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5" r:id="rId1"/>
    <p:sldMasterId id="2147483778" r:id="rId2"/>
    <p:sldMasterId id="2147483790" r:id="rId3"/>
  </p:sldMasterIdLst>
  <p:notesMasterIdLst>
    <p:notesMasterId r:id="rId46"/>
  </p:notesMasterIdLst>
  <p:sldIdLst>
    <p:sldId id="434" r:id="rId4"/>
    <p:sldId id="435" r:id="rId5"/>
    <p:sldId id="1294" r:id="rId6"/>
    <p:sldId id="624" r:id="rId7"/>
    <p:sldId id="625" r:id="rId8"/>
    <p:sldId id="1295" r:id="rId9"/>
    <p:sldId id="436" r:id="rId10"/>
    <p:sldId id="621" r:id="rId11"/>
    <p:sldId id="437" r:id="rId12"/>
    <p:sldId id="626" r:id="rId13"/>
    <p:sldId id="627" r:id="rId14"/>
    <p:sldId id="628" r:id="rId15"/>
    <p:sldId id="629" r:id="rId16"/>
    <p:sldId id="630" r:id="rId17"/>
    <p:sldId id="430" r:id="rId18"/>
    <p:sldId id="631" r:id="rId19"/>
    <p:sldId id="431" r:id="rId20"/>
    <p:sldId id="282" r:id="rId21"/>
    <p:sldId id="432" r:id="rId22"/>
    <p:sldId id="433" r:id="rId23"/>
    <p:sldId id="622" r:id="rId24"/>
    <p:sldId id="623" r:id="rId25"/>
    <p:sldId id="319" r:id="rId26"/>
    <p:sldId id="318" r:id="rId27"/>
    <p:sldId id="317" r:id="rId28"/>
    <p:sldId id="632" r:id="rId29"/>
    <p:sldId id="315" r:id="rId30"/>
    <p:sldId id="633" r:id="rId31"/>
    <p:sldId id="634" r:id="rId32"/>
    <p:sldId id="635" r:id="rId33"/>
    <p:sldId id="438" r:id="rId34"/>
    <p:sldId id="439" r:id="rId35"/>
    <p:sldId id="440" r:id="rId36"/>
    <p:sldId id="441" r:id="rId37"/>
    <p:sldId id="1296" r:id="rId38"/>
    <p:sldId id="261" r:id="rId39"/>
    <p:sldId id="1289" r:id="rId40"/>
    <p:sldId id="1287" r:id="rId41"/>
    <p:sldId id="1290" r:id="rId42"/>
    <p:sldId id="1292" r:id="rId43"/>
    <p:sldId id="1293" r:id="rId44"/>
    <p:sldId id="637" r:id="rId45"/>
  </p:sldIdLst>
  <p:sldSz cx="9144000" cy="6858000" type="screen4x3"/>
  <p:notesSz cx="6888163" cy="100218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3864"/>
    <a:srgbClr val="0033CC"/>
    <a:srgbClr val="216521"/>
    <a:srgbClr val="339933"/>
    <a:srgbClr val="6600CC"/>
    <a:srgbClr val="CC3300"/>
    <a:srgbClr val="FFCCCC"/>
    <a:srgbClr val="FF9966"/>
    <a:srgbClr val="FF9900"/>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165714-9913-4660-93F7-C429DD0D58A2}" v="183" dt="2021-04-24T01:11:42.2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055" autoAdjust="0"/>
  </p:normalViewPr>
  <p:slideViewPr>
    <p:cSldViewPr>
      <p:cViewPr varScale="1">
        <p:scale>
          <a:sx n="101" d="100"/>
          <a:sy n="101" d="100"/>
        </p:scale>
        <p:origin x="1194" y="114"/>
      </p:cViewPr>
      <p:guideLst>
        <p:guide orient="horz" pos="2160"/>
        <p:guide pos="2880"/>
      </p:guideLst>
    </p:cSldViewPr>
  </p:slideViewPr>
  <p:notesTextViewPr>
    <p:cViewPr>
      <p:scale>
        <a:sx n="1" d="1"/>
        <a:sy n="1" d="1"/>
      </p:scale>
      <p:origin x="0" y="0"/>
    </p:cViewPr>
  </p:notesTextViewPr>
  <p:sorterViewPr>
    <p:cViewPr>
      <p:scale>
        <a:sx n="75" d="100"/>
        <a:sy n="75" d="100"/>
      </p:scale>
      <p:origin x="0" y="-175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三原慎一" userId="5f70cbe7-f4c8-4824-9758-2abefef14823" providerId="ADAL" clId="{43FB48D1-9ED6-454F-AA94-200BAFA8D0EA}"/>
    <pc:docChg chg="custSel addSld delSld modSld sldOrd modMainMaster">
      <pc:chgData name="三原慎一" userId="5f70cbe7-f4c8-4824-9758-2abefef14823" providerId="ADAL" clId="{43FB48D1-9ED6-454F-AA94-200BAFA8D0EA}" dt="2021-04-22T02:05:31.932" v="1318" actId="1036"/>
      <pc:docMkLst>
        <pc:docMk/>
      </pc:docMkLst>
      <pc:sldChg chg="modSp mod">
        <pc:chgData name="三原慎一" userId="5f70cbe7-f4c8-4824-9758-2abefef14823" providerId="ADAL" clId="{43FB48D1-9ED6-454F-AA94-200BAFA8D0EA}" dt="2021-04-22T01:37:31.124" v="646" actId="2711"/>
        <pc:sldMkLst>
          <pc:docMk/>
          <pc:sldMk cId="2174811597" sldId="256"/>
        </pc:sldMkLst>
        <pc:spChg chg="mod">
          <ac:chgData name="三原慎一" userId="5f70cbe7-f4c8-4824-9758-2abefef14823" providerId="ADAL" clId="{43FB48D1-9ED6-454F-AA94-200BAFA8D0EA}" dt="2021-04-22T01:37:31.124" v="646" actId="2711"/>
          <ac:spMkLst>
            <pc:docMk/>
            <pc:sldMk cId="2174811597" sldId="256"/>
            <ac:spMk id="2" creationId="{00000000-0000-0000-0000-000000000000}"/>
          </ac:spMkLst>
        </pc:spChg>
        <pc:spChg chg="mod">
          <ac:chgData name="三原慎一" userId="5f70cbe7-f4c8-4824-9758-2abefef14823" providerId="ADAL" clId="{43FB48D1-9ED6-454F-AA94-200BAFA8D0EA}" dt="2021-04-22T01:37:31.124" v="646" actId="2711"/>
          <ac:spMkLst>
            <pc:docMk/>
            <pc:sldMk cId="2174811597" sldId="256"/>
            <ac:spMk id="3" creationId="{00000000-0000-0000-0000-000000000000}"/>
          </ac:spMkLst>
        </pc:spChg>
        <pc:spChg chg="mod">
          <ac:chgData name="三原慎一" userId="5f70cbe7-f4c8-4824-9758-2abefef14823" providerId="ADAL" clId="{43FB48D1-9ED6-454F-AA94-200BAFA8D0EA}" dt="2021-04-22T01:37:31.124" v="646" actId="2711"/>
          <ac:spMkLst>
            <pc:docMk/>
            <pc:sldMk cId="2174811597" sldId="256"/>
            <ac:spMk id="4" creationId="{00000000-0000-0000-0000-000000000000}"/>
          </ac:spMkLst>
        </pc:spChg>
      </pc:sldChg>
      <pc:sldChg chg="modSp mod">
        <pc:chgData name="三原慎一" userId="5f70cbe7-f4c8-4824-9758-2abefef14823" providerId="ADAL" clId="{43FB48D1-9ED6-454F-AA94-200BAFA8D0EA}" dt="2021-04-22T01:38:00.439" v="672" actId="1036"/>
        <pc:sldMkLst>
          <pc:docMk/>
          <pc:sldMk cId="2947238357" sldId="257"/>
        </pc:sldMkLst>
        <pc:spChg chg="mod">
          <ac:chgData name="三原慎一" userId="5f70cbe7-f4c8-4824-9758-2abefef14823" providerId="ADAL" clId="{43FB48D1-9ED6-454F-AA94-200BAFA8D0EA}" dt="2021-04-22T01:38:00.439" v="672" actId="1036"/>
          <ac:spMkLst>
            <pc:docMk/>
            <pc:sldMk cId="2947238357" sldId="257"/>
            <ac:spMk id="2" creationId="{00000000-0000-0000-0000-000000000000}"/>
          </ac:spMkLst>
        </pc:spChg>
        <pc:spChg chg="mod">
          <ac:chgData name="三原慎一" userId="5f70cbe7-f4c8-4824-9758-2abefef14823" providerId="ADAL" clId="{43FB48D1-9ED6-454F-AA94-200BAFA8D0EA}" dt="2021-04-22T01:37:51.605" v="658" actId="2711"/>
          <ac:spMkLst>
            <pc:docMk/>
            <pc:sldMk cId="2947238357" sldId="257"/>
            <ac:spMk id="3" creationId="{00000000-0000-0000-0000-000000000000}"/>
          </ac:spMkLst>
        </pc:spChg>
        <pc:spChg chg="mod">
          <ac:chgData name="三原慎一" userId="5f70cbe7-f4c8-4824-9758-2abefef14823" providerId="ADAL" clId="{43FB48D1-9ED6-454F-AA94-200BAFA8D0EA}" dt="2021-04-22T01:37:51.605" v="658" actId="2711"/>
          <ac:spMkLst>
            <pc:docMk/>
            <pc:sldMk cId="2947238357" sldId="257"/>
            <ac:spMk id="4" creationId="{00000000-0000-0000-0000-000000000000}"/>
          </ac:spMkLst>
        </pc:spChg>
        <pc:spChg chg="mod">
          <ac:chgData name="三原慎一" userId="5f70cbe7-f4c8-4824-9758-2abefef14823" providerId="ADAL" clId="{43FB48D1-9ED6-454F-AA94-200BAFA8D0EA}" dt="2021-04-22T01:37:51.605" v="658" actId="2711"/>
          <ac:spMkLst>
            <pc:docMk/>
            <pc:sldMk cId="2947238357" sldId="257"/>
            <ac:spMk id="5" creationId="{00000000-0000-0000-0000-000000000000}"/>
          </ac:spMkLst>
        </pc:spChg>
        <pc:spChg chg="mod">
          <ac:chgData name="三原慎一" userId="5f70cbe7-f4c8-4824-9758-2abefef14823" providerId="ADAL" clId="{43FB48D1-9ED6-454F-AA94-200BAFA8D0EA}" dt="2021-04-22T01:37:51.605" v="658" actId="2711"/>
          <ac:spMkLst>
            <pc:docMk/>
            <pc:sldMk cId="2947238357" sldId="257"/>
            <ac:spMk id="6" creationId="{00000000-0000-0000-0000-000000000000}"/>
          </ac:spMkLst>
        </pc:spChg>
      </pc:sldChg>
      <pc:sldChg chg="modSp mod">
        <pc:chgData name="三原慎一" userId="5f70cbe7-f4c8-4824-9758-2abefef14823" providerId="ADAL" clId="{43FB48D1-9ED6-454F-AA94-200BAFA8D0EA}" dt="2021-04-22T01:38:46.251" v="707" actId="1036"/>
        <pc:sldMkLst>
          <pc:docMk/>
          <pc:sldMk cId="1798464643" sldId="258"/>
        </pc:sldMkLst>
        <pc:spChg chg="mod">
          <ac:chgData name="三原慎一" userId="5f70cbe7-f4c8-4824-9758-2abefef14823" providerId="ADAL" clId="{43FB48D1-9ED6-454F-AA94-200BAFA8D0EA}" dt="2021-04-22T01:38:37.834" v="692" actId="2711"/>
          <ac:spMkLst>
            <pc:docMk/>
            <pc:sldMk cId="1798464643" sldId="258"/>
            <ac:spMk id="2" creationId="{00000000-0000-0000-0000-000000000000}"/>
          </ac:spMkLst>
        </pc:spChg>
        <pc:spChg chg="mod">
          <ac:chgData name="三原慎一" userId="5f70cbe7-f4c8-4824-9758-2abefef14823" providerId="ADAL" clId="{43FB48D1-9ED6-454F-AA94-200BAFA8D0EA}" dt="2021-04-22T01:38:37.834" v="692" actId="2711"/>
          <ac:spMkLst>
            <pc:docMk/>
            <pc:sldMk cId="1798464643" sldId="258"/>
            <ac:spMk id="3" creationId="{00000000-0000-0000-0000-000000000000}"/>
          </ac:spMkLst>
        </pc:spChg>
        <pc:spChg chg="mod">
          <ac:chgData name="三原慎一" userId="5f70cbe7-f4c8-4824-9758-2abefef14823" providerId="ADAL" clId="{43FB48D1-9ED6-454F-AA94-200BAFA8D0EA}" dt="2021-04-22T01:38:37.834" v="692" actId="2711"/>
          <ac:spMkLst>
            <pc:docMk/>
            <pc:sldMk cId="1798464643" sldId="258"/>
            <ac:spMk id="4" creationId="{00000000-0000-0000-0000-000000000000}"/>
          </ac:spMkLst>
        </pc:spChg>
        <pc:spChg chg="mod">
          <ac:chgData name="三原慎一" userId="5f70cbe7-f4c8-4824-9758-2abefef14823" providerId="ADAL" clId="{43FB48D1-9ED6-454F-AA94-200BAFA8D0EA}" dt="2021-04-22T01:38:37.834" v="692" actId="2711"/>
          <ac:spMkLst>
            <pc:docMk/>
            <pc:sldMk cId="1798464643" sldId="258"/>
            <ac:spMk id="5" creationId="{00000000-0000-0000-0000-000000000000}"/>
          </ac:spMkLst>
        </pc:spChg>
        <pc:spChg chg="mod">
          <ac:chgData name="三原慎一" userId="5f70cbe7-f4c8-4824-9758-2abefef14823" providerId="ADAL" clId="{43FB48D1-9ED6-454F-AA94-200BAFA8D0EA}" dt="2021-04-22T01:38:46.251" v="707" actId="1036"/>
          <ac:spMkLst>
            <pc:docMk/>
            <pc:sldMk cId="1798464643" sldId="258"/>
            <ac:spMk id="6" creationId="{00000000-0000-0000-0000-000000000000}"/>
          </ac:spMkLst>
        </pc:spChg>
        <pc:spChg chg="mod">
          <ac:chgData name="三原慎一" userId="5f70cbe7-f4c8-4824-9758-2abefef14823" providerId="ADAL" clId="{43FB48D1-9ED6-454F-AA94-200BAFA8D0EA}" dt="2021-04-22T01:38:37.834" v="692" actId="2711"/>
          <ac:spMkLst>
            <pc:docMk/>
            <pc:sldMk cId="1798464643" sldId="258"/>
            <ac:spMk id="7" creationId="{00000000-0000-0000-0000-000000000000}"/>
          </ac:spMkLst>
        </pc:spChg>
        <pc:spChg chg="mod">
          <ac:chgData name="三原慎一" userId="5f70cbe7-f4c8-4824-9758-2abefef14823" providerId="ADAL" clId="{43FB48D1-9ED6-454F-AA94-200BAFA8D0EA}" dt="2021-04-22T01:38:37.834" v="692" actId="2711"/>
          <ac:spMkLst>
            <pc:docMk/>
            <pc:sldMk cId="1798464643" sldId="258"/>
            <ac:spMk id="9" creationId="{00000000-0000-0000-0000-000000000000}"/>
          </ac:spMkLst>
        </pc:spChg>
        <pc:spChg chg="mod">
          <ac:chgData name="三原慎一" userId="5f70cbe7-f4c8-4824-9758-2abefef14823" providerId="ADAL" clId="{43FB48D1-9ED6-454F-AA94-200BAFA8D0EA}" dt="2021-04-22T01:38:37.834" v="692" actId="2711"/>
          <ac:spMkLst>
            <pc:docMk/>
            <pc:sldMk cId="1798464643" sldId="258"/>
            <ac:spMk id="10" creationId="{00000000-0000-0000-0000-000000000000}"/>
          </ac:spMkLst>
        </pc:spChg>
        <pc:spChg chg="mod">
          <ac:chgData name="三原慎一" userId="5f70cbe7-f4c8-4824-9758-2abefef14823" providerId="ADAL" clId="{43FB48D1-9ED6-454F-AA94-200BAFA8D0EA}" dt="2021-04-22T01:38:37.834" v="692" actId="2711"/>
          <ac:spMkLst>
            <pc:docMk/>
            <pc:sldMk cId="1798464643" sldId="258"/>
            <ac:spMk id="11" creationId="{00000000-0000-0000-0000-000000000000}"/>
          </ac:spMkLst>
        </pc:spChg>
        <pc:spChg chg="mod">
          <ac:chgData name="三原慎一" userId="5f70cbe7-f4c8-4824-9758-2abefef14823" providerId="ADAL" clId="{43FB48D1-9ED6-454F-AA94-200BAFA8D0EA}" dt="2021-04-22T01:38:37.834" v="692" actId="2711"/>
          <ac:spMkLst>
            <pc:docMk/>
            <pc:sldMk cId="1798464643" sldId="258"/>
            <ac:spMk id="12" creationId="{00000000-0000-0000-0000-000000000000}"/>
          </ac:spMkLst>
        </pc:spChg>
        <pc:spChg chg="mod">
          <ac:chgData name="三原慎一" userId="5f70cbe7-f4c8-4824-9758-2abefef14823" providerId="ADAL" clId="{43FB48D1-9ED6-454F-AA94-200BAFA8D0EA}" dt="2021-04-22T01:38:37.834" v="692" actId="2711"/>
          <ac:spMkLst>
            <pc:docMk/>
            <pc:sldMk cId="1798464643" sldId="258"/>
            <ac:spMk id="13" creationId="{00000000-0000-0000-0000-000000000000}"/>
          </ac:spMkLst>
        </pc:spChg>
        <pc:spChg chg="mod">
          <ac:chgData name="三原慎一" userId="5f70cbe7-f4c8-4824-9758-2abefef14823" providerId="ADAL" clId="{43FB48D1-9ED6-454F-AA94-200BAFA8D0EA}" dt="2021-04-22T01:38:37.834" v="692" actId="2711"/>
          <ac:spMkLst>
            <pc:docMk/>
            <pc:sldMk cId="1798464643" sldId="258"/>
            <ac:spMk id="14" creationId="{00000000-0000-0000-0000-000000000000}"/>
          </ac:spMkLst>
        </pc:spChg>
        <pc:spChg chg="mod">
          <ac:chgData name="三原慎一" userId="5f70cbe7-f4c8-4824-9758-2abefef14823" providerId="ADAL" clId="{43FB48D1-9ED6-454F-AA94-200BAFA8D0EA}" dt="2021-04-22T01:38:37.834" v="692" actId="2711"/>
          <ac:spMkLst>
            <pc:docMk/>
            <pc:sldMk cId="1798464643" sldId="258"/>
            <ac:spMk id="15" creationId="{00000000-0000-0000-0000-000000000000}"/>
          </ac:spMkLst>
        </pc:spChg>
        <pc:spChg chg="mod">
          <ac:chgData name="三原慎一" userId="5f70cbe7-f4c8-4824-9758-2abefef14823" providerId="ADAL" clId="{43FB48D1-9ED6-454F-AA94-200BAFA8D0EA}" dt="2021-04-22T01:38:37.834" v="692" actId="2711"/>
          <ac:spMkLst>
            <pc:docMk/>
            <pc:sldMk cId="1798464643" sldId="258"/>
            <ac:spMk id="16" creationId="{00000000-0000-0000-0000-000000000000}"/>
          </ac:spMkLst>
        </pc:spChg>
        <pc:spChg chg="mod">
          <ac:chgData name="三原慎一" userId="5f70cbe7-f4c8-4824-9758-2abefef14823" providerId="ADAL" clId="{43FB48D1-9ED6-454F-AA94-200BAFA8D0EA}" dt="2021-04-22T01:38:37.834" v="692" actId="2711"/>
          <ac:spMkLst>
            <pc:docMk/>
            <pc:sldMk cId="1798464643" sldId="258"/>
            <ac:spMk id="17" creationId="{00000000-0000-0000-0000-000000000000}"/>
          </ac:spMkLst>
        </pc:spChg>
        <pc:spChg chg="mod">
          <ac:chgData name="三原慎一" userId="5f70cbe7-f4c8-4824-9758-2abefef14823" providerId="ADAL" clId="{43FB48D1-9ED6-454F-AA94-200BAFA8D0EA}" dt="2021-04-22T01:38:37.834" v="692" actId="2711"/>
          <ac:spMkLst>
            <pc:docMk/>
            <pc:sldMk cId="1798464643" sldId="258"/>
            <ac:spMk id="18" creationId="{00000000-0000-0000-0000-000000000000}"/>
          </ac:spMkLst>
        </pc:spChg>
        <pc:spChg chg="mod">
          <ac:chgData name="三原慎一" userId="5f70cbe7-f4c8-4824-9758-2abefef14823" providerId="ADAL" clId="{43FB48D1-9ED6-454F-AA94-200BAFA8D0EA}" dt="2021-04-22T01:38:37.834" v="692" actId="2711"/>
          <ac:spMkLst>
            <pc:docMk/>
            <pc:sldMk cId="1798464643" sldId="258"/>
            <ac:spMk id="19" creationId="{00000000-0000-0000-0000-000000000000}"/>
          </ac:spMkLst>
        </pc:spChg>
        <pc:spChg chg="mod">
          <ac:chgData name="三原慎一" userId="5f70cbe7-f4c8-4824-9758-2abefef14823" providerId="ADAL" clId="{43FB48D1-9ED6-454F-AA94-200BAFA8D0EA}" dt="2021-04-22T01:38:37.834" v="692" actId="2711"/>
          <ac:spMkLst>
            <pc:docMk/>
            <pc:sldMk cId="1798464643" sldId="258"/>
            <ac:spMk id="20" creationId="{00000000-0000-0000-0000-000000000000}"/>
          </ac:spMkLst>
        </pc:spChg>
        <pc:spChg chg="mod">
          <ac:chgData name="三原慎一" userId="5f70cbe7-f4c8-4824-9758-2abefef14823" providerId="ADAL" clId="{43FB48D1-9ED6-454F-AA94-200BAFA8D0EA}" dt="2021-04-22T01:38:37.834" v="692" actId="2711"/>
          <ac:spMkLst>
            <pc:docMk/>
            <pc:sldMk cId="1798464643" sldId="258"/>
            <ac:spMk id="21" creationId="{00000000-0000-0000-0000-000000000000}"/>
          </ac:spMkLst>
        </pc:spChg>
        <pc:spChg chg="mod">
          <ac:chgData name="三原慎一" userId="5f70cbe7-f4c8-4824-9758-2abefef14823" providerId="ADAL" clId="{43FB48D1-9ED6-454F-AA94-200BAFA8D0EA}" dt="2021-04-22T01:38:37.834" v="692" actId="2711"/>
          <ac:spMkLst>
            <pc:docMk/>
            <pc:sldMk cId="1798464643" sldId="258"/>
            <ac:spMk id="23" creationId="{00000000-0000-0000-0000-000000000000}"/>
          </ac:spMkLst>
        </pc:spChg>
        <pc:spChg chg="mod">
          <ac:chgData name="三原慎一" userId="5f70cbe7-f4c8-4824-9758-2abefef14823" providerId="ADAL" clId="{43FB48D1-9ED6-454F-AA94-200BAFA8D0EA}" dt="2021-04-22T01:38:37.834" v="692" actId="2711"/>
          <ac:spMkLst>
            <pc:docMk/>
            <pc:sldMk cId="1798464643" sldId="258"/>
            <ac:spMk id="24" creationId="{00000000-0000-0000-0000-000000000000}"/>
          </ac:spMkLst>
        </pc:spChg>
      </pc:sldChg>
      <pc:sldChg chg="modSp mod">
        <pc:chgData name="三原慎一" userId="5f70cbe7-f4c8-4824-9758-2abefef14823" providerId="ADAL" clId="{43FB48D1-9ED6-454F-AA94-200BAFA8D0EA}" dt="2021-04-22T02:02:17.993" v="1228" actId="2711"/>
        <pc:sldMkLst>
          <pc:docMk/>
          <pc:sldMk cId="1545964964" sldId="259"/>
        </pc:sldMkLst>
        <pc:spChg chg="mod">
          <ac:chgData name="三原慎一" userId="5f70cbe7-f4c8-4824-9758-2abefef14823" providerId="ADAL" clId="{43FB48D1-9ED6-454F-AA94-200BAFA8D0EA}" dt="2021-04-22T02:02:17.993" v="1228" actId="2711"/>
          <ac:spMkLst>
            <pc:docMk/>
            <pc:sldMk cId="1545964964" sldId="259"/>
            <ac:spMk id="2" creationId="{00000000-0000-0000-0000-000000000000}"/>
          </ac:spMkLst>
        </pc:spChg>
        <pc:spChg chg="mod">
          <ac:chgData name="三原慎一" userId="5f70cbe7-f4c8-4824-9758-2abefef14823" providerId="ADAL" clId="{43FB48D1-9ED6-454F-AA94-200BAFA8D0EA}" dt="2021-04-22T02:02:17.993" v="1228" actId="2711"/>
          <ac:spMkLst>
            <pc:docMk/>
            <pc:sldMk cId="1545964964" sldId="259"/>
            <ac:spMk id="4" creationId="{00000000-0000-0000-0000-000000000000}"/>
          </ac:spMkLst>
        </pc:spChg>
        <pc:spChg chg="mod">
          <ac:chgData name="三原慎一" userId="5f70cbe7-f4c8-4824-9758-2abefef14823" providerId="ADAL" clId="{43FB48D1-9ED6-454F-AA94-200BAFA8D0EA}" dt="2021-04-22T02:02:17.993" v="1228" actId="2711"/>
          <ac:spMkLst>
            <pc:docMk/>
            <pc:sldMk cId="1545964964" sldId="259"/>
            <ac:spMk id="5" creationId="{00000000-0000-0000-0000-000000000000}"/>
          </ac:spMkLst>
        </pc:spChg>
        <pc:picChg chg="mod">
          <ac:chgData name="三原慎一" userId="5f70cbe7-f4c8-4824-9758-2abefef14823" providerId="ADAL" clId="{43FB48D1-9ED6-454F-AA94-200BAFA8D0EA}" dt="2021-04-22T02:02:17.993" v="1228" actId="2711"/>
          <ac:picMkLst>
            <pc:docMk/>
            <pc:sldMk cId="1545964964" sldId="259"/>
            <ac:picMk id="1027" creationId="{00000000-0000-0000-0000-000000000000}"/>
          </ac:picMkLst>
        </pc:picChg>
        <pc:picChg chg="mod">
          <ac:chgData name="三原慎一" userId="5f70cbe7-f4c8-4824-9758-2abefef14823" providerId="ADAL" clId="{43FB48D1-9ED6-454F-AA94-200BAFA8D0EA}" dt="2021-04-22T02:02:17.993" v="1228" actId="2711"/>
          <ac:picMkLst>
            <pc:docMk/>
            <pc:sldMk cId="1545964964" sldId="259"/>
            <ac:picMk id="1029" creationId="{00000000-0000-0000-0000-000000000000}"/>
          </ac:picMkLst>
        </pc:picChg>
        <pc:picChg chg="mod">
          <ac:chgData name="三原慎一" userId="5f70cbe7-f4c8-4824-9758-2abefef14823" providerId="ADAL" clId="{43FB48D1-9ED6-454F-AA94-200BAFA8D0EA}" dt="2021-04-22T02:02:17.993" v="1228" actId="2711"/>
          <ac:picMkLst>
            <pc:docMk/>
            <pc:sldMk cId="1545964964" sldId="259"/>
            <ac:picMk id="1031" creationId="{00000000-0000-0000-0000-000000000000}"/>
          </ac:picMkLst>
        </pc:picChg>
        <pc:picChg chg="mod">
          <ac:chgData name="三原慎一" userId="5f70cbe7-f4c8-4824-9758-2abefef14823" providerId="ADAL" clId="{43FB48D1-9ED6-454F-AA94-200BAFA8D0EA}" dt="2021-04-22T02:02:17.993" v="1228" actId="2711"/>
          <ac:picMkLst>
            <pc:docMk/>
            <pc:sldMk cId="1545964964" sldId="259"/>
            <ac:picMk id="1033" creationId="{00000000-0000-0000-0000-000000000000}"/>
          </ac:picMkLst>
        </pc:picChg>
      </pc:sldChg>
      <pc:sldChg chg="modSp mod">
        <pc:chgData name="三原慎一" userId="5f70cbe7-f4c8-4824-9758-2abefef14823" providerId="ADAL" clId="{43FB48D1-9ED6-454F-AA94-200BAFA8D0EA}" dt="2021-04-22T02:02:31.408" v="1235" actId="2711"/>
        <pc:sldMkLst>
          <pc:docMk/>
          <pc:sldMk cId="2019942645" sldId="260"/>
        </pc:sldMkLst>
        <pc:spChg chg="mod">
          <ac:chgData name="三原慎一" userId="5f70cbe7-f4c8-4824-9758-2abefef14823" providerId="ADAL" clId="{43FB48D1-9ED6-454F-AA94-200BAFA8D0EA}" dt="2021-04-22T02:02:31.408" v="1235" actId="2711"/>
          <ac:spMkLst>
            <pc:docMk/>
            <pc:sldMk cId="2019942645" sldId="260"/>
            <ac:spMk id="2" creationId="{00000000-0000-0000-0000-000000000000}"/>
          </ac:spMkLst>
        </pc:spChg>
        <pc:spChg chg="mod">
          <ac:chgData name="三原慎一" userId="5f70cbe7-f4c8-4824-9758-2abefef14823" providerId="ADAL" clId="{43FB48D1-9ED6-454F-AA94-200BAFA8D0EA}" dt="2021-04-22T02:02:31.408" v="1235" actId="2711"/>
          <ac:spMkLst>
            <pc:docMk/>
            <pc:sldMk cId="2019942645" sldId="260"/>
            <ac:spMk id="4" creationId="{00000000-0000-0000-0000-000000000000}"/>
          </ac:spMkLst>
        </pc:spChg>
        <pc:spChg chg="mod">
          <ac:chgData name="三原慎一" userId="5f70cbe7-f4c8-4824-9758-2abefef14823" providerId="ADAL" clId="{43FB48D1-9ED6-454F-AA94-200BAFA8D0EA}" dt="2021-04-22T02:02:31.408" v="1235" actId="2711"/>
          <ac:spMkLst>
            <pc:docMk/>
            <pc:sldMk cId="2019942645" sldId="260"/>
            <ac:spMk id="6" creationId="{00000000-0000-0000-0000-000000000000}"/>
          </ac:spMkLst>
        </pc:spChg>
        <pc:spChg chg="mod">
          <ac:chgData name="三原慎一" userId="5f70cbe7-f4c8-4824-9758-2abefef14823" providerId="ADAL" clId="{43FB48D1-9ED6-454F-AA94-200BAFA8D0EA}" dt="2021-04-22T02:02:31.408" v="1235" actId="2711"/>
          <ac:spMkLst>
            <pc:docMk/>
            <pc:sldMk cId="2019942645" sldId="260"/>
            <ac:spMk id="7" creationId="{00000000-0000-0000-0000-000000000000}"/>
          </ac:spMkLst>
        </pc:spChg>
        <pc:spChg chg="mod">
          <ac:chgData name="三原慎一" userId="5f70cbe7-f4c8-4824-9758-2abefef14823" providerId="ADAL" clId="{43FB48D1-9ED6-454F-AA94-200BAFA8D0EA}" dt="2021-04-22T02:02:31.408" v="1235" actId="2711"/>
          <ac:spMkLst>
            <pc:docMk/>
            <pc:sldMk cId="2019942645" sldId="260"/>
            <ac:spMk id="8" creationId="{00000000-0000-0000-0000-000000000000}"/>
          </ac:spMkLst>
        </pc:spChg>
        <pc:spChg chg="mod">
          <ac:chgData name="三原慎一" userId="5f70cbe7-f4c8-4824-9758-2abefef14823" providerId="ADAL" clId="{43FB48D1-9ED6-454F-AA94-200BAFA8D0EA}" dt="2021-04-22T02:02:31.408" v="1235" actId="2711"/>
          <ac:spMkLst>
            <pc:docMk/>
            <pc:sldMk cId="2019942645" sldId="260"/>
            <ac:spMk id="9" creationId="{00000000-0000-0000-0000-000000000000}"/>
          </ac:spMkLst>
        </pc:spChg>
        <pc:picChg chg="mod">
          <ac:chgData name="三原慎一" userId="5f70cbe7-f4c8-4824-9758-2abefef14823" providerId="ADAL" clId="{43FB48D1-9ED6-454F-AA94-200BAFA8D0EA}" dt="2021-04-22T02:02:31.408" v="1235" actId="2711"/>
          <ac:picMkLst>
            <pc:docMk/>
            <pc:sldMk cId="2019942645" sldId="260"/>
            <ac:picMk id="5" creationId="{00000000-0000-0000-0000-000000000000}"/>
          </ac:picMkLst>
        </pc:picChg>
        <pc:picChg chg="mod">
          <ac:chgData name="三原慎一" userId="5f70cbe7-f4c8-4824-9758-2abefef14823" providerId="ADAL" clId="{43FB48D1-9ED6-454F-AA94-200BAFA8D0EA}" dt="2021-04-22T02:02:31.408" v="1235" actId="2711"/>
          <ac:picMkLst>
            <pc:docMk/>
            <pc:sldMk cId="2019942645" sldId="260"/>
            <ac:picMk id="2050" creationId="{00000000-0000-0000-0000-000000000000}"/>
          </ac:picMkLst>
        </pc:picChg>
        <pc:picChg chg="mod">
          <ac:chgData name="三原慎一" userId="5f70cbe7-f4c8-4824-9758-2abefef14823" providerId="ADAL" clId="{43FB48D1-9ED6-454F-AA94-200BAFA8D0EA}" dt="2021-04-22T02:02:31.408" v="1235" actId="2711"/>
          <ac:picMkLst>
            <pc:docMk/>
            <pc:sldMk cId="2019942645" sldId="260"/>
            <ac:picMk id="2051" creationId="{00000000-0000-0000-0000-000000000000}"/>
          </ac:picMkLst>
        </pc:picChg>
      </pc:sldChg>
      <pc:sldChg chg="modSp add mod">
        <pc:chgData name="三原慎一" userId="5f70cbe7-f4c8-4824-9758-2abefef14823" providerId="ADAL" clId="{43FB48D1-9ED6-454F-AA94-200BAFA8D0EA}" dt="2021-04-22T02:03:40.604" v="1272" actId="2711"/>
        <pc:sldMkLst>
          <pc:docMk/>
          <pc:sldMk cId="2875587391" sldId="261"/>
        </pc:sldMkLst>
        <pc:spChg chg="mod">
          <ac:chgData name="三原慎一" userId="5f70cbe7-f4c8-4824-9758-2abefef14823" providerId="ADAL" clId="{43FB48D1-9ED6-454F-AA94-200BAFA8D0EA}" dt="2021-04-22T02:03:40.604" v="1272" actId="2711"/>
          <ac:spMkLst>
            <pc:docMk/>
            <pc:sldMk cId="2875587391" sldId="261"/>
            <ac:spMk id="2" creationId="{86F765AC-5F0E-406A-BF44-D0C4DC5CBF03}"/>
          </ac:spMkLst>
        </pc:spChg>
        <pc:spChg chg="mod">
          <ac:chgData name="三原慎一" userId="5f70cbe7-f4c8-4824-9758-2abefef14823" providerId="ADAL" clId="{43FB48D1-9ED6-454F-AA94-200BAFA8D0EA}" dt="2021-04-22T02:03:40.604" v="1272" actId="2711"/>
          <ac:spMkLst>
            <pc:docMk/>
            <pc:sldMk cId="2875587391" sldId="261"/>
            <ac:spMk id="4" creationId="{10477A67-F11B-4242-822E-2915165AA0A0}"/>
          </ac:spMkLst>
        </pc:spChg>
      </pc:sldChg>
      <pc:sldChg chg="modSp mod">
        <pc:chgData name="三原慎一" userId="5f70cbe7-f4c8-4824-9758-2abefef14823" providerId="ADAL" clId="{43FB48D1-9ED6-454F-AA94-200BAFA8D0EA}" dt="2021-04-22T02:03:05.009" v="1258" actId="1035"/>
        <pc:sldMkLst>
          <pc:docMk/>
          <pc:sldMk cId="4293650061" sldId="262"/>
        </pc:sldMkLst>
        <pc:spChg chg="mod">
          <ac:chgData name="三原慎一" userId="5f70cbe7-f4c8-4824-9758-2abefef14823" providerId="ADAL" clId="{43FB48D1-9ED6-454F-AA94-200BAFA8D0EA}" dt="2021-04-22T02:02:55.671" v="1245" actId="207"/>
          <ac:spMkLst>
            <pc:docMk/>
            <pc:sldMk cId="4293650061" sldId="262"/>
            <ac:spMk id="2" creationId="{00000000-0000-0000-0000-000000000000}"/>
          </ac:spMkLst>
        </pc:spChg>
        <pc:spChg chg="mod">
          <ac:chgData name="三原慎一" userId="5f70cbe7-f4c8-4824-9758-2abefef14823" providerId="ADAL" clId="{43FB48D1-9ED6-454F-AA94-200BAFA8D0EA}" dt="2021-04-22T02:02:45.225" v="1243" actId="2711"/>
          <ac:spMkLst>
            <pc:docMk/>
            <pc:sldMk cId="4293650061" sldId="262"/>
            <ac:spMk id="4" creationId="{00000000-0000-0000-0000-000000000000}"/>
          </ac:spMkLst>
        </pc:spChg>
        <pc:spChg chg="mod">
          <ac:chgData name="三原慎一" userId="5f70cbe7-f4c8-4824-9758-2abefef14823" providerId="ADAL" clId="{43FB48D1-9ED6-454F-AA94-200BAFA8D0EA}" dt="2021-04-22T02:02:45.225" v="1243" actId="2711"/>
          <ac:spMkLst>
            <pc:docMk/>
            <pc:sldMk cId="4293650061" sldId="262"/>
            <ac:spMk id="5" creationId="{00000000-0000-0000-0000-000000000000}"/>
          </ac:spMkLst>
        </pc:spChg>
        <pc:spChg chg="mod">
          <ac:chgData name="三原慎一" userId="5f70cbe7-f4c8-4824-9758-2abefef14823" providerId="ADAL" clId="{43FB48D1-9ED6-454F-AA94-200BAFA8D0EA}" dt="2021-04-22T02:02:45.225" v="1243" actId="2711"/>
          <ac:spMkLst>
            <pc:docMk/>
            <pc:sldMk cId="4293650061" sldId="262"/>
            <ac:spMk id="6" creationId="{00000000-0000-0000-0000-000000000000}"/>
          </ac:spMkLst>
        </pc:spChg>
        <pc:spChg chg="mod">
          <ac:chgData name="三原慎一" userId="5f70cbe7-f4c8-4824-9758-2abefef14823" providerId="ADAL" clId="{43FB48D1-9ED6-454F-AA94-200BAFA8D0EA}" dt="2021-04-22T02:02:59.644" v="1250" actId="1036"/>
          <ac:spMkLst>
            <pc:docMk/>
            <pc:sldMk cId="4293650061" sldId="262"/>
            <ac:spMk id="7" creationId="{00000000-0000-0000-0000-000000000000}"/>
          </ac:spMkLst>
        </pc:spChg>
        <pc:spChg chg="mod">
          <ac:chgData name="三原慎一" userId="5f70cbe7-f4c8-4824-9758-2abefef14823" providerId="ADAL" clId="{43FB48D1-9ED6-454F-AA94-200BAFA8D0EA}" dt="2021-04-22T02:02:45.225" v="1243" actId="2711"/>
          <ac:spMkLst>
            <pc:docMk/>
            <pc:sldMk cId="4293650061" sldId="262"/>
            <ac:spMk id="8" creationId="{00000000-0000-0000-0000-000000000000}"/>
          </ac:spMkLst>
        </pc:spChg>
        <pc:spChg chg="mod">
          <ac:chgData name="三原慎一" userId="5f70cbe7-f4c8-4824-9758-2abefef14823" providerId="ADAL" clId="{43FB48D1-9ED6-454F-AA94-200BAFA8D0EA}" dt="2021-04-22T02:03:05.009" v="1258" actId="1035"/>
          <ac:spMkLst>
            <pc:docMk/>
            <pc:sldMk cId="4293650061" sldId="262"/>
            <ac:spMk id="9" creationId="{00000000-0000-0000-0000-000000000000}"/>
          </ac:spMkLst>
        </pc:spChg>
        <pc:spChg chg="mod">
          <ac:chgData name="三原慎一" userId="5f70cbe7-f4c8-4824-9758-2abefef14823" providerId="ADAL" clId="{43FB48D1-9ED6-454F-AA94-200BAFA8D0EA}" dt="2021-04-22T02:02:45.225" v="1243" actId="2711"/>
          <ac:spMkLst>
            <pc:docMk/>
            <pc:sldMk cId="4293650061" sldId="262"/>
            <ac:spMk id="11" creationId="{00000000-0000-0000-0000-000000000000}"/>
          </ac:spMkLst>
        </pc:spChg>
        <pc:picChg chg="mod">
          <ac:chgData name="三原慎一" userId="5f70cbe7-f4c8-4824-9758-2abefef14823" providerId="ADAL" clId="{43FB48D1-9ED6-454F-AA94-200BAFA8D0EA}" dt="2021-04-22T02:02:45.225" v="1243" actId="2711"/>
          <ac:picMkLst>
            <pc:docMk/>
            <pc:sldMk cId="4293650061" sldId="262"/>
            <ac:picMk id="4098" creationId="{00000000-0000-0000-0000-000000000000}"/>
          </ac:picMkLst>
        </pc:picChg>
        <pc:picChg chg="mod">
          <ac:chgData name="三原慎一" userId="5f70cbe7-f4c8-4824-9758-2abefef14823" providerId="ADAL" clId="{43FB48D1-9ED6-454F-AA94-200BAFA8D0EA}" dt="2021-04-22T02:02:45.225" v="1243" actId="2711"/>
          <ac:picMkLst>
            <pc:docMk/>
            <pc:sldMk cId="4293650061" sldId="262"/>
            <ac:picMk id="4103" creationId="{00000000-0000-0000-0000-000000000000}"/>
          </ac:picMkLst>
        </pc:picChg>
        <pc:picChg chg="mod">
          <ac:chgData name="三原慎一" userId="5f70cbe7-f4c8-4824-9758-2abefef14823" providerId="ADAL" clId="{43FB48D1-9ED6-454F-AA94-200BAFA8D0EA}" dt="2021-04-22T02:02:45.225" v="1243" actId="2711"/>
          <ac:picMkLst>
            <pc:docMk/>
            <pc:sldMk cId="4293650061" sldId="262"/>
            <ac:picMk id="4105" creationId="{00000000-0000-0000-0000-000000000000}"/>
          </ac:picMkLst>
        </pc:picChg>
        <pc:cxnChg chg="mod">
          <ac:chgData name="三原慎一" userId="5f70cbe7-f4c8-4824-9758-2abefef14823" providerId="ADAL" clId="{43FB48D1-9ED6-454F-AA94-200BAFA8D0EA}" dt="2021-04-22T02:02:45.225" v="1243" actId="2711"/>
          <ac:cxnSpMkLst>
            <pc:docMk/>
            <pc:sldMk cId="4293650061" sldId="262"/>
            <ac:cxnSpMk id="10" creationId="{00000000-0000-0000-0000-000000000000}"/>
          </ac:cxnSpMkLst>
        </pc:cxnChg>
      </pc:sldChg>
      <pc:sldChg chg="modSp mod">
        <pc:chgData name="三原慎一" userId="5f70cbe7-f4c8-4824-9758-2abefef14823" providerId="ADAL" clId="{43FB48D1-9ED6-454F-AA94-200BAFA8D0EA}" dt="2021-04-22T02:03:18.506" v="1266" actId="2711"/>
        <pc:sldMkLst>
          <pc:docMk/>
          <pc:sldMk cId="2125459511" sldId="264"/>
        </pc:sldMkLst>
        <pc:spChg chg="mod">
          <ac:chgData name="三原慎一" userId="5f70cbe7-f4c8-4824-9758-2abefef14823" providerId="ADAL" clId="{43FB48D1-9ED6-454F-AA94-200BAFA8D0EA}" dt="2021-04-22T02:03:18.506" v="1266" actId="2711"/>
          <ac:spMkLst>
            <pc:docMk/>
            <pc:sldMk cId="2125459511" sldId="264"/>
            <ac:spMk id="2" creationId="{00000000-0000-0000-0000-000000000000}"/>
          </ac:spMkLst>
        </pc:spChg>
        <pc:spChg chg="mod">
          <ac:chgData name="三原慎一" userId="5f70cbe7-f4c8-4824-9758-2abefef14823" providerId="ADAL" clId="{43FB48D1-9ED6-454F-AA94-200BAFA8D0EA}" dt="2021-04-22T02:03:18.506" v="1266" actId="2711"/>
          <ac:spMkLst>
            <pc:docMk/>
            <pc:sldMk cId="2125459511" sldId="264"/>
            <ac:spMk id="4" creationId="{00000000-0000-0000-0000-000000000000}"/>
          </ac:spMkLst>
        </pc:spChg>
        <pc:spChg chg="mod">
          <ac:chgData name="三原慎一" userId="5f70cbe7-f4c8-4824-9758-2abefef14823" providerId="ADAL" clId="{43FB48D1-9ED6-454F-AA94-200BAFA8D0EA}" dt="2021-04-22T02:03:18.506" v="1266" actId="2711"/>
          <ac:spMkLst>
            <pc:docMk/>
            <pc:sldMk cId="2125459511" sldId="264"/>
            <ac:spMk id="5" creationId="{00000000-0000-0000-0000-000000000000}"/>
          </ac:spMkLst>
        </pc:spChg>
        <pc:picChg chg="mod">
          <ac:chgData name="三原慎一" userId="5f70cbe7-f4c8-4824-9758-2abefef14823" providerId="ADAL" clId="{43FB48D1-9ED6-454F-AA94-200BAFA8D0EA}" dt="2021-04-22T02:03:18.506" v="1266" actId="2711"/>
          <ac:picMkLst>
            <pc:docMk/>
            <pc:sldMk cId="2125459511" sldId="264"/>
            <ac:picMk id="6146" creationId="{00000000-0000-0000-0000-000000000000}"/>
          </ac:picMkLst>
        </pc:picChg>
        <pc:picChg chg="mod">
          <ac:chgData name="三原慎一" userId="5f70cbe7-f4c8-4824-9758-2abefef14823" providerId="ADAL" clId="{43FB48D1-9ED6-454F-AA94-200BAFA8D0EA}" dt="2021-04-22T02:03:18.506" v="1266" actId="2711"/>
          <ac:picMkLst>
            <pc:docMk/>
            <pc:sldMk cId="2125459511" sldId="264"/>
            <ac:picMk id="6148" creationId="{00000000-0000-0000-0000-000000000000}"/>
          </ac:picMkLst>
        </pc:picChg>
      </pc:sldChg>
      <pc:sldChg chg="modSp mod">
        <pc:chgData name="三原慎一" userId="5f70cbe7-f4c8-4824-9758-2abefef14823" providerId="ADAL" clId="{43FB48D1-9ED6-454F-AA94-200BAFA8D0EA}" dt="2021-04-22T01:38:10.800" v="682" actId="1035"/>
        <pc:sldMkLst>
          <pc:docMk/>
          <pc:sldMk cId="3477011870" sldId="267"/>
        </pc:sldMkLst>
        <pc:spChg chg="mod">
          <ac:chgData name="三原慎一" userId="5f70cbe7-f4c8-4824-9758-2abefef14823" providerId="ADAL" clId="{43FB48D1-9ED6-454F-AA94-200BAFA8D0EA}" dt="2021-04-22T01:37:45.179" v="657" actId="1035"/>
          <ac:spMkLst>
            <pc:docMk/>
            <pc:sldMk cId="3477011870" sldId="267"/>
            <ac:spMk id="2" creationId="{00000000-0000-0000-0000-000000000000}"/>
          </ac:spMkLst>
        </pc:spChg>
        <pc:spChg chg="mod">
          <ac:chgData name="三原慎一" userId="5f70cbe7-f4c8-4824-9758-2abefef14823" providerId="ADAL" clId="{43FB48D1-9ED6-454F-AA94-200BAFA8D0EA}" dt="2021-04-22T01:37:38.924" v="647" actId="2711"/>
          <ac:spMkLst>
            <pc:docMk/>
            <pc:sldMk cId="3477011870" sldId="267"/>
            <ac:spMk id="3" creationId="{00000000-0000-0000-0000-000000000000}"/>
          </ac:spMkLst>
        </pc:spChg>
        <pc:spChg chg="mod">
          <ac:chgData name="三原慎一" userId="5f70cbe7-f4c8-4824-9758-2abefef14823" providerId="ADAL" clId="{43FB48D1-9ED6-454F-AA94-200BAFA8D0EA}" dt="2021-04-22T01:38:10.800" v="682" actId="1035"/>
          <ac:spMkLst>
            <pc:docMk/>
            <pc:sldMk cId="3477011870" sldId="267"/>
            <ac:spMk id="4" creationId="{00000000-0000-0000-0000-000000000000}"/>
          </ac:spMkLst>
        </pc:spChg>
        <pc:spChg chg="mod">
          <ac:chgData name="三原慎一" userId="5f70cbe7-f4c8-4824-9758-2abefef14823" providerId="ADAL" clId="{43FB48D1-9ED6-454F-AA94-200BAFA8D0EA}" dt="2021-04-22T01:37:38.924" v="647" actId="2711"/>
          <ac:spMkLst>
            <pc:docMk/>
            <pc:sldMk cId="3477011870" sldId="267"/>
            <ac:spMk id="5" creationId="{00000000-0000-0000-0000-000000000000}"/>
          </ac:spMkLst>
        </pc:spChg>
        <pc:spChg chg="mod">
          <ac:chgData name="三原慎一" userId="5f70cbe7-f4c8-4824-9758-2abefef14823" providerId="ADAL" clId="{43FB48D1-9ED6-454F-AA94-200BAFA8D0EA}" dt="2021-04-22T01:37:38.924" v="647" actId="2711"/>
          <ac:spMkLst>
            <pc:docMk/>
            <pc:sldMk cId="3477011870" sldId="267"/>
            <ac:spMk id="6" creationId="{00000000-0000-0000-0000-000000000000}"/>
          </ac:spMkLst>
        </pc:spChg>
      </pc:sldChg>
      <pc:sldChg chg="modSp mod">
        <pc:chgData name="三原慎一" userId="5f70cbe7-f4c8-4824-9758-2abefef14823" providerId="ADAL" clId="{43FB48D1-9ED6-454F-AA94-200BAFA8D0EA}" dt="2021-04-22T01:39:22.848" v="716" actId="255"/>
        <pc:sldMkLst>
          <pc:docMk/>
          <pc:sldMk cId="4150400712" sldId="269"/>
        </pc:sldMkLst>
        <pc:spChg chg="mod">
          <ac:chgData name="三原慎一" userId="5f70cbe7-f4c8-4824-9758-2abefef14823" providerId="ADAL" clId="{43FB48D1-9ED6-454F-AA94-200BAFA8D0EA}" dt="2021-04-22T01:38:59.772" v="714" actId="1035"/>
          <ac:spMkLst>
            <pc:docMk/>
            <pc:sldMk cId="4150400712" sldId="269"/>
            <ac:spMk id="2" creationId="{00000000-0000-0000-0000-000000000000}"/>
          </ac:spMkLst>
        </pc:spChg>
        <pc:spChg chg="mod">
          <ac:chgData name="三原慎一" userId="5f70cbe7-f4c8-4824-9758-2abefef14823" providerId="ADAL" clId="{43FB48D1-9ED6-454F-AA94-200BAFA8D0EA}" dt="2021-04-22T01:38:53.992" v="708" actId="2711"/>
          <ac:spMkLst>
            <pc:docMk/>
            <pc:sldMk cId="4150400712" sldId="269"/>
            <ac:spMk id="3" creationId="{00000000-0000-0000-0000-000000000000}"/>
          </ac:spMkLst>
        </pc:spChg>
        <pc:spChg chg="mod">
          <ac:chgData name="三原慎一" userId="5f70cbe7-f4c8-4824-9758-2abefef14823" providerId="ADAL" clId="{43FB48D1-9ED6-454F-AA94-200BAFA8D0EA}" dt="2021-04-22T01:38:53.992" v="708" actId="2711"/>
          <ac:spMkLst>
            <pc:docMk/>
            <pc:sldMk cId="4150400712" sldId="269"/>
            <ac:spMk id="4" creationId="{00000000-0000-0000-0000-000000000000}"/>
          </ac:spMkLst>
        </pc:spChg>
        <pc:spChg chg="mod">
          <ac:chgData name="三原慎一" userId="5f70cbe7-f4c8-4824-9758-2abefef14823" providerId="ADAL" clId="{43FB48D1-9ED6-454F-AA94-200BAFA8D0EA}" dt="2021-04-22T01:39:05.773" v="715" actId="113"/>
          <ac:spMkLst>
            <pc:docMk/>
            <pc:sldMk cId="4150400712" sldId="269"/>
            <ac:spMk id="5" creationId="{00000000-0000-0000-0000-000000000000}"/>
          </ac:spMkLst>
        </pc:spChg>
        <pc:spChg chg="mod">
          <ac:chgData name="三原慎一" userId="5f70cbe7-f4c8-4824-9758-2abefef14823" providerId="ADAL" clId="{43FB48D1-9ED6-454F-AA94-200BAFA8D0EA}" dt="2021-04-22T01:39:22.848" v="716" actId="255"/>
          <ac:spMkLst>
            <pc:docMk/>
            <pc:sldMk cId="4150400712" sldId="269"/>
            <ac:spMk id="6" creationId="{00000000-0000-0000-0000-000000000000}"/>
          </ac:spMkLst>
        </pc:spChg>
        <pc:spChg chg="mod">
          <ac:chgData name="三原慎一" userId="5f70cbe7-f4c8-4824-9758-2abefef14823" providerId="ADAL" clId="{43FB48D1-9ED6-454F-AA94-200BAFA8D0EA}" dt="2021-04-22T01:39:05.773" v="715" actId="113"/>
          <ac:spMkLst>
            <pc:docMk/>
            <pc:sldMk cId="4150400712" sldId="269"/>
            <ac:spMk id="7" creationId="{00000000-0000-0000-0000-000000000000}"/>
          </ac:spMkLst>
        </pc:spChg>
        <pc:spChg chg="mod">
          <ac:chgData name="三原慎一" userId="5f70cbe7-f4c8-4824-9758-2abefef14823" providerId="ADAL" clId="{43FB48D1-9ED6-454F-AA94-200BAFA8D0EA}" dt="2021-04-22T01:39:22.848" v="716" actId="255"/>
          <ac:spMkLst>
            <pc:docMk/>
            <pc:sldMk cId="4150400712" sldId="269"/>
            <ac:spMk id="8" creationId="{00000000-0000-0000-0000-000000000000}"/>
          </ac:spMkLst>
        </pc:spChg>
        <pc:spChg chg="mod">
          <ac:chgData name="三原慎一" userId="5f70cbe7-f4c8-4824-9758-2abefef14823" providerId="ADAL" clId="{43FB48D1-9ED6-454F-AA94-200BAFA8D0EA}" dt="2021-04-22T01:39:05.773" v="715" actId="113"/>
          <ac:spMkLst>
            <pc:docMk/>
            <pc:sldMk cId="4150400712" sldId="269"/>
            <ac:spMk id="9" creationId="{00000000-0000-0000-0000-000000000000}"/>
          </ac:spMkLst>
        </pc:spChg>
        <pc:spChg chg="mod">
          <ac:chgData name="三原慎一" userId="5f70cbe7-f4c8-4824-9758-2abefef14823" providerId="ADAL" clId="{43FB48D1-9ED6-454F-AA94-200BAFA8D0EA}" dt="2021-04-22T01:39:22.848" v="716" actId="255"/>
          <ac:spMkLst>
            <pc:docMk/>
            <pc:sldMk cId="4150400712" sldId="269"/>
            <ac:spMk id="10" creationId="{00000000-0000-0000-0000-000000000000}"/>
          </ac:spMkLst>
        </pc:spChg>
        <pc:spChg chg="mod">
          <ac:chgData name="三原慎一" userId="5f70cbe7-f4c8-4824-9758-2abefef14823" providerId="ADAL" clId="{43FB48D1-9ED6-454F-AA94-200BAFA8D0EA}" dt="2021-04-22T01:39:05.773" v="715" actId="113"/>
          <ac:spMkLst>
            <pc:docMk/>
            <pc:sldMk cId="4150400712" sldId="269"/>
            <ac:spMk id="11" creationId="{00000000-0000-0000-0000-000000000000}"/>
          </ac:spMkLst>
        </pc:spChg>
        <pc:spChg chg="mod">
          <ac:chgData name="三原慎一" userId="5f70cbe7-f4c8-4824-9758-2abefef14823" providerId="ADAL" clId="{43FB48D1-9ED6-454F-AA94-200BAFA8D0EA}" dt="2021-04-22T01:39:22.848" v="716" actId="255"/>
          <ac:spMkLst>
            <pc:docMk/>
            <pc:sldMk cId="4150400712" sldId="269"/>
            <ac:spMk id="12" creationId="{00000000-0000-0000-0000-000000000000}"/>
          </ac:spMkLst>
        </pc:spChg>
        <pc:spChg chg="mod">
          <ac:chgData name="三原慎一" userId="5f70cbe7-f4c8-4824-9758-2abefef14823" providerId="ADAL" clId="{43FB48D1-9ED6-454F-AA94-200BAFA8D0EA}" dt="2021-04-22T01:38:53.992" v="708" actId="2711"/>
          <ac:spMkLst>
            <pc:docMk/>
            <pc:sldMk cId="4150400712" sldId="269"/>
            <ac:spMk id="13" creationId="{00000000-0000-0000-0000-000000000000}"/>
          </ac:spMkLst>
        </pc:spChg>
      </pc:sldChg>
      <pc:sldChg chg="modSp mod">
        <pc:chgData name="三原慎一" userId="5f70cbe7-f4c8-4824-9758-2abefef14823" providerId="ADAL" clId="{43FB48D1-9ED6-454F-AA94-200BAFA8D0EA}" dt="2021-04-22T01:40:24.977" v="759" actId="1038"/>
        <pc:sldMkLst>
          <pc:docMk/>
          <pc:sldMk cId="262481160" sldId="270"/>
        </pc:sldMkLst>
        <pc:spChg chg="mod">
          <ac:chgData name="三原慎一" userId="5f70cbe7-f4c8-4824-9758-2abefef14823" providerId="ADAL" clId="{43FB48D1-9ED6-454F-AA94-200BAFA8D0EA}" dt="2021-04-22T01:40:01.939" v="726" actId="1035"/>
          <ac:spMkLst>
            <pc:docMk/>
            <pc:sldMk cId="262481160" sldId="270"/>
            <ac:spMk id="2" creationId="{00000000-0000-0000-0000-000000000000}"/>
          </ac:spMkLst>
        </pc:spChg>
        <pc:spChg chg="mod">
          <ac:chgData name="三原慎一" userId="5f70cbe7-f4c8-4824-9758-2abefef14823" providerId="ADAL" clId="{43FB48D1-9ED6-454F-AA94-200BAFA8D0EA}" dt="2021-04-22T01:39:58.166" v="724" actId="2711"/>
          <ac:spMkLst>
            <pc:docMk/>
            <pc:sldMk cId="262481160" sldId="270"/>
            <ac:spMk id="3" creationId="{00000000-0000-0000-0000-000000000000}"/>
          </ac:spMkLst>
        </pc:spChg>
        <pc:spChg chg="mod">
          <ac:chgData name="三原慎一" userId="5f70cbe7-f4c8-4824-9758-2abefef14823" providerId="ADAL" clId="{43FB48D1-9ED6-454F-AA94-200BAFA8D0EA}" dt="2021-04-22T01:39:58.166" v="724" actId="2711"/>
          <ac:spMkLst>
            <pc:docMk/>
            <pc:sldMk cId="262481160" sldId="270"/>
            <ac:spMk id="4" creationId="{00000000-0000-0000-0000-000000000000}"/>
          </ac:spMkLst>
        </pc:spChg>
        <pc:spChg chg="mod">
          <ac:chgData name="三原慎一" userId="5f70cbe7-f4c8-4824-9758-2abefef14823" providerId="ADAL" clId="{43FB48D1-9ED6-454F-AA94-200BAFA8D0EA}" dt="2021-04-22T01:39:58.166" v="724" actId="2711"/>
          <ac:spMkLst>
            <pc:docMk/>
            <pc:sldMk cId="262481160" sldId="270"/>
            <ac:spMk id="5" creationId="{00000000-0000-0000-0000-000000000000}"/>
          </ac:spMkLst>
        </pc:spChg>
        <pc:spChg chg="mod">
          <ac:chgData name="三原慎一" userId="5f70cbe7-f4c8-4824-9758-2abefef14823" providerId="ADAL" clId="{43FB48D1-9ED6-454F-AA94-200BAFA8D0EA}" dt="2021-04-22T01:39:58.166" v="724" actId="2711"/>
          <ac:spMkLst>
            <pc:docMk/>
            <pc:sldMk cId="262481160" sldId="270"/>
            <ac:spMk id="6" creationId="{00000000-0000-0000-0000-000000000000}"/>
          </ac:spMkLst>
        </pc:spChg>
        <pc:spChg chg="mod">
          <ac:chgData name="三原慎一" userId="5f70cbe7-f4c8-4824-9758-2abefef14823" providerId="ADAL" clId="{43FB48D1-9ED6-454F-AA94-200BAFA8D0EA}" dt="2021-04-22T01:39:58.166" v="724" actId="2711"/>
          <ac:spMkLst>
            <pc:docMk/>
            <pc:sldMk cId="262481160" sldId="270"/>
            <ac:spMk id="7" creationId="{00000000-0000-0000-0000-000000000000}"/>
          </ac:spMkLst>
        </pc:spChg>
        <pc:spChg chg="mod">
          <ac:chgData name="三原慎一" userId="5f70cbe7-f4c8-4824-9758-2abefef14823" providerId="ADAL" clId="{43FB48D1-9ED6-454F-AA94-200BAFA8D0EA}" dt="2021-04-22T01:39:58.166" v="724" actId="2711"/>
          <ac:spMkLst>
            <pc:docMk/>
            <pc:sldMk cId="262481160" sldId="270"/>
            <ac:spMk id="8" creationId="{00000000-0000-0000-0000-000000000000}"/>
          </ac:spMkLst>
        </pc:spChg>
        <pc:spChg chg="mod">
          <ac:chgData name="三原慎一" userId="5f70cbe7-f4c8-4824-9758-2abefef14823" providerId="ADAL" clId="{43FB48D1-9ED6-454F-AA94-200BAFA8D0EA}" dt="2021-04-22T01:40:24.977" v="759" actId="1038"/>
          <ac:spMkLst>
            <pc:docMk/>
            <pc:sldMk cId="262481160" sldId="270"/>
            <ac:spMk id="9" creationId="{00000000-0000-0000-0000-000000000000}"/>
          </ac:spMkLst>
        </pc:spChg>
        <pc:spChg chg="mod">
          <ac:chgData name="三原慎一" userId="5f70cbe7-f4c8-4824-9758-2abefef14823" providerId="ADAL" clId="{43FB48D1-9ED6-454F-AA94-200BAFA8D0EA}" dt="2021-04-22T01:40:18.826" v="739" actId="1038"/>
          <ac:spMkLst>
            <pc:docMk/>
            <pc:sldMk cId="262481160" sldId="270"/>
            <ac:spMk id="10" creationId="{00000000-0000-0000-0000-000000000000}"/>
          </ac:spMkLst>
        </pc:spChg>
        <pc:spChg chg="mod">
          <ac:chgData name="三原慎一" userId="5f70cbe7-f4c8-4824-9758-2abefef14823" providerId="ADAL" clId="{43FB48D1-9ED6-454F-AA94-200BAFA8D0EA}" dt="2021-04-22T01:40:13.100" v="727" actId="255"/>
          <ac:spMkLst>
            <pc:docMk/>
            <pc:sldMk cId="262481160" sldId="270"/>
            <ac:spMk id="11" creationId="{00000000-0000-0000-0000-000000000000}"/>
          </ac:spMkLst>
        </pc:spChg>
        <pc:spChg chg="mod">
          <ac:chgData name="三原慎一" userId="5f70cbe7-f4c8-4824-9758-2abefef14823" providerId="ADAL" clId="{43FB48D1-9ED6-454F-AA94-200BAFA8D0EA}" dt="2021-04-22T01:39:58.166" v="724" actId="2711"/>
          <ac:spMkLst>
            <pc:docMk/>
            <pc:sldMk cId="262481160" sldId="270"/>
            <ac:spMk id="12" creationId="{00000000-0000-0000-0000-000000000000}"/>
          </ac:spMkLst>
        </pc:spChg>
      </pc:sldChg>
      <pc:sldChg chg="modSp mod">
        <pc:chgData name="三原慎一" userId="5f70cbe7-f4c8-4824-9758-2abefef14823" providerId="ADAL" clId="{43FB48D1-9ED6-454F-AA94-200BAFA8D0EA}" dt="2021-04-22T01:40:55.390" v="773" actId="1035"/>
        <pc:sldMkLst>
          <pc:docMk/>
          <pc:sldMk cId="2763257325" sldId="271"/>
        </pc:sldMkLst>
        <pc:spChg chg="mod">
          <ac:chgData name="三原慎一" userId="5f70cbe7-f4c8-4824-9758-2abefef14823" providerId="ADAL" clId="{43FB48D1-9ED6-454F-AA94-200BAFA8D0EA}" dt="2021-04-22T01:40:55.390" v="773" actId="1035"/>
          <ac:spMkLst>
            <pc:docMk/>
            <pc:sldMk cId="2763257325" sldId="271"/>
            <ac:spMk id="2" creationId="{00000000-0000-0000-0000-000000000000}"/>
          </ac:spMkLst>
        </pc:spChg>
        <pc:spChg chg="mod">
          <ac:chgData name="三原慎一" userId="5f70cbe7-f4c8-4824-9758-2abefef14823" providerId="ADAL" clId="{43FB48D1-9ED6-454F-AA94-200BAFA8D0EA}" dt="2021-04-22T01:40:50.573" v="766" actId="2711"/>
          <ac:spMkLst>
            <pc:docMk/>
            <pc:sldMk cId="2763257325" sldId="271"/>
            <ac:spMk id="3" creationId="{00000000-0000-0000-0000-000000000000}"/>
          </ac:spMkLst>
        </pc:spChg>
        <pc:spChg chg="mod">
          <ac:chgData name="三原慎一" userId="5f70cbe7-f4c8-4824-9758-2abefef14823" providerId="ADAL" clId="{43FB48D1-9ED6-454F-AA94-200BAFA8D0EA}" dt="2021-04-22T01:40:50.573" v="766" actId="2711"/>
          <ac:spMkLst>
            <pc:docMk/>
            <pc:sldMk cId="2763257325" sldId="271"/>
            <ac:spMk id="4" creationId="{00000000-0000-0000-0000-000000000000}"/>
          </ac:spMkLst>
        </pc:spChg>
        <pc:spChg chg="mod">
          <ac:chgData name="三原慎一" userId="5f70cbe7-f4c8-4824-9758-2abefef14823" providerId="ADAL" clId="{43FB48D1-9ED6-454F-AA94-200BAFA8D0EA}" dt="2021-04-22T01:40:50.573" v="766" actId="2711"/>
          <ac:spMkLst>
            <pc:docMk/>
            <pc:sldMk cId="2763257325" sldId="271"/>
            <ac:spMk id="5" creationId="{00000000-0000-0000-0000-000000000000}"/>
          </ac:spMkLst>
        </pc:spChg>
        <pc:spChg chg="mod">
          <ac:chgData name="三原慎一" userId="5f70cbe7-f4c8-4824-9758-2abefef14823" providerId="ADAL" clId="{43FB48D1-9ED6-454F-AA94-200BAFA8D0EA}" dt="2021-04-22T01:40:50.573" v="766" actId="2711"/>
          <ac:spMkLst>
            <pc:docMk/>
            <pc:sldMk cId="2763257325" sldId="271"/>
            <ac:spMk id="6" creationId="{00000000-0000-0000-0000-000000000000}"/>
          </ac:spMkLst>
        </pc:spChg>
        <pc:spChg chg="mod">
          <ac:chgData name="三原慎一" userId="5f70cbe7-f4c8-4824-9758-2abefef14823" providerId="ADAL" clId="{43FB48D1-9ED6-454F-AA94-200BAFA8D0EA}" dt="2021-04-22T01:40:50.573" v="766" actId="2711"/>
          <ac:spMkLst>
            <pc:docMk/>
            <pc:sldMk cId="2763257325" sldId="271"/>
            <ac:spMk id="7" creationId="{00000000-0000-0000-0000-000000000000}"/>
          </ac:spMkLst>
        </pc:spChg>
        <pc:spChg chg="mod">
          <ac:chgData name="三原慎一" userId="5f70cbe7-f4c8-4824-9758-2abefef14823" providerId="ADAL" clId="{43FB48D1-9ED6-454F-AA94-200BAFA8D0EA}" dt="2021-04-22T01:40:50.573" v="766" actId="2711"/>
          <ac:spMkLst>
            <pc:docMk/>
            <pc:sldMk cId="2763257325" sldId="271"/>
            <ac:spMk id="8" creationId="{00000000-0000-0000-0000-000000000000}"/>
          </ac:spMkLst>
        </pc:spChg>
        <pc:spChg chg="mod">
          <ac:chgData name="三原慎一" userId="5f70cbe7-f4c8-4824-9758-2abefef14823" providerId="ADAL" clId="{43FB48D1-9ED6-454F-AA94-200BAFA8D0EA}" dt="2021-04-22T01:40:50.573" v="766" actId="2711"/>
          <ac:spMkLst>
            <pc:docMk/>
            <pc:sldMk cId="2763257325" sldId="271"/>
            <ac:spMk id="9" creationId="{00000000-0000-0000-0000-000000000000}"/>
          </ac:spMkLst>
        </pc:spChg>
        <pc:spChg chg="mod">
          <ac:chgData name="三原慎一" userId="5f70cbe7-f4c8-4824-9758-2abefef14823" providerId="ADAL" clId="{43FB48D1-9ED6-454F-AA94-200BAFA8D0EA}" dt="2021-04-22T01:40:50.573" v="766" actId="2711"/>
          <ac:spMkLst>
            <pc:docMk/>
            <pc:sldMk cId="2763257325" sldId="271"/>
            <ac:spMk id="10" creationId="{00000000-0000-0000-0000-000000000000}"/>
          </ac:spMkLst>
        </pc:spChg>
        <pc:spChg chg="mod">
          <ac:chgData name="三原慎一" userId="5f70cbe7-f4c8-4824-9758-2abefef14823" providerId="ADAL" clId="{43FB48D1-9ED6-454F-AA94-200BAFA8D0EA}" dt="2021-04-22T01:40:50.573" v="766" actId="2711"/>
          <ac:spMkLst>
            <pc:docMk/>
            <pc:sldMk cId="2763257325" sldId="271"/>
            <ac:spMk id="11" creationId="{00000000-0000-0000-0000-000000000000}"/>
          </ac:spMkLst>
        </pc:spChg>
        <pc:spChg chg="mod">
          <ac:chgData name="三原慎一" userId="5f70cbe7-f4c8-4824-9758-2abefef14823" providerId="ADAL" clId="{43FB48D1-9ED6-454F-AA94-200BAFA8D0EA}" dt="2021-04-22T01:40:50.573" v="766" actId="2711"/>
          <ac:spMkLst>
            <pc:docMk/>
            <pc:sldMk cId="2763257325" sldId="271"/>
            <ac:spMk id="12" creationId="{00000000-0000-0000-0000-000000000000}"/>
          </ac:spMkLst>
        </pc:spChg>
      </pc:sldChg>
      <pc:sldChg chg="modSp mod">
        <pc:chgData name="三原慎一" userId="5f70cbe7-f4c8-4824-9758-2abefef14823" providerId="ADAL" clId="{43FB48D1-9ED6-454F-AA94-200BAFA8D0EA}" dt="2021-04-22T01:49:44.501" v="842" actId="1036"/>
        <pc:sldMkLst>
          <pc:docMk/>
          <pc:sldMk cId="1130228792" sldId="272"/>
        </pc:sldMkLst>
        <pc:spChg chg="mod">
          <ac:chgData name="三原慎一" userId="5f70cbe7-f4c8-4824-9758-2abefef14823" providerId="ADAL" clId="{43FB48D1-9ED6-454F-AA94-200BAFA8D0EA}" dt="2021-04-22T01:49:44.501" v="842" actId="1036"/>
          <ac:spMkLst>
            <pc:docMk/>
            <pc:sldMk cId="1130228792" sldId="272"/>
            <ac:spMk id="2" creationId="{00000000-0000-0000-0000-000000000000}"/>
          </ac:spMkLst>
        </pc:spChg>
        <pc:spChg chg="mod">
          <ac:chgData name="三原慎一" userId="5f70cbe7-f4c8-4824-9758-2abefef14823" providerId="ADAL" clId="{43FB48D1-9ED6-454F-AA94-200BAFA8D0EA}" dt="2021-04-22T01:49:33.301" v="823" actId="2711"/>
          <ac:spMkLst>
            <pc:docMk/>
            <pc:sldMk cId="1130228792" sldId="272"/>
            <ac:spMk id="3" creationId="{00000000-0000-0000-0000-000000000000}"/>
          </ac:spMkLst>
        </pc:spChg>
        <pc:spChg chg="mod">
          <ac:chgData name="三原慎一" userId="5f70cbe7-f4c8-4824-9758-2abefef14823" providerId="ADAL" clId="{43FB48D1-9ED6-454F-AA94-200BAFA8D0EA}" dt="2021-04-22T01:49:33.301" v="823" actId="2711"/>
          <ac:spMkLst>
            <pc:docMk/>
            <pc:sldMk cId="1130228792" sldId="272"/>
            <ac:spMk id="5" creationId="{00000000-0000-0000-0000-000000000000}"/>
          </ac:spMkLst>
        </pc:spChg>
        <pc:spChg chg="mod">
          <ac:chgData name="三原慎一" userId="5f70cbe7-f4c8-4824-9758-2abefef14823" providerId="ADAL" clId="{43FB48D1-9ED6-454F-AA94-200BAFA8D0EA}" dt="2021-04-22T01:49:33.301" v="823" actId="2711"/>
          <ac:spMkLst>
            <pc:docMk/>
            <pc:sldMk cId="1130228792" sldId="272"/>
            <ac:spMk id="6" creationId="{00000000-0000-0000-0000-000000000000}"/>
          </ac:spMkLst>
        </pc:spChg>
        <pc:spChg chg="mod">
          <ac:chgData name="三原慎一" userId="5f70cbe7-f4c8-4824-9758-2abefef14823" providerId="ADAL" clId="{43FB48D1-9ED6-454F-AA94-200BAFA8D0EA}" dt="2021-04-22T01:49:33.301" v="823" actId="2711"/>
          <ac:spMkLst>
            <pc:docMk/>
            <pc:sldMk cId="1130228792" sldId="272"/>
            <ac:spMk id="7" creationId="{00000000-0000-0000-0000-000000000000}"/>
          </ac:spMkLst>
        </pc:spChg>
        <pc:spChg chg="mod">
          <ac:chgData name="三原慎一" userId="5f70cbe7-f4c8-4824-9758-2abefef14823" providerId="ADAL" clId="{43FB48D1-9ED6-454F-AA94-200BAFA8D0EA}" dt="2021-04-22T01:49:39.140" v="825" actId="1076"/>
          <ac:spMkLst>
            <pc:docMk/>
            <pc:sldMk cId="1130228792" sldId="272"/>
            <ac:spMk id="8" creationId="{00000000-0000-0000-0000-000000000000}"/>
          </ac:spMkLst>
        </pc:spChg>
        <pc:spChg chg="mod">
          <ac:chgData name="三原慎一" userId="5f70cbe7-f4c8-4824-9758-2abefef14823" providerId="ADAL" clId="{43FB48D1-9ED6-454F-AA94-200BAFA8D0EA}" dt="2021-04-22T01:49:33.301" v="823" actId="2711"/>
          <ac:spMkLst>
            <pc:docMk/>
            <pc:sldMk cId="1130228792" sldId="272"/>
            <ac:spMk id="10" creationId="{00000000-0000-0000-0000-000000000000}"/>
          </ac:spMkLst>
        </pc:spChg>
        <pc:spChg chg="mod">
          <ac:chgData name="三原慎一" userId="5f70cbe7-f4c8-4824-9758-2abefef14823" providerId="ADAL" clId="{43FB48D1-9ED6-454F-AA94-200BAFA8D0EA}" dt="2021-04-22T01:49:33.301" v="823" actId="2711"/>
          <ac:spMkLst>
            <pc:docMk/>
            <pc:sldMk cId="1130228792" sldId="272"/>
            <ac:spMk id="11" creationId="{00000000-0000-0000-0000-000000000000}"/>
          </ac:spMkLst>
        </pc:spChg>
        <pc:spChg chg="mod">
          <ac:chgData name="三原慎一" userId="5f70cbe7-f4c8-4824-9758-2abefef14823" providerId="ADAL" clId="{43FB48D1-9ED6-454F-AA94-200BAFA8D0EA}" dt="2021-04-22T01:49:33.301" v="823" actId="2711"/>
          <ac:spMkLst>
            <pc:docMk/>
            <pc:sldMk cId="1130228792" sldId="272"/>
            <ac:spMk id="12" creationId="{00000000-0000-0000-0000-000000000000}"/>
          </ac:spMkLst>
        </pc:spChg>
        <pc:spChg chg="mod">
          <ac:chgData name="三原慎一" userId="5f70cbe7-f4c8-4824-9758-2abefef14823" providerId="ADAL" clId="{43FB48D1-9ED6-454F-AA94-200BAFA8D0EA}" dt="2021-04-22T01:49:33.301" v="823" actId="2711"/>
          <ac:spMkLst>
            <pc:docMk/>
            <pc:sldMk cId="1130228792" sldId="272"/>
            <ac:spMk id="13" creationId="{00000000-0000-0000-0000-000000000000}"/>
          </ac:spMkLst>
        </pc:spChg>
        <pc:spChg chg="mod">
          <ac:chgData name="三原慎一" userId="5f70cbe7-f4c8-4824-9758-2abefef14823" providerId="ADAL" clId="{43FB48D1-9ED6-454F-AA94-200BAFA8D0EA}" dt="2021-04-22T01:49:33.301" v="823" actId="2711"/>
          <ac:spMkLst>
            <pc:docMk/>
            <pc:sldMk cId="1130228792" sldId="272"/>
            <ac:spMk id="14" creationId="{00000000-0000-0000-0000-000000000000}"/>
          </ac:spMkLst>
        </pc:spChg>
      </pc:sldChg>
      <pc:sldChg chg="modSp mod">
        <pc:chgData name="三原慎一" userId="5f70cbe7-f4c8-4824-9758-2abefef14823" providerId="ADAL" clId="{43FB48D1-9ED6-454F-AA94-200BAFA8D0EA}" dt="2021-04-22T01:50:02.618" v="864" actId="1036"/>
        <pc:sldMkLst>
          <pc:docMk/>
          <pc:sldMk cId="3030546215" sldId="273"/>
        </pc:sldMkLst>
        <pc:spChg chg="mod">
          <ac:chgData name="三原慎一" userId="5f70cbe7-f4c8-4824-9758-2abefef14823" providerId="ADAL" clId="{43FB48D1-9ED6-454F-AA94-200BAFA8D0EA}" dt="2021-04-22T01:50:02.618" v="864" actId="1036"/>
          <ac:spMkLst>
            <pc:docMk/>
            <pc:sldMk cId="3030546215" sldId="273"/>
            <ac:spMk id="2" creationId="{00000000-0000-0000-0000-000000000000}"/>
          </ac:spMkLst>
        </pc:spChg>
      </pc:sldChg>
      <pc:sldChg chg="addSp delSp modSp mod ord setBg">
        <pc:chgData name="三原慎一" userId="5f70cbe7-f4c8-4824-9758-2abefef14823" providerId="ADAL" clId="{43FB48D1-9ED6-454F-AA94-200BAFA8D0EA}" dt="2021-04-22T01:39:43.972" v="723" actId="1035"/>
        <pc:sldMkLst>
          <pc:docMk/>
          <pc:sldMk cId="4058221857" sldId="275"/>
        </pc:sldMkLst>
        <pc:spChg chg="mod">
          <ac:chgData name="三原慎一" userId="5f70cbe7-f4c8-4824-9758-2abefef14823" providerId="ADAL" clId="{43FB48D1-9ED6-454F-AA94-200BAFA8D0EA}" dt="2021-04-22T01:39:43.972" v="723" actId="1035"/>
          <ac:spMkLst>
            <pc:docMk/>
            <pc:sldMk cId="4058221857" sldId="275"/>
            <ac:spMk id="2" creationId="{00000000-0000-0000-0000-000000000000}"/>
          </ac:spMkLst>
        </pc:spChg>
        <pc:spChg chg="mod">
          <ac:chgData name="三原慎一" userId="5f70cbe7-f4c8-4824-9758-2abefef14823" providerId="ADAL" clId="{43FB48D1-9ED6-454F-AA94-200BAFA8D0EA}" dt="2021-04-22T01:39:39.294" v="717" actId="2711"/>
          <ac:spMkLst>
            <pc:docMk/>
            <pc:sldMk cId="4058221857" sldId="275"/>
            <ac:spMk id="3" creationId="{00000000-0000-0000-0000-000000000000}"/>
          </ac:spMkLst>
        </pc:spChg>
        <pc:spChg chg="mod">
          <ac:chgData name="三原慎一" userId="5f70cbe7-f4c8-4824-9758-2abefef14823" providerId="ADAL" clId="{43FB48D1-9ED6-454F-AA94-200BAFA8D0EA}" dt="2021-04-22T01:39:39.294" v="717" actId="2711"/>
          <ac:spMkLst>
            <pc:docMk/>
            <pc:sldMk cId="4058221857" sldId="275"/>
            <ac:spMk id="4" creationId="{00000000-0000-0000-0000-000000000000}"/>
          </ac:spMkLst>
        </pc:spChg>
        <pc:spChg chg="mod">
          <ac:chgData name="三原慎一" userId="5f70cbe7-f4c8-4824-9758-2abefef14823" providerId="ADAL" clId="{43FB48D1-9ED6-454F-AA94-200BAFA8D0EA}" dt="2021-04-22T01:39:39.294" v="717" actId="2711"/>
          <ac:spMkLst>
            <pc:docMk/>
            <pc:sldMk cId="4058221857" sldId="275"/>
            <ac:spMk id="5" creationId="{00000000-0000-0000-0000-000000000000}"/>
          </ac:spMkLst>
        </pc:spChg>
        <pc:spChg chg="mod">
          <ac:chgData name="三原慎一" userId="5f70cbe7-f4c8-4824-9758-2abefef14823" providerId="ADAL" clId="{43FB48D1-9ED6-454F-AA94-200BAFA8D0EA}" dt="2021-04-22T01:39:39.294" v="717" actId="2711"/>
          <ac:spMkLst>
            <pc:docMk/>
            <pc:sldMk cId="4058221857" sldId="275"/>
            <ac:spMk id="6" creationId="{00000000-0000-0000-0000-000000000000}"/>
          </ac:spMkLst>
        </pc:spChg>
        <pc:spChg chg="mod">
          <ac:chgData name="三原慎一" userId="5f70cbe7-f4c8-4824-9758-2abefef14823" providerId="ADAL" clId="{43FB48D1-9ED6-454F-AA94-200BAFA8D0EA}" dt="2021-04-22T01:39:39.294" v="717" actId="2711"/>
          <ac:spMkLst>
            <pc:docMk/>
            <pc:sldMk cId="4058221857" sldId="275"/>
            <ac:spMk id="7" creationId="{00000000-0000-0000-0000-000000000000}"/>
          </ac:spMkLst>
        </pc:spChg>
        <pc:spChg chg="mod">
          <ac:chgData name="三原慎一" userId="5f70cbe7-f4c8-4824-9758-2abefef14823" providerId="ADAL" clId="{43FB48D1-9ED6-454F-AA94-200BAFA8D0EA}" dt="2021-04-22T01:39:39.294" v="717" actId="2711"/>
          <ac:spMkLst>
            <pc:docMk/>
            <pc:sldMk cId="4058221857" sldId="275"/>
            <ac:spMk id="8" creationId="{00000000-0000-0000-0000-000000000000}"/>
          </ac:spMkLst>
        </pc:spChg>
        <pc:graphicFrameChg chg="add del modGraphic">
          <ac:chgData name="三原慎一" userId="5f70cbe7-f4c8-4824-9758-2abefef14823" providerId="ADAL" clId="{43FB48D1-9ED6-454F-AA94-200BAFA8D0EA}" dt="2021-04-22T01:28:03.138" v="463" actId="478"/>
          <ac:graphicFrameMkLst>
            <pc:docMk/>
            <pc:sldMk cId="4058221857" sldId="275"/>
            <ac:graphicFrameMk id="10" creationId="{6175E666-05A8-4A90-ADD2-C2C90AECC578}"/>
          </ac:graphicFrameMkLst>
        </pc:graphicFrameChg>
      </pc:sldChg>
      <pc:sldChg chg="modSp mod ord">
        <pc:chgData name="三原慎一" userId="5f70cbe7-f4c8-4824-9758-2abefef14823" providerId="ADAL" clId="{43FB48D1-9ED6-454F-AA94-200BAFA8D0EA}" dt="2021-04-22T01:50:49.674" v="904" actId="1035"/>
        <pc:sldMkLst>
          <pc:docMk/>
          <pc:sldMk cId="2547268550" sldId="276"/>
        </pc:sldMkLst>
        <pc:spChg chg="mod">
          <ac:chgData name="三原慎一" userId="5f70cbe7-f4c8-4824-9758-2abefef14823" providerId="ADAL" clId="{43FB48D1-9ED6-454F-AA94-200BAFA8D0EA}" dt="2021-04-22T01:50:49.674" v="904" actId="1035"/>
          <ac:spMkLst>
            <pc:docMk/>
            <pc:sldMk cId="2547268550" sldId="276"/>
            <ac:spMk id="2" creationId="{00000000-0000-0000-0000-000000000000}"/>
          </ac:spMkLst>
        </pc:spChg>
        <pc:spChg chg="mod">
          <ac:chgData name="三原慎一" userId="5f70cbe7-f4c8-4824-9758-2abefef14823" providerId="ADAL" clId="{43FB48D1-9ED6-454F-AA94-200BAFA8D0EA}" dt="2021-04-21T23:35:02.998" v="202" actId="1076"/>
          <ac:spMkLst>
            <pc:docMk/>
            <pc:sldMk cId="2547268550" sldId="276"/>
            <ac:spMk id="15" creationId="{00000000-0000-0000-0000-000000000000}"/>
          </ac:spMkLst>
        </pc:spChg>
      </pc:sldChg>
      <pc:sldChg chg="modSp mod ord">
        <pc:chgData name="三原慎一" userId="5f70cbe7-f4c8-4824-9758-2abefef14823" providerId="ADAL" clId="{43FB48D1-9ED6-454F-AA94-200BAFA8D0EA}" dt="2021-04-22T01:57:11.995" v="1034" actId="2711"/>
        <pc:sldMkLst>
          <pc:docMk/>
          <pc:sldMk cId="286962234" sldId="277"/>
        </pc:sldMkLst>
        <pc:spChg chg="mod">
          <ac:chgData name="三原慎一" userId="5f70cbe7-f4c8-4824-9758-2abefef14823" providerId="ADAL" clId="{43FB48D1-9ED6-454F-AA94-200BAFA8D0EA}" dt="2021-04-22T01:57:11.995" v="1034" actId="2711"/>
          <ac:spMkLst>
            <pc:docMk/>
            <pc:sldMk cId="286962234" sldId="277"/>
            <ac:spMk id="2" creationId="{00000000-0000-0000-0000-000000000000}"/>
          </ac:spMkLst>
        </pc:spChg>
        <pc:spChg chg="mod">
          <ac:chgData name="三原慎一" userId="5f70cbe7-f4c8-4824-9758-2abefef14823" providerId="ADAL" clId="{43FB48D1-9ED6-454F-AA94-200BAFA8D0EA}" dt="2021-04-22T01:57:11.995" v="1034" actId="2711"/>
          <ac:spMkLst>
            <pc:docMk/>
            <pc:sldMk cId="286962234" sldId="277"/>
            <ac:spMk id="4" creationId="{00000000-0000-0000-0000-000000000000}"/>
          </ac:spMkLst>
        </pc:spChg>
        <pc:spChg chg="mod">
          <ac:chgData name="三原慎一" userId="5f70cbe7-f4c8-4824-9758-2abefef14823" providerId="ADAL" clId="{43FB48D1-9ED6-454F-AA94-200BAFA8D0EA}" dt="2021-04-22T01:57:11.995" v="1034" actId="2711"/>
          <ac:spMkLst>
            <pc:docMk/>
            <pc:sldMk cId="286962234" sldId="277"/>
            <ac:spMk id="5" creationId="{00000000-0000-0000-0000-000000000000}"/>
          </ac:spMkLst>
        </pc:spChg>
        <pc:spChg chg="mod">
          <ac:chgData name="三原慎一" userId="5f70cbe7-f4c8-4824-9758-2abefef14823" providerId="ADAL" clId="{43FB48D1-9ED6-454F-AA94-200BAFA8D0EA}" dt="2021-04-22T01:57:11.995" v="1034" actId="2711"/>
          <ac:spMkLst>
            <pc:docMk/>
            <pc:sldMk cId="286962234" sldId="277"/>
            <ac:spMk id="6" creationId="{00000000-0000-0000-0000-000000000000}"/>
          </ac:spMkLst>
        </pc:spChg>
        <pc:spChg chg="mod">
          <ac:chgData name="三原慎一" userId="5f70cbe7-f4c8-4824-9758-2abefef14823" providerId="ADAL" clId="{43FB48D1-9ED6-454F-AA94-200BAFA8D0EA}" dt="2021-04-22T01:57:11.995" v="1034" actId="2711"/>
          <ac:spMkLst>
            <pc:docMk/>
            <pc:sldMk cId="286962234" sldId="277"/>
            <ac:spMk id="8" creationId="{00000000-0000-0000-0000-000000000000}"/>
          </ac:spMkLst>
        </pc:spChg>
        <pc:spChg chg="mod">
          <ac:chgData name="三原慎一" userId="5f70cbe7-f4c8-4824-9758-2abefef14823" providerId="ADAL" clId="{43FB48D1-9ED6-454F-AA94-200BAFA8D0EA}" dt="2021-04-22T01:57:11.995" v="1034" actId="2711"/>
          <ac:spMkLst>
            <pc:docMk/>
            <pc:sldMk cId="286962234" sldId="277"/>
            <ac:spMk id="9" creationId="{00000000-0000-0000-0000-000000000000}"/>
          </ac:spMkLst>
        </pc:spChg>
      </pc:sldChg>
      <pc:sldChg chg="modSp mod">
        <pc:chgData name="三原慎一" userId="5f70cbe7-f4c8-4824-9758-2abefef14823" providerId="ADAL" clId="{43FB48D1-9ED6-454F-AA94-200BAFA8D0EA}" dt="2021-04-22T01:57:18.745" v="1042" actId="1035"/>
        <pc:sldMkLst>
          <pc:docMk/>
          <pc:sldMk cId="2909987284" sldId="278"/>
        </pc:sldMkLst>
        <pc:spChg chg="mod">
          <ac:chgData name="三原慎一" userId="5f70cbe7-f4c8-4824-9758-2abefef14823" providerId="ADAL" clId="{43FB48D1-9ED6-454F-AA94-200BAFA8D0EA}" dt="2021-04-22T01:57:18.745" v="1042" actId="1035"/>
          <ac:spMkLst>
            <pc:docMk/>
            <pc:sldMk cId="2909987284" sldId="278"/>
            <ac:spMk id="2" creationId="{00000000-0000-0000-0000-000000000000}"/>
          </ac:spMkLst>
        </pc:spChg>
      </pc:sldChg>
      <pc:sldChg chg="modSp mod">
        <pc:chgData name="三原慎一" userId="5f70cbe7-f4c8-4824-9758-2abefef14823" providerId="ADAL" clId="{43FB48D1-9ED6-454F-AA94-200BAFA8D0EA}" dt="2021-04-22T01:50:35.621" v="889" actId="1035"/>
        <pc:sldMkLst>
          <pc:docMk/>
          <pc:sldMk cId="1758027774" sldId="280"/>
        </pc:sldMkLst>
        <pc:spChg chg="mod">
          <ac:chgData name="三原慎一" userId="5f70cbe7-f4c8-4824-9758-2abefef14823" providerId="ADAL" clId="{43FB48D1-9ED6-454F-AA94-200BAFA8D0EA}" dt="2021-04-22T01:50:35.621" v="889" actId="1035"/>
          <ac:spMkLst>
            <pc:docMk/>
            <pc:sldMk cId="1758027774" sldId="280"/>
            <ac:spMk id="2" creationId="{00000000-0000-0000-0000-000000000000}"/>
          </ac:spMkLst>
        </pc:spChg>
      </pc:sldChg>
      <pc:sldChg chg="modSp mod">
        <pc:chgData name="三原慎一" userId="5f70cbe7-f4c8-4824-9758-2abefef14823" providerId="ADAL" clId="{43FB48D1-9ED6-454F-AA94-200BAFA8D0EA}" dt="2021-04-22T01:57:40.867" v="1067" actId="20577"/>
        <pc:sldMkLst>
          <pc:docMk/>
          <pc:sldMk cId="432667386" sldId="281"/>
        </pc:sldMkLst>
        <pc:spChg chg="mod">
          <ac:chgData name="三原慎一" userId="5f70cbe7-f4c8-4824-9758-2abefef14823" providerId="ADAL" clId="{43FB48D1-9ED6-454F-AA94-200BAFA8D0EA}" dt="2021-04-22T01:57:40.867" v="1067" actId="20577"/>
          <ac:spMkLst>
            <pc:docMk/>
            <pc:sldMk cId="432667386" sldId="281"/>
            <ac:spMk id="2" creationId="{00000000-0000-0000-0000-000000000000}"/>
          </ac:spMkLst>
        </pc:spChg>
      </pc:sldChg>
      <pc:sldChg chg="add del ord modNotes">
        <pc:chgData name="三原慎一" userId="5f70cbe7-f4c8-4824-9758-2abefef14823" providerId="ADAL" clId="{43FB48D1-9ED6-454F-AA94-200BAFA8D0EA}" dt="2021-04-21T22:36:42.006" v="53"/>
        <pc:sldMkLst>
          <pc:docMk/>
          <pc:sldMk cId="553044818" sldId="282"/>
        </pc:sldMkLst>
      </pc:sldChg>
      <pc:sldChg chg="modSp mod">
        <pc:chgData name="三原慎一" userId="5f70cbe7-f4c8-4824-9758-2abefef14823" providerId="ADAL" clId="{43FB48D1-9ED6-454F-AA94-200BAFA8D0EA}" dt="2021-04-22T02:00:45.369" v="1187" actId="2711"/>
        <pc:sldMkLst>
          <pc:docMk/>
          <pc:sldMk cId="803464562" sldId="283"/>
        </pc:sldMkLst>
        <pc:spChg chg="mod">
          <ac:chgData name="三原慎一" userId="5f70cbe7-f4c8-4824-9758-2abefef14823" providerId="ADAL" clId="{43FB48D1-9ED6-454F-AA94-200BAFA8D0EA}" dt="2021-04-22T02:00:45.369" v="1187" actId="2711"/>
          <ac:spMkLst>
            <pc:docMk/>
            <pc:sldMk cId="803464562" sldId="283"/>
            <ac:spMk id="2" creationId="{00000000-0000-0000-0000-000000000000}"/>
          </ac:spMkLst>
        </pc:spChg>
        <pc:spChg chg="mod">
          <ac:chgData name="三原慎一" userId="5f70cbe7-f4c8-4824-9758-2abefef14823" providerId="ADAL" clId="{43FB48D1-9ED6-454F-AA94-200BAFA8D0EA}" dt="2021-04-22T02:00:45.369" v="1187" actId="2711"/>
          <ac:spMkLst>
            <pc:docMk/>
            <pc:sldMk cId="803464562" sldId="283"/>
            <ac:spMk id="3" creationId="{00000000-0000-0000-0000-000000000000}"/>
          </ac:spMkLst>
        </pc:spChg>
        <pc:spChg chg="mod">
          <ac:chgData name="三原慎一" userId="5f70cbe7-f4c8-4824-9758-2abefef14823" providerId="ADAL" clId="{43FB48D1-9ED6-454F-AA94-200BAFA8D0EA}" dt="2021-04-22T02:00:45.369" v="1187" actId="2711"/>
          <ac:spMkLst>
            <pc:docMk/>
            <pc:sldMk cId="803464562" sldId="283"/>
            <ac:spMk id="6" creationId="{00000000-0000-0000-0000-000000000000}"/>
          </ac:spMkLst>
        </pc:spChg>
      </pc:sldChg>
      <pc:sldChg chg="modSp mod">
        <pc:chgData name="三原慎一" userId="5f70cbe7-f4c8-4824-9758-2abefef14823" providerId="ADAL" clId="{43FB48D1-9ED6-454F-AA94-200BAFA8D0EA}" dt="2021-04-22T01:56:54.812" v="1019" actId="1035"/>
        <pc:sldMkLst>
          <pc:docMk/>
          <pc:sldMk cId="945133092" sldId="292"/>
        </pc:sldMkLst>
        <pc:spChg chg="mod">
          <ac:chgData name="三原慎一" userId="5f70cbe7-f4c8-4824-9758-2abefef14823" providerId="ADAL" clId="{43FB48D1-9ED6-454F-AA94-200BAFA8D0EA}" dt="2021-04-22T01:56:54.812" v="1019" actId="1035"/>
          <ac:spMkLst>
            <pc:docMk/>
            <pc:sldMk cId="945133092" sldId="292"/>
            <ac:spMk id="2" creationId="{00000000-0000-0000-0000-000000000000}"/>
          </ac:spMkLst>
        </pc:spChg>
        <pc:spChg chg="mod">
          <ac:chgData name="三原慎一" userId="5f70cbe7-f4c8-4824-9758-2abefef14823" providerId="ADAL" clId="{43FB48D1-9ED6-454F-AA94-200BAFA8D0EA}" dt="2021-04-22T01:56:51.418" v="1013" actId="2711"/>
          <ac:spMkLst>
            <pc:docMk/>
            <pc:sldMk cId="945133092" sldId="292"/>
            <ac:spMk id="3" creationId="{00000000-0000-0000-0000-000000000000}"/>
          </ac:spMkLst>
        </pc:spChg>
        <pc:spChg chg="mod">
          <ac:chgData name="三原慎一" userId="5f70cbe7-f4c8-4824-9758-2abefef14823" providerId="ADAL" clId="{43FB48D1-9ED6-454F-AA94-200BAFA8D0EA}" dt="2021-04-22T01:56:51.418" v="1013" actId="2711"/>
          <ac:spMkLst>
            <pc:docMk/>
            <pc:sldMk cId="945133092" sldId="292"/>
            <ac:spMk id="6" creationId="{00000000-0000-0000-0000-000000000000}"/>
          </ac:spMkLst>
        </pc:spChg>
        <pc:spChg chg="mod">
          <ac:chgData name="三原慎一" userId="5f70cbe7-f4c8-4824-9758-2abefef14823" providerId="ADAL" clId="{43FB48D1-9ED6-454F-AA94-200BAFA8D0EA}" dt="2021-04-22T01:56:51.418" v="1013" actId="2711"/>
          <ac:spMkLst>
            <pc:docMk/>
            <pc:sldMk cId="945133092" sldId="292"/>
            <ac:spMk id="7" creationId="{00000000-0000-0000-0000-000000000000}"/>
          </ac:spMkLst>
        </pc:spChg>
        <pc:spChg chg="mod">
          <ac:chgData name="三原慎一" userId="5f70cbe7-f4c8-4824-9758-2abefef14823" providerId="ADAL" clId="{43FB48D1-9ED6-454F-AA94-200BAFA8D0EA}" dt="2021-04-22T01:56:51.418" v="1013" actId="2711"/>
          <ac:spMkLst>
            <pc:docMk/>
            <pc:sldMk cId="945133092" sldId="292"/>
            <ac:spMk id="8" creationId="{00000000-0000-0000-0000-000000000000}"/>
          </ac:spMkLst>
        </pc:spChg>
      </pc:sldChg>
      <pc:sldChg chg="modSp mod">
        <pc:chgData name="三原慎一" userId="5f70cbe7-f4c8-4824-9758-2abefef14823" providerId="ADAL" clId="{43FB48D1-9ED6-454F-AA94-200BAFA8D0EA}" dt="2021-04-22T01:55:16.505" v="954" actId="1035"/>
        <pc:sldMkLst>
          <pc:docMk/>
          <pc:sldMk cId="1184387735" sldId="293"/>
        </pc:sldMkLst>
        <pc:spChg chg="mod">
          <ac:chgData name="三原慎一" userId="5f70cbe7-f4c8-4824-9758-2abefef14823" providerId="ADAL" clId="{43FB48D1-9ED6-454F-AA94-200BAFA8D0EA}" dt="2021-04-22T01:55:16.505" v="954" actId="1035"/>
          <ac:spMkLst>
            <pc:docMk/>
            <pc:sldMk cId="1184387735" sldId="293"/>
            <ac:spMk id="2" creationId="{00000000-0000-0000-0000-000000000000}"/>
          </ac:spMkLst>
        </pc:spChg>
        <pc:spChg chg="mod">
          <ac:chgData name="三原慎一" userId="5f70cbe7-f4c8-4824-9758-2abefef14823" providerId="ADAL" clId="{43FB48D1-9ED6-454F-AA94-200BAFA8D0EA}" dt="2021-04-21T21:20:26.840" v="19" actId="1076"/>
          <ac:spMkLst>
            <pc:docMk/>
            <pc:sldMk cId="1184387735" sldId="293"/>
            <ac:spMk id="4" creationId="{00000000-0000-0000-0000-000000000000}"/>
          </ac:spMkLst>
        </pc:spChg>
      </pc:sldChg>
      <pc:sldChg chg="modSp mod">
        <pc:chgData name="三原慎一" userId="5f70cbe7-f4c8-4824-9758-2abefef14823" providerId="ADAL" clId="{43FB48D1-9ED6-454F-AA94-200BAFA8D0EA}" dt="2021-04-22T01:41:10.631" v="782" actId="1036"/>
        <pc:sldMkLst>
          <pc:docMk/>
          <pc:sldMk cId="15372270" sldId="294"/>
        </pc:sldMkLst>
        <pc:spChg chg="mod">
          <ac:chgData name="三原慎一" userId="5f70cbe7-f4c8-4824-9758-2abefef14823" providerId="ADAL" clId="{43FB48D1-9ED6-454F-AA94-200BAFA8D0EA}" dt="2021-04-22T01:41:10.631" v="782" actId="1036"/>
          <ac:spMkLst>
            <pc:docMk/>
            <pc:sldMk cId="15372270" sldId="294"/>
            <ac:spMk id="2" creationId="{00000000-0000-0000-0000-000000000000}"/>
          </ac:spMkLst>
        </pc:spChg>
        <pc:spChg chg="mod">
          <ac:chgData name="三原慎一" userId="5f70cbe7-f4c8-4824-9758-2abefef14823" providerId="ADAL" clId="{43FB48D1-9ED6-454F-AA94-200BAFA8D0EA}" dt="2021-04-22T01:41:05.185" v="774" actId="2711"/>
          <ac:spMkLst>
            <pc:docMk/>
            <pc:sldMk cId="15372270" sldId="294"/>
            <ac:spMk id="3" creationId="{00000000-0000-0000-0000-000000000000}"/>
          </ac:spMkLst>
        </pc:spChg>
        <pc:spChg chg="mod">
          <ac:chgData name="三原慎一" userId="5f70cbe7-f4c8-4824-9758-2abefef14823" providerId="ADAL" clId="{43FB48D1-9ED6-454F-AA94-200BAFA8D0EA}" dt="2021-04-22T01:41:05.185" v="774" actId="2711"/>
          <ac:spMkLst>
            <pc:docMk/>
            <pc:sldMk cId="15372270" sldId="294"/>
            <ac:spMk id="4" creationId="{00000000-0000-0000-0000-000000000000}"/>
          </ac:spMkLst>
        </pc:spChg>
        <pc:spChg chg="mod">
          <ac:chgData name="三原慎一" userId="5f70cbe7-f4c8-4824-9758-2abefef14823" providerId="ADAL" clId="{43FB48D1-9ED6-454F-AA94-200BAFA8D0EA}" dt="2021-04-22T01:41:05.185" v="774" actId="2711"/>
          <ac:spMkLst>
            <pc:docMk/>
            <pc:sldMk cId="15372270" sldId="294"/>
            <ac:spMk id="5" creationId="{00000000-0000-0000-0000-000000000000}"/>
          </ac:spMkLst>
        </pc:spChg>
        <pc:spChg chg="mod">
          <ac:chgData name="三原慎一" userId="5f70cbe7-f4c8-4824-9758-2abefef14823" providerId="ADAL" clId="{43FB48D1-9ED6-454F-AA94-200BAFA8D0EA}" dt="2021-04-22T01:41:05.185" v="774" actId="2711"/>
          <ac:spMkLst>
            <pc:docMk/>
            <pc:sldMk cId="15372270" sldId="294"/>
            <ac:spMk id="6" creationId="{00000000-0000-0000-0000-000000000000}"/>
          </ac:spMkLst>
        </pc:spChg>
        <pc:spChg chg="mod">
          <ac:chgData name="三原慎一" userId="5f70cbe7-f4c8-4824-9758-2abefef14823" providerId="ADAL" clId="{43FB48D1-9ED6-454F-AA94-200BAFA8D0EA}" dt="2021-04-22T01:41:05.185" v="774" actId="2711"/>
          <ac:spMkLst>
            <pc:docMk/>
            <pc:sldMk cId="15372270" sldId="294"/>
            <ac:spMk id="7" creationId="{00000000-0000-0000-0000-000000000000}"/>
          </ac:spMkLst>
        </pc:spChg>
        <pc:spChg chg="mod">
          <ac:chgData name="三原慎一" userId="5f70cbe7-f4c8-4824-9758-2abefef14823" providerId="ADAL" clId="{43FB48D1-9ED6-454F-AA94-200BAFA8D0EA}" dt="2021-04-22T01:41:05.185" v="774" actId="2711"/>
          <ac:spMkLst>
            <pc:docMk/>
            <pc:sldMk cId="15372270" sldId="294"/>
            <ac:spMk id="8" creationId="{00000000-0000-0000-0000-000000000000}"/>
          </ac:spMkLst>
        </pc:spChg>
        <pc:spChg chg="mod">
          <ac:chgData name="三原慎一" userId="5f70cbe7-f4c8-4824-9758-2abefef14823" providerId="ADAL" clId="{43FB48D1-9ED6-454F-AA94-200BAFA8D0EA}" dt="2021-04-22T01:41:05.185" v="774" actId="2711"/>
          <ac:spMkLst>
            <pc:docMk/>
            <pc:sldMk cId="15372270" sldId="294"/>
            <ac:spMk id="9" creationId="{00000000-0000-0000-0000-000000000000}"/>
          </ac:spMkLst>
        </pc:spChg>
      </pc:sldChg>
      <pc:sldChg chg="modSp mod">
        <pc:chgData name="三原慎一" userId="5f70cbe7-f4c8-4824-9758-2abefef14823" providerId="ADAL" clId="{43FB48D1-9ED6-454F-AA94-200BAFA8D0EA}" dt="2021-04-22T01:57:36.540" v="1065" actId="1035"/>
        <pc:sldMkLst>
          <pc:docMk/>
          <pc:sldMk cId="1563553498" sldId="295"/>
        </pc:sldMkLst>
        <pc:spChg chg="mod">
          <ac:chgData name="三原慎一" userId="5f70cbe7-f4c8-4824-9758-2abefef14823" providerId="ADAL" clId="{43FB48D1-9ED6-454F-AA94-200BAFA8D0EA}" dt="2021-04-22T01:57:36.540" v="1065" actId="1035"/>
          <ac:spMkLst>
            <pc:docMk/>
            <pc:sldMk cId="1563553498" sldId="295"/>
            <ac:spMk id="2" creationId="{00000000-0000-0000-0000-000000000000}"/>
          </ac:spMkLst>
        </pc:spChg>
      </pc:sldChg>
      <pc:sldChg chg="modSp mod">
        <pc:chgData name="三原慎一" userId="5f70cbe7-f4c8-4824-9758-2abefef14823" providerId="ADAL" clId="{43FB48D1-9ED6-454F-AA94-200BAFA8D0EA}" dt="2021-04-22T01:57:52.349" v="1073" actId="2711"/>
        <pc:sldMkLst>
          <pc:docMk/>
          <pc:sldMk cId="2235620199" sldId="296"/>
        </pc:sldMkLst>
        <pc:spChg chg="mod">
          <ac:chgData name="三原慎一" userId="5f70cbe7-f4c8-4824-9758-2abefef14823" providerId="ADAL" clId="{43FB48D1-9ED6-454F-AA94-200BAFA8D0EA}" dt="2021-04-22T01:57:52.349" v="1073" actId="2711"/>
          <ac:spMkLst>
            <pc:docMk/>
            <pc:sldMk cId="2235620199" sldId="296"/>
            <ac:spMk id="2" creationId="{00000000-0000-0000-0000-000000000000}"/>
          </ac:spMkLst>
        </pc:spChg>
        <pc:spChg chg="mod">
          <ac:chgData name="三原慎一" userId="5f70cbe7-f4c8-4824-9758-2abefef14823" providerId="ADAL" clId="{43FB48D1-9ED6-454F-AA94-200BAFA8D0EA}" dt="2021-04-22T01:57:52.349" v="1073" actId="2711"/>
          <ac:spMkLst>
            <pc:docMk/>
            <pc:sldMk cId="2235620199" sldId="296"/>
            <ac:spMk id="5" creationId="{00000000-0000-0000-0000-000000000000}"/>
          </ac:spMkLst>
        </pc:spChg>
        <pc:spChg chg="mod">
          <ac:chgData name="三原慎一" userId="5f70cbe7-f4c8-4824-9758-2abefef14823" providerId="ADAL" clId="{43FB48D1-9ED6-454F-AA94-200BAFA8D0EA}" dt="2021-04-22T01:57:52.349" v="1073" actId="2711"/>
          <ac:spMkLst>
            <pc:docMk/>
            <pc:sldMk cId="2235620199" sldId="296"/>
            <ac:spMk id="6" creationId="{00000000-0000-0000-0000-000000000000}"/>
          </ac:spMkLst>
        </pc:spChg>
        <pc:spChg chg="mod">
          <ac:chgData name="三原慎一" userId="5f70cbe7-f4c8-4824-9758-2abefef14823" providerId="ADAL" clId="{43FB48D1-9ED6-454F-AA94-200BAFA8D0EA}" dt="2021-04-22T01:57:52.349" v="1073" actId="2711"/>
          <ac:spMkLst>
            <pc:docMk/>
            <pc:sldMk cId="2235620199" sldId="296"/>
            <ac:spMk id="7" creationId="{00000000-0000-0000-0000-000000000000}"/>
          </ac:spMkLst>
        </pc:spChg>
        <pc:spChg chg="mod">
          <ac:chgData name="三原慎一" userId="5f70cbe7-f4c8-4824-9758-2abefef14823" providerId="ADAL" clId="{43FB48D1-9ED6-454F-AA94-200BAFA8D0EA}" dt="2021-04-22T01:57:52.349" v="1073" actId="2711"/>
          <ac:spMkLst>
            <pc:docMk/>
            <pc:sldMk cId="2235620199" sldId="296"/>
            <ac:spMk id="8" creationId="{00000000-0000-0000-0000-000000000000}"/>
          </ac:spMkLst>
        </pc:spChg>
        <pc:spChg chg="mod">
          <ac:chgData name="三原慎一" userId="5f70cbe7-f4c8-4824-9758-2abefef14823" providerId="ADAL" clId="{43FB48D1-9ED6-454F-AA94-200BAFA8D0EA}" dt="2021-04-22T01:57:52.349" v="1073" actId="2711"/>
          <ac:spMkLst>
            <pc:docMk/>
            <pc:sldMk cId="2235620199" sldId="296"/>
            <ac:spMk id="9" creationId="{00000000-0000-0000-0000-000000000000}"/>
          </ac:spMkLst>
        </pc:spChg>
      </pc:sldChg>
      <pc:sldChg chg="modSp mod">
        <pc:chgData name="三原慎一" userId="5f70cbe7-f4c8-4824-9758-2abefef14823" providerId="ADAL" clId="{43FB48D1-9ED6-454F-AA94-200BAFA8D0EA}" dt="2021-04-22T01:57:57.892" v="1081" actId="1035"/>
        <pc:sldMkLst>
          <pc:docMk/>
          <pc:sldMk cId="2353787378" sldId="297"/>
        </pc:sldMkLst>
        <pc:spChg chg="mod">
          <ac:chgData name="三原慎一" userId="5f70cbe7-f4c8-4824-9758-2abefef14823" providerId="ADAL" clId="{43FB48D1-9ED6-454F-AA94-200BAFA8D0EA}" dt="2021-04-22T01:57:57.892" v="1081" actId="1035"/>
          <ac:spMkLst>
            <pc:docMk/>
            <pc:sldMk cId="2353787378" sldId="297"/>
            <ac:spMk id="2" creationId="{00000000-0000-0000-0000-000000000000}"/>
          </ac:spMkLst>
        </pc:spChg>
      </pc:sldChg>
      <pc:sldChg chg="modSp mod">
        <pc:chgData name="三原慎一" userId="5f70cbe7-f4c8-4824-9758-2abefef14823" providerId="ADAL" clId="{43FB48D1-9ED6-454F-AA94-200BAFA8D0EA}" dt="2021-04-22T01:58:39.723" v="1107" actId="2711"/>
        <pc:sldMkLst>
          <pc:docMk/>
          <pc:sldMk cId="1248049778" sldId="298"/>
        </pc:sldMkLst>
        <pc:spChg chg="mod">
          <ac:chgData name="三原慎一" userId="5f70cbe7-f4c8-4824-9758-2abefef14823" providerId="ADAL" clId="{43FB48D1-9ED6-454F-AA94-200BAFA8D0EA}" dt="2021-04-22T01:58:39.723" v="1107" actId="2711"/>
          <ac:spMkLst>
            <pc:docMk/>
            <pc:sldMk cId="1248049778" sldId="298"/>
            <ac:spMk id="2" creationId="{00000000-0000-0000-0000-000000000000}"/>
          </ac:spMkLst>
        </pc:spChg>
        <pc:spChg chg="mod">
          <ac:chgData name="三原慎一" userId="5f70cbe7-f4c8-4824-9758-2abefef14823" providerId="ADAL" clId="{43FB48D1-9ED6-454F-AA94-200BAFA8D0EA}" dt="2021-04-22T01:58:39.723" v="1107" actId="2711"/>
          <ac:spMkLst>
            <pc:docMk/>
            <pc:sldMk cId="1248049778" sldId="298"/>
            <ac:spMk id="4" creationId="{00000000-0000-0000-0000-000000000000}"/>
          </ac:spMkLst>
        </pc:spChg>
        <pc:spChg chg="mod">
          <ac:chgData name="三原慎一" userId="5f70cbe7-f4c8-4824-9758-2abefef14823" providerId="ADAL" clId="{43FB48D1-9ED6-454F-AA94-200BAFA8D0EA}" dt="2021-04-22T01:58:39.723" v="1107" actId="2711"/>
          <ac:spMkLst>
            <pc:docMk/>
            <pc:sldMk cId="1248049778" sldId="298"/>
            <ac:spMk id="5" creationId="{00000000-0000-0000-0000-000000000000}"/>
          </ac:spMkLst>
        </pc:spChg>
        <pc:spChg chg="mod">
          <ac:chgData name="三原慎一" userId="5f70cbe7-f4c8-4824-9758-2abefef14823" providerId="ADAL" clId="{43FB48D1-9ED6-454F-AA94-200BAFA8D0EA}" dt="2021-04-22T01:58:39.723" v="1107" actId="2711"/>
          <ac:spMkLst>
            <pc:docMk/>
            <pc:sldMk cId="1248049778" sldId="298"/>
            <ac:spMk id="6" creationId="{00000000-0000-0000-0000-000000000000}"/>
          </ac:spMkLst>
        </pc:spChg>
        <pc:spChg chg="mod">
          <ac:chgData name="三原慎一" userId="5f70cbe7-f4c8-4824-9758-2abefef14823" providerId="ADAL" clId="{43FB48D1-9ED6-454F-AA94-200BAFA8D0EA}" dt="2021-04-22T01:58:39.723" v="1107" actId="2711"/>
          <ac:spMkLst>
            <pc:docMk/>
            <pc:sldMk cId="1248049778" sldId="298"/>
            <ac:spMk id="7" creationId="{00000000-0000-0000-0000-000000000000}"/>
          </ac:spMkLst>
        </pc:spChg>
        <pc:spChg chg="mod">
          <ac:chgData name="三原慎一" userId="5f70cbe7-f4c8-4824-9758-2abefef14823" providerId="ADAL" clId="{43FB48D1-9ED6-454F-AA94-200BAFA8D0EA}" dt="2021-04-22T01:58:39.723" v="1107" actId="2711"/>
          <ac:spMkLst>
            <pc:docMk/>
            <pc:sldMk cId="1248049778" sldId="298"/>
            <ac:spMk id="8" creationId="{00000000-0000-0000-0000-000000000000}"/>
          </ac:spMkLst>
        </pc:spChg>
      </pc:sldChg>
      <pc:sldChg chg="modSp mod">
        <pc:chgData name="三原慎一" userId="5f70cbe7-f4c8-4824-9758-2abefef14823" providerId="ADAL" clId="{43FB48D1-9ED6-454F-AA94-200BAFA8D0EA}" dt="2021-04-22T01:55:59.743" v="989" actId="1035"/>
        <pc:sldMkLst>
          <pc:docMk/>
          <pc:sldMk cId="3300844665" sldId="299"/>
        </pc:sldMkLst>
        <pc:spChg chg="mod">
          <ac:chgData name="三原慎一" userId="5f70cbe7-f4c8-4824-9758-2abefef14823" providerId="ADAL" clId="{43FB48D1-9ED6-454F-AA94-200BAFA8D0EA}" dt="2021-04-22T01:55:59.743" v="989" actId="1035"/>
          <ac:spMkLst>
            <pc:docMk/>
            <pc:sldMk cId="3300844665" sldId="299"/>
            <ac:spMk id="2" creationId="{00000000-0000-0000-0000-000000000000}"/>
          </ac:spMkLst>
        </pc:spChg>
      </pc:sldChg>
      <pc:sldChg chg="modSp mod">
        <pc:chgData name="三原慎一" userId="5f70cbe7-f4c8-4824-9758-2abefef14823" providerId="ADAL" clId="{43FB48D1-9ED6-454F-AA94-200BAFA8D0EA}" dt="2021-04-22T01:59:10.827" v="1135" actId="2711"/>
        <pc:sldMkLst>
          <pc:docMk/>
          <pc:sldMk cId="315167443" sldId="300"/>
        </pc:sldMkLst>
        <pc:spChg chg="mod">
          <ac:chgData name="三原慎一" userId="5f70cbe7-f4c8-4824-9758-2abefef14823" providerId="ADAL" clId="{43FB48D1-9ED6-454F-AA94-200BAFA8D0EA}" dt="2021-04-22T01:59:10.827" v="1135" actId="2711"/>
          <ac:spMkLst>
            <pc:docMk/>
            <pc:sldMk cId="315167443" sldId="300"/>
            <ac:spMk id="2" creationId="{00000000-0000-0000-0000-000000000000}"/>
          </ac:spMkLst>
        </pc:spChg>
        <pc:spChg chg="mod">
          <ac:chgData name="三原慎一" userId="5f70cbe7-f4c8-4824-9758-2abefef14823" providerId="ADAL" clId="{43FB48D1-9ED6-454F-AA94-200BAFA8D0EA}" dt="2021-04-22T01:59:10.827" v="1135" actId="2711"/>
          <ac:spMkLst>
            <pc:docMk/>
            <pc:sldMk cId="315167443" sldId="300"/>
            <ac:spMk id="3" creationId="{00000000-0000-0000-0000-000000000000}"/>
          </ac:spMkLst>
        </pc:spChg>
        <pc:spChg chg="mod">
          <ac:chgData name="三原慎一" userId="5f70cbe7-f4c8-4824-9758-2abefef14823" providerId="ADAL" clId="{43FB48D1-9ED6-454F-AA94-200BAFA8D0EA}" dt="2021-04-22T01:59:10.827" v="1135" actId="2711"/>
          <ac:spMkLst>
            <pc:docMk/>
            <pc:sldMk cId="315167443" sldId="300"/>
            <ac:spMk id="4" creationId="{00000000-0000-0000-0000-000000000000}"/>
          </ac:spMkLst>
        </pc:spChg>
        <pc:spChg chg="mod">
          <ac:chgData name="三原慎一" userId="5f70cbe7-f4c8-4824-9758-2abefef14823" providerId="ADAL" clId="{43FB48D1-9ED6-454F-AA94-200BAFA8D0EA}" dt="2021-04-22T01:59:10.827" v="1135" actId="2711"/>
          <ac:spMkLst>
            <pc:docMk/>
            <pc:sldMk cId="315167443" sldId="300"/>
            <ac:spMk id="10" creationId="{00000000-0000-0000-0000-000000000000}"/>
          </ac:spMkLst>
        </pc:spChg>
        <pc:spChg chg="mod">
          <ac:chgData name="三原慎一" userId="5f70cbe7-f4c8-4824-9758-2abefef14823" providerId="ADAL" clId="{43FB48D1-9ED6-454F-AA94-200BAFA8D0EA}" dt="2021-04-22T01:59:10.827" v="1135" actId="2711"/>
          <ac:spMkLst>
            <pc:docMk/>
            <pc:sldMk cId="315167443" sldId="300"/>
            <ac:spMk id="11" creationId="{00000000-0000-0000-0000-000000000000}"/>
          </ac:spMkLst>
        </pc:spChg>
      </pc:sldChg>
      <pc:sldChg chg="modSp mod">
        <pc:chgData name="三原慎一" userId="5f70cbe7-f4c8-4824-9758-2abefef14823" providerId="ADAL" clId="{43FB48D1-9ED6-454F-AA94-200BAFA8D0EA}" dt="2021-04-22T01:59:22.541" v="1144" actId="2711"/>
        <pc:sldMkLst>
          <pc:docMk/>
          <pc:sldMk cId="751848361" sldId="301"/>
        </pc:sldMkLst>
        <pc:spChg chg="mod">
          <ac:chgData name="三原慎一" userId="5f70cbe7-f4c8-4824-9758-2abefef14823" providerId="ADAL" clId="{43FB48D1-9ED6-454F-AA94-200BAFA8D0EA}" dt="2021-04-22T01:59:22.541" v="1144" actId="2711"/>
          <ac:spMkLst>
            <pc:docMk/>
            <pc:sldMk cId="751848361" sldId="301"/>
            <ac:spMk id="2" creationId="{00000000-0000-0000-0000-000000000000}"/>
          </ac:spMkLst>
        </pc:spChg>
        <pc:spChg chg="mod">
          <ac:chgData name="三原慎一" userId="5f70cbe7-f4c8-4824-9758-2abefef14823" providerId="ADAL" clId="{43FB48D1-9ED6-454F-AA94-200BAFA8D0EA}" dt="2021-04-22T01:59:22.541" v="1144" actId="2711"/>
          <ac:spMkLst>
            <pc:docMk/>
            <pc:sldMk cId="751848361" sldId="301"/>
            <ac:spMk id="3" creationId="{00000000-0000-0000-0000-000000000000}"/>
          </ac:spMkLst>
        </pc:spChg>
        <pc:spChg chg="mod">
          <ac:chgData name="三原慎一" userId="5f70cbe7-f4c8-4824-9758-2abefef14823" providerId="ADAL" clId="{43FB48D1-9ED6-454F-AA94-200BAFA8D0EA}" dt="2021-04-22T01:59:22.541" v="1144" actId="2711"/>
          <ac:spMkLst>
            <pc:docMk/>
            <pc:sldMk cId="751848361" sldId="301"/>
            <ac:spMk id="5" creationId="{00000000-0000-0000-0000-000000000000}"/>
          </ac:spMkLst>
        </pc:spChg>
        <pc:spChg chg="mod">
          <ac:chgData name="三原慎一" userId="5f70cbe7-f4c8-4824-9758-2abefef14823" providerId="ADAL" clId="{43FB48D1-9ED6-454F-AA94-200BAFA8D0EA}" dt="2021-04-22T01:59:22.541" v="1144" actId="2711"/>
          <ac:spMkLst>
            <pc:docMk/>
            <pc:sldMk cId="751848361" sldId="301"/>
            <ac:spMk id="6" creationId="{00000000-0000-0000-0000-000000000000}"/>
          </ac:spMkLst>
        </pc:spChg>
      </pc:sldChg>
      <pc:sldChg chg="modSp mod">
        <pc:chgData name="三原慎一" userId="5f70cbe7-f4c8-4824-9758-2abefef14823" providerId="ADAL" clId="{43FB48D1-9ED6-454F-AA94-200BAFA8D0EA}" dt="2021-04-22T01:59:00.566" v="1126" actId="2711"/>
        <pc:sldMkLst>
          <pc:docMk/>
          <pc:sldMk cId="645463036" sldId="302"/>
        </pc:sldMkLst>
        <pc:spChg chg="mod">
          <ac:chgData name="三原慎一" userId="5f70cbe7-f4c8-4824-9758-2abefef14823" providerId="ADAL" clId="{43FB48D1-9ED6-454F-AA94-200BAFA8D0EA}" dt="2021-04-22T01:59:00.566" v="1126" actId="2711"/>
          <ac:spMkLst>
            <pc:docMk/>
            <pc:sldMk cId="645463036" sldId="302"/>
            <ac:spMk id="2" creationId="{00000000-0000-0000-0000-000000000000}"/>
          </ac:spMkLst>
        </pc:spChg>
        <pc:spChg chg="mod">
          <ac:chgData name="三原慎一" userId="5f70cbe7-f4c8-4824-9758-2abefef14823" providerId="ADAL" clId="{43FB48D1-9ED6-454F-AA94-200BAFA8D0EA}" dt="2021-04-22T01:59:00.566" v="1126" actId="2711"/>
          <ac:spMkLst>
            <pc:docMk/>
            <pc:sldMk cId="645463036" sldId="302"/>
            <ac:spMk id="3" creationId="{00000000-0000-0000-0000-000000000000}"/>
          </ac:spMkLst>
        </pc:spChg>
        <pc:spChg chg="mod">
          <ac:chgData name="三原慎一" userId="5f70cbe7-f4c8-4824-9758-2abefef14823" providerId="ADAL" clId="{43FB48D1-9ED6-454F-AA94-200BAFA8D0EA}" dt="2021-04-22T01:59:00.566" v="1126" actId="2711"/>
          <ac:spMkLst>
            <pc:docMk/>
            <pc:sldMk cId="645463036" sldId="302"/>
            <ac:spMk id="4" creationId="{00000000-0000-0000-0000-000000000000}"/>
          </ac:spMkLst>
        </pc:spChg>
      </pc:sldChg>
      <pc:sldChg chg="modSp mod">
        <pc:chgData name="三原慎一" userId="5f70cbe7-f4c8-4824-9758-2abefef14823" providerId="ADAL" clId="{43FB48D1-9ED6-454F-AA94-200BAFA8D0EA}" dt="2021-04-22T01:59:34.903" v="1151" actId="2711"/>
        <pc:sldMkLst>
          <pc:docMk/>
          <pc:sldMk cId="199321562" sldId="303"/>
        </pc:sldMkLst>
        <pc:spChg chg="mod">
          <ac:chgData name="三原慎一" userId="5f70cbe7-f4c8-4824-9758-2abefef14823" providerId="ADAL" clId="{43FB48D1-9ED6-454F-AA94-200BAFA8D0EA}" dt="2021-04-22T01:59:34.903" v="1151" actId="2711"/>
          <ac:spMkLst>
            <pc:docMk/>
            <pc:sldMk cId="199321562" sldId="303"/>
            <ac:spMk id="2" creationId="{00000000-0000-0000-0000-000000000000}"/>
          </ac:spMkLst>
        </pc:spChg>
        <pc:spChg chg="mod">
          <ac:chgData name="三原慎一" userId="5f70cbe7-f4c8-4824-9758-2abefef14823" providerId="ADAL" clId="{43FB48D1-9ED6-454F-AA94-200BAFA8D0EA}" dt="2021-04-22T01:59:34.903" v="1151" actId="2711"/>
          <ac:spMkLst>
            <pc:docMk/>
            <pc:sldMk cId="199321562" sldId="303"/>
            <ac:spMk id="3" creationId="{00000000-0000-0000-0000-000000000000}"/>
          </ac:spMkLst>
        </pc:spChg>
        <pc:spChg chg="mod">
          <ac:chgData name="三原慎一" userId="5f70cbe7-f4c8-4824-9758-2abefef14823" providerId="ADAL" clId="{43FB48D1-9ED6-454F-AA94-200BAFA8D0EA}" dt="2021-04-22T01:59:34.903" v="1151" actId="2711"/>
          <ac:spMkLst>
            <pc:docMk/>
            <pc:sldMk cId="199321562" sldId="303"/>
            <ac:spMk id="5" creationId="{00000000-0000-0000-0000-000000000000}"/>
          </ac:spMkLst>
        </pc:spChg>
      </pc:sldChg>
      <pc:sldChg chg="modSp mod">
        <pc:chgData name="三原慎一" userId="5f70cbe7-f4c8-4824-9758-2abefef14823" providerId="ADAL" clId="{43FB48D1-9ED6-454F-AA94-200BAFA8D0EA}" dt="2021-04-22T01:59:56.146" v="1169" actId="2711"/>
        <pc:sldMkLst>
          <pc:docMk/>
          <pc:sldMk cId="2581758261" sldId="305"/>
        </pc:sldMkLst>
        <pc:spChg chg="mod">
          <ac:chgData name="三原慎一" userId="5f70cbe7-f4c8-4824-9758-2abefef14823" providerId="ADAL" clId="{43FB48D1-9ED6-454F-AA94-200BAFA8D0EA}" dt="2021-04-22T01:59:56.146" v="1169" actId="2711"/>
          <ac:spMkLst>
            <pc:docMk/>
            <pc:sldMk cId="2581758261" sldId="305"/>
            <ac:spMk id="2" creationId="{00000000-0000-0000-0000-000000000000}"/>
          </ac:spMkLst>
        </pc:spChg>
        <pc:spChg chg="mod">
          <ac:chgData name="三原慎一" userId="5f70cbe7-f4c8-4824-9758-2abefef14823" providerId="ADAL" clId="{43FB48D1-9ED6-454F-AA94-200BAFA8D0EA}" dt="2021-04-22T01:59:56.146" v="1169" actId="2711"/>
          <ac:spMkLst>
            <pc:docMk/>
            <pc:sldMk cId="2581758261" sldId="305"/>
            <ac:spMk id="3" creationId="{00000000-0000-0000-0000-000000000000}"/>
          </ac:spMkLst>
        </pc:spChg>
        <pc:spChg chg="mod">
          <ac:chgData name="三原慎一" userId="5f70cbe7-f4c8-4824-9758-2abefef14823" providerId="ADAL" clId="{43FB48D1-9ED6-454F-AA94-200BAFA8D0EA}" dt="2021-04-22T01:59:56.146" v="1169" actId="2711"/>
          <ac:spMkLst>
            <pc:docMk/>
            <pc:sldMk cId="2581758261" sldId="305"/>
            <ac:spMk id="5" creationId="{00000000-0000-0000-0000-000000000000}"/>
          </ac:spMkLst>
        </pc:spChg>
        <pc:spChg chg="mod">
          <ac:chgData name="三原慎一" userId="5f70cbe7-f4c8-4824-9758-2abefef14823" providerId="ADAL" clId="{43FB48D1-9ED6-454F-AA94-200BAFA8D0EA}" dt="2021-04-22T01:59:56.146" v="1169" actId="2711"/>
          <ac:spMkLst>
            <pc:docMk/>
            <pc:sldMk cId="2581758261" sldId="305"/>
            <ac:spMk id="6" creationId="{00000000-0000-0000-0000-000000000000}"/>
          </ac:spMkLst>
        </pc:spChg>
        <pc:spChg chg="mod">
          <ac:chgData name="三原慎一" userId="5f70cbe7-f4c8-4824-9758-2abefef14823" providerId="ADAL" clId="{43FB48D1-9ED6-454F-AA94-200BAFA8D0EA}" dt="2021-04-22T01:59:56.146" v="1169" actId="2711"/>
          <ac:spMkLst>
            <pc:docMk/>
            <pc:sldMk cId="2581758261" sldId="305"/>
            <ac:spMk id="7" creationId="{00000000-0000-0000-0000-000000000000}"/>
          </ac:spMkLst>
        </pc:spChg>
        <pc:spChg chg="mod">
          <ac:chgData name="三原慎一" userId="5f70cbe7-f4c8-4824-9758-2abefef14823" providerId="ADAL" clId="{43FB48D1-9ED6-454F-AA94-200BAFA8D0EA}" dt="2021-04-22T01:59:56.146" v="1169" actId="2711"/>
          <ac:spMkLst>
            <pc:docMk/>
            <pc:sldMk cId="2581758261" sldId="305"/>
            <ac:spMk id="8" creationId="{00000000-0000-0000-0000-000000000000}"/>
          </ac:spMkLst>
        </pc:spChg>
        <pc:spChg chg="mod">
          <ac:chgData name="三原慎一" userId="5f70cbe7-f4c8-4824-9758-2abefef14823" providerId="ADAL" clId="{43FB48D1-9ED6-454F-AA94-200BAFA8D0EA}" dt="2021-04-22T01:59:56.146" v="1169" actId="2711"/>
          <ac:spMkLst>
            <pc:docMk/>
            <pc:sldMk cId="2581758261" sldId="305"/>
            <ac:spMk id="9" creationId="{00000000-0000-0000-0000-000000000000}"/>
          </ac:spMkLst>
        </pc:spChg>
        <pc:spChg chg="mod">
          <ac:chgData name="三原慎一" userId="5f70cbe7-f4c8-4824-9758-2abefef14823" providerId="ADAL" clId="{43FB48D1-9ED6-454F-AA94-200BAFA8D0EA}" dt="2021-04-22T01:59:56.146" v="1169" actId="2711"/>
          <ac:spMkLst>
            <pc:docMk/>
            <pc:sldMk cId="2581758261" sldId="305"/>
            <ac:spMk id="12" creationId="{00000000-0000-0000-0000-000000000000}"/>
          </ac:spMkLst>
        </pc:spChg>
        <pc:spChg chg="mod">
          <ac:chgData name="三原慎一" userId="5f70cbe7-f4c8-4824-9758-2abefef14823" providerId="ADAL" clId="{43FB48D1-9ED6-454F-AA94-200BAFA8D0EA}" dt="2021-04-22T01:59:56.146" v="1169" actId="2711"/>
          <ac:spMkLst>
            <pc:docMk/>
            <pc:sldMk cId="2581758261" sldId="305"/>
            <ac:spMk id="13" creationId="{00000000-0000-0000-0000-000000000000}"/>
          </ac:spMkLst>
        </pc:spChg>
        <pc:spChg chg="mod">
          <ac:chgData name="三原慎一" userId="5f70cbe7-f4c8-4824-9758-2abefef14823" providerId="ADAL" clId="{43FB48D1-9ED6-454F-AA94-200BAFA8D0EA}" dt="2021-04-22T01:59:56.146" v="1169" actId="2711"/>
          <ac:spMkLst>
            <pc:docMk/>
            <pc:sldMk cId="2581758261" sldId="305"/>
            <ac:spMk id="14" creationId="{00000000-0000-0000-0000-000000000000}"/>
          </ac:spMkLst>
        </pc:spChg>
        <pc:cxnChg chg="mod">
          <ac:chgData name="三原慎一" userId="5f70cbe7-f4c8-4824-9758-2abefef14823" providerId="ADAL" clId="{43FB48D1-9ED6-454F-AA94-200BAFA8D0EA}" dt="2021-04-22T01:59:56.146" v="1169" actId="2711"/>
          <ac:cxnSpMkLst>
            <pc:docMk/>
            <pc:sldMk cId="2581758261" sldId="305"/>
            <ac:cxnSpMk id="22" creationId="{00000000-0000-0000-0000-000000000000}"/>
          </ac:cxnSpMkLst>
        </pc:cxnChg>
      </pc:sldChg>
      <pc:sldChg chg="modSp mod">
        <pc:chgData name="三原慎一" userId="5f70cbe7-f4c8-4824-9758-2abefef14823" providerId="ADAL" clId="{43FB48D1-9ED6-454F-AA94-200BAFA8D0EA}" dt="2021-04-22T02:00:20.194" v="1178" actId="2711"/>
        <pc:sldMkLst>
          <pc:docMk/>
          <pc:sldMk cId="2413480012" sldId="306"/>
        </pc:sldMkLst>
        <pc:spChg chg="mod">
          <ac:chgData name="三原慎一" userId="5f70cbe7-f4c8-4824-9758-2abefef14823" providerId="ADAL" clId="{43FB48D1-9ED6-454F-AA94-200BAFA8D0EA}" dt="2021-04-22T02:00:20.194" v="1178" actId="2711"/>
          <ac:spMkLst>
            <pc:docMk/>
            <pc:sldMk cId="2413480012" sldId="306"/>
            <ac:spMk id="2" creationId="{00000000-0000-0000-0000-000000000000}"/>
          </ac:spMkLst>
        </pc:spChg>
        <pc:spChg chg="mod">
          <ac:chgData name="三原慎一" userId="5f70cbe7-f4c8-4824-9758-2abefef14823" providerId="ADAL" clId="{43FB48D1-9ED6-454F-AA94-200BAFA8D0EA}" dt="2021-04-22T02:00:20.194" v="1178" actId="2711"/>
          <ac:spMkLst>
            <pc:docMk/>
            <pc:sldMk cId="2413480012" sldId="306"/>
            <ac:spMk id="3" creationId="{00000000-0000-0000-0000-000000000000}"/>
          </ac:spMkLst>
        </pc:spChg>
        <pc:spChg chg="mod">
          <ac:chgData name="三原慎一" userId="5f70cbe7-f4c8-4824-9758-2abefef14823" providerId="ADAL" clId="{43FB48D1-9ED6-454F-AA94-200BAFA8D0EA}" dt="2021-04-22T02:00:20.194" v="1178" actId="2711"/>
          <ac:spMkLst>
            <pc:docMk/>
            <pc:sldMk cId="2413480012" sldId="306"/>
            <ac:spMk id="4" creationId="{00000000-0000-0000-0000-000000000000}"/>
          </ac:spMkLst>
        </pc:spChg>
        <pc:spChg chg="mod">
          <ac:chgData name="三原慎一" userId="5f70cbe7-f4c8-4824-9758-2abefef14823" providerId="ADAL" clId="{43FB48D1-9ED6-454F-AA94-200BAFA8D0EA}" dt="2021-04-22T02:00:20.194" v="1178" actId="2711"/>
          <ac:spMkLst>
            <pc:docMk/>
            <pc:sldMk cId="2413480012" sldId="306"/>
            <ac:spMk id="6" creationId="{00000000-0000-0000-0000-000000000000}"/>
          </ac:spMkLst>
        </pc:spChg>
      </pc:sldChg>
      <pc:sldChg chg="addSp modSp mod">
        <pc:chgData name="三原慎一" userId="5f70cbe7-f4c8-4824-9758-2abefef14823" providerId="ADAL" clId="{43FB48D1-9ED6-454F-AA94-200BAFA8D0EA}" dt="2021-04-22T01:50:10.807" v="872" actId="1035"/>
        <pc:sldMkLst>
          <pc:docMk/>
          <pc:sldMk cId="1856965129" sldId="308"/>
        </pc:sldMkLst>
        <pc:spChg chg="mod">
          <ac:chgData name="三原慎一" userId="5f70cbe7-f4c8-4824-9758-2abefef14823" providerId="ADAL" clId="{43FB48D1-9ED6-454F-AA94-200BAFA8D0EA}" dt="2021-04-22T01:50:10.807" v="872" actId="1035"/>
          <ac:spMkLst>
            <pc:docMk/>
            <pc:sldMk cId="1856965129" sldId="308"/>
            <ac:spMk id="2" creationId="{00000000-0000-0000-0000-000000000000}"/>
          </ac:spMkLst>
        </pc:spChg>
        <pc:spChg chg="mod">
          <ac:chgData name="三原慎一" userId="5f70cbe7-f4c8-4824-9758-2abefef14823" providerId="ADAL" clId="{43FB48D1-9ED6-454F-AA94-200BAFA8D0EA}" dt="2021-04-21T22:52:23.325" v="126" actId="1076"/>
          <ac:spMkLst>
            <pc:docMk/>
            <pc:sldMk cId="1856965129" sldId="308"/>
            <ac:spMk id="12" creationId="{00000000-0000-0000-0000-000000000000}"/>
          </ac:spMkLst>
        </pc:spChg>
        <pc:spChg chg="add mod">
          <ac:chgData name="三原慎一" userId="5f70cbe7-f4c8-4824-9758-2abefef14823" providerId="ADAL" clId="{43FB48D1-9ED6-454F-AA94-200BAFA8D0EA}" dt="2021-04-21T22:53:02.261" v="161"/>
          <ac:spMkLst>
            <pc:docMk/>
            <pc:sldMk cId="1856965129" sldId="308"/>
            <ac:spMk id="14" creationId="{5CF0FC58-69B6-4B7D-A225-193386070FE0}"/>
          </ac:spMkLst>
        </pc:spChg>
      </pc:sldChg>
      <pc:sldChg chg="modSp mod">
        <pc:chgData name="三原慎一" userId="5f70cbe7-f4c8-4824-9758-2abefef14823" providerId="ADAL" clId="{43FB48D1-9ED6-454F-AA94-200BAFA8D0EA}" dt="2021-04-22T01:55:44.242" v="967" actId="1035"/>
        <pc:sldMkLst>
          <pc:docMk/>
          <pc:sldMk cId="55950916" sldId="309"/>
        </pc:sldMkLst>
        <pc:spChg chg="mod">
          <ac:chgData name="三原慎一" userId="5f70cbe7-f4c8-4824-9758-2abefef14823" providerId="ADAL" clId="{43FB48D1-9ED6-454F-AA94-200BAFA8D0EA}" dt="2021-04-22T01:55:44.242" v="967" actId="1035"/>
          <ac:spMkLst>
            <pc:docMk/>
            <pc:sldMk cId="55950916" sldId="309"/>
            <ac:spMk id="2" creationId="{00000000-0000-0000-0000-000000000000}"/>
          </ac:spMkLst>
        </pc:spChg>
      </pc:sldChg>
      <pc:sldChg chg="modSp mod">
        <pc:chgData name="三原慎一" userId="5f70cbe7-f4c8-4824-9758-2abefef14823" providerId="ADAL" clId="{43FB48D1-9ED6-454F-AA94-200BAFA8D0EA}" dt="2021-04-22T01:55:53.746" v="981" actId="1035"/>
        <pc:sldMkLst>
          <pc:docMk/>
          <pc:sldMk cId="4140305712" sldId="310"/>
        </pc:sldMkLst>
        <pc:spChg chg="mod">
          <ac:chgData name="三原慎一" userId="5f70cbe7-f4c8-4824-9758-2abefef14823" providerId="ADAL" clId="{43FB48D1-9ED6-454F-AA94-200BAFA8D0EA}" dt="2021-04-22T01:55:53.746" v="981" actId="1035"/>
          <ac:spMkLst>
            <pc:docMk/>
            <pc:sldMk cId="4140305712" sldId="310"/>
            <ac:spMk id="2" creationId="{00000000-0000-0000-0000-000000000000}"/>
          </ac:spMkLst>
        </pc:spChg>
      </pc:sldChg>
      <pc:sldChg chg="modSp mod">
        <pc:chgData name="三原慎一" userId="5f70cbe7-f4c8-4824-9758-2abefef14823" providerId="ADAL" clId="{43FB48D1-9ED6-454F-AA94-200BAFA8D0EA}" dt="2021-04-22T01:50:27.657" v="882" actId="2711"/>
        <pc:sldMkLst>
          <pc:docMk/>
          <pc:sldMk cId="2548906359" sldId="311"/>
        </pc:sldMkLst>
        <pc:spChg chg="mod">
          <ac:chgData name="三原慎一" userId="5f70cbe7-f4c8-4824-9758-2abefef14823" providerId="ADAL" clId="{43FB48D1-9ED6-454F-AA94-200BAFA8D0EA}" dt="2021-04-22T01:50:17.465" v="880" actId="1035"/>
          <ac:spMkLst>
            <pc:docMk/>
            <pc:sldMk cId="2548906359" sldId="311"/>
            <ac:spMk id="2" creationId="{00000000-0000-0000-0000-000000000000}"/>
          </ac:spMkLst>
        </pc:spChg>
        <pc:spChg chg="mod">
          <ac:chgData name="三原慎一" userId="5f70cbe7-f4c8-4824-9758-2abefef14823" providerId="ADAL" clId="{43FB48D1-9ED6-454F-AA94-200BAFA8D0EA}" dt="2021-04-22T01:50:27.657" v="882" actId="2711"/>
          <ac:spMkLst>
            <pc:docMk/>
            <pc:sldMk cId="2548906359" sldId="311"/>
            <ac:spMk id="5" creationId="{00000000-0000-0000-0000-000000000000}"/>
          </ac:spMkLst>
        </pc:spChg>
      </pc:sldChg>
      <pc:sldChg chg="modSp mod ord">
        <pc:chgData name="三原慎一" userId="5f70cbe7-f4c8-4824-9758-2abefef14823" providerId="ADAL" clId="{43FB48D1-9ED6-454F-AA94-200BAFA8D0EA}" dt="2021-04-22T01:55:49.118" v="974" actId="1035"/>
        <pc:sldMkLst>
          <pc:docMk/>
          <pc:sldMk cId="4038965650" sldId="312"/>
        </pc:sldMkLst>
        <pc:spChg chg="mod">
          <ac:chgData name="三原慎一" userId="5f70cbe7-f4c8-4824-9758-2abefef14823" providerId="ADAL" clId="{43FB48D1-9ED6-454F-AA94-200BAFA8D0EA}" dt="2021-04-22T01:55:49.118" v="974" actId="1035"/>
          <ac:spMkLst>
            <pc:docMk/>
            <pc:sldMk cId="4038965650" sldId="312"/>
            <ac:spMk id="2" creationId="{00000000-0000-0000-0000-000000000000}"/>
          </ac:spMkLst>
        </pc:spChg>
      </pc:sldChg>
      <pc:sldChg chg="modSp mod">
        <pc:chgData name="三原慎一" userId="5f70cbe7-f4c8-4824-9758-2abefef14823" providerId="ADAL" clId="{43FB48D1-9ED6-454F-AA94-200BAFA8D0EA}" dt="2021-04-22T01:55:21.856" v="959" actId="1035"/>
        <pc:sldMkLst>
          <pc:docMk/>
          <pc:sldMk cId="1505063368" sldId="313"/>
        </pc:sldMkLst>
        <pc:spChg chg="mod">
          <ac:chgData name="三原慎一" userId="5f70cbe7-f4c8-4824-9758-2abefef14823" providerId="ADAL" clId="{43FB48D1-9ED6-454F-AA94-200BAFA8D0EA}" dt="2021-04-22T01:55:21.856" v="959" actId="1035"/>
          <ac:spMkLst>
            <pc:docMk/>
            <pc:sldMk cId="1505063368" sldId="313"/>
            <ac:spMk id="2" creationId="{00000000-0000-0000-0000-000000000000}"/>
          </ac:spMkLst>
        </pc:spChg>
      </pc:sldChg>
      <pc:sldChg chg="del ord">
        <pc:chgData name="三原慎一" userId="5f70cbe7-f4c8-4824-9758-2abefef14823" providerId="ADAL" clId="{43FB48D1-9ED6-454F-AA94-200BAFA8D0EA}" dt="2021-04-21T23:35:28.586" v="203" actId="2696"/>
        <pc:sldMkLst>
          <pc:docMk/>
          <pc:sldMk cId="3912460490" sldId="314"/>
        </pc:sldMkLst>
      </pc:sldChg>
      <pc:sldChg chg="add del ord">
        <pc:chgData name="三原慎一" userId="5f70cbe7-f4c8-4824-9758-2abefef14823" providerId="ADAL" clId="{43FB48D1-9ED6-454F-AA94-200BAFA8D0EA}" dt="2021-04-21T22:36:42.006" v="53"/>
        <pc:sldMkLst>
          <pc:docMk/>
          <pc:sldMk cId="2975036434" sldId="315"/>
        </pc:sldMkLst>
      </pc:sldChg>
      <pc:sldChg chg="delSp modSp mod">
        <pc:chgData name="三原慎一" userId="5f70cbe7-f4c8-4824-9758-2abefef14823" providerId="ADAL" clId="{43FB48D1-9ED6-454F-AA94-200BAFA8D0EA}" dt="2021-04-22T01:38:29.318" v="691" actId="1076"/>
        <pc:sldMkLst>
          <pc:docMk/>
          <pc:sldMk cId="659473486" sldId="316"/>
        </pc:sldMkLst>
        <pc:spChg chg="mod">
          <ac:chgData name="三原慎一" userId="5f70cbe7-f4c8-4824-9758-2abefef14823" providerId="ADAL" clId="{43FB48D1-9ED6-454F-AA94-200BAFA8D0EA}" dt="2021-04-22T01:38:22.914" v="689" actId="1035"/>
          <ac:spMkLst>
            <pc:docMk/>
            <pc:sldMk cId="659473486" sldId="316"/>
            <ac:spMk id="2" creationId="{00000000-0000-0000-0000-000000000000}"/>
          </ac:spMkLst>
        </pc:spChg>
        <pc:spChg chg="mod">
          <ac:chgData name="三原慎一" userId="5f70cbe7-f4c8-4824-9758-2abefef14823" providerId="ADAL" clId="{43FB48D1-9ED6-454F-AA94-200BAFA8D0EA}" dt="2021-04-22T01:38:18.739" v="683" actId="2711"/>
          <ac:spMkLst>
            <pc:docMk/>
            <pc:sldMk cId="659473486" sldId="316"/>
            <ac:spMk id="3" creationId="{00000000-0000-0000-0000-000000000000}"/>
          </ac:spMkLst>
        </pc:spChg>
        <pc:spChg chg="mod">
          <ac:chgData name="三原慎一" userId="5f70cbe7-f4c8-4824-9758-2abefef14823" providerId="ADAL" clId="{43FB48D1-9ED6-454F-AA94-200BAFA8D0EA}" dt="2021-04-22T01:38:18.739" v="683" actId="2711"/>
          <ac:spMkLst>
            <pc:docMk/>
            <pc:sldMk cId="659473486" sldId="316"/>
            <ac:spMk id="4" creationId="{00000000-0000-0000-0000-000000000000}"/>
          </ac:spMkLst>
        </pc:spChg>
        <pc:spChg chg="mod">
          <ac:chgData name="三原慎一" userId="5f70cbe7-f4c8-4824-9758-2abefef14823" providerId="ADAL" clId="{43FB48D1-9ED6-454F-AA94-200BAFA8D0EA}" dt="2021-04-22T01:38:26.790" v="690" actId="1076"/>
          <ac:spMkLst>
            <pc:docMk/>
            <pc:sldMk cId="659473486" sldId="316"/>
            <ac:spMk id="5" creationId="{00000000-0000-0000-0000-000000000000}"/>
          </ac:spMkLst>
        </pc:spChg>
        <pc:spChg chg="mod">
          <ac:chgData name="三原慎一" userId="5f70cbe7-f4c8-4824-9758-2abefef14823" providerId="ADAL" clId="{43FB48D1-9ED6-454F-AA94-200BAFA8D0EA}" dt="2021-04-22T01:38:29.318" v="691" actId="1076"/>
          <ac:spMkLst>
            <pc:docMk/>
            <pc:sldMk cId="659473486" sldId="316"/>
            <ac:spMk id="6" creationId="{00000000-0000-0000-0000-000000000000}"/>
          </ac:spMkLst>
        </pc:spChg>
        <pc:spChg chg="mod">
          <ac:chgData name="三原慎一" userId="5f70cbe7-f4c8-4824-9758-2abefef14823" providerId="ADAL" clId="{43FB48D1-9ED6-454F-AA94-200BAFA8D0EA}" dt="2021-04-22T01:38:18.739" v="683" actId="2711"/>
          <ac:spMkLst>
            <pc:docMk/>
            <pc:sldMk cId="659473486" sldId="316"/>
            <ac:spMk id="7" creationId="{00000000-0000-0000-0000-000000000000}"/>
          </ac:spMkLst>
        </pc:spChg>
        <pc:spChg chg="mod">
          <ac:chgData name="三原慎一" userId="5f70cbe7-f4c8-4824-9758-2abefef14823" providerId="ADAL" clId="{43FB48D1-9ED6-454F-AA94-200BAFA8D0EA}" dt="2021-04-22T01:38:18.739" v="683" actId="2711"/>
          <ac:spMkLst>
            <pc:docMk/>
            <pc:sldMk cId="659473486" sldId="316"/>
            <ac:spMk id="8" creationId="{00000000-0000-0000-0000-000000000000}"/>
          </ac:spMkLst>
        </pc:spChg>
        <pc:spChg chg="del">
          <ac:chgData name="三原慎一" userId="5f70cbe7-f4c8-4824-9758-2abefef14823" providerId="ADAL" clId="{43FB48D1-9ED6-454F-AA94-200BAFA8D0EA}" dt="2021-04-22T01:20:29.353" v="454" actId="478"/>
          <ac:spMkLst>
            <pc:docMk/>
            <pc:sldMk cId="659473486" sldId="316"/>
            <ac:spMk id="9" creationId="{00000000-0000-0000-0000-000000000000}"/>
          </ac:spMkLst>
        </pc:spChg>
        <pc:spChg chg="mod">
          <ac:chgData name="三原慎一" userId="5f70cbe7-f4c8-4824-9758-2abefef14823" providerId="ADAL" clId="{43FB48D1-9ED6-454F-AA94-200BAFA8D0EA}" dt="2021-04-22T01:38:18.739" v="683" actId="2711"/>
          <ac:spMkLst>
            <pc:docMk/>
            <pc:sldMk cId="659473486" sldId="316"/>
            <ac:spMk id="10" creationId="{00000000-0000-0000-0000-000000000000}"/>
          </ac:spMkLst>
        </pc:spChg>
        <pc:spChg chg="mod">
          <ac:chgData name="三原慎一" userId="5f70cbe7-f4c8-4824-9758-2abefef14823" providerId="ADAL" clId="{43FB48D1-9ED6-454F-AA94-200BAFA8D0EA}" dt="2021-04-22T01:38:18.739" v="683" actId="2711"/>
          <ac:spMkLst>
            <pc:docMk/>
            <pc:sldMk cId="659473486" sldId="316"/>
            <ac:spMk id="11" creationId="{00000000-0000-0000-0000-000000000000}"/>
          </ac:spMkLst>
        </pc:spChg>
        <pc:spChg chg="mod">
          <ac:chgData name="三原慎一" userId="5f70cbe7-f4c8-4824-9758-2abefef14823" providerId="ADAL" clId="{43FB48D1-9ED6-454F-AA94-200BAFA8D0EA}" dt="2021-04-22T01:38:18.739" v="683" actId="2711"/>
          <ac:spMkLst>
            <pc:docMk/>
            <pc:sldMk cId="659473486" sldId="316"/>
            <ac:spMk id="12" creationId="{00000000-0000-0000-0000-000000000000}"/>
          </ac:spMkLst>
        </pc:spChg>
        <pc:spChg chg="mod">
          <ac:chgData name="三原慎一" userId="5f70cbe7-f4c8-4824-9758-2abefef14823" providerId="ADAL" clId="{43FB48D1-9ED6-454F-AA94-200BAFA8D0EA}" dt="2021-04-22T01:38:18.739" v="683" actId="2711"/>
          <ac:spMkLst>
            <pc:docMk/>
            <pc:sldMk cId="659473486" sldId="316"/>
            <ac:spMk id="13" creationId="{00000000-0000-0000-0000-000000000000}"/>
          </ac:spMkLst>
        </pc:spChg>
      </pc:sldChg>
      <pc:sldChg chg="add del ord">
        <pc:chgData name="三原慎一" userId="5f70cbe7-f4c8-4824-9758-2abefef14823" providerId="ADAL" clId="{43FB48D1-9ED6-454F-AA94-200BAFA8D0EA}" dt="2021-04-21T22:36:42.006" v="53"/>
        <pc:sldMkLst>
          <pc:docMk/>
          <pc:sldMk cId="1644070624" sldId="317"/>
        </pc:sldMkLst>
      </pc:sldChg>
      <pc:sldChg chg="del">
        <pc:chgData name="三原慎一" userId="5f70cbe7-f4c8-4824-9758-2abefef14823" providerId="ADAL" clId="{43FB48D1-9ED6-454F-AA94-200BAFA8D0EA}" dt="2021-04-21T21:24:23.577" v="30" actId="47"/>
        <pc:sldMkLst>
          <pc:docMk/>
          <pc:sldMk cId="3474467791" sldId="317"/>
        </pc:sldMkLst>
      </pc:sldChg>
      <pc:sldChg chg="add del ord">
        <pc:chgData name="三原慎一" userId="5f70cbe7-f4c8-4824-9758-2abefef14823" providerId="ADAL" clId="{43FB48D1-9ED6-454F-AA94-200BAFA8D0EA}" dt="2021-04-21T22:36:42.006" v="53"/>
        <pc:sldMkLst>
          <pc:docMk/>
          <pc:sldMk cId="1801516153" sldId="318"/>
        </pc:sldMkLst>
      </pc:sldChg>
      <pc:sldChg chg="del">
        <pc:chgData name="三原慎一" userId="5f70cbe7-f4c8-4824-9758-2abefef14823" providerId="ADAL" clId="{43FB48D1-9ED6-454F-AA94-200BAFA8D0EA}" dt="2021-04-21T21:24:23.577" v="30" actId="47"/>
        <pc:sldMkLst>
          <pc:docMk/>
          <pc:sldMk cId="2246580935" sldId="319"/>
        </pc:sldMkLst>
      </pc:sldChg>
      <pc:sldChg chg="add del ord">
        <pc:chgData name="三原慎一" userId="5f70cbe7-f4c8-4824-9758-2abefef14823" providerId="ADAL" clId="{43FB48D1-9ED6-454F-AA94-200BAFA8D0EA}" dt="2021-04-21T22:36:42.006" v="53"/>
        <pc:sldMkLst>
          <pc:docMk/>
          <pc:sldMk cId="4130498059" sldId="319"/>
        </pc:sldMkLst>
      </pc:sldChg>
      <pc:sldChg chg="modSp mod ord">
        <pc:chgData name="三原慎一" userId="5f70cbe7-f4c8-4824-9758-2abefef14823" providerId="ADAL" clId="{43FB48D1-9ED6-454F-AA94-200BAFA8D0EA}" dt="2021-04-22T01:51:01.169" v="917" actId="1035"/>
        <pc:sldMkLst>
          <pc:docMk/>
          <pc:sldMk cId="226985248" sldId="320"/>
        </pc:sldMkLst>
        <pc:spChg chg="mod">
          <ac:chgData name="三原慎一" userId="5f70cbe7-f4c8-4824-9758-2abefef14823" providerId="ADAL" clId="{43FB48D1-9ED6-454F-AA94-200BAFA8D0EA}" dt="2021-04-22T01:51:01.169" v="917" actId="1035"/>
          <ac:spMkLst>
            <pc:docMk/>
            <pc:sldMk cId="226985248" sldId="320"/>
            <ac:spMk id="2" creationId="{00000000-0000-0000-0000-000000000000}"/>
          </ac:spMkLst>
        </pc:spChg>
      </pc:sldChg>
      <pc:sldChg chg="modSp mod">
        <pc:chgData name="三原慎一" userId="5f70cbe7-f4c8-4824-9758-2abefef14823" providerId="ADAL" clId="{43FB48D1-9ED6-454F-AA94-200BAFA8D0EA}" dt="2021-04-22T01:55:01.784" v="943" actId="2711"/>
        <pc:sldMkLst>
          <pc:docMk/>
          <pc:sldMk cId="1024753950" sldId="321"/>
        </pc:sldMkLst>
        <pc:spChg chg="mod">
          <ac:chgData name="三原慎一" userId="5f70cbe7-f4c8-4824-9758-2abefef14823" providerId="ADAL" clId="{43FB48D1-9ED6-454F-AA94-200BAFA8D0EA}" dt="2021-04-22T01:55:01.784" v="943" actId="2711"/>
          <ac:spMkLst>
            <pc:docMk/>
            <pc:sldMk cId="1024753950" sldId="321"/>
            <ac:spMk id="2" creationId="{00000000-0000-0000-0000-000000000000}"/>
          </ac:spMkLst>
        </pc:spChg>
        <pc:spChg chg="mod">
          <ac:chgData name="三原慎一" userId="5f70cbe7-f4c8-4824-9758-2abefef14823" providerId="ADAL" clId="{43FB48D1-9ED6-454F-AA94-200BAFA8D0EA}" dt="2021-04-22T01:55:01.784" v="943" actId="2711"/>
          <ac:spMkLst>
            <pc:docMk/>
            <pc:sldMk cId="1024753950" sldId="321"/>
            <ac:spMk id="3" creationId="{00000000-0000-0000-0000-000000000000}"/>
          </ac:spMkLst>
        </pc:spChg>
        <pc:spChg chg="mod">
          <ac:chgData name="三原慎一" userId="5f70cbe7-f4c8-4824-9758-2abefef14823" providerId="ADAL" clId="{43FB48D1-9ED6-454F-AA94-200BAFA8D0EA}" dt="2021-04-22T01:55:01.784" v="943" actId="2711"/>
          <ac:spMkLst>
            <pc:docMk/>
            <pc:sldMk cId="1024753950" sldId="321"/>
            <ac:spMk id="4" creationId="{00000000-0000-0000-0000-000000000000}"/>
          </ac:spMkLst>
        </pc:spChg>
        <pc:spChg chg="mod">
          <ac:chgData name="三原慎一" userId="5f70cbe7-f4c8-4824-9758-2abefef14823" providerId="ADAL" clId="{43FB48D1-9ED6-454F-AA94-200BAFA8D0EA}" dt="2021-04-22T01:55:01.784" v="943" actId="2711"/>
          <ac:spMkLst>
            <pc:docMk/>
            <pc:sldMk cId="1024753950" sldId="321"/>
            <ac:spMk id="28" creationId="{00000000-0000-0000-0000-000000000000}"/>
          </ac:spMkLst>
        </pc:spChg>
        <pc:spChg chg="mod">
          <ac:chgData name="三原慎一" userId="5f70cbe7-f4c8-4824-9758-2abefef14823" providerId="ADAL" clId="{43FB48D1-9ED6-454F-AA94-200BAFA8D0EA}" dt="2021-04-22T01:55:01.784" v="943" actId="2711"/>
          <ac:spMkLst>
            <pc:docMk/>
            <pc:sldMk cId="1024753950" sldId="321"/>
            <ac:spMk id="29" creationId="{00000000-0000-0000-0000-000000000000}"/>
          </ac:spMkLst>
        </pc:spChg>
      </pc:sldChg>
      <pc:sldChg chg="modSp mod">
        <pc:chgData name="三原慎一" userId="5f70cbe7-f4c8-4824-9758-2abefef14823" providerId="ADAL" clId="{43FB48D1-9ED6-454F-AA94-200BAFA8D0EA}" dt="2021-04-22T01:57:25.680" v="1049" actId="1035"/>
        <pc:sldMkLst>
          <pc:docMk/>
          <pc:sldMk cId="725908184" sldId="322"/>
        </pc:sldMkLst>
        <pc:spChg chg="mod">
          <ac:chgData name="三原慎一" userId="5f70cbe7-f4c8-4824-9758-2abefef14823" providerId="ADAL" clId="{43FB48D1-9ED6-454F-AA94-200BAFA8D0EA}" dt="2021-04-22T01:57:25.680" v="1049" actId="1035"/>
          <ac:spMkLst>
            <pc:docMk/>
            <pc:sldMk cId="725908184" sldId="322"/>
            <ac:spMk id="2" creationId="{00000000-0000-0000-0000-000000000000}"/>
          </ac:spMkLst>
        </pc:spChg>
      </pc:sldChg>
      <pc:sldChg chg="modSp mod">
        <pc:chgData name="三原慎一" userId="5f70cbe7-f4c8-4824-9758-2abefef14823" providerId="ADAL" clId="{43FB48D1-9ED6-454F-AA94-200BAFA8D0EA}" dt="2021-04-22T01:58:49.542" v="1116" actId="2711"/>
        <pc:sldMkLst>
          <pc:docMk/>
          <pc:sldMk cId="1690731309" sldId="323"/>
        </pc:sldMkLst>
        <pc:spChg chg="mod">
          <ac:chgData name="三原慎一" userId="5f70cbe7-f4c8-4824-9758-2abefef14823" providerId="ADAL" clId="{43FB48D1-9ED6-454F-AA94-200BAFA8D0EA}" dt="2021-04-22T01:58:49.542" v="1116" actId="2711"/>
          <ac:spMkLst>
            <pc:docMk/>
            <pc:sldMk cId="1690731309" sldId="323"/>
            <ac:spMk id="2" creationId="{00000000-0000-0000-0000-000000000000}"/>
          </ac:spMkLst>
        </pc:spChg>
        <pc:spChg chg="mod">
          <ac:chgData name="三原慎一" userId="5f70cbe7-f4c8-4824-9758-2abefef14823" providerId="ADAL" clId="{43FB48D1-9ED6-454F-AA94-200BAFA8D0EA}" dt="2021-04-22T01:58:49.542" v="1116" actId="2711"/>
          <ac:spMkLst>
            <pc:docMk/>
            <pc:sldMk cId="1690731309" sldId="323"/>
            <ac:spMk id="3" creationId="{00000000-0000-0000-0000-000000000000}"/>
          </ac:spMkLst>
        </pc:spChg>
        <pc:spChg chg="mod">
          <ac:chgData name="三原慎一" userId="5f70cbe7-f4c8-4824-9758-2abefef14823" providerId="ADAL" clId="{43FB48D1-9ED6-454F-AA94-200BAFA8D0EA}" dt="2021-04-22T01:58:49.542" v="1116" actId="2711"/>
          <ac:spMkLst>
            <pc:docMk/>
            <pc:sldMk cId="1690731309" sldId="323"/>
            <ac:spMk id="5" creationId="{00000000-0000-0000-0000-000000000000}"/>
          </ac:spMkLst>
        </pc:spChg>
      </pc:sldChg>
      <pc:sldChg chg="modSp mod ord">
        <pc:chgData name="三原慎一" userId="5f70cbe7-f4c8-4824-9758-2abefef14823" providerId="ADAL" clId="{43FB48D1-9ED6-454F-AA94-200BAFA8D0EA}" dt="2021-04-22T01:49:25.583" v="822" actId="207"/>
        <pc:sldMkLst>
          <pc:docMk/>
          <pc:sldMk cId="96317364" sldId="324"/>
        </pc:sldMkLst>
        <pc:spChg chg="mod">
          <ac:chgData name="三原慎一" userId="5f70cbe7-f4c8-4824-9758-2abefef14823" providerId="ADAL" clId="{43FB48D1-9ED6-454F-AA94-200BAFA8D0EA}" dt="2021-04-22T01:48:58.692" v="818" actId="1035"/>
          <ac:spMkLst>
            <pc:docMk/>
            <pc:sldMk cId="96317364" sldId="324"/>
            <ac:spMk id="3" creationId="{00000000-0000-0000-0000-000000000000}"/>
          </ac:spMkLst>
        </pc:spChg>
        <pc:spChg chg="mod">
          <ac:chgData name="三原慎一" userId="5f70cbe7-f4c8-4824-9758-2abefef14823" providerId="ADAL" clId="{43FB48D1-9ED6-454F-AA94-200BAFA8D0EA}" dt="2021-04-22T01:48:54.595" v="812" actId="2711"/>
          <ac:spMkLst>
            <pc:docMk/>
            <pc:sldMk cId="96317364" sldId="324"/>
            <ac:spMk id="4" creationId="{00000000-0000-0000-0000-000000000000}"/>
          </ac:spMkLst>
        </pc:spChg>
        <pc:spChg chg="mod">
          <ac:chgData name="三原慎一" userId="5f70cbe7-f4c8-4824-9758-2abefef14823" providerId="ADAL" clId="{43FB48D1-9ED6-454F-AA94-200BAFA8D0EA}" dt="2021-04-22T01:48:54.595" v="812" actId="2711"/>
          <ac:spMkLst>
            <pc:docMk/>
            <pc:sldMk cId="96317364" sldId="324"/>
            <ac:spMk id="5" creationId="{00000000-0000-0000-0000-000000000000}"/>
          </ac:spMkLst>
        </pc:spChg>
        <pc:spChg chg="mod">
          <ac:chgData name="三原慎一" userId="5f70cbe7-f4c8-4824-9758-2abefef14823" providerId="ADAL" clId="{43FB48D1-9ED6-454F-AA94-200BAFA8D0EA}" dt="2021-04-22T01:48:54.595" v="812" actId="2711"/>
          <ac:spMkLst>
            <pc:docMk/>
            <pc:sldMk cId="96317364" sldId="324"/>
            <ac:spMk id="6" creationId="{00000000-0000-0000-0000-000000000000}"/>
          </ac:spMkLst>
        </pc:spChg>
        <pc:spChg chg="mod">
          <ac:chgData name="三原慎一" userId="5f70cbe7-f4c8-4824-9758-2abefef14823" providerId="ADAL" clId="{43FB48D1-9ED6-454F-AA94-200BAFA8D0EA}" dt="2021-04-22T01:48:54.595" v="812" actId="2711"/>
          <ac:spMkLst>
            <pc:docMk/>
            <pc:sldMk cId="96317364" sldId="324"/>
            <ac:spMk id="7" creationId="{00000000-0000-0000-0000-000000000000}"/>
          </ac:spMkLst>
        </pc:spChg>
        <pc:spChg chg="mod">
          <ac:chgData name="三原慎一" userId="5f70cbe7-f4c8-4824-9758-2abefef14823" providerId="ADAL" clId="{43FB48D1-9ED6-454F-AA94-200BAFA8D0EA}" dt="2021-04-22T01:48:54.595" v="812" actId="2711"/>
          <ac:spMkLst>
            <pc:docMk/>
            <pc:sldMk cId="96317364" sldId="324"/>
            <ac:spMk id="8" creationId="{00000000-0000-0000-0000-000000000000}"/>
          </ac:spMkLst>
        </pc:spChg>
        <pc:spChg chg="mod">
          <ac:chgData name="三原慎一" userId="5f70cbe7-f4c8-4824-9758-2abefef14823" providerId="ADAL" clId="{43FB48D1-9ED6-454F-AA94-200BAFA8D0EA}" dt="2021-04-22T01:48:54.595" v="812" actId="2711"/>
          <ac:spMkLst>
            <pc:docMk/>
            <pc:sldMk cId="96317364" sldId="324"/>
            <ac:spMk id="9" creationId="{00000000-0000-0000-0000-000000000000}"/>
          </ac:spMkLst>
        </pc:spChg>
        <pc:spChg chg="mod">
          <ac:chgData name="三原慎一" userId="5f70cbe7-f4c8-4824-9758-2abefef14823" providerId="ADAL" clId="{43FB48D1-9ED6-454F-AA94-200BAFA8D0EA}" dt="2021-04-22T01:48:54.595" v="812" actId="2711"/>
          <ac:spMkLst>
            <pc:docMk/>
            <pc:sldMk cId="96317364" sldId="324"/>
            <ac:spMk id="10" creationId="{00000000-0000-0000-0000-000000000000}"/>
          </ac:spMkLst>
        </pc:spChg>
        <pc:spChg chg="mod">
          <ac:chgData name="三原慎一" userId="5f70cbe7-f4c8-4824-9758-2abefef14823" providerId="ADAL" clId="{43FB48D1-9ED6-454F-AA94-200BAFA8D0EA}" dt="2021-04-22T01:49:25.583" v="822" actId="207"/>
          <ac:spMkLst>
            <pc:docMk/>
            <pc:sldMk cId="96317364" sldId="324"/>
            <ac:spMk id="11" creationId="{00000000-0000-0000-0000-000000000000}"/>
          </ac:spMkLst>
        </pc:spChg>
      </pc:sldChg>
      <pc:sldChg chg="modSp mod">
        <pc:chgData name="三原慎一" userId="5f70cbe7-f4c8-4824-9758-2abefef14823" providerId="ADAL" clId="{43FB48D1-9ED6-454F-AA94-200BAFA8D0EA}" dt="2021-04-22T01:48:31.799" v="809" actId="2711"/>
        <pc:sldMkLst>
          <pc:docMk/>
          <pc:sldMk cId="4018672891" sldId="325"/>
        </pc:sldMkLst>
        <pc:spChg chg="mod">
          <ac:chgData name="三原慎一" userId="5f70cbe7-f4c8-4824-9758-2abefef14823" providerId="ADAL" clId="{43FB48D1-9ED6-454F-AA94-200BAFA8D0EA}" dt="2021-04-22T01:48:31.799" v="809" actId="2711"/>
          <ac:spMkLst>
            <pc:docMk/>
            <pc:sldMk cId="4018672891" sldId="325"/>
            <ac:spMk id="2" creationId="{00000000-0000-0000-0000-000000000000}"/>
          </ac:spMkLst>
        </pc:spChg>
        <pc:spChg chg="mod">
          <ac:chgData name="三原慎一" userId="5f70cbe7-f4c8-4824-9758-2abefef14823" providerId="ADAL" clId="{43FB48D1-9ED6-454F-AA94-200BAFA8D0EA}" dt="2021-04-22T01:48:31.799" v="809" actId="2711"/>
          <ac:spMkLst>
            <pc:docMk/>
            <pc:sldMk cId="4018672891" sldId="325"/>
            <ac:spMk id="3" creationId="{00000000-0000-0000-0000-000000000000}"/>
          </ac:spMkLst>
        </pc:spChg>
        <pc:spChg chg="mod">
          <ac:chgData name="三原慎一" userId="5f70cbe7-f4c8-4824-9758-2abefef14823" providerId="ADAL" clId="{43FB48D1-9ED6-454F-AA94-200BAFA8D0EA}" dt="2021-04-22T01:48:31.799" v="809" actId="2711"/>
          <ac:spMkLst>
            <pc:docMk/>
            <pc:sldMk cId="4018672891" sldId="325"/>
            <ac:spMk id="4" creationId="{00000000-0000-0000-0000-000000000000}"/>
          </ac:spMkLst>
        </pc:spChg>
        <pc:spChg chg="mod">
          <ac:chgData name="三原慎一" userId="5f70cbe7-f4c8-4824-9758-2abefef14823" providerId="ADAL" clId="{43FB48D1-9ED6-454F-AA94-200BAFA8D0EA}" dt="2021-04-22T01:48:31.799" v="809" actId="2711"/>
          <ac:spMkLst>
            <pc:docMk/>
            <pc:sldMk cId="4018672891" sldId="325"/>
            <ac:spMk id="5" creationId="{00000000-0000-0000-0000-000000000000}"/>
          </ac:spMkLst>
        </pc:spChg>
        <pc:spChg chg="mod">
          <ac:chgData name="三原慎一" userId="5f70cbe7-f4c8-4824-9758-2abefef14823" providerId="ADAL" clId="{43FB48D1-9ED6-454F-AA94-200BAFA8D0EA}" dt="2021-04-22T01:48:31.799" v="809" actId="2711"/>
          <ac:spMkLst>
            <pc:docMk/>
            <pc:sldMk cId="4018672891" sldId="325"/>
            <ac:spMk id="6" creationId="{00000000-0000-0000-0000-000000000000}"/>
          </ac:spMkLst>
        </pc:spChg>
        <pc:spChg chg="mod">
          <ac:chgData name="三原慎一" userId="5f70cbe7-f4c8-4824-9758-2abefef14823" providerId="ADAL" clId="{43FB48D1-9ED6-454F-AA94-200BAFA8D0EA}" dt="2021-04-22T01:48:31.799" v="809" actId="2711"/>
          <ac:spMkLst>
            <pc:docMk/>
            <pc:sldMk cId="4018672891" sldId="325"/>
            <ac:spMk id="7" creationId="{00000000-0000-0000-0000-000000000000}"/>
          </ac:spMkLst>
        </pc:spChg>
        <pc:spChg chg="mod">
          <ac:chgData name="三原慎一" userId="5f70cbe7-f4c8-4824-9758-2abefef14823" providerId="ADAL" clId="{43FB48D1-9ED6-454F-AA94-200BAFA8D0EA}" dt="2021-04-22T01:48:31.799" v="809" actId="2711"/>
          <ac:spMkLst>
            <pc:docMk/>
            <pc:sldMk cId="4018672891" sldId="325"/>
            <ac:spMk id="8" creationId="{00000000-0000-0000-0000-000000000000}"/>
          </ac:spMkLst>
        </pc:spChg>
        <pc:spChg chg="mod">
          <ac:chgData name="三原慎一" userId="5f70cbe7-f4c8-4824-9758-2abefef14823" providerId="ADAL" clId="{43FB48D1-9ED6-454F-AA94-200BAFA8D0EA}" dt="2021-04-22T01:48:31.799" v="809" actId="2711"/>
          <ac:spMkLst>
            <pc:docMk/>
            <pc:sldMk cId="4018672891" sldId="325"/>
            <ac:spMk id="9" creationId="{00000000-0000-0000-0000-000000000000}"/>
          </ac:spMkLst>
        </pc:spChg>
        <pc:spChg chg="mod">
          <ac:chgData name="三原慎一" userId="5f70cbe7-f4c8-4824-9758-2abefef14823" providerId="ADAL" clId="{43FB48D1-9ED6-454F-AA94-200BAFA8D0EA}" dt="2021-04-22T01:48:31.799" v="809" actId="2711"/>
          <ac:spMkLst>
            <pc:docMk/>
            <pc:sldMk cId="4018672891" sldId="325"/>
            <ac:spMk id="10" creationId="{00000000-0000-0000-0000-000000000000}"/>
          </ac:spMkLst>
        </pc:spChg>
        <pc:spChg chg="mod">
          <ac:chgData name="三原慎一" userId="5f70cbe7-f4c8-4824-9758-2abefef14823" providerId="ADAL" clId="{43FB48D1-9ED6-454F-AA94-200BAFA8D0EA}" dt="2021-04-22T01:48:31.799" v="809" actId="2711"/>
          <ac:spMkLst>
            <pc:docMk/>
            <pc:sldMk cId="4018672891" sldId="325"/>
            <ac:spMk id="11" creationId="{00000000-0000-0000-0000-000000000000}"/>
          </ac:spMkLst>
        </pc:spChg>
        <pc:spChg chg="mod">
          <ac:chgData name="三原慎一" userId="5f70cbe7-f4c8-4824-9758-2abefef14823" providerId="ADAL" clId="{43FB48D1-9ED6-454F-AA94-200BAFA8D0EA}" dt="2021-04-22T01:48:31.799" v="809" actId="2711"/>
          <ac:spMkLst>
            <pc:docMk/>
            <pc:sldMk cId="4018672891" sldId="325"/>
            <ac:spMk id="12" creationId="{00000000-0000-0000-0000-000000000000}"/>
          </ac:spMkLst>
        </pc:spChg>
        <pc:spChg chg="mod">
          <ac:chgData name="三原慎一" userId="5f70cbe7-f4c8-4824-9758-2abefef14823" providerId="ADAL" clId="{43FB48D1-9ED6-454F-AA94-200BAFA8D0EA}" dt="2021-04-22T01:48:31.799" v="809" actId="2711"/>
          <ac:spMkLst>
            <pc:docMk/>
            <pc:sldMk cId="4018672891" sldId="325"/>
            <ac:spMk id="16" creationId="{00000000-0000-0000-0000-000000000000}"/>
          </ac:spMkLst>
        </pc:spChg>
        <pc:spChg chg="mod">
          <ac:chgData name="三原慎一" userId="5f70cbe7-f4c8-4824-9758-2abefef14823" providerId="ADAL" clId="{43FB48D1-9ED6-454F-AA94-200BAFA8D0EA}" dt="2021-04-22T01:48:31.799" v="809" actId="2711"/>
          <ac:spMkLst>
            <pc:docMk/>
            <pc:sldMk cId="4018672891" sldId="325"/>
            <ac:spMk id="17" creationId="{00000000-0000-0000-0000-000000000000}"/>
          </ac:spMkLst>
        </pc:spChg>
        <pc:spChg chg="mod">
          <ac:chgData name="三原慎一" userId="5f70cbe7-f4c8-4824-9758-2abefef14823" providerId="ADAL" clId="{43FB48D1-9ED6-454F-AA94-200BAFA8D0EA}" dt="2021-04-22T01:48:31.799" v="809" actId="2711"/>
          <ac:spMkLst>
            <pc:docMk/>
            <pc:sldMk cId="4018672891" sldId="325"/>
            <ac:spMk id="18" creationId="{00000000-0000-0000-0000-000000000000}"/>
          </ac:spMkLst>
        </pc:spChg>
        <pc:spChg chg="mod">
          <ac:chgData name="三原慎一" userId="5f70cbe7-f4c8-4824-9758-2abefef14823" providerId="ADAL" clId="{43FB48D1-9ED6-454F-AA94-200BAFA8D0EA}" dt="2021-04-22T01:48:31.799" v="809" actId="2711"/>
          <ac:spMkLst>
            <pc:docMk/>
            <pc:sldMk cId="4018672891" sldId="325"/>
            <ac:spMk id="19" creationId="{00000000-0000-0000-0000-000000000000}"/>
          </ac:spMkLst>
        </pc:spChg>
        <pc:spChg chg="mod">
          <ac:chgData name="三原慎一" userId="5f70cbe7-f4c8-4824-9758-2abefef14823" providerId="ADAL" clId="{43FB48D1-9ED6-454F-AA94-200BAFA8D0EA}" dt="2021-04-22T01:48:31.799" v="809" actId="2711"/>
          <ac:spMkLst>
            <pc:docMk/>
            <pc:sldMk cId="4018672891" sldId="325"/>
            <ac:spMk id="20" creationId="{00000000-0000-0000-0000-000000000000}"/>
          </ac:spMkLst>
        </pc:spChg>
        <pc:spChg chg="mod">
          <ac:chgData name="三原慎一" userId="5f70cbe7-f4c8-4824-9758-2abefef14823" providerId="ADAL" clId="{43FB48D1-9ED6-454F-AA94-200BAFA8D0EA}" dt="2021-04-22T01:48:31.799" v="809" actId="2711"/>
          <ac:spMkLst>
            <pc:docMk/>
            <pc:sldMk cId="4018672891" sldId="325"/>
            <ac:spMk id="21" creationId="{00000000-0000-0000-0000-000000000000}"/>
          </ac:spMkLst>
        </pc:spChg>
        <pc:spChg chg="mod">
          <ac:chgData name="三原慎一" userId="5f70cbe7-f4c8-4824-9758-2abefef14823" providerId="ADAL" clId="{43FB48D1-9ED6-454F-AA94-200BAFA8D0EA}" dt="2021-04-22T01:48:31.799" v="809" actId="2711"/>
          <ac:spMkLst>
            <pc:docMk/>
            <pc:sldMk cId="4018672891" sldId="325"/>
            <ac:spMk id="22" creationId="{00000000-0000-0000-0000-000000000000}"/>
          </ac:spMkLst>
        </pc:spChg>
        <pc:spChg chg="mod">
          <ac:chgData name="三原慎一" userId="5f70cbe7-f4c8-4824-9758-2abefef14823" providerId="ADAL" clId="{43FB48D1-9ED6-454F-AA94-200BAFA8D0EA}" dt="2021-04-22T01:48:31.799" v="809" actId="2711"/>
          <ac:spMkLst>
            <pc:docMk/>
            <pc:sldMk cId="4018672891" sldId="325"/>
            <ac:spMk id="23" creationId="{00000000-0000-0000-0000-000000000000}"/>
          </ac:spMkLst>
        </pc:spChg>
        <pc:spChg chg="mod">
          <ac:chgData name="三原慎一" userId="5f70cbe7-f4c8-4824-9758-2abefef14823" providerId="ADAL" clId="{43FB48D1-9ED6-454F-AA94-200BAFA8D0EA}" dt="2021-04-22T01:48:31.799" v="809" actId="2711"/>
          <ac:spMkLst>
            <pc:docMk/>
            <pc:sldMk cId="4018672891" sldId="325"/>
            <ac:spMk id="24" creationId="{00000000-0000-0000-0000-000000000000}"/>
          </ac:spMkLst>
        </pc:spChg>
      </pc:sldChg>
      <pc:sldChg chg="modSp mod">
        <pc:chgData name="三原慎一" userId="5f70cbe7-f4c8-4824-9758-2abefef14823" providerId="ADAL" clId="{43FB48D1-9ED6-454F-AA94-200BAFA8D0EA}" dt="2021-04-22T01:58:04.947" v="1089" actId="1035"/>
        <pc:sldMkLst>
          <pc:docMk/>
          <pc:sldMk cId="2174721177" sldId="326"/>
        </pc:sldMkLst>
        <pc:spChg chg="mod">
          <ac:chgData name="三原慎一" userId="5f70cbe7-f4c8-4824-9758-2abefef14823" providerId="ADAL" clId="{43FB48D1-9ED6-454F-AA94-200BAFA8D0EA}" dt="2021-04-22T01:58:04.947" v="1089" actId="1035"/>
          <ac:spMkLst>
            <pc:docMk/>
            <pc:sldMk cId="2174721177" sldId="326"/>
            <ac:spMk id="2" creationId="{00000000-0000-0000-0000-000000000000}"/>
          </ac:spMkLst>
        </pc:spChg>
      </pc:sldChg>
      <pc:sldChg chg="modSp mod">
        <pc:chgData name="三原慎一" userId="5f70cbe7-f4c8-4824-9758-2abefef14823" providerId="ADAL" clId="{43FB48D1-9ED6-454F-AA94-200BAFA8D0EA}" dt="2021-04-22T01:50:42.055" v="896" actId="1035"/>
        <pc:sldMkLst>
          <pc:docMk/>
          <pc:sldMk cId="490241661" sldId="327"/>
        </pc:sldMkLst>
        <pc:spChg chg="mod">
          <ac:chgData name="三原慎一" userId="5f70cbe7-f4c8-4824-9758-2abefef14823" providerId="ADAL" clId="{43FB48D1-9ED6-454F-AA94-200BAFA8D0EA}" dt="2021-04-22T01:50:42.055" v="896" actId="1035"/>
          <ac:spMkLst>
            <pc:docMk/>
            <pc:sldMk cId="490241661" sldId="327"/>
            <ac:spMk id="2" creationId="{00000000-0000-0000-0000-000000000000}"/>
          </ac:spMkLst>
        </pc:spChg>
      </pc:sldChg>
      <pc:sldChg chg="modSp mod">
        <pc:chgData name="三原慎一" userId="5f70cbe7-f4c8-4824-9758-2abefef14823" providerId="ADAL" clId="{43FB48D1-9ED6-454F-AA94-200BAFA8D0EA}" dt="2021-04-22T01:40:43.341" v="765" actId="1035"/>
        <pc:sldMkLst>
          <pc:docMk/>
          <pc:sldMk cId="173932483" sldId="328"/>
        </pc:sldMkLst>
        <pc:spChg chg="mod">
          <ac:chgData name="三原慎一" userId="5f70cbe7-f4c8-4824-9758-2abefef14823" providerId="ADAL" clId="{43FB48D1-9ED6-454F-AA94-200BAFA8D0EA}" dt="2021-04-22T01:40:43.341" v="765" actId="1035"/>
          <ac:spMkLst>
            <pc:docMk/>
            <pc:sldMk cId="173932483" sldId="328"/>
            <ac:spMk id="2" creationId="{00000000-0000-0000-0000-000000000000}"/>
          </ac:spMkLst>
        </pc:spChg>
        <pc:spChg chg="mod">
          <ac:chgData name="三原慎一" userId="5f70cbe7-f4c8-4824-9758-2abefef14823" providerId="ADAL" clId="{43FB48D1-9ED6-454F-AA94-200BAFA8D0EA}" dt="2021-04-22T01:40:38.602" v="760" actId="2711"/>
          <ac:spMkLst>
            <pc:docMk/>
            <pc:sldMk cId="173932483" sldId="328"/>
            <ac:spMk id="3" creationId="{00000000-0000-0000-0000-000000000000}"/>
          </ac:spMkLst>
        </pc:spChg>
        <pc:spChg chg="mod">
          <ac:chgData name="三原慎一" userId="5f70cbe7-f4c8-4824-9758-2abefef14823" providerId="ADAL" clId="{43FB48D1-9ED6-454F-AA94-200BAFA8D0EA}" dt="2021-04-22T01:40:38.602" v="760" actId="2711"/>
          <ac:spMkLst>
            <pc:docMk/>
            <pc:sldMk cId="173932483" sldId="328"/>
            <ac:spMk id="4" creationId="{00000000-0000-0000-0000-000000000000}"/>
          </ac:spMkLst>
        </pc:spChg>
        <pc:spChg chg="mod">
          <ac:chgData name="三原慎一" userId="5f70cbe7-f4c8-4824-9758-2abefef14823" providerId="ADAL" clId="{43FB48D1-9ED6-454F-AA94-200BAFA8D0EA}" dt="2021-04-22T01:40:38.602" v="760" actId="2711"/>
          <ac:spMkLst>
            <pc:docMk/>
            <pc:sldMk cId="173932483" sldId="328"/>
            <ac:spMk id="6" creationId="{00000000-0000-0000-0000-000000000000}"/>
          </ac:spMkLst>
        </pc:spChg>
        <pc:spChg chg="mod">
          <ac:chgData name="三原慎一" userId="5f70cbe7-f4c8-4824-9758-2abefef14823" providerId="ADAL" clId="{43FB48D1-9ED6-454F-AA94-200BAFA8D0EA}" dt="2021-04-22T01:40:38.602" v="760" actId="2711"/>
          <ac:spMkLst>
            <pc:docMk/>
            <pc:sldMk cId="173932483" sldId="328"/>
            <ac:spMk id="7" creationId="{00000000-0000-0000-0000-000000000000}"/>
          </ac:spMkLst>
        </pc:spChg>
        <pc:spChg chg="mod">
          <ac:chgData name="三原慎一" userId="5f70cbe7-f4c8-4824-9758-2abefef14823" providerId="ADAL" clId="{43FB48D1-9ED6-454F-AA94-200BAFA8D0EA}" dt="2021-04-22T01:40:38.602" v="760" actId="2711"/>
          <ac:spMkLst>
            <pc:docMk/>
            <pc:sldMk cId="173932483" sldId="328"/>
            <ac:spMk id="8" creationId="{00000000-0000-0000-0000-000000000000}"/>
          </ac:spMkLst>
        </pc:spChg>
        <pc:spChg chg="mod">
          <ac:chgData name="三原慎一" userId="5f70cbe7-f4c8-4824-9758-2abefef14823" providerId="ADAL" clId="{43FB48D1-9ED6-454F-AA94-200BAFA8D0EA}" dt="2021-04-22T01:40:38.602" v="760" actId="2711"/>
          <ac:spMkLst>
            <pc:docMk/>
            <pc:sldMk cId="173932483" sldId="328"/>
            <ac:spMk id="9" creationId="{00000000-0000-0000-0000-000000000000}"/>
          </ac:spMkLst>
        </pc:spChg>
        <pc:spChg chg="mod">
          <ac:chgData name="三原慎一" userId="5f70cbe7-f4c8-4824-9758-2abefef14823" providerId="ADAL" clId="{43FB48D1-9ED6-454F-AA94-200BAFA8D0EA}" dt="2021-04-22T01:40:38.602" v="760" actId="2711"/>
          <ac:spMkLst>
            <pc:docMk/>
            <pc:sldMk cId="173932483" sldId="328"/>
            <ac:spMk id="10" creationId="{00000000-0000-0000-0000-000000000000}"/>
          </ac:spMkLst>
        </pc:spChg>
        <pc:spChg chg="mod">
          <ac:chgData name="三原慎一" userId="5f70cbe7-f4c8-4824-9758-2abefef14823" providerId="ADAL" clId="{43FB48D1-9ED6-454F-AA94-200BAFA8D0EA}" dt="2021-04-22T01:40:38.602" v="760" actId="2711"/>
          <ac:spMkLst>
            <pc:docMk/>
            <pc:sldMk cId="173932483" sldId="328"/>
            <ac:spMk id="11" creationId="{00000000-0000-0000-0000-000000000000}"/>
          </ac:spMkLst>
        </pc:spChg>
        <pc:spChg chg="mod">
          <ac:chgData name="三原慎一" userId="5f70cbe7-f4c8-4824-9758-2abefef14823" providerId="ADAL" clId="{43FB48D1-9ED6-454F-AA94-200BAFA8D0EA}" dt="2021-04-22T01:40:38.602" v="760" actId="2711"/>
          <ac:spMkLst>
            <pc:docMk/>
            <pc:sldMk cId="173932483" sldId="328"/>
            <ac:spMk id="17" creationId="{00000000-0000-0000-0000-000000000000}"/>
          </ac:spMkLst>
        </pc:spChg>
        <pc:spChg chg="mod">
          <ac:chgData name="三原慎一" userId="5f70cbe7-f4c8-4824-9758-2abefef14823" providerId="ADAL" clId="{43FB48D1-9ED6-454F-AA94-200BAFA8D0EA}" dt="2021-04-22T01:40:38.602" v="760" actId="2711"/>
          <ac:spMkLst>
            <pc:docMk/>
            <pc:sldMk cId="173932483" sldId="328"/>
            <ac:spMk id="18" creationId="{00000000-0000-0000-0000-000000000000}"/>
          </ac:spMkLst>
        </pc:spChg>
        <pc:spChg chg="mod">
          <ac:chgData name="三原慎一" userId="5f70cbe7-f4c8-4824-9758-2abefef14823" providerId="ADAL" clId="{43FB48D1-9ED6-454F-AA94-200BAFA8D0EA}" dt="2021-04-22T01:40:38.602" v="760" actId="2711"/>
          <ac:spMkLst>
            <pc:docMk/>
            <pc:sldMk cId="173932483" sldId="328"/>
            <ac:spMk id="19" creationId="{00000000-0000-0000-0000-000000000000}"/>
          </ac:spMkLst>
        </pc:spChg>
        <pc:spChg chg="mod">
          <ac:chgData name="三原慎一" userId="5f70cbe7-f4c8-4824-9758-2abefef14823" providerId="ADAL" clId="{43FB48D1-9ED6-454F-AA94-200BAFA8D0EA}" dt="2021-04-22T01:40:38.602" v="760" actId="2711"/>
          <ac:spMkLst>
            <pc:docMk/>
            <pc:sldMk cId="173932483" sldId="328"/>
            <ac:spMk id="60" creationId="{00000000-0000-0000-0000-000000000000}"/>
          </ac:spMkLst>
        </pc:spChg>
        <pc:spChg chg="mod">
          <ac:chgData name="三原慎一" userId="5f70cbe7-f4c8-4824-9758-2abefef14823" providerId="ADAL" clId="{43FB48D1-9ED6-454F-AA94-200BAFA8D0EA}" dt="2021-04-22T01:40:38.602" v="760" actId="2711"/>
          <ac:spMkLst>
            <pc:docMk/>
            <pc:sldMk cId="173932483" sldId="328"/>
            <ac:spMk id="61" creationId="{00000000-0000-0000-0000-000000000000}"/>
          </ac:spMkLst>
        </pc:spChg>
        <pc:spChg chg="mod">
          <ac:chgData name="三原慎一" userId="5f70cbe7-f4c8-4824-9758-2abefef14823" providerId="ADAL" clId="{43FB48D1-9ED6-454F-AA94-200BAFA8D0EA}" dt="2021-04-22T01:40:38.602" v="760" actId="2711"/>
          <ac:spMkLst>
            <pc:docMk/>
            <pc:sldMk cId="173932483" sldId="328"/>
            <ac:spMk id="62" creationId="{00000000-0000-0000-0000-000000000000}"/>
          </ac:spMkLst>
        </pc:spChg>
        <pc:spChg chg="mod">
          <ac:chgData name="三原慎一" userId="5f70cbe7-f4c8-4824-9758-2abefef14823" providerId="ADAL" clId="{43FB48D1-9ED6-454F-AA94-200BAFA8D0EA}" dt="2021-04-22T01:40:38.602" v="760" actId="2711"/>
          <ac:spMkLst>
            <pc:docMk/>
            <pc:sldMk cId="173932483" sldId="328"/>
            <ac:spMk id="63" creationId="{00000000-0000-0000-0000-000000000000}"/>
          </ac:spMkLst>
        </pc:spChg>
        <pc:spChg chg="mod">
          <ac:chgData name="三原慎一" userId="5f70cbe7-f4c8-4824-9758-2abefef14823" providerId="ADAL" clId="{43FB48D1-9ED6-454F-AA94-200BAFA8D0EA}" dt="2021-04-22T01:40:38.602" v="760" actId="2711"/>
          <ac:spMkLst>
            <pc:docMk/>
            <pc:sldMk cId="173932483" sldId="328"/>
            <ac:spMk id="64" creationId="{00000000-0000-0000-0000-000000000000}"/>
          </ac:spMkLst>
        </pc:spChg>
      </pc:sldChg>
      <pc:sldChg chg="modSp mod">
        <pc:chgData name="三原慎一" userId="5f70cbe7-f4c8-4824-9758-2abefef14823" providerId="ADAL" clId="{43FB48D1-9ED6-454F-AA94-200BAFA8D0EA}" dt="2021-04-22T01:48:38.670" v="810" actId="2711"/>
        <pc:sldMkLst>
          <pc:docMk/>
          <pc:sldMk cId="500452397" sldId="329"/>
        </pc:sldMkLst>
        <pc:spChg chg="mod">
          <ac:chgData name="三原慎一" userId="5f70cbe7-f4c8-4824-9758-2abefef14823" providerId="ADAL" clId="{43FB48D1-9ED6-454F-AA94-200BAFA8D0EA}" dt="2021-04-22T01:48:38.670" v="810" actId="2711"/>
          <ac:spMkLst>
            <pc:docMk/>
            <pc:sldMk cId="500452397" sldId="329"/>
            <ac:spMk id="2" creationId="{00000000-0000-0000-0000-000000000000}"/>
          </ac:spMkLst>
        </pc:spChg>
        <pc:spChg chg="mod">
          <ac:chgData name="三原慎一" userId="5f70cbe7-f4c8-4824-9758-2abefef14823" providerId="ADAL" clId="{43FB48D1-9ED6-454F-AA94-200BAFA8D0EA}" dt="2021-04-22T01:48:38.670" v="810" actId="2711"/>
          <ac:spMkLst>
            <pc:docMk/>
            <pc:sldMk cId="500452397" sldId="329"/>
            <ac:spMk id="3" creationId="{00000000-0000-0000-0000-000000000000}"/>
          </ac:spMkLst>
        </pc:spChg>
        <pc:spChg chg="mod">
          <ac:chgData name="三原慎一" userId="5f70cbe7-f4c8-4824-9758-2abefef14823" providerId="ADAL" clId="{43FB48D1-9ED6-454F-AA94-200BAFA8D0EA}" dt="2021-04-22T01:48:38.670" v="810" actId="2711"/>
          <ac:spMkLst>
            <pc:docMk/>
            <pc:sldMk cId="500452397" sldId="329"/>
            <ac:spMk id="4" creationId="{00000000-0000-0000-0000-000000000000}"/>
          </ac:spMkLst>
        </pc:spChg>
        <pc:spChg chg="mod">
          <ac:chgData name="三原慎一" userId="5f70cbe7-f4c8-4824-9758-2abefef14823" providerId="ADAL" clId="{43FB48D1-9ED6-454F-AA94-200BAFA8D0EA}" dt="2021-04-22T01:48:38.670" v="810" actId="2711"/>
          <ac:spMkLst>
            <pc:docMk/>
            <pc:sldMk cId="500452397" sldId="329"/>
            <ac:spMk id="5" creationId="{00000000-0000-0000-0000-000000000000}"/>
          </ac:spMkLst>
        </pc:spChg>
        <pc:spChg chg="mod">
          <ac:chgData name="三原慎一" userId="5f70cbe7-f4c8-4824-9758-2abefef14823" providerId="ADAL" clId="{43FB48D1-9ED6-454F-AA94-200BAFA8D0EA}" dt="2021-04-22T01:48:38.670" v="810" actId="2711"/>
          <ac:spMkLst>
            <pc:docMk/>
            <pc:sldMk cId="500452397" sldId="329"/>
            <ac:spMk id="6" creationId="{00000000-0000-0000-0000-000000000000}"/>
          </ac:spMkLst>
        </pc:spChg>
        <pc:spChg chg="mod">
          <ac:chgData name="三原慎一" userId="5f70cbe7-f4c8-4824-9758-2abefef14823" providerId="ADAL" clId="{43FB48D1-9ED6-454F-AA94-200BAFA8D0EA}" dt="2021-04-22T01:48:38.670" v="810" actId="2711"/>
          <ac:spMkLst>
            <pc:docMk/>
            <pc:sldMk cId="500452397" sldId="329"/>
            <ac:spMk id="11" creationId="{00000000-0000-0000-0000-000000000000}"/>
          </ac:spMkLst>
        </pc:spChg>
        <pc:spChg chg="mod">
          <ac:chgData name="三原慎一" userId="5f70cbe7-f4c8-4824-9758-2abefef14823" providerId="ADAL" clId="{43FB48D1-9ED6-454F-AA94-200BAFA8D0EA}" dt="2021-04-22T01:48:38.670" v="810" actId="2711"/>
          <ac:spMkLst>
            <pc:docMk/>
            <pc:sldMk cId="500452397" sldId="329"/>
            <ac:spMk id="12" creationId="{00000000-0000-0000-0000-000000000000}"/>
          </ac:spMkLst>
        </pc:spChg>
        <pc:spChg chg="mod">
          <ac:chgData name="三原慎一" userId="5f70cbe7-f4c8-4824-9758-2abefef14823" providerId="ADAL" clId="{43FB48D1-9ED6-454F-AA94-200BAFA8D0EA}" dt="2021-04-22T01:48:38.670" v="810" actId="2711"/>
          <ac:spMkLst>
            <pc:docMk/>
            <pc:sldMk cId="500452397" sldId="329"/>
            <ac:spMk id="13" creationId="{00000000-0000-0000-0000-000000000000}"/>
          </ac:spMkLst>
        </pc:spChg>
        <pc:spChg chg="mod">
          <ac:chgData name="三原慎一" userId="5f70cbe7-f4c8-4824-9758-2abefef14823" providerId="ADAL" clId="{43FB48D1-9ED6-454F-AA94-200BAFA8D0EA}" dt="2021-04-22T01:48:38.670" v="810" actId="2711"/>
          <ac:spMkLst>
            <pc:docMk/>
            <pc:sldMk cId="500452397" sldId="329"/>
            <ac:spMk id="20" creationId="{00000000-0000-0000-0000-000000000000}"/>
          </ac:spMkLst>
        </pc:spChg>
        <pc:spChg chg="mod">
          <ac:chgData name="三原慎一" userId="5f70cbe7-f4c8-4824-9758-2abefef14823" providerId="ADAL" clId="{43FB48D1-9ED6-454F-AA94-200BAFA8D0EA}" dt="2021-04-22T01:48:38.670" v="810" actId="2711"/>
          <ac:spMkLst>
            <pc:docMk/>
            <pc:sldMk cId="500452397" sldId="329"/>
            <ac:spMk id="22" creationId="{00000000-0000-0000-0000-000000000000}"/>
          </ac:spMkLst>
        </pc:spChg>
        <pc:spChg chg="mod">
          <ac:chgData name="三原慎一" userId="5f70cbe7-f4c8-4824-9758-2abefef14823" providerId="ADAL" clId="{43FB48D1-9ED6-454F-AA94-200BAFA8D0EA}" dt="2021-04-22T01:48:38.670" v="810" actId="2711"/>
          <ac:spMkLst>
            <pc:docMk/>
            <pc:sldMk cId="500452397" sldId="329"/>
            <ac:spMk id="44" creationId="{00000000-0000-0000-0000-000000000000}"/>
          </ac:spMkLst>
        </pc:spChg>
        <pc:spChg chg="mod">
          <ac:chgData name="三原慎一" userId="5f70cbe7-f4c8-4824-9758-2abefef14823" providerId="ADAL" clId="{43FB48D1-9ED6-454F-AA94-200BAFA8D0EA}" dt="2021-04-22T01:48:38.670" v="810" actId="2711"/>
          <ac:spMkLst>
            <pc:docMk/>
            <pc:sldMk cId="500452397" sldId="329"/>
            <ac:spMk id="45" creationId="{00000000-0000-0000-0000-000000000000}"/>
          </ac:spMkLst>
        </pc:spChg>
        <pc:spChg chg="mod">
          <ac:chgData name="三原慎一" userId="5f70cbe7-f4c8-4824-9758-2abefef14823" providerId="ADAL" clId="{43FB48D1-9ED6-454F-AA94-200BAFA8D0EA}" dt="2021-04-22T01:48:38.670" v="810" actId="2711"/>
          <ac:spMkLst>
            <pc:docMk/>
            <pc:sldMk cId="500452397" sldId="329"/>
            <ac:spMk id="46" creationId="{00000000-0000-0000-0000-000000000000}"/>
          </ac:spMkLst>
        </pc:spChg>
        <pc:spChg chg="mod">
          <ac:chgData name="三原慎一" userId="5f70cbe7-f4c8-4824-9758-2abefef14823" providerId="ADAL" clId="{43FB48D1-9ED6-454F-AA94-200BAFA8D0EA}" dt="2021-04-22T01:48:38.670" v="810" actId="2711"/>
          <ac:spMkLst>
            <pc:docMk/>
            <pc:sldMk cId="500452397" sldId="329"/>
            <ac:spMk id="47" creationId="{00000000-0000-0000-0000-000000000000}"/>
          </ac:spMkLst>
        </pc:spChg>
      </pc:sldChg>
      <pc:sldChg chg="modSp mod">
        <pc:chgData name="三原慎一" userId="5f70cbe7-f4c8-4824-9758-2abefef14823" providerId="ADAL" clId="{43FB48D1-9ED6-454F-AA94-200BAFA8D0EA}" dt="2021-04-22T01:48:47.101" v="811" actId="2711"/>
        <pc:sldMkLst>
          <pc:docMk/>
          <pc:sldMk cId="2060241946" sldId="331"/>
        </pc:sldMkLst>
        <pc:spChg chg="mod">
          <ac:chgData name="三原慎一" userId="5f70cbe7-f4c8-4824-9758-2abefef14823" providerId="ADAL" clId="{43FB48D1-9ED6-454F-AA94-200BAFA8D0EA}" dt="2021-04-22T01:48:47.101" v="811" actId="2711"/>
          <ac:spMkLst>
            <pc:docMk/>
            <pc:sldMk cId="2060241946" sldId="331"/>
            <ac:spMk id="2" creationId="{00000000-0000-0000-0000-000000000000}"/>
          </ac:spMkLst>
        </pc:spChg>
        <pc:spChg chg="mod">
          <ac:chgData name="三原慎一" userId="5f70cbe7-f4c8-4824-9758-2abefef14823" providerId="ADAL" clId="{43FB48D1-9ED6-454F-AA94-200BAFA8D0EA}" dt="2021-04-22T01:48:47.101" v="811" actId="2711"/>
          <ac:spMkLst>
            <pc:docMk/>
            <pc:sldMk cId="2060241946" sldId="331"/>
            <ac:spMk id="3" creationId="{00000000-0000-0000-0000-000000000000}"/>
          </ac:spMkLst>
        </pc:spChg>
        <pc:spChg chg="mod">
          <ac:chgData name="三原慎一" userId="5f70cbe7-f4c8-4824-9758-2abefef14823" providerId="ADAL" clId="{43FB48D1-9ED6-454F-AA94-200BAFA8D0EA}" dt="2021-04-22T01:48:47.101" v="811" actId="2711"/>
          <ac:spMkLst>
            <pc:docMk/>
            <pc:sldMk cId="2060241946" sldId="331"/>
            <ac:spMk id="4" creationId="{00000000-0000-0000-0000-000000000000}"/>
          </ac:spMkLst>
        </pc:spChg>
        <pc:spChg chg="mod">
          <ac:chgData name="三原慎一" userId="5f70cbe7-f4c8-4824-9758-2abefef14823" providerId="ADAL" clId="{43FB48D1-9ED6-454F-AA94-200BAFA8D0EA}" dt="2021-04-22T01:48:47.101" v="811" actId="2711"/>
          <ac:spMkLst>
            <pc:docMk/>
            <pc:sldMk cId="2060241946" sldId="331"/>
            <ac:spMk id="5" creationId="{00000000-0000-0000-0000-000000000000}"/>
          </ac:spMkLst>
        </pc:spChg>
        <pc:spChg chg="mod">
          <ac:chgData name="三原慎一" userId="5f70cbe7-f4c8-4824-9758-2abefef14823" providerId="ADAL" clId="{43FB48D1-9ED6-454F-AA94-200BAFA8D0EA}" dt="2021-04-22T01:48:47.101" v="811" actId="2711"/>
          <ac:spMkLst>
            <pc:docMk/>
            <pc:sldMk cId="2060241946" sldId="331"/>
            <ac:spMk id="11" creationId="{00000000-0000-0000-0000-000000000000}"/>
          </ac:spMkLst>
        </pc:spChg>
        <pc:spChg chg="mod">
          <ac:chgData name="三原慎一" userId="5f70cbe7-f4c8-4824-9758-2abefef14823" providerId="ADAL" clId="{43FB48D1-9ED6-454F-AA94-200BAFA8D0EA}" dt="2021-04-22T01:48:47.101" v="811" actId="2711"/>
          <ac:spMkLst>
            <pc:docMk/>
            <pc:sldMk cId="2060241946" sldId="331"/>
            <ac:spMk id="12" creationId="{00000000-0000-0000-0000-000000000000}"/>
          </ac:spMkLst>
        </pc:spChg>
        <pc:spChg chg="mod">
          <ac:chgData name="三原慎一" userId="5f70cbe7-f4c8-4824-9758-2abefef14823" providerId="ADAL" clId="{43FB48D1-9ED6-454F-AA94-200BAFA8D0EA}" dt="2021-04-22T01:48:47.101" v="811" actId="2711"/>
          <ac:spMkLst>
            <pc:docMk/>
            <pc:sldMk cId="2060241946" sldId="331"/>
            <ac:spMk id="13" creationId="{00000000-0000-0000-0000-000000000000}"/>
          </ac:spMkLst>
        </pc:spChg>
        <pc:spChg chg="mod">
          <ac:chgData name="三原慎一" userId="5f70cbe7-f4c8-4824-9758-2abefef14823" providerId="ADAL" clId="{43FB48D1-9ED6-454F-AA94-200BAFA8D0EA}" dt="2021-04-22T01:48:47.101" v="811" actId="2711"/>
          <ac:spMkLst>
            <pc:docMk/>
            <pc:sldMk cId="2060241946" sldId="331"/>
            <ac:spMk id="14" creationId="{00000000-0000-0000-0000-000000000000}"/>
          </ac:spMkLst>
        </pc:spChg>
        <pc:spChg chg="mod">
          <ac:chgData name="三原慎一" userId="5f70cbe7-f4c8-4824-9758-2abefef14823" providerId="ADAL" clId="{43FB48D1-9ED6-454F-AA94-200BAFA8D0EA}" dt="2021-04-22T01:48:47.101" v="811" actId="2711"/>
          <ac:spMkLst>
            <pc:docMk/>
            <pc:sldMk cId="2060241946" sldId="331"/>
            <ac:spMk id="15" creationId="{00000000-0000-0000-0000-000000000000}"/>
          </ac:spMkLst>
        </pc:spChg>
        <pc:spChg chg="mod">
          <ac:chgData name="三原慎一" userId="5f70cbe7-f4c8-4824-9758-2abefef14823" providerId="ADAL" clId="{43FB48D1-9ED6-454F-AA94-200BAFA8D0EA}" dt="2021-04-22T01:48:47.101" v="811" actId="2711"/>
          <ac:spMkLst>
            <pc:docMk/>
            <pc:sldMk cId="2060241946" sldId="331"/>
            <ac:spMk id="20" creationId="{00000000-0000-0000-0000-000000000000}"/>
          </ac:spMkLst>
        </pc:spChg>
        <pc:spChg chg="mod">
          <ac:chgData name="三原慎一" userId="5f70cbe7-f4c8-4824-9758-2abefef14823" providerId="ADAL" clId="{43FB48D1-9ED6-454F-AA94-200BAFA8D0EA}" dt="2021-04-22T01:48:47.101" v="811" actId="2711"/>
          <ac:spMkLst>
            <pc:docMk/>
            <pc:sldMk cId="2060241946" sldId="331"/>
            <ac:spMk id="22" creationId="{00000000-0000-0000-0000-000000000000}"/>
          </ac:spMkLst>
        </pc:spChg>
        <pc:spChg chg="mod">
          <ac:chgData name="三原慎一" userId="5f70cbe7-f4c8-4824-9758-2abefef14823" providerId="ADAL" clId="{43FB48D1-9ED6-454F-AA94-200BAFA8D0EA}" dt="2021-04-22T01:48:47.101" v="811" actId="2711"/>
          <ac:spMkLst>
            <pc:docMk/>
            <pc:sldMk cId="2060241946" sldId="331"/>
            <ac:spMk id="24" creationId="{00000000-0000-0000-0000-000000000000}"/>
          </ac:spMkLst>
        </pc:spChg>
        <pc:spChg chg="mod">
          <ac:chgData name="三原慎一" userId="5f70cbe7-f4c8-4824-9758-2abefef14823" providerId="ADAL" clId="{43FB48D1-9ED6-454F-AA94-200BAFA8D0EA}" dt="2021-04-22T01:48:47.101" v="811" actId="2711"/>
          <ac:spMkLst>
            <pc:docMk/>
            <pc:sldMk cId="2060241946" sldId="331"/>
            <ac:spMk id="26" creationId="{00000000-0000-0000-0000-000000000000}"/>
          </ac:spMkLst>
        </pc:spChg>
        <pc:spChg chg="mod">
          <ac:chgData name="三原慎一" userId="5f70cbe7-f4c8-4824-9758-2abefef14823" providerId="ADAL" clId="{43FB48D1-9ED6-454F-AA94-200BAFA8D0EA}" dt="2021-04-22T01:48:47.101" v="811" actId="2711"/>
          <ac:spMkLst>
            <pc:docMk/>
            <pc:sldMk cId="2060241946" sldId="331"/>
            <ac:spMk id="27" creationId="{00000000-0000-0000-0000-000000000000}"/>
          </ac:spMkLst>
        </pc:spChg>
      </pc:sldChg>
      <pc:sldChg chg="addSp delSp modSp mod">
        <pc:chgData name="三原慎一" userId="5f70cbe7-f4c8-4824-9758-2abefef14823" providerId="ADAL" clId="{43FB48D1-9ED6-454F-AA94-200BAFA8D0EA}" dt="2021-04-22T01:49:55.203" v="851" actId="478"/>
        <pc:sldMkLst>
          <pc:docMk/>
          <pc:sldMk cId="580561200" sldId="332"/>
        </pc:sldMkLst>
        <pc:spChg chg="mod">
          <ac:chgData name="三原慎一" userId="5f70cbe7-f4c8-4824-9758-2abefef14823" providerId="ADAL" clId="{43FB48D1-9ED6-454F-AA94-200BAFA8D0EA}" dt="2021-04-22T01:49:50.651" v="849" actId="1035"/>
          <ac:spMkLst>
            <pc:docMk/>
            <pc:sldMk cId="580561200" sldId="332"/>
            <ac:spMk id="2" creationId="{00000000-0000-0000-0000-000000000000}"/>
          </ac:spMkLst>
        </pc:spChg>
        <pc:graphicFrameChg chg="add del modGraphic">
          <ac:chgData name="三原慎一" userId="5f70cbe7-f4c8-4824-9758-2abefef14823" providerId="ADAL" clId="{43FB48D1-9ED6-454F-AA94-200BAFA8D0EA}" dt="2021-04-22T01:49:55.203" v="851" actId="478"/>
          <ac:graphicFrameMkLst>
            <pc:docMk/>
            <pc:sldMk cId="580561200" sldId="332"/>
            <ac:graphicFrameMk id="8" creationId="{DB2E9F56-00F9-4F2C-AB9B-BD56356DEAFF}"/>
          </ac:graphicFrameMkLst>
        </pc:graphicFrameChg>
      </pc:sldChg>
      <pc:sldChg chg="modSp mod">
        <pc:chgData name="三原慎一" userId="5f70cbe7-f4c8-4824-9758-2abefef14823" providerId="ADAL" clId="{43FB48D1-9ED6-454F-AA94-200BAFA8D0EA}" dt="2021-04-22T01:58:09.339" v="1092" actId="1035"/>
        <pc:sldMkLst>
          <pc:docMk/>
          <pc:sldMk cId="4085932859" sldId="333"/>
        </pc:sldMkLst>
        <pc:spChg chg="mod">
          <ac:chgData name="三原慎一" userId="5f70cbe7-f4c8-4824-9758-2abefef14823" providerId="ADAL" clId="{43FB48D1-9ED6-454F-AA94-200BAFA8D0EA}" dt="2021-04-22T01:58:09.339" v="1092" actId="1035"/>
          <ac:spMkLst>
            <pc:docMk/>
            <pc:sldMk cId="4085932859" sldId="333"/>
            <ac:spMk id="2" creationId="{00000000-0000-0000-0000-000000000000}"/>
          </ac:spMkLst>
        </pc:spChg>
      </pc:sldChg>
      <pc:sldChg chg="modSp mod ord">
        <pc:chgData name="三原慎一" userId="5f70cbe7-f4c8-4824-9758-2abefef14823" providerId="ADAL" clId="{43FB48D1-9ED6-454F-AA94-200BAFA8D0EA}" dt="2021-04-22T01:51:07.980" v="924" actId="1035"/>
        <pc:sldMkLst>
          <pc:docMk/>
          <pc:sldMk cId="1972208" sldId="334"/>
        </pc:sldMkLst>
        <pc:spChg chg="mod">
          <ac:chgData name="三原慎一" userId="5f70cbe7-f4c8-4824-9758-2abefef14823" providerId="ADAL" clId="{43FB48D1-9ED6-454F-AA94-200BAFA8D0EA}" dt="2021-04-22T01:51:07.980" v="924" actId="1035"/>
          <ac:spMkLst>
            <pc:docMk/>
            <pc:sldMk cId="1972208" sldId="334"/>
            <ac:spMk id="2" creationId="{00000000-0000-0000-0000-000000000000}"/>
          </ac:spMkLst>
        </pc:spChg>
      </pc:sldChg>
      <pc:sldChg chg="modSp mod ord">
        <pc:chgData name="三原慎一" userId="5f70cbe7-f4c8-4824-9758-2abefef14823" providerId="ADAL" clId="{43FB48D1-9ED6-454F-AA94-200BAFA8D0EA}" dt="2021-04-22T01:50:56.450" v="912" actId="1035"/>
        <pc:sldMkLst>
          <pc:docMk/>
          <pc:sldMk cId="131072382" sldId="335"/>
        </pc:sldMkLst>
        <pc:spChg chg="mod">
          <ac:chgData name="三原慎一" userId="5f70cbe7-f4c8-4824-9758-2abefef14823" providerId="ADAL" clId="{43FB48D1-9ED6-454F-AA94-200BAFA8D0EA}" dt="2021-04-22T01:50:56.450" v="912" actId="1035"/>
          <ac:spMkLst>
            <pc:docMk/>
            <pc:sldMk cId="131072382" sldId="335"/>
            <ac:spMk id="2" creationId="{00000000-0000-0000-0000-000000000000}"/>
          </ac:spMkLst>
        </pc:spChg>
      </pc:sldChg>
      <pc:sldChg chg="modSp mod ord">
        <pc:chgData name="三原慎一" userId="5f70cbe7-f4c8-4824-9758-2abefef14823" providerId="ADAL" clId="{43FB48D1-9ED6-454F-AA94-200BAFA8D0EA}" dt="2021-04-22T01:51:30.628" v="939" actId="1035"/>
        <pc:sldMkLst>
          <pc:docMk/>
          <pc:sldMk cId="2797517019" sldId="336"/>
        </pc:sldMkLst>
        <pc:spChg chg="mod">
          <ac:chgData name="三原慎一" userId="5f70cbe7-f4c8-4824-9758-2abefef14823" providerId="ADAL" clId="{43FB48D1-9ED6-454F-AA94-200BAFA8D0EA}" dt="2021-04-22T01:51:30.628" v="939" actId="1035"/>
          <ac:spMkLst>
            <pc:docMk/>
            <pc:sldMk cId="2797517019" sldId="336"/>
            <ac:spMk id="2" creationId="{00000000-0000-0000-0000-000000000000}"/>
          </ac:spMkLst>
        </pc:spChg>
      </pc:sldChg>
      <pc:sldChg chg="modSp mod">
        <pc:chgData name="三原慎一" userId="5f70cbe7-f4c8-4824-9758-2abefef14823" providerId="ADAL" clId="{43FB48D1-9ED6-454F-AA94-200BAFA8D0EA}" dt="2021-04-22T01:58:14.928" v="1098" actId="1035"/>
        <pc:sldMkLst>
          <pc:docMk/>
          <pc:sldMk cId="530021849" sldId="338"/>
        </pc:sldMkLst>
        <pc:spChg chg="mod">
          <ac:chgData name="三原慎一" userId="5f70cbe7-f4c8-4824-9758-2abefef14823" providerId="ADAL" clId="{43FB48D1-9ED6-454F-AA94-200BAFA8D0EA}" dt="2021-04-22T01:58:14.928" v="1098" actId="1035"/>
          <ac:spMkLst>
            <pc:docMk/>
            <pc:sldMk cId="530021849" sldId="338"/>
            <ac:spMk id="2" creationId="{00000000-0000-0000-0000-000000000000}"/>
          </ac:spMkLst>
        </pc:spChg>
      </pc:sldChg>
      <pc:sldChg chg="modSp mod">
        <pc:chgData name="三原慎一" userId="5f70cbe7-f4c8-4824-9758-2abefef14823" providerId="ADAL" clId="{43FB48D1-9ED6-454F-AA94-200BAFA8D0EA}" dt="2021-04-22T02:00:54.940" v="1188" actId="2711"/>
        <pc:sldMkLst>
          <pc:docMk/>
          <pc:sldMk cId="2374684911" sldId="341"/>
        </pc:sldMkLst>
        <pc:spChg chg="mod">
          <ac:chgData name="三原慎一" userId="5f70cbe7-f4c8-4824-9758-2abefef14823" providerId="ADAL" clId="{43FB48D1-9ED6-454F-AA94-200BAFA8D0EA}" dt="2021-04-22T02:00:54.940" v="1188" actId="2711"/>
          <ac:spMkLst>
            <pc:docMk/>
            <pc:sldMk cId="2374684911" sldId="341"/>
            <ac:spMk id="2" creationId="{00000000-0000-0000-0000-000000000000}"/>
          </ac:spMkLst>
        </pc:spChg>
        <pc:spChg chg="mod">
          <ac:chgData name="三原慎一" userId="5f70cbe7-f4c8-4824-9758-2abefef14823" providerId="ADAL" clId="{43FB48D1-9ED6-454F-AA94-200BAFA8D0EA}" dt="2021-04-22T02:00:54.940" v="1188" actId="2711"/>
          <ac:spMkLst>
            <pc:docMk/>
            <pc:sldMk cId="2374684911" sldId="341"/>
            <ac:spMk id="3" creationId="{00000000-0000-0000-0000-000000000000}"/>
          </ac:spMkLst>
        </pc:spChg>
      </pc:sldChg>
      <pc:sldChg chg="modSp mod">
        <pc:chgData name="三原慎一" userId="5f70cbe7-f4c8-4824-9758-2abefef14823" providerId="ADAL" clId="{43FB48D1-9ED6-454F-AA94-200BAFA8D0EA}" dt="2021-04-22T02:00:59.697" v="1189" actId="2711"/>
        <pc:sldMkLst>
          <pc:docMk/>
          <pc:sldMk cId="3815114732" sldId="342"/>
        </pc:sldMkLst>
        <pc:spChg chg="mod">
          <ac:chgData name="三原慎一" userId="5f70cbe7-f4c8-4824-9758-2abefef14823" providerId="ADAL" clId="{43FB48D1-9ED6-454F-AA94-200BAFA8D0EA}" dt="2021-04-22T02:00:59.697" v="1189" actId="2711"/>
          <ac:spMkLst>
            <pc:docMk/>
            <pc:sldMk cId="3815114732" sldId="342"/>
            <ac:spMk id="2" creationId="{00000000-0000-0000-0000-000000000000}"/>
          </ac:spMkLst>
        </pc:spChg>
        <pc:spChg chg="mod">
          <ac:chgData name="三原慎一" userId="5f70cbe7-f4c8-4824-9758-2abefef14823" providerId="ADAL" clId="{43FB48D1-9ED6-454F-AA94-200BAFA8D0EA}" dt="2021-04-22T02:00:59.697" v="1189" actId="2711"/>
          <ac:spMkLst>
            <pc:docMk/>
            <pc:sldMk cId="3815114732" sldId="342"/>
            <ac:spMk id="3" creationId="{00000000-0000-0000-0000-000000000000}"/>
          </ac:spMkLst>
        </pc:spChg>
      </pc:sldChg>
      <pc:sldChg chg="modSp mod">
        <pc:chgData name="三原慎一" userId="5f70cbe7-f4c8-4824-9758-2abefef14823" providerId="ADAL" clId="{43FB48D1-9ED6-454F-AA94-200BAFA8D0EA}" dt="2021-04-22T02:01:26.156" v="1193" actId="1076"/>
        <pc:sldMkLst>
          <pc:docMk/>
          <pc:sldMk cId="3593924244" sldId="343"/>
        </pc:sldMkLst>
        <pc:spChg chg="mod">
          <ac:chgData name="三原慎一" userId="5f70cbe7-f4c8-4824-9758-2abefef14823" providerId="ADAL" clId="{43FB48D1-9ED6-454F-AA94-200BAFA8D0EA}" dt="2021-04-22T02:01:26.156" v="1193" actId="1076"/>
          <ac:spMkLst>
            <pc:docMk/>
            <pc:sldMk cId="3593924244" sldId="343"/>
            <ac:spMk id="2" creationId="{00000000-0000-0000-0000-000000000000}"/>
          </ac:spMkLst>
        </pc:spChg>
        <pc:spChg chg="mod">
          <ac:chgData name="三原慎一" userId="5f70cbe7-f4c8-4824-9758-2abefef14823" providerId="ADAL" clId="{43FB48D1-9ED6-454F-AA94-200BAFA8D0EA}" dt="2021-04-22T02:01:21.557" v="1192" actId="1076"/>
          <ac:spMkLst>
            <pc:docMk/>
            <pc:sldMk cId="3593924244" sldId="343"/>
            <ac:spMk id="3" creationId="{00000000-0000-0000-0000-000000000000}"/>
          </ac:spMkLst>
        </pc:spChg>
        <pc:picChg chg="mod">
          <ac:chgData name="三原慎一" userId="5f70cbe7-f4c8-4824-9758-2abefef14823" providerId="ADAL" clId="{43FB48D1-9ED6-454F-AA94-200BAFA8D0EA}" dt="2021-04-22T02:01:21.557" v="1192" actId="1076"/>
          <ac:picMkLst>
            <pc:docMk/>
            <pc:sldMk cId="3593924244" sldId="343"/>
            <ac:picMk id="4" creationId="{00000000-0000-0000-0000-000000000000}"/>
          </ac:picMkLst>
        </pc:picChg>
        <pc:picChg chg="mod">
          <ac:chgData name="三原慎一" userId="5f70cbe7-f4c8-4824-9758-2abefef14823" providerId="ADAL" clId="{43FB48D1-9ED6-454F-AA94-200BAFA8D0EA}" dt="2021-04-22T02:01:21.557" v="1192" actId="1076"/>
          <ac:picMkLst>
            <pc:docMk/>
            <pc:sldMk cId="3593924244" sldId="343"/>
            <ac:picMk id="5" creationId="{00000000-0000-0000-0000-000000000000}"/>
          </ac:picMkLst>
        </pc:picChg>
        <pc:picChg chg="mod">
          <ac:chgData name="三原慎一" userId="5f70cbe7-f4c8-4824-9758-2abefef14823" providerId="ADAL" clId="{43FB48D1-9ED6-454F-AA94-200BAFA8D0EA}" dt="2021-04-22T02:01:21.557" v="1192" actId="1076"/>
          <ac:picMkLst>
            <pc:docMk/>
            <pc:sldMk cId="3593924244" sldId="343"/>
            <ac:picMk id="9" creationId="{00000000-0000-0000-0000-000000000000}"/>
          </ac:picMkLst>
        </pc:picChg>
      </pc:sldChg>
      <pc:sldChg chg="modSp mod">
        <pc:chgData name="三原慎一" userId="5f70cbe7-f4c8-4824-9758-2abefef14823" providerId="ADAL" clId="{43FB48D1-9ED6-454F-AA94-200BAFA8D0EA}" dt="2021-04-22T02:01:52.033" v="1212" actId="1036"/>
        <pc:sldMkLst>
          <pc:docMk/>
          <pc:sldMk cId="2828555768" sldId="344"/>
        </pc:sldMkLst>
        <pc:spChg chg="mod">
          <ac:chgData name="三原慎一" userId="5f70cbe7-f4c8-4824-9758-2abefef14823" providerId="ADAL" clId="{43FB48D1-9ED6-454F-AA94-200BAFA8D0EA}" dt="2021-04-22T02:01:52.033" v="1212" actId="1036"/>
          <ac:spMkLst>
            <pc:docMk/>
            <pc:sldMk cId="2828555768" sldId="344"/>
            <ac:spMk id="2" creationId="{00000000-0000-0000-0000-000000000000}"/>
          </ac:spMkLst>
        </pc:spChg>
        <pc:spChg chg="mod">
          <ac:chgData name="三原慎一" userId="5f70cbe7-f4c8-4824-9758-2abefef14823" providerId="ADAL" clId="{43FB48D1-9ED6-454F-AA94-200BAFA8D0EA}" dt="2021-04-22T02:01:45.187" v="1202" actId="1036"/>
          <ac:spMkLst>
            <pc:docMk/>
            <pc:sldMk cId="2828555768" sldId="344"/>
            <ac:spMk id="3" creationId="{00000000-0000-0000-0000-000000000000}"/>
          </ac:spMkLst>
        </pc:spChg>
        <pc:picChg chg="mod">
          <ac:chgData name="三原慎一" userId="5f70cbe7-f4c8-4824-9758-2abefef14823" providerId="ADAL" clId="{43FB48D1-9ED6-454F-AA94-200BAFA8D0EA}" dt="2021-04-22T02:01:45.187" v="1202" actId="1036"/>
          <ac:picMkLst>
            <pc:docMk/>
            <pc:sldMk cId="2828555768" sldId="344"/>
            <ac:picMk id="6" creationId="{00000000-0000-0000-0000-000000000000}"/>
          </ac:picMkLst>
        </pc:picChg>
        <pc:picChg chg="mod">
          <ac:chgData name="三原慎一" userId="5f70cbe7-f4c8-4824-9758-2abefef14823" providerId="ADAL" clId="{43FB48D1-9ED6-454F-AA94-200BAFA8D0EA}" dt="2021-04-22T02:01:45.187" v="1202" actId="1036"/>
          <ac:picMkLst>
            <pc:docMk/>
            <pc:sldMk cId="2828555768" sldId="344"/>
            <ac:picMk id="8" creationId="{00000000-0000-0000-0000-000000000000}"/>
          </ac:picMkLst>
        </pc:picChg>
        <pc:picChg chg="mod">
          <ac:chgData name="三原慎一" userId="5f70cbe7-f4c8-4824-9758-2abefef14823" providerId="ADAL" clId="{43FB48D1-9ED6-454F-AA94-200BAFA8D0EA}" dt="2021-04-22T02:01:45.187" v="1202" actId="1036"/>
          <ac:picMkLst>
            <pc:docMk/>
            <pc:sldMk cId="2828555768" sldId="344"/>
            <ac:picMk id="10" creationId="{00000000-0000-0000-0000-000000000000}"/>
          </ac:picMkLst>
        </pc:picChg>
        <pc:picChg chg="mod">
          <ac:chgData name="三原慎一" userId="5f70cbe7-f4c8-4824-9758-2abefef14823" providerId="ADAL" clId="{43FB48D1-9ED6-454F-AA94-200BAFA8D0EA}" dt="2021-04-22T02:01:45.187" v="1202" actId="1036"/>
          <ac:picMkLst>
            <pc:docMk/>
            <pc:sldMk cId="2828555768" sldId="344"/>
            <ac:picMk id="11" creationId="{00000000-0000-0000-0000-000000000000}"/>
          </ac:picMkLst>
        </pc:picChg>
      </pc:sldChg>
      <pc:sldChg chg="modSp mod">
        <pc:chgData name="三原慎一" userId="5f70cbe7-f4c8-4824-9758-2abefef14823" providerId="ADAL" clId="{43FB48D1-9ED6-454F-AA94-200BAFA8D0EA}" dt="2021-04-22T02:02:04.117" v="1220" actId="2711"/>
        <pc:sldMkLst>
          <pc:docMk/>
          <pc:sldMk cId="528433971" sldId="345"/>
        </pc:sldMkLst>
        <pc:spChg chg="mod">
          <ac:chgData name="三原慎一" userId="5f70cbe7-f4c8-4824-9758-2abefef14823" providerId="ADAL" clId="{43FB48D1-9ED6-454F-AA94-200BAFA8D0EA}" dt="2021-04-22T02:02:04.117" v="1220" actId="2711"/>
          <ac:spMkLst>
            <pc:docMk/>
            <pc:sldMk cId="528433971" sldId="345"/>
            <ac:spMk id="2" creationId="{00000000-0000-0000-0000-000000000000}"/>
          </ac:spMkLst>
        </pc:spChg>
        <pc:spChg chg="mod">
          <ac:chgData name="三原慎一" userId="5f70cbe7-f4c8-4824-9758-2abefef14823" providerId="ADAL" clId="{43FB48D1-9ED6-454F-AA94-200BAFA8D0EA}" dt="2021-04-22T02:02:04.117" v="1220" actId="2711"/>
          <ac:spMkLst>
            <pc:docMk/>
            <pc:sldMk cId="528433971" sldId="345"/>
            <ac:spMk id="3" creationId="{00000000-0000-0000-0000-000000000000}"/>
          </ac:spMkLst>
        </pc:spChg>
        <pc:spChg chg="mod">
          <ac:chgData name="三原慎一" userId="5f70cbe7-f4c8-4824-9758-2abefef14823" providerId="ADAL" clId="{43FB48D1-9ED6-454F-AA94-200BAFA8D0EA}" dt="2021-04-22T02:02:04.117" v="1220" actId="2711"/>
          <ac:spMkLst>
            <pc:docMk/>
            <pc:sldMk cId="528433971" sldId="345"/>
            <ac:spMk id="4" creationId="{00000000-0000-0000-0000-000000000000}"/>
          </ac:spMkLst>
        </pc:spChg>
        <pc:spChg chg="mod">
          <ac:chgData name="三原慎一" userId="5f70cbe7-f4c8-4824-9758-2abefef14823" providerId="ADAL" clId="{43FB48D1-9ED6-454F-AA94-200BAFA8D0EA}" dt="2021-04-22T02:02:04.117" v="1220" actId="2711"/>
          <ac:spMkLst>
            <pc:docMk/>
            <pc:sldMk cId="528433971" sldId="345"/>
            <ac:spMk id="5" creationId="{00000000-0000-0000-0000-000000000000}"/>
          </ac:spMkLst>
        </pc:spChg>
        <pc:spChg chg="mod">
          <ac:chgData name="三原慎一" userId="5f70cbe7-f4c8-4824-9758-2abefef14823" providerId="ADAL" clId="{43FB48D1-9ED6-454F-AA94-200BAFA8D0EA}" dt="2021-04-22T02:02:04.117" v="1220" actId="2711"/>
          <ac:spMkLst>
            <pc:docMk/>
            <pc:sldMk cId="528433971" sldId="345"/>
            <ac:spMk id="6" creationId="{00000000-0000-0000-0000-000000000000}"/>
          </ac:spMkLst>
        </pc:spChg>
        <pc:spChg chg="mod">
          <ac:chgData name="三原慎一" userId="5f70cbe7-f4c8-4824-9758-2abefef14823" providerId="ADAL" clId="{43FB48D1-9ED6-454F-AA94-200BAFA8D0EA}" dt="2021-04-22T02:02:04.117" v="1220" actId="2711"/>
          <ac:spMkLst>
            <pc:docMk/>
            <pc:sldMk cId="528433971" sldId="345"/>
            <ac:spMk id="7" creationId="{00000000-0000-0000-0000-000000000000}"/>
          </ac:spMkLst>
        </pc:spChg>
        <pc:spChg chg="mod">
          <ac:chgData name="三原慎一" userId="5f70cbe7-f4c8-4824-9758-2abefef14823" providerId="ADAL" clId="{43FB48D1-9ED6-454F-AA94-200BAFA8D0EA}" dt="2021-04-22T02:02:04.117" v="1220" actId="2711"/>
          <ac:spMkLst>
            <pc:docMk/>
            <pc:sldMk cId="528433971" sldId="345"/>
            <ac:spMk id="8" creationId="{00000000-0000-0000-0000-000000000000}"/>
          </ac:spMkLst>
        </pc:spChg>
      </pc:sldChg>
      <pc:sldChg chg="modSp mod">
        <pc:chgData name="三原慎一" userId="5f70cbe7-f4c8-4824-9758-2abefef14823" providerId="ADAL" clId="{43FB48D1-9ED6-454F-AA94-200BAFA8D0EA}" dt="2021-04-22T01:49:12.427" v="820" actId="1076"/>
        <pc:sldMkLst>
          <pc:docMk/>
          <pc:sldMk cId="1950742522" sldId="346"/>
        </pc:sldMkLst>
        <pc:spChg chg="mod">
          <ac:chgData name="三原慎一" userId="5f70cbe7-f4c8-4824-9758-2abefef14823" providerId="ADAL" clId="{43FB48D1-9ED6-454F-AA94-200BAFA8D0EA}" dt="2021-04-22T01:49:12.427" v="820" actId="1076"/>
          <ac:spMkLst>
            <pc:docMk/>
            <pc:sldMk cId="1950742522" sldId="346"/>
            <ac:spMk id="2" creationId="{00000000-0000-0000-0000-000000000000}"/>
          </ac:spMkLst>
        </pc:spChg>
        <pc:spChg chg="mod">
          <ac:chgData name="三原慎一" userId="5f70cbe7-f4c8-4824-9758-2abefef14823" providerId="ADAL" clId="{43FB48D1-9ED6-454F-AA94-200BAFA8D0EA}" dt="2021-04-22T01:49:05.702" v="819" actId="2711"/>
          <ac:spMkLst>
            <pc:docMk/>
            <pc:sldMk cId="1950742522" sldId="346"/>
            <ac:spMk id="3" creationId="{00000000-0000-0000-0000-000000000000}"/>
          </ac:spMkLst>
        </pc:spChg>
        <pc:spChg chg="mod">
          <ac:chgData name="三原慎一" userId="5f70cbe7-f4c8-4824-9758-2abefef14823" providerId="ADAL" clId="{43FB48D1-9ED6-454F-AA94-200BAFA8D0EA}" dt="2021-04-22T01:49:05.702" v="819" actId="2711"/>
          <ac:spMkLst>
            <pc:docMk/>
            <pc:sldMk cId="1950742522" sldId="346"/>
            <ac:spMk id="5" creationId="{00000000-0000-0000-0000-000000000000}"/>
          </ac:spMkLst>
        </pc:spChg>
        <pc:spChg chg="mod">
          <ac:chgData name="三原慎一" userId="5f70cbe7-f4c8-4824-9758-2abefef14823" providerId="ADAL" clId="{43FB48D1-9ED6-454F-AA94-200BAFA8D0EA}" dt="2021-04-22T01:49:05.702" v="819" actId="2711"/>
          <ac:spMkLst>
            <pc:docMk/>
            <pc:sldMk cId="1950742522" sldId="346"/>
            <ac:spMk id="6" creationId="{00000000-0000-0000-0000-000000000000}"/>
          </ac:spMkLst>
        </pc:spChg>
      </pc:sldChg>
      <pc:sldChg chg="modSp mod">
        <pc:chgData name="三原慎一" userId="5f70cbe7-f4c8-4824-9758-2abefef14823" providerId="ADAL" clId="{43FB48D1-9ED6-454F-AA94-200BAFA8D0EA}" dt="2021-04-22T01:54:24.738" v="941" actId="1076"/>
        <pc:sldMkLst>
          <pc:docMk/>
          <pc:sldMk cId="679493374" sldId="347"/>
        </pc:sldMkLst>
        <pc:spChg chg="mod">
          <ac:chgData name="三原慎一" userId="5f70cbe7-f4c8-4824-9758-2abefef14823" providerId="ADAL" clId="{43FB48D1-9ED6-454F-AA94-200BAFA8D0EA}" dt="2021-04-22T01:54:24.738" v="941" actId="1076"/>
          <ac:spMkLst>
            <pc:docMk/>
            <pc:sldMk cId="679493374" sldId="347"/>
            <ac:spMk id="2" creationId="{00000000-0000-0000-0000-000000000000}"/>
          </ac:spMkLst>
        </pc:spChg>
        <pc:spChg chg="mod">
          <ac:chgData name="三原慎一" userId="5f70cbe7-f4c8-4824-9758-2abefef14823" providerId="ADAL" clId="{43FB48D1-9ED6-454F-AA94-200BAFA8D0EA}" dt="2021-04-22T01:54:20.952" v="940" actId="2711"/>
          <ac:spMkLst>
            <pc:docMk/>
            <pc:sldMk cId="679493374" sldId="347"/>
            <ac:spMk id="3" creationId="{00000000-0000-0000-0000-000000000000}"/>
          </ac:spMkLst>
        </pc:spChg>
        <pc:spChg chg="mod">
          <ac:chgData name="三原慎一" userId="5f70cbe7-f4c8-4824-9758-2abefef14823" providerId="ADAL" clId="{43FB48D1-9ED6-454F-AA94-200BAFA8D0EA}" dt="2021-04-22T01:54:20.952" v="940" actId="2711"/>
          <ac:spMkLst>
            <pc:docMk/>
            <pc:sldMk cId="679493374" sldId="347"/>
            <ac:spMk id="5" creationId="{00000000-0000-0000-0000-000000000000}"/>
          </ac:spMkLst>
        </pc:spChg>
      </pc:sldChg>
      <pc:sldChg chg="modSp mod">
        <pc:chgData name="三原慎一" userId="5f70cbe7-f4c8-4824-9758-2abefef14823" providerId="ADAL" clId="{43FB48D1-9ED6-454F-AA94-200BAFA8D0EA}" dt="2021-04-22T01:54:31.323" v="942" actId="2711"/>
        <pc:sldMkLst>
          <pc:docMk/>
          <pc:sldMk cId="2016119382" sldId="348"/>
        </pc:sldMkLst>
        <pc:spChg chg="mod">
          <ac:chgData name="三原慎一" userId="5f70cbe7-f4c8-4824-9758-2abefef14823" providerId="ADAL" clId="{43FB48D1-9ED6-454F-AA94-200BAFA8D0EA}" dt="2021-04-22T01:54:31.323" v="942" actId="2711"/>
          <ac:spMkLst>
            <pc:docMk/>
            <pc:sldMk cId="2016119382" sldId="348"/>
            <ac:spMk id="2"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3"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4"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6"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7"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8"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9"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10"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11"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16"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17"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18"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19"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20"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21"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24"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25"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26"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27"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28"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29"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30"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31"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32"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33"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34"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35"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36"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37"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38"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39"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40"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41"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42"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43"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44"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45"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46"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47"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48"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49"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50"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51"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52"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54" creationId="{00000000-0000-0000-0000-000000000000}"/>
          </ac:spMkLst>
        </pc:spChg>
        <pc:spChg chg="mod">
          <ac:chgData name="三原慎一" userId="5f70cbe7-f4c8-4824-9758-2abefef14823" providerId="ADAL" clId="{43FB48D1-9ED6-454F-AA94-200BAFA8D0EA}" dt="2021-04-22T01:54:31.323" v="942" actId="2711"/>
          <ac:spMkLst>
            <pc:docMk/>
            <pc:sldMk cId="2016119382" sldId="348"/>
            <ac:spMk id="55" creationId="{00000000-0000-0000-0000-000000000000}"/>
          </ac:spMkLst>
        </pc:spChg>
      </pc:sldChg>
      <pc:sldChg chg="ord">
        <pc:chgData name="三原慎一" userId="5f70cbe7-f4c8-4824-9758-2abefef14823" providerId="ADAL" clId="{43FB48D1-9ED6-454F-AA94-200BAFA8D0EA}" dt="2021-04-21T21:22:57.183" v="29"/>
        <pc:sldMkLst>
          <pc:docMk/>
          <pc:sldMk cId="48648969" sldId="349"/>
        </pc:sldMkLst>
      </pc:sldChg>
      <pc:sldChg chg="ord">
        <pc:chgData name="三原慎一" userId="5f70cbe7-f4c8-4824-9758-2abefef14823" providerId="ADAL" clId="{43FB48D1-9ED6-454F-AA94-200BAFA8D0EA}" dt="2021-04-21T21:22:55.835" v="27"/>
        <pc:sldMkLst>
          <pc:docMk/>
          <pc:sldMk cId="1442986793" sldId="350"/>
        </pc:sldMkLst>
      </pc:sldChg>
      <pc:sldChg chg="modSp mod">
        <pc:chgData name="三原慎一" userId="5f70cbe7-f4c8-4824-9758-2abefef14823" providerId="ADAL" clId="{43FB48D1-9ED6-454F-AA94-200BAFA8D0EA}" dt="2021-04-22T01:56:23.848" v="1004" actId="2711"/>
        <pc:sldMkLst>
          <pc:docMk/>
          <pc:sldMk cId="892150791" sldId="351"/>
        </pc:sldMkLst>
        <pc:spChg chg="mod">
          <ac:chgData name="三原慎一" userId="5f70cbe7-f4c8-4824-9758-2abefef14823" providerId="ADAL" clId="{43FB48D1-9ED6-454F-AA94-200BAFA8D0EA}" dt="2021-04-22T01:56:23.848" v="1004" actId="2711"/>
          <ac:spMkLst>
            <pc:docMk/>
            <pc:sldMk cId="892150791" sldId="351"/>
            <ac:spMk id="2" creationId="{00000000-0000-0000-0000-000000000000}"/>
          </ac:spMkLst>
        </pc:spChg>
        <pc:spChg chg="mod">
          <ac:chgData name="三原慎一" userId="5f70cbe7-f4c8-4824-9758-2abefef14823" providerId="ADAL" clId="{43FB48D1-9ED6-454F-AA94-200BAFA8D0EA}" dt="2021-04-22T01:56:23.848" v="1004" actId="2711"/>
          <ac:spMkLst>
            <pc:docMk/>
            <pc:sldMk cId="892150791" sldId="351"/>
            <ac:spMk id="3" creationId="{00000000-0000-0000-0000-000000000000}"/>
          </ac:spMkLst>
        </pc:spChg>
        <pc:spChg chg="mod">
          <ac:chgData name="三原慎一" userId="5f70cbe7-f4c8-4824-9758-2abefef14823" providerId="ADAL" clId="{43FB48D1-9ED6-454F-AA94-200BAFA8D0EA}" dt="2021-04-22T01:56:23.848" v="1004" actId="2711"/>
          <ac:spMkLst>
            <pc:docMk/>
            <pc:sldMk cId="892150791" sldId="351"/>
            <ac:spMk id="5" creationId="{00000000-0000-0000-0000-000000000000}"/>
          </ac:spMkLst>
        </pc:spChg>
        <pc:spChg chg="mod">
          <ac:chgData name="三原慎一" userId="5f70cbe7-f4c8-4824-9758-2abefef14823" providerId="ADAL" clId="{43FB48D1-9ED6-454F-AA94-200BAFA8D0EA}" dt="2021-04-22T01:56:23.848" v="1004" actId="2711"/>
          <ac:spMkLst>
            <pc:docMk/>
            <pc:sldMk cId="892150791" sldId="351"/>
            <ac:spMk id="6" creationId="{00000000-0000-0000-0000-000000000000}"/>
          </ac:spMkLst>
        </pc:spChg>
        <pc:spChg chg="mod">
          <ac:chgData name="三原慎一" userId="5f70cbe7-f4c8-4824-9758-2abefef14823" providerId="ADAL" clId="{43FB48D1-9ED6-454F-AA94-200BAFA8D0EA}" dt="2021-04-22T01:56:23.848" v="1004" actId="2711"/>
          <ac:spMkLst>
            <pc:docMk/>
            <pc:sldMk cId="892150791" sldId="351"/>
            <ac:spMk id="7" creationId="{00000000-0000-0000-0000-000000000000}"/>
          </ac:spMkLst>
        </pc:spChg>
        <pc:spChg chg="mod">
          <ac:chgData name="三原慎一" userId="5f70cbe7-f4c8-4824-9758-2abefef14823" providerId="ADAL" clId="{43FB48D1-9ED6-454F-AA94-200BAFA8D0EA}" dt="2021-04-22T01:56:23.848" v="1004" actId="2711"/>
          <ac:spMkLst>
            <pc:docMk/>
            <pc:sldMk cId="892150791" sldId="351"/>
            <ac:spMk id="8" creationId="{00000000-0000-0000-0000-000000000000}"/>
          </ac:spMkLst>
        </pc:spChg>
        <pc:spChg chg="mod">
          <ac:chgData name="三原慎一" userId="5f70cbe7-f4c8-4824-9758-2abefef14823" providerId="ADAL" clId="{43FB48D1-9ED6-454F-AA94-200BAFA8D0EA}" dt="2021-04-22T01:56:23.848" v="1004" actId="2711"/>
          <ac:spMkLst>
            <pc:docMk/>
            <pc:sldMk cId="892150791" sldId="351"/>
            <ac:spMk id="9" creationId="{00000000-0000-0000-0000-000000000000}"/>
          </ac:spMkLst>
        </pc:spChg>
        <pc:spChg chg="mod">
          <ac:chgData name="三原慎一" userId="5f70cbe7-f4c8-4824-9758-2abefef14823" providerId="ADAL" clId="{43FB48D1-9ED6-454F-AA94-200BAFA8D0EA}" dt="2021-04-22T01:56:23.848" v="1004" actId="2711"/>
          <ac:spMkLst>
            <pc:docMk/>
            <pc:sldMk cId="892150791" sldId="351"/>
            <ac:spMk id="10" creationId="{00000000-0000-0000-0000-000000000000}"/>
          </ac:spMkLst>
        </pc:spChg>
        <pc:spChg chg="mod">
          <ac:chgData name="三原慎一" userId="5f70cbe7-f4c8-4824-9758-2abefef14823" providerId="ADAL" clId="{43FB48D1-9ED6-454F-AA94-200BAFA8D0EA}" dt="2021-04-22T01:56:23.848" v="1004" actId="2711"/>
          <ac:spMkLst>
            <pc:docMk/>
            <pc:sldMk cId="892150791" sldId="351"/>
            <ac:spMk id="11" creationId="{00000000-0000-0000-0000-000000000000}"/>
          </ac:spMkLst>
        </pc:spChg>
        <pc:spChg chg="mod">
          <ac:chgData name="三原慎一" userId="5f70cbe7-f4c8-4824-9758-2abefef14823" providerId="ADAL" clId="{43FB48D1-9ED6-454F-AA94-200BAFA8D0EA}" dt="2021-04-22T01:56:23.848" v="1004" actId="2711"/>
          <ac:spMkLst>
            <pc:docMk/>
            <pc:sldMk cId="892150791" sldId="351"/>
            <ac:spMk id="12" creationId="{00000000-0000-0000-0000-000000000000}"/>
          </ac:spMkLst>
        </pc:spChg>
        <pc:spChg chg="mod">
          <ac:chgData name="三原慎一" userId="5f70cbe7-f4c8-4824-9758-2abefef14823" providerId="ADAL" clId="{43FB48D1-9ED6-454F-AA94-200BAFA8D0EA}" dt="2021-04-22T01:56:23.848" v="1004" actId="2711"/>
          <ac:spMkLst>
            <pc:docMk/>
            <pc:sldMk cId="892150791" sldId="351"/>
            <ac:spMk id="13" creationId="{00000000-0000-0000-0000-000000000000}"/>
          </ac:spMkLst>
        </pc:spChg>
        <pc:spChg chg="mod">
          <ac:chgData name="三原慎一" userId="5f70cbe7-f4c8-4824-9758-2abefef14823" providerId="ADAL" clId="{43FB48D1-9ED6-454F-AA94-200BAFA8D0EA}" dt="2021-04-22T01:56:23.848" v="1004" actId="2711"/>
          <ac:spMkLst>
            <pc:docMk/>
            <pc:sldMk cId="892150791" sldId="351"/>
            <ac:spMk id="14" creationId="{00000000-0000-0000-0000-000000000000}"/>
          </ac:spMkLst>
        </pc:spChg>
        <pc:spChg chg="mod">
          <ac:chgData name="三原慎一" userId="5f70cbe7-f4c8-4824-9758-2abefef14823" providerId="ADAL" clId="{43FB48D1-9ED6-454F-AA94-200BAFA8D0EA}" dt="2021-04-22T01:56:23.848" v="1004" actId="2711"/>
          <ac:spMkLst>
            <pc:docMk/>
            <pc:sldMk cId="892150791" sldId="351"/>
            <ac:spMk id="15" creationId="{00000000-0000-0000-0000-000000000000}"/>
          </ac:spMkLst>
        </pc:spChg>
        <pc:spChg chg="mod">
          <ac:chgData name="三原慎一" userId="5f70cbe7-f4c8-4824-9758-2abefef14823" providerId="ADAL" clId="{43FB48D1-9ED6-454F-AA94-200BAFA8D0EA}" dt="2021-04-22T01:56:23.848" v="1004" actId="2711"/>
          <ac:spMkLst>
            <pc:docMk/>
            <pc:sldMk cId="892150791" sldId="351"/>
            <ac:spMk id="16" creationId="{00000000-0000-0000-0000-000000000000}"/>
          </ac:spMkLst>
        </pc:spChg>
        <pc:spChg chg="mod">
          <ac:chgData name="三原慎一" userId="5f70cbe7-f4c8-4824-9758-2abefef14823" providerId="ADAL" clId="{43FB48D1-9ED6-454F-AA94-200BAFA8D0EA}" dt="2021-04-22T01:56:23.848" v="1004" actId="2711"/>
          <ac:spMkLst>
            <pc:docMk/>
            <pc:sldMk cId="892150791" sldId="351"/>
            <ac:spMk id="17" creationId="{00000000-0000-0000-0000-000000000000}"/>
          </ac:spMkLst>
        </pc:spChg>
      </pc:sldChg>
      <pc:sldChg chg="modSp mod">
        <pc:chgData name="三原慎一" userId="5f70cbe7-f4c8-4824-9758-2abefef14823" providerId="ADAL" clId="{43FB48D1-9ED6-454F-AA94-200BAFA8D0EA}" dt="2021-04-22T02:03:30.246" v="1271" actId="2711"/>
        <pc:sldMkLst>
          <pc:docMk/>
          <pc:sldMk cId="1594958510" sldId="352"/>
        </pc:sldMkLst>
        <pc:spChg chg="mod">
          <ac:chgData name="三原慎一" userId="5f70cbe7-f4c8-4824-9758-2abefef14823" providerId="ADAL" clId="{43FB48D1-9ED6-454F-AA94-200BAFA8D0EA}" dt="2021-04-22T02:03:30.246" v="1271" actId="2711"/>
          <ac:spMkLst>
            <pc:docMk/>
            <pc:sldMk cId="1594958510" sldId="352"/>
            <ac:spMk id="2" creationId="{00000000-0000-0000-0000-000000000000}"/>
          </ac:spMkLst>
        </pc:spChg>
        <pc:spChg chg="mod">
          <ac:chgData name="三原慎一" userId="5f70cbe7-f4c8-4824-9758-2abefef14823" providerId="ADAL" clId="{43FB48D1-9ED6-454F-AA94-200BAFA8D0EA}" dt="2021-04-22T02:03:30.246" v="1271" actId="2711"/>
          <ac:spMkLst>
            <pc:docMk/>
            <pc:sldMk cId="1594958510" sldId="352"/>
            <ac:spMk id="3" creationId="{00000000-0000-0000-0000-000000000000}"/>
          </ac:spMkLst>
        </pc:spChg>
        <pc:spChg chg="mod">
          <ac:chgData name="三原慎一" userId="5f70cbe7-f4c8-4824-9758-2abefef14823" providerId="ADAL" clId="{43FB48D1-9ED6-454F-AA94-200BAFA8D0EA}" dt="2021-04-22T02:03:30.246" v="1271" actId="2711"/>
          <ac:spMkLst>
            <pc:docMk/>
            <pc:sldMk cId="1594958510" sldId="352"/>
            <ac:spMk id="4" creationId="{00000000-0000-0000-0000-000000000000}"/>
          </ac:spMkLst>
        </pc:spChg>
        <pc:graphicFrameChg chg="mod">
          <ac:chgData name="三原慎一" userId="5f70cbe7-f4c8-4824-9758-2abefef14823" providerId="ADAL" clId="{43FB48D1-9ED6-454F-AA94-200BAFA8D0EA}" dt="2021-04-22T02:03:30.246" v="1271" actId="2711"/>
          <ac:graphicFrameMkLst>
            <pc:docMk/>
            <pc:sldMk cId="1594958510" sldId="352"/>
            <ac:graphicFrameMk id="6" creationId="{00000000-0000-0000-0000-000000000000}"/>
          </ac:graphicFrameMkLst>
        </pc:graphicFrameChg>
      </pc:sldChg>
      <pc:sldChg chg="modSp mod">
        <pc:chgData name="三原慎一" userId="5f70cbe7-f4c8-4824-9758-2abefef14823" providerId="ADAL" clId="{43FB48D1-9ED6-454F-AA94-200BAFA8D0EA}" dt="2021-04-22T01:56:37.515" v="1005" actId="2711"/>
        <pc:sldMkLst>
          <pc:docMk/>
          <pc:sldMk cId="4079697164" sldId="353"/>
        </pc:sldMkLst>
        <pc:spChg chg="mod">
          <ac:chgData name="三原慎一" userId="5f70cbe7-f4c8-4824-9758-2abefef14823" providerId="ADAL" clId="{43FB48D1-9ED6-454F-AA94-200BAFA8D0EA}" dt="2021-04-22T01:56:37.515" v="1005" actId="2711"/>
          <ac:spMkLst>
            <pc:docMk/>
            <pc:sldMk cId="4079697164" sldId="353"/>
            <ac:spMk id="2" creationId="{00000000-0000-0000-0000-000000000000}"/>
          </ac:spMkLst>
        </pc:spChg>
        <pc:spChg chg="mod">
          <ac:chgData name="三原慎一" userId="5f70cbe7-f4c8-4824-9758-2abefef14823" providerId="ADAL" clId="{43FB48D1-9ED6-454F-AA94-200BAFA8D0EA}" dt="2021-04-22T01:56:37.515" v="1005" actId="2711"/>
          <ac:spMkLst>
            <pc:docMk/>
            <pc:sldMk cId="4079697164" sldId="353"/>
            <ac:spMk id="3" creationId="{00000000-0000-0000-0000-000000000000}"/>
          </ac:spMkLst>
        </pc:spChg>
        <pc:spChg chg="mod">
          <ac:chgData name="三原慎一" userId="5f70cbe7-f4c8-4824-9758-2abefef14823" providerId="ADAL" clId="{43FB48D1-9ED6-454F-AA94-200BAFA8D0EA}" dt="2021-04-22T01:56:37.515" v="1005" actId="2711"/>
          <ac:spMkLst>
            <pc:docMk/>
            <pc:sldMk cId="4079697164" sldId="353"/>
            <ac:spMk id="4" creationId="{00000000-0000-0000-0000-000000000000}"/>
          </ac:spMkLst>
        </pc:spChg>
        <pc:spChg chg="mod">
          <ac:chgData name="三原慎一" userId="5f70cbe7-f4c8-4824-9758-2abefef14823" providerId="ADAL" clId="{43FB48D1-9ED6-454F-AA94-200BAFA8D0EA}" dt="2021-04-22T01:56:37.515" v="1005" actId="2711"/>
          <ac:spMkLst>
            <pc:docMk/>
            <pc:sldMk cId="4079697164" sldId="353"/>
            <ac:spMk id="5" creationId="{00000000-0000-0000-0000-000000000000}"/>
          </ac:spMkLst>
        </pc:spChg>
        <pc:spChg chg="mod">
          <ac:chgData name="三原慎一" userId="5f70cbe7-f4c8-4824-9758-2abefef14823" providerId="ADAL" clId="{43FB48D1-9ED6-454F-AA94-200BAFA8D0EA}" dt="2021-04-22T01:56:37.515" v="1005" actId="2711"/>
          <ac:spMkLst>
            <pc:docMk/>
            <pc:sldMk cId="4079697164" sldId="353"/>
            <ac:spMk id="6" creationId="{00000000-0000-0000-0000-000000000000}"/>
          </ac:spMkLst>
        </pc:spChg>
        <pc:spChg chg="mod">
          <ac:chgData name="三原慎一" userId="5f70cbe7-f4c8-4824-9758-2abefef14823" providerId="ADAL" clId="{43FB48D1-9ED6-454F-AA94-200BAFA8D0EA}" dt="2021-04-22T01:56:37.515" v="1005" actId="2711"/>
          <ac:spMkLst>
            <pc:docMk/>
            <pc:sldMk cId="4079697164" sldId="353"/>
            <ac:spMk id="7" creationId="{00000000-0000-0000-0000-000000000000}"/>
          </ac:spMkLst>
        </pc:spChg>
        <pc:spChg chg="mod">
          <ac:chgData name="三原慎一" userId="5f70cbe7-f4c8-4824-9758-2abefef14823" providerId="ADAL" clId="{43FB48D1-9ED6-454F-AA94-200BAFA8D0EA}" dt="2021-04-22T01:56:37.515" v="1005" actId="2711"/>
          <ac:spMkLst>
            <pc:docMk/>
            <pc:sldMk cId="4079697164" sldId="353"/>
            <ac:spMk id="8" creationId="{00000000-0000-0000-0000-000000000000}"/>
          </ac:spMkLst>
        </pc:spChg>
        <pc:spChg chg="mod">
          <ac:chgData name="三原慎一" userId="5f70cbe7-f4c8-4824-9758-2abefef14823" providerId="ADAL" clId="{43FB48D1-9ED6-454F-AA94-200BAFA8D0EA}" dt="2021-04-22T01:56:37.515" v="1005" actId="2711"/>
          <ac:spMkLst>
            <pc:docMk/>
            <pc:sldMk cId="4079697164" sldId="353"/>
            <ac:spMk id="9" creationId="{00000000-0000-0000-0000-000000000000}"/>
          </ac:spMkLst>
        </pc:spChg>
        <pc:spChg chg="mod">
          <ac:chgData name="三原慎一" userId="5f70cbe7-f4c8-4824-9758-2abefef14823" providerId="ADAL" clId="{43FB48D1-9ED6-454F-AA94-200BAFA8D0EA}" dt="2021-04-22T01:56:37.515" v="1005" actId="2711"/>
          <ac:spMkLst>
            <pc:docMk/>
            <pc:sldMk cId="4079697164" sldId="353"/>
            <ac:spMk id="18" creationId="{00000000-0000-0000-0000-000000000000}"/>
          </ac:spMkLst>
        </pc:spChg>
        <pc:spChg chg="mod">
          <ac:chgData name="三原慎一" userId="5f70cbe7-f4c8-4824-9758-2abefef14823" providerId="ADAL" clId="{43FB48D1-9ED6-454F-AA94-200BAFA8D0EA}" dt="2021-04-22T01:56:37.515" v="1005" actId="2711"/>
          <ac:spMkLst>
            <pc:docMk/>
            <pc:sldMk cId="4079697164" sldId="353"/>
            <ac:spMk id="19" creationId="{00000000-0000-0000-0000-000000000000}"/>
          </ac:spMkLst>
        </pc:spChg>
        <pc:spChg chg="mod">
          <ac:chgData name="三原慎一" userId="5f70cbe7-f4c8-4824-9758-2abefef14823" providerId="ADAL" clId="{43FB48D1-9ED6-454F-AA94-200BAFA8D0EA}" dt="2021-04-22T01:56:37.515" v="1005" actId="2711"/>
          <ac:spMkLst>
            <pc:docMk/>
            <pc:sldMk cId="4079697164" sldId="353"/>
            <ac:spMk id="20" creationId="{00000000-0000-0000-0000-000000000000}"/>
          </ac:spMkLst>
        </pc:spChg>
        <pc:spChg chg="mod">
          <ac:chgData name="三原慎一" userId="5f70cbe7-f4c8-4824-9758-2abefef14823" providerId="ADAL" clId="{43FB48D1-9ED6-454F-AA94-200BAFA8D0EA}" dt="2021-04-22T01:56:37.515" v="1005" actId="2711"/>
          <ac:spMkLst>
            <pc:docMk/>
            <pc:sldMk cId="4079697164" sldId="353"/>
            <ac:spMk id="21" creationId="{00000000-0000-0000-0000-000000000000}"/>
          </ac:spMkLst>
        </pc:spChg>
        <pc:spChg chg="mod">
          <ac:chgData name="三原慎一" userId="5f70cbe7-f4c8-4824-9758-2abefef14823" providerId="ADAL" clId="{43FB48D1-9ED6-454F-AA94-200BAFA8D0EA}" dt="2021-04-22T01:56:37.515" v="1005" actId="2711"/>
          <ac:spMkLst>
            <pc:docMk/>
            <pc:sldMk cId="4079697164" sldId="353"/>
            <ac:spMk id="22" creationId="{00000000-0000-0000-0000-000000000000}"/>
          </ac:spMkLst>
        </pc:spChg>
        <pc:spChg chg="mod">
          <ac:chgData name="三原慎一" userId="5f70cbe7-f4c8-4824-9758-2abefef14823" providerId="ADAL" clId="{43FB48D1-9ED6-454F-AA94-200BAFA8D0EA}" dt="2021-04-22T01:56:37.515" v="1005" actId="2711"/>
          <ac:spMkLst>
            <pc:docMk/>
            <pc:sldMk cId="4079697164" sldId="353"/>
            <ac:spMk id="23" creationId="{00000000-0000-0000-0000-000000000000}"/>
          </ac:spMkLst>
        </pc:spChg>
        <pc:spChg chg="mod">
          <ac:chgData name="三原慎一" userId="5f70cbe7-f4c8-4824-9758-2abefef14823" providerId="ADAL" clId="{43FB48D1-9ED6-454F-AA94-200BAFA8D0EA}" dt="2021-04-22T01:56:37.515" v="1005" actId="2711"/>
          <ac:spMkLst>
            <pc:docMk/>
            <pc:sldMk cId="4079697164" sldId="353"/>
            <ac:spMk id="24" creationId="{00000000-0000-0000-0000-000000000000}"/>
          </ac:spMkLst>
        </pc:spChg>
        <pc:spChg chg="mod">
          <ac:chgData name="三原慎一" userId="5f70cbe7-f4c8-4824-9758-2abefef14823" providerId="ADAL" clId="{43FB48D1-9ED6-454F-AA94-200BAFA8D0EA}" dt="2021-04-22T01:56:37.515" v="1005" actId="2711"/>
          <ac:spMkLst>
            <pc:docMk/>
            <pc:sldMk cId="4079697164" sldId="353"/>
            <ac:spMk id="26" creationId="{00000000-0000-0000-0000-000000000000}"/>
          </ac:spMkLst>
        </pc:spChg>
        <pc:spChg chg="mod">
          <ac:chgData name="三原慎一" userId="5f70cbe7-f4c8-4824-9758-2abefef14823" providerId="ADAL" clId="{43FB48D1-9ED6-454F-AA94-200BAFA8D0EA}" dt="2021-04-22T01:56:37.515" v="1005" actId="2711"/>
          <ac:spMkLst>
            <pc:docMk/>
            <pc:sldMk cId="4079697164" sldId="353"/>
            <ac:spMk id="27" creationId="{00000000-0000-0000-0000-000000000000}"/>
          </ac:spMkLst>
        </pc:spChg>
        <pc:spChg chg="mod">
          <ac:chgData name="三原慎一" userId="5f70cbe7-f4c8-4824-9758-2abefef14823" providerId="ADAL" clId="{43FB48D1-9ED6-454F-AA94-200BAFA8D0EA}" dt="2021-04-22T01:56:37.515" v="1005" actId="2711"/>
          <ac:spMkLst>
            <pc:docMk/>
            <pc:sldMk cId="4079697164" sldId="353"/>
            <ac:spMk id="28" creationId="{00000000-0000-0000-0000-000000000000}"/>
          </ac:spMkLst>
        </pc:spChg>
        <pc:spChg chg="mod">
          <ac:chgData name="三原慎一" userId="5f70cbe7-f4c8-4824-9758-2abefef14823" providerId="ADAL" clId="{43FB48D1-9ED6-454F-AA94-200BAFA8D0EA}" dt="2021-04-22T01:56:37.515" v="1005" actId="2711"/>
          <ac:spMkLst>
            <pc:docMk/>
            <pc:sldMk cId="4079697164" sldId="353"/>
            <ac:spMk id="29" creationId="{00000000-0000-0000-0000-000000000000}"/>
          </ac:spMkLst>
        </pc:spChg>
        <pc:spChg chg="mod">
          <ac:chgData name="三原慎一" userId="5f70cbe7-f4c8-4824-9758-2abefef14823" providerId="ADAL" clId="{43FB48D1-9ED6-454F-AA94-200BAFA8D0EA}" dt="2021-04-22T01:56:37.515" v="1005" actId="2711"/>
          <ac:spMkLst>
            <pc:docMk/>
            <pc:sldMk cId="4079697164" sldId="353"/>
            <ac:spMk id="30" creationId="{00000000-0000-0000-0000-000000000000}"/>
          </ac:spMkLst>
        </pc:spChg>
      </pc:sldChg>
      <pc:sldChg chg="modSp mod">
        <pc:chgData name="三原慎一" userId="5f70cbe7-f4c8-4824-9758-2abefef14823" providerId="ADAL" clId="{43FB48D1-9ED6-454F-AA94-200BAFA8D0EA}" dt="2021-04-22T01:56:43.570" v="1012" actId="1035"/>
        <pc:sldMkLst>
          <pc:docMk/>
          <pc:sldMk cId="3805107093" sldId="354"/>
        </pc:sldMkLst>
        <pc:spChg chg="mod">
          <ac:chgData name="三原慎一" userId="5f70cbe7-f4c8-4824-9758-2abefef14823" providerId="ADAL" clId="{43FB48D1-9ED6-454F-AA94-200BAFA8D0EA}" dt="2021-04-22T01:56:43.570" v="1012" actId="1035"/>
          <ac:spMkLst>
            <pc:docMk/>
            <pc:sldMk cId="3805107093" sldId="354"/>
            <ac:spMk id="2" creationId="{00000000-0000-0000-0000-000000000000}"/>
          </ac:spMkLst>
        </pc:spChg>
      </pc:sldChg>
      <pc:sldChg chg="modSp mod">
        <pc:chgData name="三原慎一" userId="5f70cbe7-f4c8-4824-9758-2abefef14823" providerId="ADAL" clId="{43FB48D1-9ED6-454F-AA94-200BAFA8D0EA}" dt="2021-04-22T01:57:02.894" v="1026" actId="1035"/>
        <pc:sldMkLst>
          <pc:docMk/>
          <pc:sldMk cId="880244053" sldId="355"/>
        </pc:sldMkLst>
        <pc:spChg chg="mod">
          <ac:chgData name="三原慎一" userId="5f70cbe7-f4c8-4824-9758-2abefef14823" providerId="ADAL" clId="{43FB48D1-9ED6-454F-AA94-200BAFA8D0EA}" dt="2021-04-22T01:57:02.894" v="1026" actId="1035"/>
          <ac:spMkLst>
            <pc:docMk/>
            <pc:sldMk cId="880244053" sldId="355"/>
            <ac:spMk id="2" creationId="{00000000-0000-0000-0000-000000000000}"/>
          </ac:spMkLst>
        </pc:spChg>
      </pc:sldChg>
      <pc:sldChg chg="modSp mod">
        <pc:chgData name="三原慎一" userId="5f70cbe7-f4c8-4824-9758-2abefef14823" providerId="ADAL" clId="{43FB48D1-9ED6-454F-AA94-200BAFA8D0EA}" dt="2021-04-22T01:59:42.969" v="1157" actId="2711"/>
        <pc:sldMkLst>
          <pc:docMk/>
          <pc:sldMk cId="4060063707" sldId="356"/>
        </pc:sldMkLst>
        <pc:spChg chg="mod">
          <ac:chgData name="三原慎一" userId="5f70cbe7-f4c8-4824-9758-2abefef14823" providerId="ADAL" clId="{43FB48D1-9ED6-454F-AA94-200BAFA8D0EA}" dt="2021-04-22T01:59:42.969" v="1157" actId="2711"/>
          <ac:spMkLst>
            <pc:docMk/>
            <pc:sldMk cId="4060063707" sldId="356"/>
            <ac:spMk id="2" creationId="{00000000-0000-0000-0000-000000000000}"/>
          </ac:spMkLst>
        </pc:spChg>
        <pc:spChg chg="mod">
          <ac:chgData name="三原慎一" userId="5f70cbe7-f4c8-4824-9758-2abefef14823" providerId="ADAL" clId="{43FB48D1-9ED6-454F-AA94-200BAFA8D0EA}" dt="2021-04-22T01:59:42.969" v="1157" actId="2711"/>
          <ac:spMkLst>
            <pc:docMk/>
            <pc:sldMk cId="4060063707" sldId="356"/>
            <ac:spMk id="3" creationId="{00000000-0000-0000-0000-000000000000}"/>
          </ac:spMkLst>
        </pc:spChg>
        <pc:spChg chg="mod">
          <ac:chgData name="三原慎一" userId="5f70cbe7-f4c8-4824-9758-2abefef14823" providerId="ADAL" clId="{43FB48D1-9ED6-454F-AA94-200BAFA8D0EA}" dt="2021-04-22T01:59:42.969" v="1157" actId="2711"/>
          <ac:spMkLst>
            <pc:docMk/>
            <pc:sldMk cId="4060063707" sldId="356"/>
            <ac:spMk id="6" creationId="{5BFBD0C4-655B-4FA8-A2FA-247D577814A0}"/>
          </ac:spMkLst>
        </pc:spChg>
      </pc:sldChg>
      <pc:sldChg chg="modSp mod">
        <pc:chgData name="三原慎一" userId="5f70cbe7-f4c8-4824-9758-2abefef14823" providerId="ADAL" clId="{43FB48D1-9ED6-454F-AA94-200BAFA8D0EA}" dt="2021-04-22T01:55:38.085" v="962" actId="2711"/>
        <pc:sldMkLst>
          <pc:docMk/>
          <pc:sldMk cId="262173832" sldId="357"/>
        </pc:sldMkLst>
        <pc:spChg chg="mod">
          <ac:chgData name="三原慎一" userId="5f70cbe7-f4c8-4824-9758-2abefef14823" providerId="ADAL" clId="{43FB48D1-9ED6-454F-AA94-200BAFA8D0EA}" dt="2021-04-22T01:55:38.085" v="962" actId="2711"/>
          <ac:spMkLst>
            <pc:docMk/>
            <pc:sldMk cId="262173832" sldId="357"/>
            <ac:spMk id="2" creationId="{00000000-0000-0000-0000-000000000000}"/>
          </ac:spMkLst>
        </pc:spChg>
        <pc:spChg chg="mod">
          <ac:chgData name="三原慎一" userId="5f70cbe7-f4c8-4824-9758-2abefef14823" providerId="ADAL" clId="{43FB48D1-9ED6-454F-AA94-200BAFA8D0EA}" dt="2021-04-22T01:55:29.154" v="960" actId="2711"/>
          <ac:spMkLst>
            <pc:docMk/>
            <pc:sldMk cId="262173832" sldId="357"/>
            <ac:spMk id="5" creationId="{00000000-0000-0000-0000-000000000000}"/>
          </ac:spMkLst>
        </pc:spChg>
      </pc:sldChg>
      <pc:sldChg chg="add del ord">
        <pc:chgData name="三原慎一" userId="5f70cbe7-f4c8-4824-9758-2abefef14823" providerId="ADAL" clId="{43FB48D1-9ED6-454F-AA94-200BAFA8D0EA}" dt="2021-04-21T22:36:42.006" v="53"/>
        <pc:sldMkLst>
          <pc:docMk/>
          <pc:sldMk cId="2130943535" sldId="427"/>
        </pc:sldMkLst>
      </pc:sldChg>
      <pc:sldChg chg="add del ord">
        <pc:chgData name="三原慎一" userId="5f70cbe7-f4c8-4824-9758-2abefef14823" providerId="ADAL" clId="{43FB48D1-9ED6-454F-AA94-200BAFA8D0EA}" dt="2021-04-21T22:36:42.006" v="53"/>
        <pc:sldMkLst>
          <pc:docMk/>
          <pc:sldMk cId="3361427181" sldId="430"/>
        </pc:sldMkLst>
      </pc:sldChg>
      <pc:sldChg chg="add del ord">
        <pc:chgData name="三原慎一" userId="5f70cbe7-f4c8-4824-9758-2abefef14823" providerId="ADAL" clId="{43FB48D1-9ED6-454F-AA94-200BAFA8D0EA}" dt="2021-04-21T22:36:42.006" v="53"/>
        <pc:sldMkLst>
          <pc:docMk/>
          <pc:sldMk cId="3923943327" sldId="431"/>
        </pc:sldMkLst>
      </pc:sldChg>
      <pc:sldChg chg="add del ord">
        <pc:chgData name="三原慎一" userId="5f70cbe7-f4c8-4824-9758-2abefef14823" providerId="ADAL" clId="{43FB48D1-9ED6-454F-AA94-200BAFA8D0EA}" dt="2021-04-21T22:36:42.006" v="53"/>
        <pc:sldMkLst>
          <pc:docMk/>
          <pc:sldMk cId="3330045803" sldId="432"/>
        </pc:sldMkLst>
      </pc:sldChg>
      <pc:sldChg chg="add del ord">
        <pc:chgData name="三原慎一" userId="5f70cbe7-f4c8-4824-9758-2abefef14823" providerId="ADAL" clId="{43FB48D1-9ED6-454F-AA94-200BAFA8D0EA}" dt="2021-04-21T22:36:42.006" v="53"/>
        <pc:sldMkLst>
          <pc:docMk/>
          <pc:sldMk cId="2320842696" sldId="433"/>
        </pc:sldMkLst>
      </pc:sldChg>
      <pc:sldChg chg="add del ord modNotes">
        <pc:chgData name="三原慎一" userId="5f70cbe7-f4c8-4824-9758-2abefef14823" providerId="ADAL" clId="{43FB48D1-9ED6-454F-AA94-200BAFA8D0EA}" dt="2021-04-21T22:36:42.006" v="53"/>
        <pc:sldMkLst>
          <pc:docMk/>
          <pc:sldMk cId="981098639" sldId="434"/>
        </pc:sldMkLst>
      </pc:sldChg>
      <pc:sldChg chg="add del ord modNotes">
        <pc:chgData name="三原慎一" userId="5f70cbe7-f4c8-4824-9758-2abefef14823" providerId="ADAL" clId="{43FB48D1-9ED6-454F-AA94-200BAFA8D0EA}" dt="2021-04-21T22:36:42.006" v="53"/>
        <pc:sldMkLst>
          <pc:docMk/>
          <pc:sldMk cId="809644394" sldId="435"/>
        </pc:sldMkLst>
      </pc:sldChg>
      <pc:sldChg chg="add del ord">
        <pc:chgData name="三原慎一" userId="5f70cbe7-f4c8-4824-9758-2abefef14823" providerId="ADAL" clId="{43FB48D1-9ED6-454F-AA94-200BAFA8D0EA}" dt="2021-04-21T22:36:42.006" v="53"/>
        <pc:sldMkLst>
          <pc:docMk/>
          <pc:sldMk cId="2768263827" sldId="436"/>
        </pc:sldMkLst>
      </pc:sldChg>
      <pc:sldChg chg="add del ord">
        <pc:chgData name="三原慎一" userId="5f70cbe7-f4c8-4824-9758-2abefef14823" providerId="ADAL" clId="{43FB48D1-9ED6-454F-AA94-200BAFA8D0EA}" dt="2021-04-21T22:36:42.006" v="53"/>
        <pc:sldMkLst>
          <pc:docMk/>
          <pc:sldMk cId="2495090139" sldId="437"/>
        </pc:sldMkLst>
      </pc:sldChg>
      <pc:sldChg chg="add del ord modNotes">
        <pc:chgData name="三原慎一" userId="5f70cbe7-f4c8-4824-9758-2abefef14823" providerId="ADAL" clId="{43FB48D1-9ED6-454F-AA94-200BAFA8D0EA}" dt="2021-04-21T22:36:42.006" v="53"/>
        <pc:sldMkLst>
          <pc:docMk/>
          <pc:sldMk cId="328184120" sldId="438"/>
        </pc:sldMkLst>
      </pc:sldChg>
      <pc:sldChg chg="add del ord">
        <pc:chgData name="三原慎一" userId="5f70cbe7-f4c8-4824-9758-2abefef14823" providerId="ADAL" clId="{43FB48D1-9ED6-454F-AA94-200BAFA8D0EA}" dt="2021-04-21T22:36:42.006" v="53"/>
        <pc:sldMkLst>
          <pc:docMk/>
          <pc:sldMk cId="1370180997" sldId="439"/>
        </pc:sldMkLst>
      </pc:sldChg>
      <pc:sldChg chg="add del ord">
        <pc:chgData name="三原慎一" userId="5f70cbe7-f4c8-4824-9758-2abefef14823" providerId="ADAL" clId="{43FB48D1-9ED6-454F-AA94-200BAFA8D0EA}" dt="2021-04-21T22:36:42.006" v="53"/>
        <pc:sldMkLst>
          <pc:docMk/>
          <pc:sldMk cId="2294473109" sldId="440"/>
        </pc:sldMkLst>
      </pc:sldChg>
      <pc:sldChg chg="add del ord">
        <pc:chgData name="三原慎一" userId="5f70cbe7-f4c8-4824-9758-2abefef14823" providerId="ADAL" clId="{43FB48D1-9ED6-454F-AA94-200BAFA8D0EA}" dt="2021-04-21T22:36:42.006" v="53"/>
        <pc:sldMkLst>
          <pc:docMk/>
          <pc:sldMk cId="1740295219" sldId="441"/>
        </pc:sldMkLst>
      </pc:sldChg>
      <pc:sldChg chg="add del ord">
        <pc:chgData name="三原慎一" userId="5f70cbe7-f4c8-4824-9758-2abefef14823" providerId="ADAL" clId="{43FB48D1-9ED6-454F-AA94-200BAFA8D0EA}" dt="2021-04-21T22:36:42.006" v="53"/>
        <pc:sldMkLst>
          <pc:docMk/>
          <pc:sldMk cId="196284058" sldId="621"/>
        </pc:sldMkLst>
      </pc:sldChg>
      <pc:sldChg chg="add del ord">
        <pc:chgData name="三原慎一" userId="5f70cbe7-f4c8-4824-9758-2abefef14823" providerId="ADAL" clId="{43FB48D1-9ED6-454F-AA94-200BAFA8D0EA}" dt="2021-04-21T22:36:42.006" v="53"/>
        <pc:sldMkLst>
          <pc:docMk/>
          <pc:sldMk cId="3963022441" sldId="622"/>
        </pc:sldMkLst>
      </pc:sldChg>
      <pc:sldChg chg="add del ord">
        <pc:chgData name="三原慎一" userId="5f70cbe7-f4c8-4824-9758-2abefef14823" providerId="ADAL" clId="{43FB48D1-9ED6-454F-AA94-200BAFA8D0EA}" dt="2021-04-21T22:36:42.006" v="53"/>
        <pc:sldMkLst>
          <pc:docMk/>
          <pc:sldMk cId="4008690684" sldId="623"/>
        </pc:sldMkLst>
      </pc:sldChg>
      <pc:sldChg chg="add del ord modNotes">
        <pc:chgData name="三原慎一" userId="5f70cbe7-f4c8-4824-9758-2abefef14823" providerId="ADAL" clId="{43FB48D1-9ED6-454F-AA94-200BAFA8D0EA}" dt="2021-04-21T22:36:42.006" v="53"/>
        <pc:sldMkLst>
          <pc:docMk/>
          <pc:sldMk cId="2094457810" sldId="624"/>
        </pc:sldMkLst>
      </pc:sldChg>
      <pc:sldChg chg="add del ord modNotes">
        <pc:chgData name="三原慎一" userId="5f70cbe7-f4c8-4824-9758-2abefef14823" providerId="ADAL" clId="{43FB48D1-9ED6-454F-AA94-200BAFA8D0EA}" dt="2021-04-21T22:36:42.006" v="53"/>
        <pc:sldMkLst>
          <pc:docMk/>
          <pc:sldMk cId="2875707231" sldId="625"/>
        </pc:sldMkLst>
      </pc:sldChg>
      <pc:sldChg chg="modSp add del mod ord">
        <pc:chgData name="三原慎一" userId="5f70cbe7-f4c8-4824-9758-2abefef14823" providerId="ADAL" clId="{43FB48D1-9ED6-454F-AA94-200BAFA8D0EA}" dt="2021-04-21T22:36:42.006" v="53"/>
        <pc:sldMkLst>
          <pc:docMk/>
          <pc:sldMk cId="1063871312" sldId="626"/>
        </pc:sldMkLst>
        <pc:spChg chg="mod">
          <ac:chgData name="三原慎一" userId="5f70cbe7-f4c8-4824-9758-2abefef14823" providerId="ADAL" clId="{43FB48D1-9ED6-454F-AA94-200BAFA8D0EA}" dt="2021-04-21T21:55:14.727" v="38" actId="27636"/>
          <ac:spMkLst>
            <pc:docMk/>
            <pc:sldMk cId="1063871312" sldId="626"/>
            <ac:spMk id="5" creationId="{00000000-0000-0000-0000-000000000000}"/>
          </ac:spMkLst>
        </pc:spChg>
      </pc:sldChg>
      <pc:sldChg chg="add del ord modNotes">
        <pc:chgData name="三原慎一" userId="5f70cbe7-f4c8-4824-9758-2abefef14823" providerId="ADAL" clId="{43FB48D1-9ED6-454F-AA94-200BAFA8D0EA}" dt="2021-04-21T22:36:42.006" v="53"/>
        <pc:sldMkLst>
          <pc:docMk/>
          <pc:sldMk cId="3807935666" sldId="627"/>
        </pc:sldMkLst>
      </pc:sldChg>
      <pc:sldChg chg="add del ord modNotes">
        <pc:chgData name="三原慎一" userId="5f70cbe7-f4c8-4824-9758-2abefef14823" providerId="ADAL" clId="{43FB48D1-9ED6-454F-AA94-200BAFA8D0EA}" dt="2021-04-21T22:36:42.006" v="53"/>
        <pc:sldMkLst>
          <pc:docMk/>
          <pc:sldMk cId="3996751085" sldId="628"/>
        </pc:sldMkLst>
      </pc:sldChg>
      <pc:sldChg chg="add del ord modNotes">
        <pc:chgData name="三原慎一" userId="5f70cbe7-f4c8-4824-9758-2abefef14823" providerId="ADAL" clId="{43FB48D1-9ED6-454F-AA94-200BAFA8D0EA}" dt="2021-04-21T22:36:42.006" v="53"/>
        <pc:sldMkLst>
          <pc:docMk/>
          <pc:sldMk cId="2539713322" sldId="629"/>
        </pc:sldMkLst>
      </pc:sldChg>
      <pc:sldChg chg="add del ord modNotes">
        <pc:chgData name="三原慎一" userId="5f70cbe7-f4c8-4824-9758-2abefef14823" providerId="ADAL" clId="{43FB48D1-9ED6-454F-AA94-200BAFA8D0EA}" dt="2021-04-21T22:36:42.006" v="53"/>
        <pc:sldMkLst>
          <pc:docMk/>
          <pc:sldMk cId="3612570041" sldId="630"/>
        </pc:sldMkLst>
      </pc:sldChg>
      <pc:sldChg chg="add del ord modNotes">
        <pc:chgData name="三原慎一" userId="5f70cbe7-f4c8-4824-9758-2abefef14823" providerId="ADAL" clId="{43FB48D1-9ED6-454F-AA94-200BAFA8D0EA}" dt="2021-04-21T22:36:42.006" v="53"/>
        <pc:sldMkLst>
          <pc:docMk/>
          <pc:sldMk cId="1321109703" sldId="631"/>
        </pc:sldMkLst>
      </pc:sldChg>
      <pc:sldChg chg="add del ord">
        <pc:chgData name="三原慎一" userId="5f70cbe7-f4c8-4824-9758-2abefef14823" providerId="ADAL" clId="{43FB48D1-9ED6-454F-AA94-200BAFA8D0EA}" dt="2021-04-21T22:36:42.006" v="53"/>
        <pc:sldMkLst>
          <pc:docMk/>
          <pc:sldMk cId="920760628" sldId="632"/>
        </pc:sldMkLst>
      </pc:sldChg>
      <pc:sldChg chg="add del ord">
        <pc:chgData name="三原慎一" userId="5f70cbe7-f4c8-4824-9758-2abefef14823" providerId="ADAL" clId="{43FB48D1-9ED6-454F-AA94-200BAFA8D0EA}" dt="2021-04-21T22:36:42.006" v="53"/>
        <pc:sldMkLst>
          <pc:docMk/>
          <pc:sldMk cId="3176923823" sldId="633"/>
        </pc:sldMkLst>
      </pc:sldChg>
      <pc:sldChg chg="add del ord">
        <pc:chgData name="三原慎一" userId="5f70cbe7-f4c8-4824-9758-2abefef14823" providerId="ADAL" clId="{43FB48D1-9ED6-454F-AA94-200BAFA8D0EA}" dt="2021-04-21T22:36:42.006" v="53"/>
        <pc:sldMkLst>
          <pc:docMk/>
          <pc:sldMk cId="1424869551" sldId="634"/>
        </pc:sldMkLst>
      </pc:sldChg>
      <pc:sldChg chg="add del ord">
        <pc:chgData name="三原慎一" userId="5f70cbe7-f4c8-4824-9758-2abefef14823" providerId="ADAL" clId="{43FB48D1-9ED6-454F-AA94-200BAFA8D0EA}" dt="2021-04-21T22:36:42.006" v="53"/>
        <pc:sldMkLst>
          <pc:docMk/>
          <pc:sldMk cId="232220517" sldId="635"/>
        </pc:sldMkLst>
      </pc:sldChg>
      <pc:sldChg chg="add del ord">
        <pc:chgData name="三原慎一" userId="5f70cbe7-f4c8-4824-9758-2abefef14823" providerId="ADAL" clId="{43FB48D1-9ED6-454F-AA94-200BAFA8D0EA}" dt="2021-04-21T22:36:42.006" v="53"/>
        <pc:sldMkLst>
          <pc:docMk/>
          <pc:sldMk cId="2970572348" sldId="636"/>
        </pc:sldMkLst>
      </pc:sldChg>
      <pc:sldChg chg="add del ord">
        <pc:chgData name="三原慎一" userId="5f70cbe7-f4c8-4824-9758-2abefef14823" providerId="ADAL" clId="{43FB48D1-9ED6-454F-AA94-200BAFA8D0EA}" dt="2021-04-21T22:36:42.006" v="53"/>
        <pc:sldMkLst>
          <pc:docMk/>
          <pc:sldMk cId="2110447071" sldId="637"/>
        </pc:sldMkLst>
      </pc:sldChg>
      <pc:sldChg chg="modSp add del mod ord">
        <pc:chgData name="三原慎一" userId="5f70cbe7-f4c8-4824-9758-2abefef14823" providerId="ADAL" clId="{43FB48D1-9ED6-454F-AA94-200BAFA8D0EA}" dt="2021-04-21T22:40:18.825" v="125" actId="2696"/>
        <pc:sldMkLst>
          <pc:docMk/>
          <pc:sldMk cId="126335146" sldId="638"/>
        </pc:sldMkLst>
        <pc:spChg chg="mod">
          <ac:chgData name="三原慎一" userId="5f70cbe7-f4c8-4824-9758-2abefef14823" providerId="ADAL" clId="{43FB48D1-9ED6-454F-AA94-200BAFA8D0EA}" dt="2021-04-21T22:40:05.838" v="123" actId="1076"/>
          <ac:spMkLst>
            <pc:docMk/>
            <pc:sldMk cId="126335146" sldId="638"/>
            <ac:spMk id="2" creationId="{00000000-0000-0000-0000-000000000000}"/>
          </ac:spMkLst>
        </pc:spChg>
      </pc:sldChg>
      <pc:sldChg chg="add">
        <pc:chgData name="三原慎一" userId="5f70cbe7-f4c8-4824-9758-2abefef14823" providerId="ADAL" clId="{43FB48D1-9ED6-454F-AA94-200BAFA8D0EA}" dt="2021-04-21T22:13:43.933" v="49"/>
        <pc:sldMkLst>
          <pc:docMk/>
          <pc:sldMk cId="2064904630" sldId="1287"/>
        </pc:sldMkLst>
      </pc:sldChg>
      <pc:sldChg chg="add">
        <pc:chgData name="三原慎一" userId="5f70cbe7-f4c8-4824-9758-2abefef14823" providerId="ADAL" clId="{43FB48D1-9ED6-454F-AA94-200BAFA8D0EA}" dt="2021-04-21T22:13:43.933" v="49"/>
        <pc:sldMkLst>
          <pc:docMk/>
          <pc:sldMk cId="1745086711" sldId="1289"/>
        </pc:sldMkLst>
      </pc:sldChg>
      <pc:sldChg chg="modSp add mod">
        <pc:chgData name="三原慎一" userId="5f70cbe7-f4c8-4824-9758-2abefef14823" providerId="ADAL" clId="{43FB48D1-9ED6-454F-AA94-200BAFA8D0EA}" dt="2021-04-22T02:05:31.932" v="1318" actId="1036"/>
        <pc:sldMkLst>
          <pc:docMk/>
          <pc:sldMk cId="2414737886" sldId="1290"/>
        </pc:sldMkLst>
        <pc:spChg chg="mod">
          <ac:chgData name="三原慎一" userId="5f70cbe7-f4c8-4824-9758-2abefef14823" providerId="ADAL" clId="{43FB48D1-9ED6-454F-AA94-200BAFA8D0EA}" dt="2021-04-22T02:03:58.447" v="1273" actId="2711"/>
          <ac:spMkLst>
            <pc:docMk/>
            <pc:sldMk cId="2414737886" sldId="1290"/>
            <ac:spMk id="2" creationId="{518BB27D-D1C1-4745-8C2B-4EE97137580F}"/>
          </ac:spMkLst>
        </pc:spChg>
        <pc:spChg chg="mod">
          <ac:chgData name="三原慎一" userId="5f70cbe7-f4c8-4824-9758-2abefef14823" providerId="ADAL" clId="{43FB48D1-9ED6-454F-AA94-200BAFA8D0EA}" dt="2021-04-22T02:03:58.447" v="1273" actId="2711"/>
          <ac:spMkLst>
            <pc:docMk/>
            <pc:sldMk cId="2414737886" sldId="1290"/>
            <ac:spMk id="3" creationId="{8EE464B7-4A41-46A5-8A4A-90010F5EE525}"/>
          </ac:spMkLst>
        </pc:spChg>
        <pc:spChg chg="mod">
          <ac:chgData name="三原慎一" userId="5f70cbe7-f4c8-4824-9758-2abefef14823" providerId="ADAL" clId="{43FB48D1-9ED6-454F-AA94-200BAFA8D0EA}" dt="2021-04-22T02:03:58.447" v="1273" actId="2711"/>
          <ac:spMkLst>
            <pc:docMk/>
            <pc:sldMk cId="2414737886" sldId="1290"/>
            <ac:spMk id="4" creationId="{D7574123-43FC-4910-A08A-0BC5EAE2FCD4}"/>
          </ac:spMkLst>
        </pc:spChg>
        <pc:spChg chg="mod">
          <ac:chgData name="三原慎一" userId="5f70cbe7-f4c8-4824-9758-2abefef14823" providerId="ADAL" clId="{43FB48D1-9ED6-454F-AA94-200BAFA8D0EA}" dt="2021-04-22T02:03:58.447" v="1273" actId="2711"/>
          <ac:spMkLst>
            <pc:docMk/>
            <pc:sldMk cId="2414737886" sldId="1290"/>
            <ac:spMk id="5" creationId="{F01F4756-2DF2-417D-9C62-6DA2A88FF4E6}"/>
          </ac:spMkLst>
        </pc:spChg>
        <pc:spChg chg="mod">
          <ac:chgData name="三原慎一" userId="5f70cbe7-f4c8-4824-9758-2abefef14823" providerId="ADAL" clId="{43FB48D1-9ED6-454F-AA94-200BAFA8D0EA}" dt="2021-04-22T02:03:58.447" v="1273" actId="2711"/>
          <ac:spMkLst>
            <pc:docMk/>
            <pc:sldMk cId="2414737886" sldId="1290"/>
            <ac:spMk id="6" creationId="{6C2857D0-DEE7-4FD8-87F6-6E154E6660C8}"/>
          </ac:spMkLst>
        </pc:spChg>
        <pc:spChg chg="mod">
          <ac:chgData name="三原慎一" userId="5f70cbe7-f4c8-4824-9758-2abefef14823" providerId="ADAL" clId="{43FB48D1-9ED6-454F-AA94-200BAFA8D0EA}" dt="2021-04-22T02:03:58.447" v="1273" actId="2711"/>
          <ac:spMkLst>
            <pc:docMk/>
            <pc:sldMk cId="2414737886" sldId="1290"/>
            <ac:spMk id="7" creationId="{3C549203-B681-4C07-8820-1D709B9C488B}"/>
          </ac:spMkLst>
        </pc:spChg>
        <pc:spChg chg="mod">
          <ac:chgData name="三原慎一" userId="5f70cbe7-f4c8-4824-9758-2abefef14823" providerId="ADAL" clId="{43FB48D1-9ED6-454F-AA94-200BAFA8D0EA}" dt="2021-04-22T02:03:58.447" v="1273" actId="2711"/>
          <ac:spMkLst>
            <pc:docMk/>
            <pc:sldMk cId="2414737886" sldId="1290"/>
            <ac:spMk id="8" creationId="{4804A8AA-98D8-4098-A935-453D64E5E614}"/>
          </ac:spMkLst>
        </pc:spChg>
        <pc:spChg chg="mod">
          <ac:chgData name="三原慎一" userId="5f70cbe7-f4c8-4824-9758-2abefef14823" providerId="ADAL" clId="{43FB48D1-9ED6-454F-AA94-200BAFA8D0EA}" dt="2021-04-22T02:03:58.447" v="1273" actId="2711"/>
          <ac:spMkLst>
            <pc:docMk/>
            <pc:sldMk cId="2414737886" sldId="1290"/>
            <ac:spMk id="9" creationId="{AB65C710-8C0E-4F0F-BD84-175A2E7B1B2B}"/>
          </ac:spMkLst>
        </pc:spChg>
        <pc:spChg chg="mod">
          <ac:chgData name="三原慎一" userId="5f70cbe7-f4c8-4824-9758-2abefef14823" providerId="ADAL" clId="{43FB48D1-9ED6-454F-AA94-200BAFA8D0EA}" dt="2021-04-22T02:03:58.447" v="1273" actId="2711"/>
          <ac:spMkLst>
            <pc:docMk/>
            <pc:sldMk cId="2414737886" sldId="1290"/>
            <ac:spMk id="10" creationId="{56DAA4A1-B19E-465E-9947-3B38F495D8E3}"/>
          </ac:spMkLst>
        </pc:spChg>
        <pc:spChg chg="mod">
          <ac:chgData name="三原慎一" userId="5f70cbe7-f4c8-4824-9758-2abefef14823" providerId="ADAL" clId="{43FB48D1-9ED6-454F-AA94-200BAFA8D0EA}" dt="2021-04-22T02:03:58.447" v="1273" actId="2711"/>
          <ac:spMkLst>
            <pc:docMk/>
            <pc:sldMk cId="2414737886" sldId="1290"/>
            <ac:spMk id="11" creationId="{057BBFAE-220A-4741-8800-DD59BF1E3D31}"/>
          </ac:spMkLst>
        </pc:spChg>
        <pc:spChg chg="mod">
          <ac:chgData name="三原慎一" userId="5f70cbe7-f4c8-4824-9758-2abefef14823" providerId="ADAL" clId="{43FB48D1-9ED6-454F-AA94-200BAFA8D0EA}" dt="2021-04-22T02:03:58.447" v="1273" actId="2711"/>
          <ac:spMkLst>
            <pc:docMk/>
            <pc:sldMk cId="2414737886" sldId="1290"/>
            <ac:spMk id="12" creationId="{66639891-1CF2-4348-BA03-ACB10813D81D}"/>
          </ac:spMkLst>
        </pc:spChg>
        <pc:spChg chg="mod">
          <ac:chgData name="三原慎一" userId="5f70cbe7-f4c8-4824-9758-2abefef14823" providerId="ADAL" clId="{43FB48D1-9ED6-454F-AA94-200BAFA8D0EA}" dt="2021-04-22T02:03:58.447" v="1273" actId="2711"/>
          <ac:spMkLst>
            <pc:docMk/>
            <pc:sldMk cId="2414737886" sldId="1290"/>
            <ac:spMk id="13" creationId="{B6EEAB1E-DD9E-4FD5-8DFB-99E724FD6E6B}"/>
          </ac:spMkLst>
        </pc:spChg>
        <pc:spChg chg="mod">
          <ac:chgData name="三原慎一" userId="5f70cbe7-f4c8-4824-9758-2abefef14823" providerId="ADAL" clId="{43FB48D1-9ED6-454F-AA94-200BAFA8D0EA}" dt="2021-04-22T02:03:58.447" v="1273" actId="2711"/>
          <ac:spMkLst>
            <pc:docMk/>
            <pc:sldMk cId="2414737886" sldId="1290"/>
            <ac:spMk id="14" creationId="{FD7B29AE-912B-477A-B27E-09E4E8C40392}"/>
          </ac:spMkLst>
        </pc:spChg>
        <pc:spChg chg="mod">
          <ac:chgData name="三原慎一" userId="5f70cbe7-f4c8-4824-9758-2abefef14823" providerId="ADAL" clId="{43FB48D1-9ED6-454F-AA94-200BAFA8D0EA}" dt="2021-04-22T02:04:09.981" v="1276" actId="14100"/>
          <ac:spMkLst>
            <pc:docMk/>
            <pc:sldMk cId="2414737886" sldId="1290"/>
            <ac:spMk id="21" creationId="{9431D159-7C69-4F49-A60F-92180835480F}"/>
          </ac:spMkLst>
        </pc:spChg>
        <pc:spChg chg="mod">
          <ac:chgData name="三原慎一" userId="5f70cbe7-f4c8-4824-9758-2abefef14823" providerId="ADAL" clId="{43FB48D1-9ED6-454F-AA94-200BAFA8D0EA}" dt="2021-04-22T02:03:58.447" v="1273" actId="2711"/>
          <ac:spMkLst>
            <pc:docMk/>
            <pc:sldMk cId="2414737886" sldId="1290"/>
            <ac:spMk id="22" creationId="{8662A9FE-8694-4277-A6C3-BC76F92DF0FA}"/>
          </ac:spMkLst>
        </pc:spChg>
        <pc:spChg chg="mod">
          <ac:chgData name="三原慎一" userId="5f70cbe7-f4c8-4824-9758-2abefef14823" providerId="ADAL" clId="{43FB48D1-9ED6-454F-AA94-200BAFA8D0EA}" dt="2021-04-22T02:04:19.006" v="1278" actId="14100"/>
          <ac:spMkLst>
            <pc:docMk/>
            <pc:sldMk cId="2414737886" sldId="1290"/>
            <ac:spMk id="24" creationId="{C428F4CC-5461-4F8E-8D58-EF907E1DCDD9}"/>
          </ac:spMkLst>
        </pc:spChg>
        <pc:spChg chg="mod">
          <ac:chgData name="三原慎一" userId="5f70cbe7-f4c8-4824-9758-2abefef14823" providerId="ADAL" clId="{43FB48D1-9ED6-454F-AA94-200BAFA8D0EA}" dt="2021-04-22T02:04:43.414" v="1283" actId="1076"/>
          <ac:spMkLst>
            <pc:docMk/>
            <pc:sldMk cId="2414737886" sldId="1290"/>
            <ac:spMk id="25" creationId="{D52C518C-A525-423A-A2B6-F3C173AD146C}"/>
          </ac:spMkLst>
        </pc:spChg>
        <pc:spChg chg="mod">
          <ac:chgData name="三原慎一" userId="5f70cbe7-f4c8-4824-9758-2abefef14823" providerId="ADAL" clId="{43FB48D1-9ED6-454F-AA94-200BAFA8D0EA}" dt="2021-04-22T02:04:36.614" v="1282" actId="14100"/>
          <ac:spMkLst>
            <pc:docMk/>
            <pc:sldMk cId="2414737886" sldId="1290"/>
            <ac:spMk id="26" creationId="{2254F1B2-9FD5-46C0-ADAB-9F448DB8C3C6}"/>
          </ac:spMkLst>
        </pc:spChg>
        <pc:spChg chg="mod">
          <ac:chgData name="三原慎一" userId="5f70cbe7-f4c8-4824-9758-2abefef14823" providerId="ADAL" clId="{43FB48D1-9ED6-454F-AA94-200BAFA8D0EA}" dt="2021-04-22T02:04:49.978" v="1285" actId="14100"/>
          <ac:spMkLst>
            <pc:docMk/>
            <pc:sldMk cId="2414737886" sldId="1290"/>
            <ac:spMk id="27" creationId="{1879B5C3-8B7E-4F17-9ECB-F21F3413CF5E}"/>
          </ac:spMkLst>
        </pc:spChg>
        <pc:spChg chg="mod">
          <ac:chgData name="三原慎一" userId="5f70cbe7-f4c8-4824-9758-2abefef14823" providerId="ADAL" clId="{43FB48D1-9ED6-454F-AA94-200BAFA8D0EA}" dt="2021-04-22T02:04:54.850" v="1286" actId="1076"/>
          <ac:spMkLst>
            <pc:docMk/>
            <pc:sldMk cId="2414737886" sldId="1290"/>
            <ac:spMk id="29" creationId="{D83E4F28-D9D2-4AE8-9DFC-E5595BF0FAE5}"/>
          </ac:spMkLst>
        </pc:spChg>
        <pc:spChg chg="mod">
          <ac:chgData name="三原慎一" userId="5f70cbe7-f4c8-4824-9758-2abefef14823" providerId="ADAL" clId="{43FB48D1-9ED6-454F-AA94-200BAFA8D0EA}" dt="2021-04-22T02:05:04.689" v="1290" actId="14100"/>
          <ac:spMkLst>
            <pc:docMk/>
            <pc:sldMk cId="2414737886" sldId="1290"/>
            <ac:spMk id="30" creationId="{3A3C02B5-F4D1-4D12-94AD-57C500D4871C}"/>
          </ac:spMkLst>
        </pc:spChg>
        <pc:spChg chg="mod">
          <ac:chgData name="三原慎一" userId="5f70cbe7-f4c8-4824-9758-2abefef14823" providerId="ADAL" clId="{43FB48D1-9ED6-454F-AA94-200BAFA8D0EA}" dt="2021-04-22T02:05:17.401" v="1311" actId="1038"/>
          <ac:spMkLst>
            <pc:docMk/>
            <pc:sldMk cId="2414737886" sldId="1290"/>
            <ac:spMk id="31" creationId="{ED211564-60B6-4E9F-A061-EC7F28C762B1}"/>
          </ac:spMkLst>
        </pc:spChg>
        <pc:spChg chg="mod">
          <ac:chgData name="三原慎一" userId="5f70cbe7-f4c8-4824-9758-2abefef14823" providerId="ADAL" clId="{43FB48D1-9ED6-454F-AA94-200BAFA8D0EA}" dt="2021-04-22T02:03:58.447" v="1273" actId="2711"/>
          <ac:spMkLst>
            <pc:docMk/>
            <pc:sldMk cId="2414737886" sldId="1290"/>
            <ac:spMk id="32" creationId="{BE793343-AB6B-43A9-91A4-ED912F9580D8}"/>
          </ac:spMkLst>
        </pc:spChg>
        <pc:spChg chg="mod">
          <ac:chgData name="三原慎一" userId="5f70cbe7-f4c8-4824-9758-2abefef14823" providerId="ADAL" clId="{43FB48D1-9ED6-454F-AA94-200BAFA8D0EA}" dt="2021-04-22T02:03:58.447" v="1273" actId="2711"/>
          <ac:spMkLst>
            <pc:docMk/>
            <pc:sldMk cId="2414737886" sldId="1290"/>
            <ac:spMk id="33" creationId="{CC9BDD06-79D1-4F6A-9113-AEBF2FF0E7D5}"/>
          </ac:spMkLst>
        </pc:spChg>
        <pc:spChg chg="mod">
          <ac:chgData name="三原慎一" userId="5f70cbe7-f4c8-4824-9758-2abefef14823" providerId="ADAL" clId="{43FB48D1-9ED6-454F-AA94-200BAFA8D0EA}" dt="2021-04-22T02:03:58.447" v="1273" actId="2711"/>
          <ac:spMkLst>
            <pc:docMk/>
            <pc:sldMk cId="2414737886" sldId="1290"/>
            <ac:spMk id="34" creationId="{35FCE41B-EAA5-477B-8D03-1490C28498D1}"/>
          </ac:spMkLst>
        </pc:spChg>
        <pc:spChg chg="mod">
          <ac:chgData name="三原慎一" userId="5f70cbe7-f4c8-4824-9758-2abefef14823" providerId="ADAL" clId="{43FB48D1-9ED6-454F-AA94-200BAFA8D0EA}" dt="2021-04-22T02:03:58.447" v="1273" actId="2711"/>
          <ac:spMkLst>
            <pc:docMk/>
            <pc:sldMk cId="2414737886" sldId="1290"/>
            <ac:spMk id="35" creationId="{295FEB2C-BCE3-4AB7-8A46-FCB8C38BBCF3}"/>
          </ac:spMkLst>
        </pc:spChg>
        <pc:spChg chg="mod">
          <ac:chgData name="三原慎一" userId="5f70cbe7-f4c8-4824-9758-2abefef14823" providerId="ADAL" clId="{43FB48D1-9ED6-454F-AA94-200BAFA8D0EA}" dt="2021-04-22T02:03:58.447" v="1273" actId="2711"/>
          <ac:spMkLst>
            <pc:docMk/>
            <pc:sldMk cId="2414737886" sldId="1290"/>
            <ac:spMk id="36" creationId="{B0A3B625-0885-4A97-B291-17893105CBDE}"/>
          </ac:spMkLst>
        </pc:spChg>
        <pc:spChg chg="mod">
          <ac:chgData name="三原慎一" userId="5f70cbe7-f4c8-4824-9758-2abefef14823" providerId="ADAL" clId="{43FB48D1-9ED6-454F-AA94-200BAFA8D0EA}" dt="2021-04-22T02:03:58.447" v="1273" actId="2711"/>
          <ac:spMkLst>
            <pc:docMk/>
            <pc:sldMk cId="2414737886" sldId="1290"/>
            <ac:spMk id="37" creationId="{7A6093D0-D433-45AA-9553-5BDC0219C3E4}"/>
          </ac:spMkLst>
        </pc:spChg>
        <pc:spChg chg="mod">
          <ac:chgData name="三原慎一" userId="5f70cbe7-f4c8-4824-9758-2abefef14823" providerId="ADAL" clId="{43FB48D1-9ED6-454F-AA94-200BAFA8D0EA}" dt="2021-04-22T02:03:58.447" v="1273" actId="2711"/>
          <ac:spMkLst>
            <pc:docMk/>
            <pc:sldMk cId="2414737886" sldId="1290"/>
            <ac:spMk id="38" creationId="{49DE561B-0459-4F63-B57F-9E377E1279DE}"/>
          </ac:spMkLst>
        </pc:spChg>
        <pc:spChg chg="mod">
          <ac:chgData name="三原慎一" userId="5f70cbe7-f4c8-4824-9758-2abefef14823" providerId="ADAL" clId="{43FB48D1-9ED6-454F-AA94-200BAFA8D0EA}" dt="2021-04-22T02:03:58.447" v="1273" actId="2711"/>
          <ac:spMkLst>
            <pc:docMk/>
            <pc:sldMk cId="2414737886" sldId="1290"/>
            <ac:spMk id="39" creationId="{69AE3EA0-1CE4-4E41-9CBF-CA1843263A8F}"/>
          </ac:spMkLst>
        </pc:spChg>
        <pc:spChg chg="mod">
          <ac:chgData name="三原慎一" userId="5f70cbe7-f4c8-4824-9758-2abefef14823" providerId="ADAL" clId="{43FB48D1-9ED6-454F-AA94-200BAFA8D0EA}" dt="2021-04-22T02:03:58.447" v="1273" actId="2711"/>
          <ac:spMkLst>
            <pc:docMk/>
            <pc:sldMk cId="2414737886" sldId="1290"/>
            <ac:spMk id="40" creationId="{D4E7426F-3151-45C7-8D4B-6B09FBB5B2D1}"/>
          </ac:spMkLst>
        </pc:spChg>
        <pc:spChg chg="mod">
          <ac:chgData name="三原慎一" userId="5f70cbe7-f4c8-4824-9758-2abefef14823" providerId="ADAL" clId="{43FB48D1-9ED6-454F-AA94-200BAFA8D0EA}" dt="2021-04-22T02:03:58.447" v="1273" actId="2711"/>
          <ac:spMkLst>
            <pc:docMk/>
            <pc:sldMk cId="2414737886" sldId="1290"/>
            <ac:spMk id="41" creationId="{A80562E2-5832-4922-85B1-A09E8002BD55}"/>
          </ac:spMkLst>
        </pc:spChg>
        <pc:spChg chg="mod">
          <ac:chgData name="三原慎一" userId="5f70cbe7-f4c8-4824-9758-2abefef14823" providerId="ADAL" clId="{43FB48D1-9ED6-454F-AA94-200BAFA8D0EA}" dt="2021-04-22T02:03:58.447" v="1273" actId="2711"/>
          <ac:spMkLst>
            <pc:docMk/>
            <pc:sldMk cId="2414737886" sldId="1290"/>
            <ac:spMk id="42" creationId="{A8601015-033E-403E-A6F2-D723692F489C}"/>
          </ac:spMkLst>
        </pc:spChg>
        <pc:spChg chg="mod">
          <ac:chgData name="三原慎一" userId="5f70cbe7-f4c8-4824-9758-2abefef14823" providerId="ADAL" clId="{43FB48D1-9ED6-454F-AA94-200BAFA8D0EA}" dt="2021-04-22T02:03:58.447" v="1273" actId="2711"/>
          <ac:spMkLst>
            <pc:docMk/>
            <pc:sldMk cId="2414737886" sldId="1290"/>
            <ac:spMk id="43" creationId="{B7B92D94-84E4-40B8-82F7-FC92CCC65E01}"/>
          </ac:spMkLst>
        </pc:spChg>
        <pc:spChg chg="mod">
          <ac:chgData name="三原慎一" userId="5f70cbe7-f4c8-4824-9758-2abefef14823" providerId="ADAL" clId="{43FB48D1-9ED6-454F-AA94-200BAFA8D0EA}" dt="2021-04-22T02:03:58.447" v="1273" actId="2711"/>
          <ac:spMkLst>
            <pc:docMk/>
            <pc:sldMk cId="2414737886" sldId="1290"/>
            <ac:spMk id="44" creationId="{5D3263F0-38E2-446F-8932-420809DF8215}"/>
          </ac:spMkLst>
        </pc:spChg>
        <pc:spChg chg="mod">
          <ac:chgData name="三原慎一" userId="5f70cbe7-f4c8-4824-9758-2abefef14823" providerId="ADAL" clId="{43FB48D1-9ED6-454F-AA94-200BAFA8D0EA}" dt="2021-04-22T02:03:58.447" v="1273" actId="2711"/>
          <ac:spMkLst>
            <pc:docMk/>
            <pc:sldMk cId="2414737886" sldId="1290"/>
            <ac:spMk id="45" creationId="{193068C2-2923-4219-BC04-57C651408A46}"/>
          </ac:spMkLst>
        </pc:spChg>
        <pc:spChg chg="mod">
          <ac:chgData name="三原慎一" userId="5f70cbe7-f4c8-4824-9758-2abefef14823" providerId="ADAL" clId="{43FB48D1-9ED6-454F-AA94-200BAFA8D0EA}" dt="2021-04-22T02:03:58.447" v="1273" actId="2711"/>
          <ac:spMkLst>
            <pc:docMk/>
            <pc:sldMk cId="2414737886" sldId="1290"/>
            <ac:spMk id="54" creationId="{D05D946A-04E3-4E51-98A6-8AB40E1BD2AC}"/>
          </ac:spMkLst>
        </pc:spChg>
        <pc:spChg chg="mod">
          <ac:chgData name="三原慎一" userId="5f70cbe7-f4c8-4824-9758-2abefef14823" providerId="ADAL" clId="{43FB48D1-9ED6-454F-AA94-200BAFA8D0EA}" dt="2021-04-22T02:03:58.447" v="1273" actId="2711"/>
          <ac:spMkLst>
            <pc:docMk/>
            <pc:sldMk cId="2414737886" sldId="1290"/>
            <ac:spMk id="55" creationId="{13F2652C-46B3-4DC1-81F1-0D1FF6F919F4}"/>
          </ac:spMkLst>
        </pc:spChg>
        <pc:spChg chg="mod">
          <ac:chgData name="三原慎一" userId="5f70cbe7-f4c8-4824-9758-2abefef14823" providerId="ADAL" clId="{43FB48D1-9ED6-454F-AA94-200BAFA8D0EA}" dt="2021-04-22T02:03:58.447" v="1273" actId="2711"/>
          <ac:spMkLst>
            <pc:docMk/>
            <pc:sldMk cId="2414737886" sldId="1290"/>
            <ac:spMk id="70" creationId="{646B82C4-2593-4BC2-B0D8-6CB0663290C9}"/>
          </ac:spMkLst>
        </pc:spChg>
        <pc:spChg chg="mod">
          <ac:chgData name="三原慎一" userId="5f70cbe7-f4c8-4824-9758-2abefef14823" providerId="ADAL" clId="{43FB48D1-9ED6-454F-AA94-200BAFA8D0EA}" dt="2021-04-22T02:03:58.447" v="1273" actId="2711"/>
          <ac:spMkLst>
            <pc:docMk/>
            <pc:sldMk cId="2414737886" sldId="1290"/>
            <ac:spMk id="71" creationId="{4489CC9A-B5EB-4083-BB3F-B399F7FF64A5}"/>
          </ac:spMkLst>
        </pc:spChg>
        <pc:spChg chg="mod">
          <ac:chgData name="三原慎一" userId="5f70cbe7-f4c8-4824-9758-2abefef14823" providerId="ADAL" clId="{43FB48D1-9ED6-454F-AA94-200BAFA8D0EA}" dt="2021-04-22T02:05:31.932" v="1318" actId="1036"/>
          <ac:spMkLst>
            <pc:docMk/>
            <pc:sldMk cId="2414737886" sldId="1290"/>
            <ac:spMk id="91" creationId="{CE19D058-8F33-42EA-8DC6-4B53F477B913}"/>
          </ac:spMkLst>
        </pc:spChg>
        <pc:spChg chg="mod">
          <ac:chgData name="三原慎一" userId="5f70cbe7-f4c8-4824-9758-2abefef14823" providerId="ADAL" clId="{43FB48D1-9ED6-454F-AA94-200BAFA8D0EA}" dt="2021-04-22T02:05:26.974" v="1313" actId="14100"/>
          <ac:spMkLst>
            <pc:docMk/>
            <pc:sldMk cId="2414737886" sldId="1290"/>
            <ac:spMk id="92" creationId="{0002007C-7C5C-4A22-933A-0C6BF04616D1}"/>
          </ac:spMkLst>
        </pc:spChg>
      </pc:sldChg>
      <pc:sldChg chg="addSp modSp new mod">
        <pc:chgData name="三原慎一" userId="5f70cbe7-f4c8-4824-9758-2abefef14823" providerId="ADAL" clId="{43FB48D1-9ED6-454F-AA94-200BAFA8D0EA}" dt="2021-04-22T01:51:14.429" v="932" actId="1035"/>
        <pc:sldMkLst>
          <pc:docMk/>
          <pc:sldMk cId="2387068057" sldId="1291"/>
        </pc:sldMkLst>
        <pc:spChg chg="mod">
          <ac:chgData name="三原慎一" userId="5f70cbe7-f4c8-4824-9758-2abefef14823" providerId="ADAL" clId="{43FB48D1-9ED6-454F-AA94-200BAFA8D0EA}" dt="2021-04-22T01:51:14.429" v="932" actId="1035"/>
          <ac:spMkLst>
            <pc:docMk/>
            <pc:sldMk cId="2387068057" sldId="1291"/>
            <ac:spMk id="2" creationId="{33282121-3A3B-434A-800F-FE50D4956B54}"/>
          </ac:spMkLst>
        </pc:spChg>
        <pc:picChg chg="add mod">
          <ac:chgData name="三原慎一" userId="5f70cbe7-f4c8-4824-9758-2abefef14823" providerId="ADAL" clId="{43FB48D1-9ED6-454F-AA94-200BAFA8D0EA}" dt="2021-04-21T23:40:19.805" v="209" actId="1076"/>
          <ac:picMkLst>
            <pc:docMk/>
            <pc:sldMk cId="2387068057" sldId="1291"/>
            <ac:picMk id="6" creationId="{23DAD329-7F55-4392-914F-0DFEBAEDAF72}"/>
          </ac:picMkLst>
        </pc:picChg>
      </pc:sldChg>
      <pc:sldChg chg="addSp modSp new mod">
        <pc:chgData name="三原慎一" userId="5f70cbe7-f4c8-4824-9758-2abefef14823" providerId="ADAL" clId="{43FB48D1-9ED6-454F-AA94-200BAFA8D0EA}" dt="2021-04-21T23:47:56.216" v="248" actId="14100"/>
        <pc:sldMkLst>
          <pc:docMk/>
          <pc:sldMk cId="364516514" sldId="1292"/>
        </pc:sldMkLst>
        <pc:picChg chg="add mod">
          <ac:chgData name="三原慎一" userId="5f70cbe7-f4c8-4824-9758-2abefef14823" providerId="ADAL" clId="{43FB48D1-9ED6-454F-AA94-200BAFA8D0EA}" dt="2021-04-21T23:47:56.216" v="248" actId="14100"/>
          <ac:picMkLst>
            <pc:docMk/>
            <pc:sldMk cId="364516514" sldId="1292"/>
            <ac:picMk id="4" creationId="{564B7B84-6E50-4D36-AC71-2F7D94AD77A2}"/>
          </ac:picMkLst>
        </pc:picChg>
        <pc:picChg chg="add mod">
          <ac:chgData name="三原慎一" userId="5f70cbe7-f4c8-4824-9758-2abefef14823" providerId="ADAL" clId="{43FB48D1-9ED6-454F-AA94-200BAFA8D0EA}" dt="2021-04-21T23:47:56.216" v="248" actId="14100"/>
          <ac:picMkLst>
            <pc:docMk/>
            <pc:sldMk cId="364516514" sldId="1292"/>
            <ac:picMk id="6" creationId="{78084CD6-5A63-4AF2-9A16-D0BC5907C54B}"/>
          </ac:picMkLst>
        </pc:picChg>
        <pc:picChg chg="add mod modCrop">
          <ac:chgData name="三原慎一" userId="5f70cbe7-f4c8-4824-9758-2abefef14823" providerId="ADAL" clId="{43FB48D1-9ED6-454F-AA94-200BAFA8D0EA}" dt="2021-04-21T23:47:46.619" v="247" actId="732"/>
          <ac:picMkLst>
            <pc:docMk/>
            <pc:sldMk cId="364516514" sldId="1292"/>
            <ac:picMk id="8" creationId="{90E3AF3B-58EB-45DE-BF4A-876472FD5932}"/>
          </ac:picMkLst>
        </pc:picChg>
      </pc:sldChg>
      <pc:sldChg chg="addSp modSp new mod">
        <pc:chgData name="三原慎一" userId="5f70cbe7-f4c8-4824-9758-2abefef14823" providerId="ADAL" clId="{43FB48D1-9ED6-454F-AA94-200BAFA8D0EA}" dt="2021-04-22T00:12:24.872" v="297" actId="2711"/>
        <pc:sldMkLst>
          <pc:docMk/>
          <pc:sldMk cId="3258818051" sldId="1293"/>
        </pc:sldMkLst>
        <pc:spChg chg="add mod">
          <ac:chgData name="三原慎一" userId="5f70cbe7-f4c8-4824-9758-2abefef14823" providerId="ADAL" clId="{43FB48D1-9ED6-454F-AA94-200BAFA8D0EA}" dt="2021-04-22T00:12:24.872" v="297" actId="2711"/>
          <ac:spMkLst>
            <pc:docMk/>
            <pc:sldMk cId="3258818051" sldId="1293"/>
            <ac:spMk id="9" creationId="{AB8F8E5A-BB72-45EF-B99C-E49659835AFA}"/>
          </ac:spMkLst>
        </pc:spChg>
        <pc:picChg chg="add mod">
          <ac:chgData name="三原慎一" userId="5f70cbe7-f4c8-4824-9758-2abefef14823" providerId="ADAL" clId="{43FB48D1-9ED6-454F-AA94-200BAFA8D0EA}" dt="2021-04-22T00:10:39.033" v="260" actId="1076"/>
          <ac:picMkLst>
            <pc:docMk/>
            <pc:sldMk cId="3258818051" sldId="1293"/>
            <ac:picMk id="4" creationId="{58E73CF9-FE63-42DE-8D3D-A7A0BF8C4A5E}"/>
          </ac:picMkLst>
        </pc:picChg>
        <pc:picChg chg="add mod">
          <ac:chgData name="三原慎一" userId="5f70cbe7-f4c8-4824-9758-2abefef14823" providerId="ADAL" clId="{43FB48D1-9ED6-454F-AA94-200BAFA8D0EA}" dt="2021-04-22T00:10:42.878" v="261" actId="1076"/>
          <ac:picMkLst>
            <pc:docMk/>
            <pc:sldMk cId="3258818051" sldId="1293"/>
            <ac:picMk id="6" creationId="{FA5EE12F-A513-4093-9684-613D9EB84DBE}"/>
          </ac:picMkLst>
        </pc:picChg>
        <pc:picChg chg="add mod">
          <ac:chgData name="三原慎一" userId="5f70cbe7-f4c8-4824-9758-2abefef14823" providerId="ADAL" clId="{43FB48D1-9ED6-454F-AA94-200BAFA8D0EA}" dt="2021-04-22T00:11:40.300" v="265" actId="1076"/>
          <ac:picMkLst>
            <pc:docMk/>
            <pc:sldMk cId="3258818051" sldId="1293"/>
            <ac:picMk id="8" creationId="{F8B1B694-11CB-4BAA-B8C5-FB60ECF4BAB6}"/>
          </ac:picMkLst>
        </pc:picChg>
      </pc:sldChg>
      <pc:sldChg chg="addSp modSp del mod">
        <pc:chgData name="三原慎一" userId="5f70cbe7-f4c8-4824-9758-2abefef14823" providerId="ADAL" clId="{43FB48D1-9ED6-454F-AA94-200BAFA8D0EA}" dt="2021-04-22T01:34:46.656" v="605"/>
        <pc:sldMkLst>
          <pc:docMk/>
          <pc:sldMk cId="3437143454" sldId="1294"/>
        </pc:sldMkLst>
        <pc:spChg chg="mod">
          <ac:chgData name="三原慎一" userId="5f70cbe7-f4c8-4824-9758-2abefef14823" providerId="ADAL" clId="{43FB48D1-9ED6-454F-AA94-200BAFA8D0EA}" dt="2021-04-22T01:34:46.656" v="605"/>
          <ac:spMkLst>
            <pc:docMk/>
            <pc:sldMk cId="3437143454" sldId="1294"/>
            <ac:spMk id="5" creationId="{74C37661-090F-4B78-8C9C-414159C88A05}"/>
          </ac:spMkLst>
        </pc:spChg>
        <pc:spChg chg="add mod">
          <ac:chgData name="三原慎一" userId="5f70cbe7-f4c8-4824-9758-2abefef14823" providerId="ADAL" clId="{43FB48D1-9ED6-454F-AA94-200BAFA8D0EA}" dt="2021-04-22T01:32:03.282" v="551"/>
          <ac:spMkLst>
            <pc:docMk/>
            <pc:sldMk cId="3437143454" sldId="1294"/>
            <ac:spMk id="7" creationId="{B257BBCB-E264-4E61-B66D-AB68CC1D94A2}"/>
          </ac:spMkLst>
        </pc:spChg>
        <pc:spChg chg="add mod">
          <ac:chgData name="三原慎一" userId="5f70cbe7-f4c8-4824-9758-2abefef14823" providerId="ADAL" clId="{43FB48D1-9ED6-454F-AA94-200BAFA8D0EA}" dt="2021-04-22T01:33:08.069" v="588"/>
          <ac:spMkLst>
            <pc:docMk/>
            <pc:sldMk cId="3437143454" sldId="1294"/>
            <ac:spMk id="9" creationId="{01D473F2-E69F-4E59-ADB7-A42C0B5117AE}"/>
          </ac:spMkLst>
        </pc:spChg>
      </pc:sldChg>
      <pc:sldChg chg="del">
        <pc:chgData name="三原慎一" userId="5f70cbe7-f4c8-4824-9758-2abefef14823" providerId="ADAL" clId="{43FB48D1-9ED6-454F-AA94-200BAFA8D0EA}" dt="2021-04-22T01:26:59.705" v="456"/>
        <pc:sldMkLst>
          <pc:docMk/>
          <pc:sldMk cId="2180344860" sldId="1295"/>
        </pc:sldMkLst>
      </pc:sldChg>
      <pc:sldChg chg="del ord">
        <pc:chgData name="三原慎一" userId="5f70cbe7-f4c8-4824-9758-2abefef14823" providerId="ADAL" clId="{43FB48D1-9ED6-454F-AA94-200BAFA8D0EA}" dt="2021-04-22T01:27:28.284" v="458"/>
        <pc:sldMkLst>
          <pc:docMk/>
          <pc:sldMk cId="3900242953" sldId="1300"/>
        </pc:sldMkLst>
      </pc:sldChg>
      <pc:sldChg chg="del">
        <pc:chgData name="三原慎一" userId="5f70cbe7-f4c8-4824-9758-2abefef14823" providerId="ADAL" clId="{43FB48D1-9ED6-454F-AA94-200BAFA8D0EA}" dt="2021-04-22T01:26:59.705" v="456"/>
        <pc:sldMkLst>
          <pc:docMk/>
          <pc:sldMk cId="4024318433" sldId="1301"/>
        </pc:sldMkLst>
      </pc:sldChg>
      <pc:sldChg chg="del">
        <pc:chgData name="三原慎一" userId="5f70cbe7-f4c8-4824-9758-2abefef14823" providerId="ADAL" clId="{43FB48D1-9ED6-454F-AA94-200BAFA8D0EA}" dt="2021-04-22T01:26:59.705" v="456"/>
        <pc:sldMkLst>
          <pc:docMk/>
          <pc:sldMk cId="1261775885" sldId="1302"/>
        </pc:sldMkLst>
      </pc:sldChg>
      <pc:sldChg chg="del">
        <pc:chgData name="三原慎一" userId="5f70cbe7-f4c8-4824-9758-2abefef14823" providerId="ADAL" clId="{43FB48D1-9ED6-454F-AA94-200BAFA8D0EA}" dt="2021-04-22T01:26:59.705" v="456"/>
        <pc:sldMkLst>
          <pc:docMk/>
          <pc:sldMk cId="4103164774" sldId="1303"/>
        </pc:sldMkLst>
      </pc:sldChg>
      <pc:sldChg chg="modSp del mod">
        <pc:chgData name="三原慎一" userId="5f70cbe7-f4c8-4824-9758-2abefef14823" providerId="ADAL" clId="{43FB48D1-9ED6-454F-AA94-200BAFA8D0EA}" dt="2021-04-22T01:36:57.850" v="645" actId="1582"/>
        <pc:sldMkLst>
          <pc:docMk/>
          <pc:sldMk cId="2187057745" sldId="1304"/>
        </pc:sldMkLst>
        <pc:spChg chg="mod">
          <ac:chgData name="三原慎一" userId="5f70cbe7-f4c8-4824-9758-2abefef14823" providerId="ADAL" clId="{43FB48D1-9ED6-454F-AA94-200BAFA8D0EA}" dt="2021-04-22T01:36:33.809" v="642" actId="207"/>
          <ac:spMkLst>
            <pc:docMk/>
            <pc:sldMk cId="2187057745" sldId="1304"/>
            <ac:spMk id="3" creationId="{72698C97-3DE7-422B-98C0-D27C7ACA0A9A}"/>
          </ac:spMkLst>
        </pc:spChg>
        <pc:spChg chg="mod">
          <ac:chgData name="三原慎一" userId="5f70cbe7-f4c8-4824-9758-2abefef14823" providerId="ADAL" clId="{43FB48D1-9ED6-454F-AA94-200BAFA8D0EA}" dt="2021-04-22T01:36:33.809" v="642" actId="207"/>
          <ac:spMkLst>
            <pc:docMk/>
            <pc:sldMk cId="2187057745" sldId="1304"/>
            <ac:spMk id="4" creationId="{2AF44A54-B349-40F8-8B80-66EA856326DB}"/>
          </ac:spMkLst>
        </pc:spChg>
        <pc:spChg chg="mod">
          <ac:chgData name="三原慎一" userId="5f70cbe7-f4c8-4824-9758-2abefef14823" providerId="ADAL" clId="{43FB48D1-9ED6-454F-AA94-200BAFA8D0EA}" dt="2021-04-22T01:35:41.818" v="618" actId="1037"/>
          <ac:spMkLst>
            <pc:docMk/>
            <pc:sldMk cId="2187057745" sldId="1304"/>
            <ac:spMk id="5" creationId="{7298B185-2561-4A11-8AF5-78EF26A0DD26}"/>
          </ac:spMkLst>
        </pc:spChg>
        <pc:spChg chg="mod">
          <ac:chgData name="三原慎一" userId="5f70cbe7-f4c8-4824-9758-2abefef14823" providerId="ADAL" clId="{43FB48D1-9ED6-454F-AA94-200BAFA8D0EA}" dt="2021-04-22T01:35:41.818" v="618" actId="1037"/>
          <ac:spMkLst>
            <pc:docMk/>
            <pc:sldMk cId="2187057745" sldId="1304"/>
            <ac:spMk id="6" creationId="{00D9AD9B-D58A-4498-9A6F-45B7D215D28F}"/>
          </ac:spMkLst>
        </pc:spChg>
        <pc:spChg chg="mod">
          <ac:chgData name="三原慎一" userId="5f70cbe7-f4c8-4824-9758-2abefef14823" providerId="ADAL" clId="{43FB48D1-9ED6-454F-AA94-200BAFA8D0EA}" dt="2021-04-22T01:36:57.850" v="645" actId="1582"/>
          <ac:spMkLst>
            <pc:docMk/>
            <pc:sldMk cId="2187057745" sldId="1304"/>
            <ac:spMk id="9" creationId="{267C1ABD-D9D0-403B-8467-ABCF638A1F58}"/>
          </ac:spMkLst>
        </pc:spChg>
        <pc:spChg chg="mod">
          <ac:chgData name="三原慎一" userId="5f70cbe7-f4c8-4824-9758-2abefef14823" providerId="ADAL" clId="{43FB48D1-9ED6-454F-AA94-200BAFA8D0EA}" dt="2021-04-22T01:36:42.018" v="643" actId="207"/>
          <ac:spMkLst>
            <pc:docMk/>
            <pc:sldMk cId="2187057745" sldId="1304"/>
            <ac:spMk id="11" creationId="{273058B2-A928-4EFB-84A2-0D09A5B55873}"/>
          </ac:spMkLst>
        </pc:spChg>
        <pc:spChg chg="mod">
          <ac:chgData name="三原慎一" userId="5f70cbe7-f4c8-4824-9758-2abefef14823" providerId="ADAL" clId="{43FB48D1-9ED6-454F-AA94-200BAFA8D0EA}" dt="2021-04-22T01:36:42.018" v="643" actId="207"/>
          <ac:spMkLst>
            <pc:docMk/>
            <pc:sldMk cId="2187057745" sldId="1304"/>
            <ac:spMk id="12" creationId="{FC988C54-4796-448A-A8C1-E8B3CD433DC0}"/>
          </ac:spMkLst>
        </pc:spChg>
        <pc:spChg chg="mod">
          <ac:chgData name="三原慎一" userId="5f70cbe7-f4c8-4824-9758-2abefef14823" providerId="ADAL" clId="{43FB48D1-9ED6-454F-AA94-200BAFA8D0EA}" dt="2021-04-22T01:35:36.842" v="615" actId="1038"/>
          <ac:spMkLst>
            <pc:docMk/>
            <pc:sldMk cId="2187057745" sldId="1304"/>
            <ac:spMk id="13" creationId="{9260279C-DC04-4243-88C1-2921249C4D03}"/>
          </ac:spMkLst>
        </pc:spChg>
        <pc:spChg chg="mod">
          <ac:chgData name="三原慎一" userId="5f70cbe7-f4c8-4824-9758-2abefef14823" providerId="ADAL" clId="{43FB48D1-9ED6-454F-AA94-200BAFA8D0EA}" dt="2021-04-22T01:35:36.842" v="615" actId="1038"/>
          <ac:spMkLst>
            <pc:docMk/>
            <pc:sldMk cId="2187057745" sldId="1304"/>
            <ac:spMk id="14" creationId="{17356A1C-0EFC-4603-9258-9D7FA7C92083}"/>
          </ac:spMkLst>
        </pc:spChg>
        <pc:spChg chg="mod">
          <ac:chgData name="三原慎一" userId="5f70cbe7-f4c8-4824-9758-2abefef14823" providerId="ADAL" clId="{43FB48D1-9ED6-454F-AA94-200BAFA8D0EA}" dt="2021-04-22T01:35:56.915" v="626" actId="1076"/>
          <ac:spMkLst>
            <pc:docMk/>
            <pc:sldMk cId="2187057745" sldId="1304"/>
            <ac:spMk id="15" creationId="{894007CA-4CE1-4C12-9161-5A65908760A4}"/>
          </ac:spMkLst>
        </pc:spChg>
        <pc:cxnChg chg="mod">
          <ac:chgData name="三原慎一" userId="5f70cbe7-f4c8-4824-9758-2abefef14823" providerId="ADAL" clId="{43FB48D1-9ED6-454F-AA94-200BAFA8D0EA}" dt="2021-04-22T01:35:41.818" v="618" actId="1037"/>
          <ac:cxnSpMkLst>
            <pc:docMk/>
            <pc:sldMk cId="2187057745" sldId="1304"/>
            <ac:cxnSpMk id="8" creationId="{E3CBD0F3-580E-4426-9725-744A7F3042CB}"/>
          </ac:cxnSpMkLst>
        </pc:cxnChg>
        <pc:cxnChg chg="mod">
          <ac:chgData name="三原慎一" userId="5f70cbe7-f4c8-4824-9758-2abefef14823" providerId="ADAL" clId="{43FB48D1-9ED6-454F-AA94-200BAFA8D0EA}" dt="2021-04-22T01:36:08.262" v="639" actId="1037"/>
          <ac:cxnSpMkLst>
            <pc:docMk/>
            <pc:sldMk cId="2187057745" sldId="1304"/>
            <ac:cxnSpMk id="10" creationId="{A9DAC8AC-172B-4C68-A08B-15F00BCB2640}"/>
          </ac:cxnSpMkLst>
        </pc:cxnChg>
        <pc:cxnChg chg="mod">
          <ac:chgData name="三原慎一" userId="5f70cbe7-f4c8-4824-9758-2abefef14823" providerId="ADAL" clId="{43FB48D1-9ED6-454F-AA94-200BAFA8D0EA}" dt="2021-04-22T01:36:14.806" v="640" actId="14100"/>
          <ac:cxnSpMkLst>
            <pc:docMk/>
            <pc:sldMk cId="2187057745" sldId="1304"/>
            <ac:cxnSpMk id="17" creationId="{1AD47240-DEA6-422C-AAA7-0D6E046D2229}"/>
          </ac:cxnSpMkLst>
        </pc:cxnChg>
        <pc:cxnChg chg="mod">
          <ac:chgData name="三原慎一" userId="5f70cbe7-f4c8-4824-9758-2abefef14823" providerId="ADAL" clId="{43FB48D1-9ED6-454F-AA94-200BAFA8D0EA}" dt="2021-04-22T01:36:17.096" v="641" actId="14100"/>
          <ac:cxnSpMkLst>
            <pc:docMk/>
            <pc:sldMk cId="2187057745" sldId="1304"/>
            <ac:cxnSpMk id="19" creationId="{E5672C69-69E6-44CA-B309-32521C02AE3D}"/>
          </ac:cxnSpMkLst>
        </pc:cxnChg>
      </pc:sldChg>
      <pc:sldMasterChg chg="modSldLayout">
        <pc:chgData name="三原慎一" userId="5f70cbe7-f4c8-4824-9758-2abefef14823" providerId="ADAL" clId="{43FB48D1-9ED6-454F-AA94-200BAFA8D0EA}" dt="2021-04-22T01:42:51.693" v="787" actId="1076"/>
        <pc:sldMasterMkLst>
          <pc:docMk/>
          <pc:sldMasterMk cId="0" sldId="2147483732"/>
        </pc:sldMasterMkLst>
        <pc:sldLayoutChg chg="modSp mod">
          <pc:chgData name="三原慎一" userId="5f70cbe7-f4c8-4824-9758-2abefef14823" providerId="ADAL" clId="{43FB48D1-9ED6-454F-AA94-200BAFA8D0EA}" dt="2021-04-22T01:42:51.693" v="787" actId="1076"/>
          <pc:sldLayoutMkLst>
            <pc:docMk/>
            <pc:sldMasterMk cId="0" sldId="2147483732"/>
            <pc:sldLayoutMk cId="0" sldId="2147483738"/>
          </pc:sldLayoutMkLst>
          <pc:spChg chg="mod">
            <ac:chgData name="三原慎一" userId="5f70cbe7-f4c8-4824-9758-2abefef14823" providerId="ADAL" clId="{43FB48D1-9ED6-454F-AA94-200BAFA8D0EA}" dt="2021-04-22T01:42:51.693" v="787" actId="1076"/>
            <ac:spMkLst>
              <pc:docMk/>
              <pc:sldMasterMk cId="0" sldId="2147483732"/>
              <pc:sldLayoutMk cId="0" sldId="2147483738"/>
              <ac:spMk id="21" creationId="{00000000-0000-0000-0000-000000000000}"/>
            </ac:spMkLst>
          </pc:spChg>
          <pc:spChg chg="mod">
            <ac:chgData name="三原慎一" userId="5f70cbe7-f4c8-4824-9758-2abefef14823" providerId="ADAL" clId="{43FB48D1-9ED6-454F-AA94-200BAFA8D0EA}" dt="2021-04-22T01:42:31.307" v="783" actId="2711"/>
            <ac:spMkLst>
              <pc:docMk/>
              <pc:sldMasterMk cId="0" sldId="2147483732"/>
              <pc:sldLayoutMk cId="0" sldId="2147483738"/>
              <ac:spMk id="30" creationId="{00000000-0000-0000-0000-000000000000}"/>
            </ac:spMkLst>
          </pc:spChg>
        </pc:sldLayoutChg>
      </pc:sldMasterChg>
    </pc:docChg>
  </pc:docChgLst>
  <pc:docChgLst>
    <pc:chgData name="三原慎一" userId="5f70cbe7-f4c8-4824-9758-2abefef14823" providerId="ADAL" clId="{B1176921-A068-4F51-80EB-C89B2F0265DF}"/>
    <pc:docChg chg="undo custSel modSld">
      <pc:chgData name="三原慎一" userId="5f70cbe7-f4c8-4824-9758-2abefef14823" providerId="ADAL" clId="{B1176921-A068-4F51-80EB-C89B2F0265DF}" dt="2021-04-21T13:08:13.980" v="116" actId="478"/>
      <pc:docMkLst>
        <pc:docMk/>
      </pc:docMkLst>
      <pc:sldChg chg="modSp mod">
        <pc:chgData name="三原慎一" userId="5f70cbe7-f4c8-4824-9758-2abefef14823" providerId="ADAL" clId="{B1176921-A068-4F51-80EB-C89B2F0265DF}" dt="2021-04-21T12:51:17.248" v="88"/>
        <pc:sldMkLst>
          <pc:docMk/>
          <pc:sldMk cId="2763257325" sldId="271"/>
        </pc:sldMkLst>
        <pc:spChg chg="mod">
          <ac:chgData name="三原慎一" userId="5f70cbe7-f4c8-4824-9758-2abefef14823" providerId="ADAL" clId="{B1176921-A068-4F51-80EB-C89B2F0265DF}" dt="2021-04-21T12:51:17.248" v="88"/>
          <ac:spMkLst>
            <pc:docMk/>
            <pc:sldMk cId="2763257325" sldId="271"/>
            <ac:spMk id="10" creationId="{00000000-0000-0000-0000-000000000000}"/>
          </ac:spMkLst>
        </pc:spChg>
      </pc:sldChg>
      <pc:sldChg chg="addSp delSp modSp mod">
        <pc:chgData name="三原慎一" userId="5f70cbe7-f4c8-4824-9758-2abefef14823" providerId="ADAL" clId="{B1176921-A068-4F51-80EB-C89B2F0265DF}" dt="2021-04-21T12:58:25.231" v="115" actId="1076"/>
        <pc:sldMkLst>
          <pc:docMk/>
          <pc:sldMk cId="3030546215" sldId="273"/>
        </pc:sldMkLst>
        <pc:spChg chg="del">
          <ac:chgData name="三原慎一" userId="5f70cbe7-f4c8-4824-9758-2abefef14823" providerId="ADAL" clId="{B1176921-A068-4F51-80EB-C89B2F0265DF}" dt="2021-04-21T12:58:17.069" v="112" actId="478"/>
          <ac:spMkLst>
            <pc:docMk/>
            <pc:sldMk cId="3030546215" sldId="273"/>
            <ac:spMk id="8" creationId="{00000000-0000-0000-0000-000000000000}"/>
          </ac:spMkLst>
        </pc:spChg>
        <pc:picChg chg="del">
          <ac:chgData name="三原慎一" userId="5f70cbe7-f4c8-4824-9758-2abefef14823" providerId="ADAL" clId="{B1176921-A068-4F51-80EB-C89B2F0265DF}" dt="2021-04-21T12:58:11.246" v="110" actId="478"/>
          <ac:picMkLst>
            <pc:docMk/>
            <pc:sldMk cId="3030546215" sldId="273"/>
            <ac:picMk id="6" creationId="{00000000-0000-0000-0000-000000000000}"/>
          </ac:picMkLst>
        </pc:picChg>
        <pc:picChg chg="del">
          <ac:chgData name="三原慎一" userId="5f70cbe7-f4c8-4824-9758-2abefef14823" providerId="ADAL" clId="{B1176921-A068-4F51-80EB-C89B2F0265DF}" dt="2021-04-21T12:58:17.069" v="112" actId="478"/>
          <ac:picMkLst>
            <pc:docMk/>
            <pc:sldMk cId="3030546215" sldId="273"/>
            <ac:picMk id="7" creationId="{00000000-0000-0000-0000-000000000000}"/>
          </ac:picMkLst>
        </pc:picChg>
        <pc:picChg chg="add mod">
          <ac:chgData name="三原慎一" userId="5f70cbe7-f4c8-4824-9758-2abefef14823" providerId="ADAL" clId="{B1176921-A068-4F51-80EB-C89B2F0265DF}" dt="2021-04-21T12:58:25.231" v="115" actId="1076"/>
          <ac:picMkLst>
            <pc:docMk/>
            <pc:sldMk cId="3030546215" sldId="273"/>
            <ac:picMk id="9" creationId="{8349A826-15C4-46C2-8D1B-71150D0B1B80}"/>
          </ac:picMkLst>
        </pc:picChg>
      </pc:sldChg>
      <pc:sldChg chg="delSp modSp mod delAnim">
        <pc:chgData name="三原慎一" userId="5f70cbe7-f4c8-4824-9758-2abefef14823" providerId="ADAL" clId="{B1176921-A068-4F51-80EB-C89B2F0265DF}" dt="2021-04-21T11:52:11.214" v="74" actId="478"/>
        <pc:sldMkLst>
          <pc:docMk/>
          <pc:sldMk cId="2547268550" sldId="276"/>
        </pc:sldMkLst>
        <pc:spChg chg="del">
          <ac:chgData name="三原慎一" userId="5f70cbe7-f4c8-4824-9758-2abefef14823" providerId="ADAL" clId="{B1176921-A068-4F51-80EB-C89B2F0265DF}" dt="2021-04-21T11:52:11.214" v="74" actId="478"/>
          <ac:spMkLst>
            <pc:docMk/>
            <pc:sldMk cId="2547268550" sldId="276"/>
            <ac:spMk id="12" creationId="{00000000-0000-0000-0000-000000000000}"/>
          </ac:spMkLst>
        </pc:spChg>
        <pc:spChg chg="mod">
          <ac:chgData name="三原慎一" userId="5f70cbe7-f4c8-4824-9758-2abefef14823" providerId="ADAL" clId="{B1176921-A068-4F51-80EB-C89B2F0265DF}" dt="2021-04-21T11:52:05.737" v="73"/>
          <ac:spMkLst>
            <pc:docMk/>
            <pc:sldMk cId="2547268550" sldId="276"/>
            <ac:spMk id="15" creationId="{00000000-0000-0000-0000-000000000000}"/>
          </ac:spMkLst>
        </pc:spChg>
        <pc:spChg chg="del">
          <ac:chgData name="三原慎一" userId="5f70cbe7-f4c8-4824-9758-2abefef14823" providerId="ADAL" clId="{B1176921-A068-4F51-80EB-C89B2F0265DF}" dt="2021-04-21T11:49:17.029" v="16" actId="478"/>
          <ac:spMkLst>
            <pc:docMk/>
            <pc:sldMk cId="2547268550" sldId="276"/>
            <ac:spMk id="17" creationId="{00000000-0000-0000-0000-000000000000}"/>
          </ac:spMkLst>
        </pc:spChg>
        <pc:spChg chg="del">
          <ac:chgData name="三原慎一" userId="5f70cbe7-f4c8-4824-9758-2abefef14823" providerId="ADAL" clId="{B1176921-A068-4F51-80EB-C89B2F0265DF}" dt="2021-04-21T11:49:19.963" v="17" actId="478"/>
          <ac:spMkLst>
            <pc:docMk/>
            <pc:sldMk cId="2547268550" sldId="276"/>
            <ac:spMk id="18" creationId="{00000000-0000-0000-0000-000000000000}"/>
          </ac:spMkLst>
        </pc:spChg>
      </pc:sldChg>
      <pc:sldChg chg="delSp modSp mod">
        <pc:chgData name="三原慎一" userId="5f70cbe7-f4c8-4824-9758-2abefef14823" providerId="ADAL" clId="{B1176921-A068-4F51-80EB-C89B2F0265DF}" dt="2021-04-21T11:39:21.396" v="3" actId="1076"/>
        <pc:sldMkLst>
          <pc:docMk/>
          <pc:sldMk cId="803464562" sldId="283"/>
        </pc:sldMkLst>
        <pc:picChg chg="mod">
          <ac:chgData name="三原慎一" userId="5f70cbe7-f4c8-4824-9758-2abefef14823" providerId="ADAL" clId="{B1176921-A068-4F51-80EB-C89B2F0265DF}" dt="2021-04-21T11:39:21.396" v="3" actId="1076"/>
          <ac:picMkLst>
            <pc:docMk/>
            <pc:sldMk cId="803464562" sldId="283"/>
            <ac:picMk id="4" creationId="{00000000-0000-0000-0000-000000000000}"/>
          </ac:picMkLst>
        </pc:picChg>
        <pc:picChg chg="del">
          <ac:chgData name="三原慎一" userId="5f70cbe7-f4c8-4824-9758-2abefef14823" providerId="ADAL" clId="{B1176921-A068-4F51-80EB-C89B2F0265DF}" dt="2021-04-21T11:39:12.289" v="1" actId="478"/>
          <ac:picMkLst>
            <pc:docMk/>
            <pc:sldMk cId="803464562" sldId="283"/>
            <ac:picMk id="5" creationId="{00000000-0000-0000-0000-000000000000}"/>
          </ac:picMkLst>
        </pc:picChg>
      </pc:sldChg>
      <pc:sldChg chg="modSp mod">
        <pc:chgData name="三原慎一" userId="5f70cbe7-f4c8-4824-9758-2abefef14823" providerId="ADAL" clId="{B1176921-A068-4F51-80EB-C89B2F0265DF}" dt="2021-04-21T11:44:48.212" v="15" actId="167"/>
        <pc:sldMkLst>
          <pc:docMk/>
          <pc:sldMk cId="2353787378" sldId="297"/>
        </pc:sldMkLst>
        <pc:spChg chg="mod">
          <ac:chgData name="三原慎一" userId="5f70cbe7-f4c8-4824-9758-2abefef14823" providerId="ADAL" clId="{B1176921-A068-4F51-80EB-C89B2F0265DF}" dt="2021-04-21T11:44:45.795" v="14" actId="1076"/>
          <ac:spMkLst>
            <pc:docMk/>
            <pc:sldMk cId="2353787378" sldId="297"/>
            <ac:spMk id="50" creationId="{00000000-0000-0000-0000-000000000000}"/>
          </ac:spMkLst>
        </pc:spChg>
        <pc:picChg chg="mod ord">
          <ac:chgData name="三原慎一" userId="5f70cbe7-f4c8-4824-9758-2abefef14823" providerId="ADAL" clId="{B1176921-A068-4F51-80EB-C89B2F0265DF}" dt="2021-04-21T11:44:48.212" v="15" actId="167"/>
          <ac:picMkLst>
            <pc:docMk/>
            <pc:sldMk cId="2353787378" sldId="297"/>
            <ac:picMk id="21" creationId="{00000000-0000-0000-0000-000000000000}"/>
          </ac:picMkLst>
        </pc:picChg>
      </pc:sldChg>
      <pc:sldChg chg="modSp mod">
        <pc:chgData name="三原慎一" userId="5f70cbe7-f4c8-4824-9758-2abefef14823" providerId="ADAL" clId="{B1176921-A068-4F51-80EB-C89B2F0265DF}" dt="2021-04-21T11:40:04.878" v="5" actId="1076"/>
        <pc:sldMkLst>
          <pc:docMk/>
          <pc:sldMk cId="199321562" sldId="303"/>
        </pc:sldMkLst>
        <pc:spChg chg="mod">
          <ac:chgData name="三原慎一" userId="5f70cbe7-f4c8-4824-9758-2abefef14823" providerId="ADAL" clId="{B1176921-A068-4F51-80EB-C89B2F0265DF}" dt="2021-04-21T11:40:04.878" v="5" actId="1076"/>
          <ac:spMkLst>
            <pc:docMk/>
            <pc:sldMk cId="199321562" sldId="303"/>
            <ac:spMk id="2" creationId="{00000000-0000-0000-0000-000000000000}"/>
          </ac:spMkLst>
        </pc:spChg>
      </pc:sldChg>
      <pc:sldChg chg="delSp modSp mod">
        <pc:chgData name="三原慎一" userId="5f70cbe7-f4c8-4824-9758-2abefef14823" providerId="ADAL" clId="{B1176921-A068-4F51-80EB-C89B2F0265DF}" dt="2021-04-21T13:08:13.980" v="116" actId="478"/>
        <pc:sldMkLst>
          <pc:docMk/>
          <pc:sldMk cId="2581758261" sldId="305"/>
        </pc:sldMkLst>
        <pc:cxnChg chg="del mod">
          <ac:chgData name="三原慎一" userId="5f70cbe7-f4c8-4824-9758-2abefef14823" providerId="ADAL" clId="{B1176921-A068-4F51-80EB-C89B2F0265DF}" dt="2021-04-21T13:08:13.980" v="116" actId="478"/>
          <ac:cxnSpMkLst>
            <pc:docMk/>
            <pc:sldMk cId="2581758261" sldId="305"/>
            <ac:cxnSpMk id="20" creationId="{00000000-0000-0000-0000-000000000000}"/>
          </ac:cxnSpMkLst>
        </pc:cxnChg>
      </pc:sldChg>
      <pc:sldChg chg="modSp mod">
        <pc:chgData name="三原慎一" userId="5f70cbe7-f4c8-4824-9758-2abefef14823" providerId="ADAL" clId="{B1176921-A068-4F51-80EB-C89B2F0265DF}" dt="2021-04-20T13:37:07.571" v="0" actId="1076"/>
        <pc:sldMkLst>
          <pc:docMk/>
          <pc:sldMk cId="4038965650" sldId="312"/>
        </pc:sldMkLst>
        <pc:grpChg chg="mod">
          <ac:chgData name="三原慎一" userId="5f70cbe7-f4c8-4824-9758-2abefef14823" providerId="ADAL" clId="{B1176921-A068-4F51-80EB-C89B2F0265DF}" dt="2021-04-20T13:37:07.571" v="0" actId="1076"/>
          <ac:grpSpMkLst>
            <pc:docMk/>
            <pc:sldMk cId="4038965650" sldId="312"/>
            <ac:grpSpMk id="3" creationId="{00000000-0000-0000-0000-000000000000}"/>
          </ac:grpSpMkLst>
        </pc:grpChg>
      </pc:sldChg>
      <pc:sldChg chg="modSp mod">
        <pc:chgData name="三原慎一" userId="5f70cbe7-f4c8-4824-9758-2abefef14823" providerId="ADAL" clId="{B1176921-A068-4F51-80EB-C89B2F0265DF}" dt="2021-04-21T12:53:27.800" v="109" actId="6549"/>
        <pc:sldMkLst>
          <pc:docMk/>
          <pc:sldMk cId="4018672891" sldId="325"/>
        </pc:sldMkLst>
        <pc:spChg chg="mod">
          <ac:chgData name="三原慎一" userId="5f70cbe7-f4c8-4824-9758-2abefef14823" providerId="ADAL" clId="{B1176921-A068-4F51-80EB-C89B2F0265DF}" dt="2021-04-21T12:52:44.037" v="95" actId="207"/>
          <ac:spMkLst>
            <pc:docMk/>
            <pc:sldMk cId="4018672891" sldId="325"/>
            <ac:spMk id="11" creationId="{00000000-0000-0000-0000-000000000000}"/>
          </ac:spMkLst>
        </pc:spChg>
        <pc:spChg chg="mod">
          <ac:chgData name="三原慎一" userId="5f70cbe7-f4c8-4824-9758-2abefef14823" providerId="ADAL" clId="{B1176921-A068-4F51-80EB-C89B2F0265DF}" dt="2021-04-21T12:52:44.037" v="95" actId="207"/>
          <ac:spMkLst>
            <pc:docMk/>
            <pc:sldMk cId="4018672891" sldId="325"/>
            <ac:spMk id="12" creationId="{00000000-0000-0000-0000-000000000000}"/>
          </ac:spMkLst>
        </pc:spChg>
        <pc:spChg chg="mod">
          <ac:chgData name="三原慎一" userId="5f70cbe7-f4c8-4824-9758-2abefef14823" providerId="ADAL" clId="{B1176921-A068-4F51-80EB-C89B2F0265DF}" dt="2021-04-21T12:52:09.718" v="92" actId="208"/>
          <ac:spMkLst>
            <pc:docMk/>
            <pc:sldMk cId="4018672891" sldId="325"/>
            <ac:spMk id="16" creationId="{00000000-0000-0000-0000-000000000000}"/>
          </ac:spMkLst>
        </pc:spChg>
        <pc:spChg chg="mod">
          <ac:chgData name="三原慎一" userId="5f70cbe7-f4c8-4824-9758-2abefef14823" providerId="ADAL" clId="{B1176921-A068-4F51-80EB-C89B2F0265DF}" dt="2021-04-21T12:53:27.800" v="109" actId="6549"/>
          <ac:spMkLst>
            <pc:docMk/>
            <pc:sldMk cId="4018672891" sldId="325"/>
            <ac:spMk id="17" creationId="{00000000-0000-0000-0000-000000000000}"/>
          </ac:spMkLst>
        </pc:spChg>
        <pc:spChg chg="mod">
          <ac:chgData name="三原慎一" userId="5f70cbe7-f4c8-4824-9758-2abefef14823" providerId="ADAL" clId="{B1176921-A068-4F51-80EB-C89B2F0265DF}" dt="2021-04-21T12:52:09.718" v="92" actId="208"/>
          <ac:spMkLst>
            <pc:docMk/>
            <pc:sldMk cId="4018672891" sldId="325"/>
            <ac:spMk id="18" creationId="{00000000-0000-0000-0000-000000000000}"/>
          </ac:spMkLst>
        </pc:spChg>
        <pc:spChg chg="mod">
          <ac:chgData name="三原慎一" userId="5f70cbe7-f4c8-4824-9758-2abefef14823" providerId="ADAL" clId="{B1176921-A068-4F51-80EB-C89B2F0265DF}" dt="2021-04-21T12:52:09.718" v="92" actId="208"/>
          <ac:spMkLst>
            <pc:docMk/>
            <pc:sldMk cId="4018672891" sldId="325"/>
            <ac:spMk id="19" creationId="{00000000-0000-0000-0000-000000000000}"/>
          </ac:spMkLst>
        </pc:spChg>
        <pc:spChg chg="mod">
          <ac:chgData name="三原慎一" userId="5f70cbe7-f4c8-4824-9758-2abefef14823" providerId="ADAL" clId="{B1176921-A068-4F51-80EB-C89B2F0265DF}" dt="2021-04-21T12:52:44.037" v="95" actId="207"/>
          <ac:spMkLst>
            <pc:docMk/>
            <pc:sldMk cId="4018672891" sldId="325"/>
            <ac:spMk id="20" creationId="{00000000-0000-0000-0000-000000000000}"/>
          </ac:spMkLst>
        </pc:spChg>
        <pc:spChg chg="mod">
          <ac:chgData name="三原慎一" userId="5f70cbe7-f4c8-4824-9758-2abefef14823" providerId="ADAL" clId="{B1176921-A068-4F51-80EB-C89B2F0265DF}" dt="2021-04-21T12:52:09.718" v="92" actId="208"/>
          <ac:spMkLst>
            <pc:docMk/>
            <pc:sldMk cId="4018672891" sldId="325"/>
            <ac:spMk id="21" creationId="{00000000-0000-0000-0000-000000000000}"/>
          </ac:spMkLst>
        </pc:spChg>
        <pc:spChg chg="mod">
          <ac:chgData name="三原慎一" userId="5f70cbe7-f4c8-4824-9758-2abefef14823" providerId="ADAL" clId="{B1176921-A068-4F51-80EB-C89B2F0265DF}" dt="2021-04-21T12:51:55.069" v="90" actId="208"/>
          <ac:spMkLst>
            <pc:docMk/>
            <pc:sldMk cId="4018672891" sldId="325"/>
            <ac:spMk id="22" creationId="{00000000-0000-0000-0000-000000000000}"/>
          </ac:spMkLst>
        </pc:spChg>
        <pc:spChg chg="mod">
          <ac:chgData name="三原慎一" userId="5f70cbe7-f4c8-4824-9758-2abefef14823" providerId="ADAL" clId="{B1176921-A068-4F51-80EB-C89B2F0265DF}" dt="2021-04-21T12:52:50.190" v="96" actId="207"/>
          <ac:spMkLst>
            <pc:docMk/>
            <pc:sldMk cId="4018672891" sldId="325"/>
            <ac:spMk id="24" creationId="{00000000-0000-0000-0000-000000000000}"/>
          </ac:spMkLst>
        </pc:spChg>
      </pc:sldChg>
      <pc:sldChg chg="modSp mod">
        <pc:chgData name="三原慎一" userId="5f70cbe7-f4c8-4824-9758-2abefef14823" providerId="ADAL" clId="{B1176921-A068-4F51-80EB-C89B2F0265DF}" dt="2021-04-21T11:42:31.351" v="9" actId="207"/>
        <pc:sldMkLst>
          <pc:docMk/>
          <pc:sldMk cId="4085932859" sldId="333"/>
        </pc:sldMkLst>
        <pc:spChg chg="mod">
          <ac:chgData name="三原慎一" userId="5f70cbe7-f4c8-4824-9758-2abefef14823" providerId="ADAL" clId="{B1176921-A068-4F51-80EB-C89B2F0265DF}" dt="2021-04-21T11:42:11.417" v="7" actId="207"/>
          <ac:spMkLst>
            <pc:docMk/>
            <pc:sldMk cId="4085932859" sldId="333"/>
            <ac:spMk id="12" creationId="{00000000-0000-0000-0000-000000000000}"/>
          </ac:spMkLst>
        </pc:spChg>
        <pc:spChg chg="mod">
          <ac:chgData name="三原慎一" userId="5f70cbe7-f4c8-4824-9758-2abefef14823" providerId="ADAL" clId="{B1176921-A068-4F51-80EB-C89B2F0265DF}" dt="2021-04-21T11:42:15.246" v="8" actId="207"/>
          <ac:spMkLst>
            <pc:docMk/>
            <pc:sldMk cId="4085932859" sldId="333"/>
            <ac:spMk id="13" creationId="{00000000-0000-0000-0000-000000000000}"/>
          </ac:spMkLst>
        </pc:spChg>
        <pc:spChg chg="mod">
          <ac:chgData name="三原慎一" userId="5f70cbe7-f4c8-4824-9758-2abefef14823" providerId="ADAL" clId="{B1176921-A068-4F51-80EB-C89B2F0265DF}" dt="2021-04-21T11:42:31.351" v="9" actId="207"/>
          <ac:spMkLst>
            <pc:docMk/>
            <pc:sldMk cId="4085932859" sldId="333"/>
            <ac:spMk id="16" creationId="{00000000-0000-0000-0000-000000000000}"/>
          </ac:spMkLst>
        </pc:spChg>
        <pc:spChg chg="mod">
          <ac:chgData name="三原慎一" userId="5f70cbe7-f4c8-4824-9758-2abefef14823" providerId="ADAL" clId="{B1176921-A068-4F51-80EB-C89B2F0265DF}" dt="2021-04-21T11:42:31.351" v="9" actId="207"/>
          <ac:spMkLst>
            <pc:docMk/>
            <pc:sldMk cId="4085932859" sldId="333"/>
            <ac:spMk id="17" creationId="{00000000-0000-0000-0000-000000000000}"/>
          </ac:spMkLst>
        </pc:spChg>
      </pc:sldChg>
      <pc:sldChg chg="addSp modSp">
        <pc:chgData name="三原慎一" userId="5f70cbe7-f4c8-4824-9758-2abefef14823" providerId="ADAL" clId="{B1176921-A068-4F51-80EB-C89B2F0265DF}" dt="2021-04-21T11:40:10.053" v="6"/>
        <pc:sldMkLst>
          <pc:docMk/>
          <pc:sldMk cId="4060063707" sldId="356"/>
        </pc:sldMkLst>
        <pc:spChg chg="add mod">
          <ac:chgData name="三原慎一" userId="5f70cbe7-f4c8-4824-9758-2abefef14823" providerId="ADAL" clId="{B1176921-A068-4F51-80EB-C89B2F0265DF}" dt="2021-04-21T11:40:10.053" v="6"/>
          <ac:spMkLst>
            <pc:docMk/>
            <pc:sldMk cId="4060063707" sldId="356"/>
            <ac:spMk id="6" creationId="{5BFBD0C4-655B-4FA8-A2FA-247D577814A0}"/>
          </ac:spMkLst>
        </pc:spChg>
      </pc:sldChg>
    </pc:docChg>
  </pc:docChgLst>
  <pc:docChgLst>
    <pc:chgData name="三原慎一" userId="5f70cbe7-f4c8-4824-9758-2abefef14823" providerId="ADAL" clId="{00E40005-37BE-41E6-AE35-BD4F781FEBFD}"/>
    <pc:docChg chg="custSel delSld modSld">
      <pc:chgData name="三原慎一" userId="5f70cbe7-f4c8-4824-9758-2abefef14823" providerId="ADAL" clId="{00E40005-37BE-41E6-AE35-BD4F781FEBFD}" dt="2021-04-22T03:59:56.867" v="76" actId="20577"/>
      <pc:docMkLst>
        <pc:docMk/>
      </pc:docMkLst>
      <pc:sldChg chg="addSp delSp modSp mod">
        <pc:chgData name="三原慎一" userId="5f70cbe7-f4c8-4824-9758-2abefef14823" providerId="ADAL" clId="{00E40005-37BE-41E6-AE35-BD4F781FEBFD}" dt="2021-04-22T03:59:56.867" v="76" actId="20577"/>
        <pc:sldMkLst>
          <pc:docMk/>
          <pc:sldMk cId="4024318433" sldId="1301"/>
        </pc:sldMkLst>
        <pc:spChg chg="mod">
          <ac:chgData name="三原慎一" userId="5f70cbe7-f4c8-4824-9758-2abefef14823" providerId="ADAL" clId="{00E40005-37BE-41E6-AE35-BD4F781FEBFD}" dt="2021-04-22T03:59:56.867" v="76" actId="20577"/>
          <ac:spMkLst>
            <pc:docMk/>
            <pc:sldMk cId="4024318433" sldId="1301"/>
            <ac:spMk id="4" creationId="{E3710515-B724-4F6F-BBD3-942966FD2B4D}"/>
          </ac:spMkLst>
        </pc:spChg>
        <pc:spChg chg="mod">
          <ac:chgData name="三原慎一" userId="5f70cbe7-f4c8-4824-9758-2abefef14823" providerId="ADAL" clId="{00E40005-37BE-41E6-AE35-BD4F781FEBFD}" dt="2021-04-22T03:59:04.757" v="42" actId="20577"/>
          <ac:spMkLst>
            <pc:docMk/>
            <pc:sldMk cId="4024318433" sldId="1301"/>
            <ac:spMk id="5" creationId="{D4F69361-DE47-4410-8210-3FF8DEDA7B1D}"/>
          </ac:spMkLst>
        </pc:spChg>
        <pc:spChg chg="del">
          <ac:chgData name="三原慎一" userId="5f70cbe7-f4c8-4824-9758-2abefef14823" providerId="ADAL" clId="{00E40005-37BE-41E6-AE35-BD4F781FEBFD}" dt="2021-04-22T03:58:50.336" v="22" actId="478"/>
          <ac:spMkLst>
            <pc:docMk/>
            <pc:sldMk cId="4024318433" sldId="1301"/>
            <ac:spMk id="6" creationId="{111767EC-62C2-430D-A452-891A27AE0ACF}"/>
          </ac:spMkLst>
        </pc:spChg>
        <pc:spChg chg="add del mod">
          <ac:chgData name="三原慎一" userId="5f70cbe7-f4c8-4824-9758-2abefef14823" providerId="ADAL" clId="{00E40005-37BE-41E6-AE35-BD4F781FEBFD}" dt="2021-04-22T03:59:36.616" v="58"/>
          <ac:spMkLst>
            <pc:docMk/>
            <pc:sldMk cId="4024318433" sldId="1301"/>
            <ac:spMk id="7" creationId="{175C989B-C4BB-450B-9CCB-1421B25839FE}"/>
          </ac:spMkLst>
        </pc:spChg>
      </pc:sldChg>
      <pc:sldChg chg="del">
        <pc:chgData name="三原慎一" userId="5f70cbe7-f4c8-4824-9758-2abefef14823" providerId="ADAL" clId="{00E40005-37BE-41E6-AE35-BD4F781FEBFD}" dt="2021-04-22T03:54:12.849" v="0" actId="2696"/>
        <pc:sldMkLst>
          <pc:docMk/>
          <pc:sldMk cId="1333477874" sldId="1305"/>
        </pc:sldMkLst>
      </pc:sldChg>
    </pc:docChg>
  </pc:docChgLst>
  <pc:docChgLst>
    <pc:chgData name="三原慎一" userId="5f70cbe7-f4c8-4824-9758-2abefef14823" providerId="ADAL" clId="{004D381A-D5BC-47A2-86A6-96E5929116A9}"/>
    <pc:docChg chg="undo custSel addSld delSld modSld delMainMaster">
      <pc:chgData name="三原慎一" userId="5f70cbe7-f4c8-4824-9758-2abefef14823" providerId="ADAL" clId="{004D381A-D5BC-47A2-86A6-96E5929116A9}" dt="2021-04-22T03:05:58.774" v="498" actId="47"/>
      <pc:docMkLst>
        <pc:docMk/>
      </pc:docMkLst>
      <pc:sldChg chg="del">
        <pc:chgData name="三原慎一" userId="5f70cbe7-f4c8-4824-9758-2abefef14823" providerId="ADAL" clId="{004D381A-D5BC-47A2-86A6-96E5929116A9}" dt="2021-04-22T02:07:44.609" v="0" actId="47"/>
        <pc:sldMkLst>
          <pc:docMk/>
          <pc:sldMk cId="1545964964" sldId="259"/>
        </pc:sldMkLst>
      </pc:sldChg>
      <pc:sldChg chg="del">
        <pc:chgData name="三原慎一" userId="5f70cbe7-f4c8-4824-9758-2abefef14823" providerId="ADAL" clId="{004D381A-D5BC-47A2-86A6-96E5929116A9}" dt="2021-04-22T02:07:44.609" v="0" actId="47"/>
        <pc:sldMkLst>
          <pc:docMk/>
          <pc:sldMk cId="2019942645" sldId="260"/>
        </pc:sldMkLst>
      </pc:sldChg>
      <pc:sldChg chg="add del">
        <pc:chgData name="三原慎一" userId="5f70cbe7-f4c8-4824-9758-2abefef14823" providerId="ADAL" clId="{004D381A-D5BC-47A2-86A6-96E5929116A9}" dt="2021-04-22T02:51:21.216" v="247"/>
        <pc:sldMkLst>
          <pc:docMk/>
          <pc:sldMk cId="2875587391" sldId="261"/>
        </pc:sldMkLst>
      </pc:sldChg>
      <pc:sldChg chg="del">
        <pc:chgData name="三原慎一" userId="5f70cbe7-f4c8-4824-9758-2abefef14823" providerId="ADAL" clId="{004D381A-D5BC-47A2-86A6-96E5929116A9}" dt="2021-04-22T02:07:44.609" v="0" actId="47"/>
        <pc:sldMkLst>
          <pc:docMk/>
          <pc:sldMk cId="4293650061" sldId="262"/>
        </pc:sldMkLst>
      </pc:sldChg>
      <pc:sldChg chg="del">
        <pc:chgData name="三原慎一" userId="5f70cbe7-f4c8-4824-9758-2abefef14823" providerId="ADAL" clId="{004D381A-D5BC-47A2-86A6-96E5929116A9}" dt="2021-04-22T02:07:44.609" v="0" actId="47"/>
        <pc:sldMkLst>
          <pc:docMk/>
          <pc:sldMk cId="2125459511" sldId="264"/>
        </pc:sldMkLst>
      </pc:sldChg>
      <pc:sldChg chg="del">
        <pc:chgData name="三原慎一" userId="5f70cbe7-f4c8-4824-9758-2abefef14823" providerId="ADAL" clId="{004D381A-D5BC-47A2-86A6-96E5929116A9}" dt="2021-04-22T02:07:44.609" v="0" actId="47"/>
        <pc:sldMkLst>
          <pc:docMk/>
          <pc:sldMk cId="3171354927" sldId="266"/>
        </pc:sldMkLst>
      </pc:sldChg>
      <pc:sldChg chg="modSp mod">
        <pc:chgData name="三原慎一" userId="5f70cbe7-f4c8-4824-9758-2abefef14823" providerId="ADAL" clId="{004D381A-D5BC-47A2-86A6-96E5929116A9}" dt="2021-04-22T02:11:24.837" v="41"/>
        <pc:sldMkLst>
          <pc:docMk/>
          <pc:sldMk cId="4058221857" sldId="275"/>
        </pc:sldMkLst>
        <pc:spChg chg="mod">
          <ac:chgData name="三原慎一" userId="5f70cbe7-f4c8-4824-9758-2abefef14823" providerId="ADAL" clId="{004D381A-D5BC-47A2-86A6-96E5929116A9}" dt="2021-04-22T02:11:24.837" v="41"/>
          <ac:spMkLst>
            <pc:docMk/>
            <pc:sldMk cId="4058221857" sldId="275"/>
            <ac:spMk id="2" creationId="{00000000-0000-0000-0000-000000000000}"/>
          </ac:spMkLst>
        </pc:spChg>
      </pc:sldChg>
      <pc:sldChg chg="del">
        <pc:chgData name="三原慎一" userId="5f70cbe7-f4c8-4824-9758-2abefef14823" providerId="ADAL" clId="{004D381A-D5BC-47A2-86A6-96E5929116A9}" dt="2021-04-22T02:07:44.609" v="0" actId="47"/>
        <pc:sldMkLst>
          <pc:docMk/>
          <pc:sldMk cId="286962234" sldId="277"/>
        </pc:sldMkLst>
      </pc:sldChg>
      <pc:sldChg chg="del">
        <pc:chgData name="三原慎一" userId="5f70cbe7-f4c8-4824-9758-2abefef14823" providerId="ADAL" clId="{004D381A-D5BC-47A2-86A6-96E5929116A9}" dt="2021-04-22T02:07:44.609" v="0" actId="47"/>
        <pc:sldMkLst>
          <pc:docMk/>
          <pc:sldMk cId="2909987284" sldId="278"/>
        </pc:sldMkLst>
      </pc:sldChg>
      <pc:sldChg chg="del">
        <pc:chgData name="三原慎一" userId="5f70cbe7-f4c8-4824-9758-2abefef14823" providerId="ADAL" clId="{004D381A-D5BC-47A2-86A6-96E5929116A9}" dt="2021-04-22T02:07:44.609" v="0" actId="47"/>
        <pc:sldMkLst>
          <pc:docMk/>
          <pc:sldMk cId="432667386" sldId="281"/>
        </pc:sldMkLst>
      </pc:sldChg>
      <pc:sldChg chg="del">
        <pc:chgData name="三原慎一" userId="5f70cbe7-f4c8-4824-9758-2abefef14823" providerId="ADAL" clId="{004D381A-D5BC-47A2-86A6-96E5929116A9}" dt="2021-04-22T02:07:44.609" v="0" actId="47"/>
        <pc:sldMkLst>
          <pc:docMk/>
          <pc:sldMk cId="803464562" sldId="283"/>
        </pc:sldMkLst>
      </pc:sldChg>
      <pc:sldChg chg="del">
        <pc:chgData name="三原慎一" userId="5f70cbe7-f4c8-4824-9758-2abefef14823" providerId="ADAL" clId="{004D381A-D5BC-47A2-86A6-96E5929116A9}" dt="2021-04-22T02:07:44.609" v="0" actId="47"/>
        <pc:sldMkLst>
          <pc:docMk/>
          <pc:sldMk cId="945133092" sldId="292"/>
        </pc:sldMkLst>
      </pc:sldChg>
      <pc:sldChg chg="del">
        <pc:chgData name="三原慎一" userId="5f70cbe7-f4c8-4824-9758-2abefef14823" providerId="ADAL" clId="{004D381A-D5BC-47A2-86A6-96E5929116A9}" dt="2021-04-22T02:07:44.609" v="0" actId="47"/>
        <pc:sldMkLst>
          <pc:docMk/>
          <pc:sldMk cId="1184387735" sldId="293"/>
        </pc:sldMkLst>
      </pc:sldChg>
      <pc:sldChg chg="del">
        <pc:chgData name="三原慎一" userId="5f70cbe7-f4c8-4824-9758-2abefef14823" providerId="ADAL" clId="{004D381A-D5BC-47A2-86A6-96E5929116A9}" dt="2021-04-22T02:07:44.609" v="0" actId="47"/>
        <pc:sldMkLst>
          <pc:docMk/>
          <pc:sldMk cId="1563553498" sldId="295"/>
        </pc:sldMkLst>
      </pc:sldChg>
      <pc:sldChg chg="del">
        <pc:chgData name="三原慎一" userId="5f70cbe7-f4c8-4824-9758-2abefef14823" providerId="ADAL" clId="{004D381A-D5BC-47A2-86A6-96E5929116A9}" dt="2021-04-22T02:07:44.609" v="0" actId="47"/>
        <pc:sldMkLst>
          <pc:docMk/>
          <pc:sldMk cId="2235620199" sldId="296"/>
        </pc:sldMkLst>
      </pc:sldChg>
      <pc:sldChg chg="del">
        <pc:chgData name="三原慎一" userId="5f70cbe7-f4c8-4824-9758-2abefef14823" providerId="ADAL" clId="{004D381A-D5BC-47A2-86A6-96E5929116A9}" dt="2021-04-22T02:07:44.609" v="0" actId="47"/>
        <pc:sldMkLst>
          <pc:docMk/>
          <pc:sldMk cId="2353787378" sldId="297"/>
        </pc:sldMkLst>
      </pc:sldChg>
      <pc:sldChg chg="del">
        <pc:chgData name="三原慎一" userId="5f70cbe7-f4c8-4824-9758-2abefef14823" providerId="ADAL" clId="{004D381A-D5BC-47A2-86A6-96E5929116A9}" dt="2021-04-22T02:07:44.609" v="0" actId="47"/>
        <pc:sldMkLst>
          <pc:docMk/>
          <pc:sldMk cId="1248049778" sldId="298"/>
        </pc:sldMkLst>
      </pc:sldChg>
      <pc:sldChg chg="del">
        <pc:chgData name="三原慎一" userId="5f70cbe7-f4c8-4824-9758-2abefef14823" providerId="ADAL" clId="{004D381A-D5BC-47A2-86A6-96E5929116A9}" dt="2021-04-22T02:07:44.609" v="0" actId="47"/>
        <pc:sldMkLst>
          <pc:docMk/>
          <pc:sldMk cId="3300844665" sldId="299"/>
        </pc:sldMkLst>
      </pc:sldChg>
      <pc:sldChg chg="del">
        <pc:chgData name="三原慎一" userId="5f70cbe7-f4c8-4824-9758-2abefef14823" providerId="ADAL" clId="{004D381A-D5BC-47A2-86A6-96E5929116A9}" dt="2021-04-22T02:07:44.609" v="0" actId="47"/>
        <pc:sldMkLst>
          <pc:docMk/>
          <pc:sldMk cId="315167443" sldId="300"/>
        </pc:sldMkLst>
      </pc:sldChg>
      <pc:sldChg chg="del">
        <pc:chgData name="三原慎一" userId="5f70cbe7-f4c8-4824-9758-2abefef14823" providerId="ADAL" clId="{004D381A-D5BC-47A2-86A6-96E5929116A9}" dt="2021-04-22T02:07:44.609" v="0" actId="47"/>
        <pc:sldMkLst>
          <pc:docMk/>
          <pc:sldMk cId="751848361" sldId="301"/>
        </pc:sldMkLst>
      </pc:sldChg>
      <pc:sldChg chg="del">
        <pc:chgData name="三原慎一" userId="5f70cbe7-f4c8-4824-9758-2abefef14823" providerId="ADAL" clId="{004D381A-D5BC-47A2-86A6-96E5929116A9}" dt="2021-04-22T02:07:44.609" v="0" actId="47"/>
        <pc:sldMkLst>
          <pc:docMk/>
          <pc:sldMk cId="645463036" sldId="302"/>
        </pc:sldMkLst>
      </pc:sldChg>
      <pc:sldChg chg="del">
        <pc:chgData name="三原慎一" userId="5f70cbe7-f4c8-4824-9758-2abefef14823" providerId="ADAL" clId="{004D381A-D5BC-47A2-86A6-96E5929116A9}" dt="2021-04-22T02:07:44.609" v="0" actId="47"/>
        <pc:sldMkLst>
          <pc:docMk/>
          <pc:sldMk cId="199321562" sldId="303"/>
        </pc:sldMkLst>
      </pc:sldChg>
      <pc:sldChg chg="del">
        <pc:chgData name="三原慎一" userId="5f70cbe7-f4c8-4824-9758-2abefef14823" providerId="ADAL" clId="{004D381A-D5BC-47A2-86A6-96E5929116A9}" dt="2021-04-22T02:07:44.609" v="0" actId="47"/>
        <pc:sldMkLst>
          <pc:docMk/>
          <pc:sldMk cId="2581758261" sldId="305"/>
        </pc:sldMkLst>
      </pc:sldChg>
      <pc:sldChg chg="del">
        <pc:chgData name="三原慎一" userId="5f70cbe7-f4c8-4824-9758-2abefef14823" providerId="ADAL" clId="{004D381A-D5BC-47A2-86A6-96E5929116A9}" dt="2021-04-22T02:07:44.609" v="0" actId="47"/>
        <pc:sldMkLst>
          <pc:docMk/>
          <pc:sldMk cId="2413480012" sldId="306"/>
        </pc:sldMkLst>
      </pc:sldChg>
      <pc:sldChg chg="del">
        <pc:chgData name="三原慎一" userId="5f70cbe7-f4c8-4824-9758-2abefef14823" providerId="ADAL" clId="{004D381A-D5BC-47A2-86A6-96E5929116A9}" dt="2021-04-22T02:07:44.609" v="0" actId="47"/>
        <pc:sldMkLst>
          <pc:docMk/>
          <pc:sldMk cId="55950916" sldId="309"/>
        </pc:sldMkLst>
      </pc:sldChg>
      <pc:sldChg chg="del">
        <pc:chgData name="三原慎一" userId="5f70cbe7-f4c8-4824-9758-2abefef14823" providerId="ADAL" clId="{004D381A-D5BC-47A2-86A6-96E5929116A9}" dt="2021-04-22T02:07:44.609" v="0" actId="47"/>
        <pc:sldMkLst>
          <pc:docMk/>
          <pc:sldMk cId="4140305712" sldId="310"/>
        </pc:sldMkLst>
      </pc:sldChg>
      <pc:sldChg chg="del">
        <pc:chgData name="三原慎一" userId="5f70cbe7-f4c8-4824-9758-2abefef14823" providerId="ADAL" clId="{004D381A-D5BC-47A2-86A6-96E5929116A9}" dt="2021-04-22T02:07:44.609" v="0" actId="47"/>
        <pc:sldMkLst>
          <pc:docMk/>
          <pc:sldMk cId="4038965650" sldId="312"/>
        </pc:sldMkLst>
      </pc:sldChg>
      <pc:sldChg chg="del">
        <pc:chgData name="三原慎一" userId="5f70cbe7-f4c8-4824-9758-2abefef14823" providerId="ADAL" clId="{004D381A-D5BC-47A2-86A6-96E5929116A9}" dt="2021-04-22T02:07:44.609" v="0" actId="47"/>
        <pc:sldMkLst>
          <pc:docMk/>
          <pc:sldMk cId="1505063368" sldId="313"/>
        </pc:sldMkLst>
      </pc:sldChg>
      <pc:sldChg chg="del">
        <pc:chgData name="三原慎一" userId="5f70cbe7-f4c8-4824-9758-2abefef14823" providerId="ADAL" clId="{004D381A-D5BC-47A2-86A6-96E5929116A9}" dt="2021-04-22T02:07:44.609" v="0" actId="47"/>
        <pc:sldMkLst>
          <pc:docMk/>
          <pc:sldMk cId="1024753950" sldId="321"/>
        </pc:sldMkLst>
      </pc:sldChg>
      <pc:sldChg chg="del">
        <pc:chgData name="三原慎一" userId="5f70cbe7-f4c8-4824-9758-2abefef14823" providerId="ADAL" clId="{004D381A-D5BC-47A2-86A6-96E5929116A9}" dt="2021-04-22T02:07:44.609" v="0" actId="47"/>
        <pc:sldMkLst>
          <pc:docMk/>
          <pc:sldMk cId="725908184" sldId="322"/>
        </pc:sldMkLst>
      </pc:sldChg>
      <pc:sldChg chg="del">
        <pc:chgData name="三原慎一" userId="5f70cbe7-f4c8-4824-9758-2abefef14823" providerId="ADAL" clId="{004D381A-D5BC-47A2-86A6-96E5929116A9}" dt="2021-04-22T02:07:44.609" v="0" actId="47"/>
        <pc:sldMkLst>
          <pc:docMk/>
          <pc:sldMk cId="1690731309" sldId="323"/>
        </pc:sldMkLst>
      </pc:sldChg>
      <pc:sldChg chg="del">
        <pc:chgData name="三原慎一" userId="5f70cbe7-f4c8-4824-9758-2abefef14823" providerId="ADAL" clId="{004D381A-D5BC-47A2-86A6-96E5929116A9}" dt="2021-04-22T02:07:44.609" v="0" actId="47"/>
        <pc:sldMkLst>
          <pc:docMk/>
          <pc:sldMk cId="2174721177" sldId="326"/>
        </pc:sldMkLst>
      </pc:sldChg>
      <pc:sldChg chg="del">
        <pc:chgData name="三原慎一" userId="5f70cbe7-f4c8-4824-9758-2abefef14823" providerId="ADAL" clId="{004D381A-D5BC-47A2-86A6-96E5929116A9}" dt="2021-04-22T02:07:44.609" v="0" actId="47"/>
        <pc:sldMkLst>
          <pc:docMk/>
          <pc:sldMk cId="4085932859" sldId="333"/>
        </pc:sldMkLst>
      </pc:sldChg>
      <pc:sldChg chg="del">
        <pc:chgData name="三原慎一" userId="5f70cbe7-f4c8-4824-9758-2abefef14823" providerId="ADAL" clId="{004D381A-D5BC-47A2-86A6-96E5929116A9}" dt="2021-04-22T02:07:44.609" v="0" actId="47"/>
        <pc:sldMkLst>
          <pc:docMk/>
          <pc:sldMk cId="530021849" sldId="338"/>
        </pc:sldMkLst>
      </pc:sldChg>
      <pc:sldChg chg="del">
        <pc:chgData name="三原慎一" userId="5f70cbe7-f4c8-4824-9758-2abefef14823" providerId="ADAL" clId="{004D381A-D5BC-47A2-86A6-96E5929116A9}" dt="2021-04-22T02:07:44.609" v="0" actId="47"/>
        <pc:sldMkLst>
          <pc:docMk/>
          <pc:sldMk cId="2374684911" sldId="341"/>
        </pc:sldMkLst>
      </pc:sldChg>
      <pc:sldChg chg="del">
        <pc:chgData name="三原慎一" userId="5f70cbe7-f4c8-4824-9758-2abefef14823" providerId="ADAL" clId="{004D381A-D5BC-47A2-86A6-96E5929116A9}" dt="2021-04-22T02:07:44.609" v="0" actId="47"/>
        <pc:sldMkLst>
          <pc:docMk/>
          <pc:sldMk cId="3815114732" sldId="342"/>
        </pc:sldMkLst>
      </pc:sldChg>
      <pc:sldChg chg="del">
        <pc:chgData name="三原慎一" userId="5f70cbe7-f4c8-4824-9758-2abefef14823" providerId="ADAL" clId="{004D381A-D5BC-47A2-86A6-96E5929116A9}" dt="2021-04-22T02:07:44.609" v="0" actId="47"/>
        <pc:sldMkLst>
          <pc:docMk/>
          <pc:sldMk cId="3593924244" sldId="343"/>
        </pc:sldMkLst>
      </pc:sldChg>
      <pc:sldChg chg="del">
        <pc:chgData name="三原慎一" userId="5f70cbe7-f4c8-4824-9758-2abefef14823" providerId="ADAL" clId="{004D381A-D5BC-47A2-86A6-96E5929116A9}" dt="2021-04-22T02:07:44.609" v="0" actId="47"/>
        <pc:sldMkLst>
          <pc:docMk/>
          <pc:sldMk cId="2828555768" sldId="344"/>
        </pc:sldMkLst>
      </pc:sldChg>
      <pc:sldChg chg="del">
        <pc:chgData name="三原慎一" userId="5f70cbe7-f4c8-4824-9758-2abefef14823" providerId="ADAL" clId="{004D381A-D5BC-47A2-86A6-96E5929116A9}" dt="2021-04-22T02:07:44.609" v="0" actId="47"/>
        <pc:sldMkLst>
          <pc:docMk/>
          <pc:sldMk cId="528433971" sldId="345"/>
        </pc:sldMkLst>
      </pc:sldChg>
      <pc:sldChg chg="del">
        <pc:chgData name="三原慎一" userId="5f70cbe7-f4c8-4824-9758-2abefef14823" providerId="ADAL" clId="{004D381A-D5BC-47A2-86A6-96E5929116A9}" dt="2021-04-22T02:07:44.609" v="0" actId="47"/>
        <pc:sldMkLst>
          <pc:docMk/>
          <pc:sldMk cId="679493374" sldId="347"/>
        </pc:sldMkLst>
      </pc:sldChg>
      <pc:sldChg chg="del">
        <pc:chgData name="三原慎一" userId="5f70cbe7-f4c8-4824-9758-2abefef14823" providerId="ADAL" clId="{004D381A-D5BC-47A2-86A6-96E5929116A9}" dt="2021-04-22T02:07:44.609" v="0" actId="47"/>
        <pc:sldMkLst>
          <pc:docMk/>
          <pc:sldMk cId="2016119382" sldId="348"/>
        </pc:sldMkLst>
      </pc:sldChg>
      <pc:sldChg chg="del">
        <pc:chgData name="三原慎一" userId="5f70cbe7-f4c8-4824-9758-2abefef14823" providerId="ADAL" clId="{004D381A-D5BC-47A2-86A6-96E5929116A9}" dt="2021-04-22T02:07:44.609" v="0" actId="47"/>
        <pc:sldMkLst>
          <pc:docMk/>
          <pc:sldMk cId="48648969" sldId="349"/>
        </pc:sldMkLst>
      </pc:sldChg>
      <pc:sldChg chg="del">
        <pc:chgData name="三原慎一" userId="5f70cbe7-f4c8-4824-9758-2abefef14823" providerId="ADAL" clId="{004D381A-D5BC-47A2-86A6-96E5929116A9}" dt="2021-04-22T02:07:44.609" v="0" actId="47"/>
        <pc:sldMkLst>
          <pc:docMk/>
          <pc:sldMk cId="1442986793" sldId="350"/>
        </pc:sldMkLst>
      </pc:sldChg>
      <pc:sldChg chg="del">
        <pc:chgData name="三原慎一" userId="5f70cbe7-f4c8-4824-9758-2abefef14823" providerId="ADAL" clId="{004D381A-D5BC-47A2-86A6-96E5929116A9}" dt="2021-04-22T02:07:44.609" v="0" actId="47"/>
        <pc:sldMkLst>
          <pc:docMk/>
          <pc:sldMk cId="892150791" sldId="351"/>
        </pc:sldMkLst>
      </pc:sldChg>
      <pc:sldChg chg="del">
        <pc:chgData name="三原慎一" userId="5f70cbe7-f4c8-4824-9758-2abefef14823" providerId="ADAL" clId="{004D381A-D5BC-47A2-86A6-96E5929116A9}" dt="2021-04-22T02:07:44.609" v="0" actId="47"/>
        <pc:sldMkLst>
          <pc:docMk/>
          <pc:sldMk cId="1594958510" sldId="352"/>
        </pc:sldMkLst>
      </pc:sldChg>
      <pc:sldChg chg="del">
        <pc:chgData name="三原慎一" userId="5f70cbe7-f4c8-4824-9758-2abefef14823" providerId="ADAL" clId="{004D381A-D5BC-47A2-86A6-96E5929116A9}" dt="2021-04-22T02:07:44.609" v="0" actId="47"/>
        <pc:sldMkLst>
          <pc:docMk/>
          <pc:sldMk cId="4079697164" sldId="353"/>
        </pc:sldMkLst>
      </pc:sldChg>
      <pc:sldChg chg="del">
        <pc:chgData name="三原慎一" userId="5f70cbe7-f4c8-4824-9758-2abefef14823" providerId="ADAL" clId="{004D381A-D5BC-47A2-86A6-96E5929116A9}" dt="2021-04-22T02:07:44.609" v="0" actId="47"/>
        <pc:sldMkLst>
          <pc:docMk/>
          <pc:sldMk cId="3805107093" sldId="354"/>
        </pc:sldMkLst>
      </pc:sldChg>
      <pc:sldChg chg="del">
        <pc:chgData name="三原慎一" userId="5f70cbe7-f4c8-4824-9758-2abefef14823" providerId="ADAL" clId="{004D381A-D5BC-47A2-86A6-96E5929116A9}" dt="2021-04-22T02:07:44.609" v="0" actId="47"/>
        <pc:sldMkLst>
          <pc:docMk/>
          <pc:sldMk cId="880244053" sldId="355"/>
        </pc:sldMkLst>
      </pc:sldChg>
      <pc:sldChg chg="del">
        <pc:chgData name="三原慎一" userId="5f70cbe7-f4c8-4824-9758-2abefef14823" providerId="ADAL" clId="{004D381A-D5BC-47A2-86A6-96E5929116A9}" dt="2021-04-22T02:07:44.609" v="0" actId="47"/>
        <pc:sldMkLst>
          <pc:docMk/>
          <pc:sldMk cId="4060063707" sldId="356"/>
        </pc:sldMkLst>
      </pc:sldChg>
      <pc:sldChg chg="del">
        <pc:chgData name="三原慎一" userId="5f70cbe7-f4c8-4824-9758-2abefef14823" providerId="ADAL" clId="{004D381A-D5BC-47A2-86A6-96E5929116A9}" dt="2021-04-22T02:07:44.609" v="0" actId="47"/>
        <pc:sldMkLst>
          <pc:docMk/>
          <pc:sldMk cId="262173832" sldId="357"/>
        </pc:sldMkLst>
      </pc:sldChg>
      <pc:sldChg chg="addSp delSp modSp add del mod">
        <pc:chgData name="三原慎一" userId="5f70cbe7-f4c8-4824-9758-2abefef14823" providerId="ADAL" clId="{004D381A-D5BC-47A2-86A6-96E5929116A9}" dt="2021-04-22T03:05:58.774" v="498" actId="47"/>
        <pc:sldMkLst>
          <pc:docMk/>
          <pc:sldMk cId="2970572348" sldId="636"/>
        </pc:sldMkLst>
        <pc:spChg chg="mod">
          <ac:chgData name="三原慎一" userId="5f70cbe7-f4c8-4824-9758-2abefef14823" providerId="ADAL" clId="{004D381A-D5BC-47A2-86A6-96E5929116A9}" dt="2021-04-22T02:58:59.754" v="495" actId="1038"/>
          <ac:spMkLst>
            <pc:docMk/>
            <pc:sldMk cId="2970572348" sldId="636"/>
            <ac:spMk id="6" creationId="{1CF32D44-6B4A-461A-BF9F-CB4154555212}"/>
          </ac:spMkLst>
        </pc:spChg>
        <pc:spChg chg="mod">
          <ac:chgData name="三原慎一" userId="5f70cbe7-f4c8-4824-9758-2abefef14823" providerId="ADAL" clId="{004D381A-D5BC-47A2-86A6-96E5929116A9}" dt="2021-04-22T02:58:59.754" v="495" actId="1038"/>
          <ac:spMkLst>
            <pc:docMk/>
            <pc:sldMk cId="2970572348" sldId="636"/>
            <ac:spMk id="7" creationId="{D342C29F-F46E-4A54-868F-622F4EDF87D7}"/>
          </ac:spMkLst>
        </pc:spChg>
        <pc:spChg chg="mod">
          <ac:chgData name="三原慎一" userId="5f70cbe7-f4c8-4824-9758-2abefef14823" providerId="ADAL" clId="{004D381A-D5BC-47A2-86A6-96E5929116A9}" dt="2021-04-22T02:58:59.754" v="495" actId="1038"/>
          <ac:spMkLst>
            <pc:docMk/>
            <pc:sldMk cId="2970572348" sldId="636"/>
            <ac:spMk id="8" creationId="{04BE0FE7-581B-4131-8F26-0C01CED2F894}"/>
          </ac:spMkLst>
        </pc:spChg>
        <pc:spChg chg="mod">
          <ac:chgData name="三原慎一" userId="5f70cbe7-f4c8-4824-9758-2abefef14823" providerId="ADAL" clId="{004D381A-D5BC-47A2-86A6-96E5929116A9}" dt="2021-04-22T02:58:59.754" v="495" actId="1038"/>
          <ac:spMkLst>
            <pc:docMk/>
            <pc:sldMk cId="2970572348" sldId="636"/>
            <ac:spMk id="9" creationId="{9B485353-987A-4AF5-A9F8-14927DC6B7BA}"/>
          </ac:spMkLst>
        </pc:spChg>
        <pc:spChg chg="mod">
          <ac:chgData name="三原慎一" userId="5f70cbe7-f4c8-4824-9758-2abefef14823" providerId="ADAL" clId="{004D381A-D5BC-47A2-86A6-96E5929116A9}" dt="2021-04-22T02:58:59.754" v="495" actId="1038"/>
          <ac:spMkLst>
            <pc:docMk/>
            <pc:sldMk cId="2970572348" sldId="636"/>
            <ac:spMk id="10" creationId="{0354B9C3-901E-45BF-BCA3-FA08543173C6}"/>
          </ac:spMkLst>
        </pc:spChg>
        <pc:spChg chg="mod">
          <ac:chgData name="三原慎一" userId="5f70cbe7-f4c8-4824-9758-2abefef14823" providerId="ADAL" clId="{004D381A-D5BC-47A2-86A6-96E5929116A9}" dt="2021-04-22T02:58:59.754" v="495" actId="1038"/>
          <ac:spMkLst>
            <pc:docMk/>
            <pc:sldMk cId="2970572348" sldId="636"/>
            <ac:spMk id="11" creationId="{C65C22B4-4D67-4069-80FE-BF67186FC5E1}"/>
          </ac:spMkLst>
        </pc:spChg>
        <pc:spChg chg="mod">
          <ac:chgData name="三原慎一" userId="5f70cbe7-f4c8-4824-9758-2abefef14823" providerId="ADAL" clId="{004D381A-D5BC-47A2-86A6-96E5929116A9}" dt="2021-04-22T02:58:59.754" v="495" actId="1038"/>
          <ac:spMkLst>
            <pc:docMk/>
            <pc:sldMk cId="2970572348" sldId="636"/>
            <ac:spMk id="12" creationId="{ADDEC281-F6F2-4B9F-A8F4-0DF0BB7B7BAA}"/>
          </ac:spMkLst>
        </pc:spChg>
        <pc:picChg chg="add del mod">
          <ac:chgData name="三原慎一" userId="5f70cbe7-f4c8-4824-9758-2abefef14823" providerId="ADAL" clId="{004D381A-D5BC-47A2-86A6-96E5929116A9}" dt="2021-04-22T02:55:19.651" v="390"/>
          <ac:picMkLst>
            <pc:docMk/>
            <pc:sldMk cId="2970572348" sldId="636"/>
            <ac:picMk id="13" creationId="{9406BC5F-C1C7-4A8A-8451-7FF1BBAA6F83}"/>
          </ac:picMkLst>
        </pc:picChg>
        <pc:picChg chg="mod">
          <ac:chgData name="三原慎一" userId="5f70cbe7-f4c8-4824-9758-2abefef14823" providerId="ADAL" clId="{004D381A-D5BC-47A2-86A6-96E5929116A9}" dt="2021-04-22T02:58:59.754" v="495" actId="1038"/>
          <ac:picMkLst>
            <pc:docMk/>
            <pc:sldMk cId="2970572348" sldId="636"/>
            <ac:picMk id="14" creationId="{8706183C-1F97-4AA3-9286-16FCD5E79208}"/>
          </ac:picMkLst>
        </pc:picChg>
        <pc:picChg chg="add del mod">
          <ac:chgData name="三原慎一" userId="5f70cbe7-f4c8-4824-9758-2abefef14823" providerId="ADAL" clId="{004D381A-D5BC-47A2-86A6-96E5929116A9}" dt="2021-04-22T02:55:49.762" v="402" actId="478"/>
          <ac:picMkLst>
            <pc:docMk/>
            <pc:sldMk cId="2970572348" sldId="636"/>
            <ac:picMk id="15" creationId="{7E6796DF-C622-4EB6-9D5F-7C28202B6654}"/>
          </ac:picMkLst>
        </pc:picChg>
      </pc:sldChg>
      <pc:sldChg chg="add del">
        <pc:chgData name="三原慎一" userId="5f70cbe7-f4c8-4824-9758-2abefef14823" providerId="ADAL" clId="{004D381A-D5BC-47A2-86A6-96E5929116A9}" dt="2021-04-22T03:05:55.965" v="497" actId="47"/>
        <pc:sldMkLst>
          <pc:docMk/>
          <pc:sldMk cId="2110447071" sldId="637"/>
        </pc:sldMkLst>
      </pc:sldChg>
      <pc:sldChg chg="add del">
        <pc:chgData name="三原慎一" userId="5f70cbe7-f4c8-4824-9758-2abefef14823" providerId="ADAL" clId="{004D381A-D5BC-47A2-86A6-96E5929116A9}" dt="2021-04-22T02:51:21.216" v="247"/>
        <pc:sldMkLst>
          <pc:docMk/>
          <pc:sldMk cId="2064904630" sldId="1287"/>
        </pc:sldMkLst>
      </pc:sldChg>
      <pc:sldChg chg="add del">
        <pc:chgData name="三原慎一" userId="5f70cbe7-f4c8-4824-9758-2abefef14823" providerId="ADAL" clId="{004D381A-D5BC-47A2-86A6-96E5929116A9}" dt="2021-04-22T02:51:21.216" v="247"/>
        <pc:sldMkLst>
          <pc:docMk/>
          <pc:sldMk cId="1745086711" sldId="1289"/>
        </pc:sldMkLst>
      </pc:sldChg>
      <pc:sldChg chg="add del">
        <pc:chgData name="三原慎一" userId="5f70cbe7-f4c8-4824-9758-2abefef14823" providerId="ADAL" clId="{004D381A-D5BC-47A2-86A6-96E5929116A9}" dt="2021-04-22T02:51:21.216" v="247"/>
        <pc:sldMkLst>
          <pc:docMk/>
          <pc:sldMk cId="2414737886" sldId="1290"/>
        </pc:sldMkLst>
      </pc:sldChg>
      <pc:sldChg chg="add del">
        <pc:chgData name="三原慎一" userId="5f70cbe7-f4c8-4824-9758-2abefef14823" providerId="ADAL" clId="{004D381A-D5BC-47A2-86A6-96E5929116A9}" dt="2021-04-22T02:51:21.216" v="247"/>
        <pc:sldMkLst>
          <pc:docMk/>
          <pc:sldMk cId="364516514" sldId="1292"/>
        </pc:sldMkLst>
      </pc:sldChg>
      <pc:sldChg chg="add del">
        <pc:chgData name="三原慎一" userId="5f70cbe7-f4c8-4824-9758-2abefef14823" providerId="ADAL" clId="{004D381A-D5BC-47A2-86A6-96E5929116A9}" dt="2021-04-22T02:51:21.216" v="247"/>
        <pc:sldMkLst>
          <pc:docMk/>
          <pc:sldMk cId="3258818051" sldId="1293"/>
        </pc:sldMkLst>
      </pc:sldChg>
      <pc:sldChg chg="modSp mod">
        <pc:chgData name="三原慎一" userId="5f70cbe7-f4c8-4824-9758-2abefef14823" providerId="ADAL" clId="{004D381A-D5BC-47A2-86A6-96E5929116A9}" dt="2021-04-22T02:11:57.890" v="86"/>
        <pc:sldMkLst>
          <pc:docMk/>
          <pc:sldMk cId="3437143454" sldId="1294"/>
        </pc:sldMkLst>
        <pc:spChg chg="mod">
          <ac:chgData name="三原慎一" userId="5f70cbe7-f4c8-4824-9758-2abefef14823" providerId="ADAL" clId="{004D381A-D5BC-47A2-86A6-96E5929116A9}" dt="2021-04-22T02:11:57.890" v="86"/>
          <ac:spMkLst>
            <pc:docMk/>
            <pc:sldMk cId="3437143454" sldId="1294"/>
            <ac:spMk id="9" creationId="{01D473F2-E69F-4E59-ADB7-A42C0B5117AE}"/>
          </ac:spMkLst>
        </pc:spChg>
      </pc:sldChg>
      <pc:sldChg chg="modSp add mod">
        <pc:chgData name="三原慎一" userId="5f70cbe7-f4c8-4824-9758-2abefef14823" providerId="ADAL" clId="{004D381A-D5BC-47A2-86A6-96E5929116A9}" dt="2021-04-22T02:47:36.593" v="246" actId="1038"/>
        <pc:sldMkLst>
          <pc:docMk/>
          <pc:sldMk cId="1333477874" sldId="1305"/>
        </pc:sldMkLst>
        <pc:spChg chg="mod">
          <ac:chgData name="三原慎一" userId="5f70cbe7-f4c8-4824-9758-2abefef14823" providerId="ADAL" clId="{004D381A-D5BC-47A2-86A6-96E5929116A9}" dt="2021-04-22T02:46:50.524" v="163" actId="20577"/>
          <ac:spMkLst>
            <pc:docMk/>
            <pc:sldMk cId="1333477874" sldId="1305"/>
            <ac:spMk id="7" creationId="{DD986EC6-0C2F-454F-AD4F-CB587AEFA801}"/>
          </ac:spMkLst>
        </pc:spChg>
        <pc:spChg chg="mod">
          <ac:chgData name="三原慎一" userId="5f70cbe7-f4c8-4824-9758-2abefef14823" providerId="ADAL" clId="{004D381A-D5BC-47A2-86A6-96E5929116A9}" dt="2021-04-22T02:47:36.593" v="246" actId="1038"/>
          <ac:spMkLst>
            <pc:docMk/>
            <pc:sldMk cId="1333477874" sldId="1305"/>
            <ac:spMk id="38" creationId="{7686659E-D1D2-444F-8FD3-D98C95FAD237}"/>
          </ac:spMkLst>
        </pc:spChg>
      </pc:sldChg>
      <pc:sldMasterChg chg="del delSldLayout">
        <pc:chgData name="三原慎一" userId="5f70cbe7-f4c8-4824-9758-2abefef14823" providerId="ADAL" clId="{004D381A-D5BC-47A2-86A6-96E5929116A9}" dt="2021-04-22T02:07:44.609" v="0" actId="47"/>
        <pc:sldMasterMkLst>
          <pc:docMk/>
          <pc:sldMasterMk cId="1806921078" sldId="2147483766"/>
        </pc:sldMasterMkLst>
        <pc:sldLayoutChg chg="del">
          <pc:chgData name="三原慎一" userId="5f70cbe7-f4c8-4824-9758-2abefef14823" providerId="ADAL" clId="{004D381A-D5BC-47A2-86A6-96E5929116A9}" dt="2021-04-22T02:07:44.609" v="0" actId="47"/>
          <pc:sldLayoutMkLst>
            <pc:docMk/>
            <pc:sldMasterMk cId="1806921078" sldId="2147483766"/>
            <pc:sldLayoutMk cId="387049378" sldId="2147483767"/>
          </pc:sldLayoutMkLst>
        </pc:sldLayoutChg>
        <pc:sldLayoutChg chg="del">
          <pc:chgData name="三原慎一" userId="5f70cbe7-f4c8-4824-9758-2abefef14823" providerId="ADAL" clId="{004D381A-D5BC-47A2-86A6-96E5929116A9}" dt="2021-04-22T02:07:44.609" v="0" actId="47"/>
          <pc:sldLayoutMkLst>
            <pc:docMk/>
            <pc:sldMasterMk cId="1806921078" sldId="2147483766"/>
            <pc:sldLayoutMk cId="1475049076" sldId="2147483768"/>
          </pc:sldLayoutMkLst>
        </pc:sldLayoutChg>
        <pc:sldLayoutChg chg="del">
          <pc:chgData name="三原慎一" userId="5f70cbe7-f4c8-4824-9758-2abefef14823" providerId="ADAL" clId="{004D381A-D5BC-47A2-86A6-96E5929116A9}" dt="2021-04-22T02:07:44.609" v="0" actId="47"/>
          <pc:sldLayoutMkLst>
            <pc:docMk/>
            <pc:sldMasterMk cId="1806921078" sldId="2147483766"/>
            <pc:sldLayoutMk cId="1930925205" sldId="2147483769"/>
          </pc:sldLayoutMkLst>
        </pc:sldLayoutChg>
        <pc:sldLayoutChg chg="del">
          <pc:chgData name="三原慎一" userId="5f70cbe7-f4c8-4824-9758-2abefef14823" providerId="ADAL" clId="{004D381A-D5BC-47A2-86A6-96E5929116A9}" dt="2021-04-22T02:07:44.609" v="0" actId="47"/>
          <pc:sldLayoutMkLst>
            <pc:docMk/>
            <pc:sldMasterMk cId="1806921078" sldId="2147483766"/>
            <pc:sldLayoutMk cId="4222195235" sldId="2147483770"/>
          </pc:sldLayoutMkLst>
        </pc:sldLayoutChg>
        <pc:sldLayoutChg chg="del">
          <pc:chgData name="三原慎一" userId="5f70cbe7-f4c8-4824-9758-2abefef14823" providerId="ADAL" clId="{004D381A-D5BC-47A2-86A6-96E5929116A9}" dt="2021-04-22T02:07:44.609" v="0" actId="47"/>
          <pc:sldLayoutMkLst>
            <pc:docMk/>
            <pc:sldMasterMk cId="1806921078" sldId="2147483766"/>
            <pc:sldLayoutMk cId="1942053632" sldId="2147483771"/>
          </pc:sldLayoutMkLst>
        </pc:sldLayoutChg>
        <pc:sldLayoutChg chg="del">
          <pc:chgData name="三原慎一" userId="5f70cbe7-f4c8-4824-9758-2abefef14823" providerId="ADAL" clId="{004D381A-D5BC-47A2-86A6-96E5929116A9}" dt="2021-04-22T02:07:44.609" v="0" actId="47"/>
          <pc:sldLayoutMkLst>
            <pc:docMk/>
            <pc:sldMasterMk cId="1806921078" sldId="2147483766"/>
            <pc:sldLayoutMk cId="3176236847" sldId="2147483772"/>
          </pc:sldLayoutMkLst>
        </pc:sldLayoutChg>
        <pc:sldLayoutChg chg="del">
          <pc:chgData name="三原慎一" userId="5f70cbe7-f4c8-4824-9758-2abefef14823" providerId="ADAL" clId="{004D381A-D5BC-47A2-86A6-96E5929116A9}" dt="2021-04-22T02:07:44.609" v="0" actId="47"/>
          <pc:sldLayoutMkLst>
            <pc:docMk/>
            <pc:sldMasterMk cId="1806921078" sldId="2147483766"/>
            <pc:sldLayoutMk cId="2463289558" sldId="2147483773"/>
          </pc:sldLayoutMkLst>
        </pc:sldLayoutChg>
        <pc:sldLayoutChg chg="del">
          <pc:chgData name="三原慎一" userId="5f70cbe7-f4c8-4824-9758-2abefef14823" providerId="ADAL" clId="{004D381A-D5BC-47A2-86A6-96E5929116A9}" dt="2021-04-22T02:07:44.609" v="0" actId="47"/>
          <pc:sldLayoutMkLst>
            <pc:docMk/>
            <pc:sldMasterMk cId="1806921078" sldId="2147483766"/>
            <pc:sldLayoutMk cId="1237084908" sldId="2147483774"/>
          </pc:sldLayoutMkLst>
        </pc:sldLayoutChg>
        <pc:sldLayoutChg chg="del">
          <pc:chgData name="三原慎一" userId="5f70cbe7-f4c8-4824-9758-2abefef14823" providerId="ADAL" clId="{004D381A-D5BC-47A2-86A6-96E5929116A9}" dt="2021-04-22T02:07:44.609" v="0" actId="47"/>
          <pc:sldLayoutMkLst>
            <pc:docMk/>
            <pc:sldMasterMk cId="1806921078" sldId="2147483766"/>
            <pc:sldLayoutMk cId="1408621987" sldId="2147483775"/>
          </pc:sldLayoutMkLst>
        </pc:sldLayoutChg>
        <pc:sldLayoutChg chg="del">
          <pc:chgData name="三原慎一" userId="5f70cbe7-f4c8-4824-9758-2abefef14823" providerId="ADAL" clId="{004D381A-D5BC-47A2-86A6-96E5929116A9}" dt="2021-04-22T02:07:44.609" v="0" actId="47"/>
          <pc:sldLayoutMkLst>
            <pc:docMk/>
            <pc:sldMasterMk cId="1806921078" sldId="2147483766"/>
            <pc:sldLayoutMk cId="982485356" sldId="2147483776"/>
          </pc:sldLayoutMkLst>
        </pc:sldLayoutChg>
        <pc:sldLayoutChg chg="del">
          <pc:chgData name="三原慎一" userId="5f70cbe7-f4c8-4824-9758-2abefef14823" providerId="ADAL" clId="{004D381A-D5BC-47A2-86A6-96E5929116A9}" dt="2021-04-22T02:07:44.609" v="0" actId="47"/>
          <pc:sldLayoutMkLst>
            <pc:docMk/>
            <pc:sldMasterMk cId="1806921078" sldId="2147483766"/>
            <pc:sldLayoutMk cId="2971813264" sldId="2147483777"/>
          </pc:sldLayoutMkLst>
        </pc:sldLayoutChg>
      </pc:sldMasterChg>
    </pc:docChg>
  </pc:docChgLst>
  <pc:docChgLst>
    <pc:chgData name="三原慎一" userId="5f70cbe7-f4c8-4824-9758-2abefef14823" providerId="ADAL" clId="{B8165714-9913-4660-93F7-C429DD0D58A2}"/>
    <pc:docChg chg="custSel addSld delSld modSld sldOrd delMainMaster">
      <pc:chgData name="三原慎一" userId="5f70cbe7-f4c8-4824-9758-2abefef14823" providerId="ADAL" clId="{B8165714-9913-4660-93F7-C429DD0D58A2}" dt="2021-04-24T01:11:42.209" v="1212"/>
      <pc:docMkLst>
        <pc:docMk/>
      </pc:docMkLst>
      <pc:sldChg chg="del">
        <pc:chgData name="三原慎一" userId="5f70cbe7-f4c8-4824-9758-2abefef14823" providerId="ADAL" clId="{B8165714-9913-4660-93F7-C429DD0D58A2}" dt="2021-04-24T01:04:19.016" v="692" actId="2696"/>
        <pc:sldMkLst>
          <pc:docMk/>
          <pc:sldMk cId="2174811597" sldId="256"/>
        </pc:sldMkLst>
      </pc:sldChg>
      <pc:sldChg chg="del">
        <pc:chgData name="三原慎一" userId="5f70cbe7-f4c8-4824-9758-2abefef14823" providerId="ADAL" clId="{B8165714-9913-4660-93F7-C429DD0D58A2}" dt="2021-04-24T00:15:30.802" v="0" actId="47"/>
        <pc:sldMkLst>
          <pc:docMk/>
          <pc:sldMk cId="2947238357" sldId="257"/>
        </pc:sldMkLst>
      </pc:sldChg>
      <pc:sldChg chg="del">
        <pc:chgData name="三原慎一" userId="5f70cbe7-f4c8-4824-9758-2abefef14823" providerId="ADAL" clId="{B8165714-9913-4660-93F7-C429DD0D58A2}" dt="2021-04-24T00:15:30.802" v="0" actId="47"/>
        <pc:sldMkLst>
          <pc:docMk/>
          <pc:sldMk cId="1798464643" sldId="258"/>
        </pc:sldMkLst>
      </pc:sldChg>
      <pc:sldChg chg="addSp modSp mod">
        <pc:chgData name="三原慎一" userId="5f70cbe7-f4c8-4824-9758-2abefef14823" providerId="ADAL" clId="{B8165714-9913-4660-93F7-C429DD0D58A2}" dt="2021-04-24T00:16:45.095" v="87" actId="1035"/>
        <pc:sldMkLst>
          <pc:docMk/>
          <pc:sldMk cId="2875587391" sldId="261"/>
        </pc:sldMkLst>
        <pc:spChg chg="mod">
          <ac:chgData name="三原慎一" userId="5f70cbe7-f4c8-4824-9758-2abefef14823" providerId="ADAL" clId="{B8165714-9913-4660-93F7-C429DD0D58A2}" dt="2021-04-24T00:16:16.495" v="44"/>
          <ac:spMkLst>
            <pc:docMk/>
            <pc:sldMk cId="2875587391" sldId="261"/>
            <ac:spMk id="4" creationId="{10477A67-F11B-4242-822E-2915165AA0A0}"/>
          </ac:spMkLst>
        </pc:spChg>
        <pc:spChg chg="add mod">
          <ac:chgData name="三原慎一" userId="5f70cbe7-f4c8-4824-9758-2abefef14823" providerId="ADAL" clId="{B8165714-9913-4660-93F7-C429DD0D58A2}" dt="2021-04-24T00:16:45.095" v="87" actId="1035"/>
          <ac:spMkLst>
            <pc:docMk/>
            <pc:sldMk cId="2875587391" sldId="261"/>
            <ac:spMk id="5" creationId="{56069119-B6E3-4F13-A3CA-1EE5D6A360F6}"/>
          </ac:spMkLst>
        </pc:spChg>
        <pc:picChg chg="mod">
          <ac:chgData name="三原慎一" userId="5f70cbe7-f4c8-4824-9758-2abefef14823" providerId="ADAL" clId="{B8165714-9913-4660-93F7-C429DD0D58A2}" dt="2021-04-24T00:16:40.346" v="78" actId="1076"/>
          <ac:picMkLst>
            <pc:docMk/>
            <pc:sldMk cId="2875587391" sldId="261"/>
            <ac:picMk id="6" creationId="{0DC58E68-3ABD-4148-BE69-4D8538710A51}"/>
          </ac:picMkLst>
        </pc:picChg>
      </pc:sldChg>
      <pc:sldChg chg="del">
        <pc:chgData name="三原慎一" userId="5f70cbe7-f4c8-4824-9758-2abefef14823" providerId="ADAL" clId="{B8165714-9913-4660-93F7-C429DD0D58A2}" dt="2021-04-24T00:15:30.802" v="0" actId="47"/>
        <pc:sldMkLst>
          <pc:docMk/>
          <pc:sldMk cId="3477011870" sldId="267"/>
        </pc:sldMkLst>
      </pc:sldChg>
      <pc:sldChg chg="del">
        <pc:chgData name="三原慎一" userId="5f70cbe7-f4c8-4824-9758-2abefef14823" providerId="ADAL" clId="{B8165714-9913-4660-93F7-C429DD0D58A2}" dt="2021-04-24T00:15:30.802" v="0" actId="47"/>
        <pc:sldMkLst>
          <pc:docMk/>
          <pc:sldMk cId="4150400712" sldId="269"/>
        </pc:sldMkLst>
      </pc:sldChg>
      <pc:sldChg chg="del">
        <pc:chgData name="三原慎一" userId="5f70cbe7-f4c8-4824-9758-2abefef14823" providerId="ADAL" clId="{B8165714-9913-4660-93F7-C429DD0D58A2}" dt="2021-04-24T00:15:30.802" v="0" actId="47"/>
        <pc:sldMkLst>
          <pc:docMk/>
          <pc:sldMk cId="262481160" sldId="270"/>
        </pc:sldMkLst>
      </pc:sldChg>
      <pc:sldChg chg="del">
        <pc:chgData name="三原慎一" userId="5f70cbe7-f4c8-4824-9758-2abefef14823" providerId="ADAL" clId="{B8165714-9913-4660-93F7-C429DD0D58A2}" dt="2021-04-24T00:15:30.802" v="0" actId="47"/>
        <pc:sldMkLst>
          <pc:docMk/>
          <pc:sldMk cId="2763257325" sldId="271"/>
        </pc:sldMkLst>
      </pc:sldChg>
      <pc:sldChg chg="del">
        <pc:chgData name="三原慎一" userId="5f70cbe7-f4c8-4824-9758-2abefef14823" providerId="ADAL" clId="{B8165714-9913-4660-93F7-C429DD0D58A2}" dt="2021-04-24T00:15:30.802" v="0" actId="47"/>
        <pc:sldMkLst>
          <pc:docMk/>
          <pc:sldMk cId="1130228792" sldId="272"/>
        </pc:sldMkLst>
      </pc:sldChg>
      <pc:sldChg chg="del">
        <pc:chgData name="三原慎一" userId="5f70cbe7-f4c8-4824-9758-2abefef14823" providerId="ADAL" clId="{B8165714-9913-4660-93F7-C429DD0D58A2}" dt="2021-04-24T00:15:30.802" v="0" actId="47"/>
        <pc:sldMkLst>
          <pc:docMk/>
          <pc:sldMk cId="3030546215" sldId="273"/>
        </pc:sldMkLst>
      </pc:sldChg>
      <pc:sldChg chg="del">
        <pc:chgData name="三原慎一" userId="5f70cbe7-f4c8-4824-9758-2abefef14823" providerId="ADAL" clId="{B8165714-9913-4660-93F7-C429DD0D58A2}" dt="2021-04-24T00:15:30.802" v="0" actId="47"/>
        <pc:sldMkLst>
          <pc:docMk/>
          <pc:sldMk cId="4058221857" sldId="275"/>
        </pc:sldMkLst>
      </pc:sldChg>
      <pc:sldChg chg="del">
        <pc:chgData name="三原慎一" userId="5f70cbe7-f4c8-4824-9758-2abefef14823" providerId="ADAL" clId="{B8165714-9913-4660-93F7-C429DD0D58A2}" dt="2021-04-24T00:15:30.802" v="0" actId="47"/>
        <pc:sldMkLst>
          <pc:docMk/>
          <pc:sldMk cId="2547268550" sldId="276"/>
        </pc:sldMkLst>
      </pc:sldChg>
      <pc:sldChg chg="del">
        <pc:chgData name="三原慎一" userId="5f70cbe7-f4c8-4824-9758-2abefef14823" providerId="ADAL" clId="{B8165714-9913-4660-93F7-C429DD0D58A2}" dt="2021-04-24T00:15:30.802" v="0" actId="47"/>
        <pc:sldMkLst>
          <pc:docMk/>
          <pc:sldMk cId="1758027774" sldId="280"/>
        </pc:sldMkLst>
      </pc:sldChg>
      <pc:sldChg chg="del">
        <pc:chgData name="三原慎一" userId="5f70cbe7-f4c8-4824-9758-2abefef14823" providerId="ADAL" clId="{B8165714-9913-4660-93F7-C429DD0D58A2}" dt="2021-04-24T00:15:30.802" v="0" actId="47"/>
        <pc:sldMkLst>
          <pc:docMk/>
          <pc:sldMk cId="15372270" sldId="294"/>
        </pc:sldMkLst>
      </pc:sldChg>
      <pc:sldChg chg="del">
        <pc:chgData name="三原慎一" userId="5f70cbe7-f4c8-4824-9758-2abefef14823" providerId="ADAL" clId="{B8165714-9913-4660-93F7-C429DD0D58A2}" dt="2021-04-24T00:15:30.802" v="0" actId="47"/>
        <pc:sldMkLst>
          <pc:docMk/>
          <pc:sldMk cId="1856965129" sldId="308"/>
        </pc:sldMkLst>
      </pc:sldChg>
      <pc:sldChg chg="del">
        <pc:chgData name="三原慎一" userId="5f70cbe7-f4c8-4824-9758-2abefef14823" providerId="ADAL" clId="{B8165714-9913-4660-93F7-C429DD0D58A2}" dt="2021-04-24T00:15:30.802" v="0" actId="47"/>
        <pc:sldMkLst>
          <pc:docMk/>
          <pc:sldMk cId="2548906359" sldId="311"/>
        </pc:sldMkLst>
      </pc:sldChg>
      <pc:sldChg chg="del">
        <pc:chgData name="三原慎一" userId="5f70cbe7-f4c8-4824-9758-2abefef14823" providerId="ADAL" clId="{B8165714-9913-4660-93F7-C429DD0D58A2}" dt="2021-04-24T00:15:30.802" v="0" actId="47"/>
        <pc:sldMkLst>
          <pc:docMk/>
          <pc:sldMk cId="659473486" sldId="316"/>
        </pc:sldMkLst>
      </pc:sldChg>
      <pc:sldChg chg="addSp delSp modSp mod">
        <pc:chgData name="三原慎一" userId="5f70cbe7-f4c8-4824-9758-2abefef14823" providerId="ADAL" clId="{B8165714-9913-4660-93F7-C429DD0D58A2}" dt="2021-04-24T00:28:58.068" v="673" actId="1035"/>
        <pc:sldMkLst>
          <pc:docMk/>
          <pc:sldMk cId="1644070624" sldId="317"/>
        </pc:sldMkLst>
        <pc:picChg chg="del">
          <ac:chgData name="三原慎一" userId="5f70cbe7-f4c8-4824-9758-2abefef14823" providerId="ADAL" clId="{B8165714-9913-4660-93F7-C429DD0D58A2}" dt="2021-04-24T00:28:51.148" v="664" actId="478"/>
          <ac:picMkLst>
            <pc:docMk/>
            <pc:sldMk cId="1644070624" sldId="317"/>
            <ac:picMk id="2" creationId="{8F4234EA-B06D-46FD-B495-5DEBCAA6B046}"/>
          </ac:picMkLst>
        </pc:picChg>
        <pc:picChg chg="del">
          <ac:chgData name="三原慎一" userId="5f70cbe7-f4c8-4824-9758-2abefef14823" providerId="ADAL" clId="{B8165714-9913-4660-93F7-C429DD0D58A2}" dt="2021-04-24T00:28:51.874" v="665" actId="478"/>
          <ac:picMkLst>
            <pc:docMk/>
            <pc:sldMk cId="1644070624" sldId="317"/>
            <ac:picMk id="4" creationId="{A9F14AB5-3243-4FE3-B2CA-1C2E4F7CB1E0}"/>
          </ac:picMkLst>
        </pc:picChg>
        <pc:picChg chg="add mod">
          <ac:chgData name="三原慎一" userId="5f70cbe7-f4c8-4824-9758-2abefef14823" providerId="ADAL" clId="{B8165714-9913-4660-93F7-C429DD0D58A2}" dt="2021-04-24T00:28:58.068" v="673" actId="1035"/>
          <ac:picMkLst>
            <pc:docMk/>
            <pc:sldMk cId="1644070624" sldId="317"/>
            <ac:picMk id="8" creationId="{CB46312C-9ECD-475A-9A7A-C73735C68890}"/>
          </ac:picMkLst>
        </pc:picChg>
        <pc:cxnChg chg="add mod">
          <ac:chgData name="三原慎一" userId="5f70cbe7-f4c8-4824-9758-2abefef14823" providerId="ADAL" clId="{B8165714-9913-4660-93F7-C429DD0D58A2}" dt="2021-04-24T00:28:29.351" v="663" actId="208"/>
          <ac:cxnSpMkLst>
            <pc:docMk/>
            <pc:sldMk cId="1644070624" sldId="317"/>
            <ac:cxnSpMk id="5" creationId="{098B6207-844C-43CF-92D4-44A303C2BA58}"/>
          </ac:cxnSpMkLst>
        </pc:cxnChg>
      </pc:sldChg>
      <pc:sldChg chg="addSp delSp modSp mod">
        <pc:chgData name="三原慎一" userId="5f70cbe7-f4c8-4824-9758-2abefef14823" providerId="ADAL" clId="{B8165714-9913-4660-93F7-C429DD0D58A2}" dt="2021-04-24T00:31:03.381" v="681" actId="22"/>
        <pc:sldMkLst>
          <pc:docMk/>
          <pc:sldMk cId="1801516153" sldId="318"/>
        </pc:sldMkLst>
        <pc:spChg chg="del">
          <ac:chgData name="三原慎一" userId="5f70cbe7-f4c8-4824-9758-2abefef14823" providerId="ADAL" clId="{B8165714-9913-4660-93F7-C429DD0D58A2}" dt="2021-04-24T00:31:00.844" v="680" actId="478"/>
          <ac:spMkLst>
            <pc:docMk/>
            <pc:sldMk cId="1801516153" sldId="318"/>
            <ac:spMk id="16" creationId="{16E41B44-69CE-4557-B7B5-A8F96BE94E86}"/>
          </ac:spMkLst>
        </pc:spChg>
        <pc:spChg chg="del">
          <ac:chgData name="三原慎一" userId="5f70cbe7-f4c8-4824-9758-2abefef14823" providerId="ADAL" clId="{B8165714-9913-4660-93F7-C429DD0D58A2}" dt="2021-04-24T00:31:00.844" v="680" actId="478"/>
          <ac:spMkLst>
            <pc:docMk/>
            <pc:sldMk cId="1801516153" sldId="318"/>
            <ac:spMk id="17" creationId="{A65FA6A4-C810-4A7F-8D50-904A3BB04CFD}"/>
          </ac:spMkLst>
        </pc:spChg>
        <pc:spChg chg="del">
          <ac:chgData name="三原慎一" userId="5f70cbe7-f4c8-4824-9758-2abefef14823" providerId="ADAL" clId="{B8165714-9913-4660-93F7-C429DD0D58A2}" dt="2021-04-24T00:30:11.061" v="678" actId="478"/>
          <ac:spMkLst>
            <pc:docMk/>
            <pc:sldMk cId="1801516153" sldId="318"/>
            <ac:spMk id="19" creationId="{67AEDE19-CE42-429E-AD9E-832F8CF0B212}"/>
          </ac:spMkLst>
        </pc:spChg>
        <pc:picChg chg="del">
          <ac:chgData name="三原慎一" userId="5f70cbe7-f4c8-4824-9758-2abefef14823" providerId="ADAL" clId="{B8165714-9913-4660-93F7-C429DD0D58A2}" dt="2021-04-24T00:30:57.987" v="679" actId="478"/>
          <ac:picMkLst>
            <pc:docMk/>
            <pc:sldMk cId="1801516153" sldId="318"/>
            <ac:picMk id="8" creationId="{7DA68377-92DB-464E-9805-78AE02A687F3}"/>
          </ac:picMkLst>
        </pc:picChg>
        <pc:picChg chg="del">
          <ac:chgData name="三原慎一" userId="5f70cbe7-f4c8-4824-9758-2abefef14823" providerId="ADAL" clId="{B8165714-9913-4660-93F7-C429DD0D58A2}" dt="2021-04-24T00:30:57.987" v="679" actId="478"/>
          <ac:picMkLst>
            <pc:docMk/>
            <pc:sldMk cId="1801516153" sldId="318"/>
            <ac:picMk id="10" creationId="{6E1A5154-67FB-455E-8239-8B1ACB6E5613}"/>
          </ac:picMkLst>
        </pc:picChg>
        <pc:picChg chg="add">
          <ac:chgData name="三原慎一" userId="5f70cbe7-f4c8-4824-9758-2abefef14823" providerId="ADAL" clId="{B8165714-9913-4660-93F7-C429DD0D58A2}" dt="2021-04-24T00:31:03.381" v="681" actId="22"/>
          <ac:picMkLst>
            <pc:docMk/>
            <pc:sldMk cId="1801516153" sldId="318"/>
            <ac:picMk id="12" creationId="{41BFE360-6F0A-4FF9-993D-9D81F80AF8DE}"/>
          </ac:picMkLst>
        </pc:picChg>
        <pc:cxnChg chg="del">
          <ac:chgData name="三原慎一" userId="5f70cbe7-f4c8-4824-9758-2abefef14823" providerId="ADAL" clId="{B8165714-9913-4660-93F7-C429DD0D58A2}" dt="2021-04-24T00:31:00.844" v="680" actId="478"/>
          <ac:cxnSpMkLst>
            <pc:docMk/>
            <pc:sldMk cId="1801516153" sldId="318"/>
            <ac:cxnSpMk id="4" creationId="{92D10FF1-1F9B-4157-9EDB-9C6E9E56A3AF}"/>
          </ac:cxnSpMkLst>
        </pc:cxnChg>
        <pc:cxnChg chg="add mod">
          <ac:chgData name="三原慎一" userId="5f70cbe7-f4c8-4824-9758-2abefef14823" providerId="ADAL" clId="{B8165714-9913-4660-93F7-C429DD0D58A2}" dt="2021-04-24T00:29:38.424" v="677" actId="208"/>
          <ac:cxnSpMkLst>
            <pc:docMk/>
            <pc:sldMk cId="1801516153" sldId="318"/>
            <ac:cxnSpMk id="5" creationId="{0D518E86-6074-44CC-9F3F-B3BE84D248EB}"/>
          </ac:cxnSpMkLst>
        </pc:cxnChg>
        <pc:cxnChg chg="del">
          <ac:chgData name="三原慎一" userId="5f70cbe7-f4c8-4824-9758-2abefef14823" providerId="ADAL" clId="{B8165714-9913-4660-93F7-C429DD0D58A2}" dt="2021-04-24T00:31:00.844" v="680" actId="478"/>
          <ac:cxnSpMkLst>
            <pc:docMk/>
            <pc:sldMk cId="1801516153" sldId="318"/>
            <ac:cxnSpMk id="11" creationId="{7F27CDA3-80CD-4BFE-BA3C-2F8992E4A76E}"/>
          </ac:cxnSpMkLst>
        </pc:cxnChg>
      </pc:sldChg>
      <pc:sldChg chg="del">
        <pc:chgData name="三原慎一" userId="5f70cbe7-f4c8-4824-9758-2abefef14823" providerId="ADAL" clId="{B8165714-9913-4660-93F7-C429DD0D58A2}" dt="2021-04-24T00:15:30.802" v="0" actId="47"/>
        <pc:sldMkLst>
          <pc:docMk/>
          <pc:sldMk cId="226985248" sldId="320"/>
        </pc:sldMkLst>
      </pc:sldChg>
      <pc:sldChg chg="del">
        <pc:chgData name="三原慎一" userId="5f70cbe7-f4c8-4824-9758-2abefef14823" providerId="ADAL" clId="{B8165714-9913-4660-93F7-C429DD0D58A2}" dt="2021-04-24T00:15:30.802" v="0" actId="47"/>
        <pc:sldMkLst>
          <pc:docMk/>
          <pc:sldMk cId="96317364" sldId="324"/>
        </pc:sldMkLst>
      </pc:sldChg>
      <pc:sldChg chg="del">
        <pc:chgData name="三原慎一" userId="5f70cbe7-f4c8-4824-9758-2abefef14823" providerId="ADAL" clId="{B8165714-9913-4660-93F7-C429DD0D58A2}" dt="2021-04-24T00:15:30.802" v="0" actId="47"/>
        <pc:sldMkLst>
          <pc:docMk/>
          <pc:sldMk cId="4018672891" sldId="325"/>
        </pc:sldMkLst>
      </pc:sldChg>
      <pc:sldChg chg="del">
        <pc:chgData name="三原慎一" userId="5f70cbe7-f4c8-4824-9758-2abefef14823" providerId="ADAL" clId="{B8165714-9913-4660-93F7-C429DD0D58A2}" dt="2021-04-24T00:15:30.802" v="0" actId="47"/>
        <pc:sldMkLst>
          <pc:docMk/>
          <pc:sldMk cId="490241661" sldId="327"/>
        </pc:sldMkLst>
      </pc:sldChg>
      <pc:sldChg chg="del">
        <pc:chgData name="三原慎一" userId="5f70cbe7-f4c8-4824-9758-2abefef14823" providerId="ADAL" clId="{B8165714-9913-4660-93F7-C429DD0D58A2}" dt="2021-04-24T00:15:30.802" v="0" actId="47"/>
        <pc:sldMkLst>
          <pc:docMk/>
          <pc:sldMk cId="173932483" sldId="328"/>
        </pc:sldMkLst>
      </pc:sldChg>
      <pc:sldChg chg="del">
        <pc:chgData name="三原慎一" userId="5f70cbe7-f4c8-4824-9758-2abefef14823" providerId="ADAL" clId="{B8165714-9913-4660-93F7-C429DD0D58A2}" dt="2021-04-24T00:15:30.802" v="0" actId="47"/>
        <pc:sldMkLst>
          <pc:docMk/>
          <pc:sldMk cId="500452397" sldId="329"/>
        </pc:sldMkLst>
      </pc:sldChg>
      <pc:sldChg chg="del">
        <pc:chgData name="三原慎一" userId="5f70cbe7-f4c8-4824-9758-2abefef14823" providerId="ADAL" clId="{B8165714-9913-4660-93F7-C429DD0D58A2}" dt="2021-04-24T00:15:30.802" v="0" actId="47"/>
        <pc:sldMkLst>
          <pc:docMk/>
          <pc:sldMk cId="2060241946" sldId="331"/>
        </pc:sldMkLst>
      </pc:sldChg>
      <pc:sldChg chg="del">
        <pc:chgData name="三原慎一" userId="5f70cbe7-f4c8-4824-9758-2abefef14823" providerId="ADAL" clId="{B8165714-9913-4660-93F7-C429DD0D58A2}" dt="2021-04-24T00:15:30.802" v="0" actId="47"/>
        <pc:sldMkLst>
          <pc:docMk/>
          <pc:sldMk cId="580561200" sldId="332"/>
        </pc:sldMkLst>
      </pc:sldChg>
      <pc:sldChg chg="del">
        <pc:chgData name="三原慎一" userId="5f70cbe7-f4c8-4824-9758-2abefef14823" providerId="ADAL" clId="{B8165714-9913-4660-93F7-C429DD0D58A2}" dt="2021-04-24T00:15:30.802" v="0" actId="47"/>
        <pc:sldMkLst>
          <pc:docMk/>
          <pc:sldMk cId="1972208" sldId="334"/>
        </pc:sldMkLst>
      </pc:sldChg>
      <pc:sldChg chg="del">
        <pc:chgData name="三原慎一" userId="5f70cbe7-f4c8-4824-9758-2abefef14823" providerId="ADAL" clId="{B8165714-9913-4660-93F7-C429DD0D58A2}" dt="2021-04-24T00:15:30.802" v="0" actId="47"/>
        <pc:sldMkLst>
          <pc:docMk/>
          <pc:sldMk cId="131072382" sldId="335"/>
        </pc:sldMkLst>
      </pc:sldChg>
      <pc:sldChg chg="del">
        <pc:chgData name="三原慎一" userId="5f70cbe7-f4c8-4824-9758-2abefef14823" providerId="ADAL" clId="{B8165714-9913-4660-93F7-C429DD0D58A2}" dt="2021-04-24T00:15:30.802" v="0" actId="47"/>
        <pc:sldMkLst>
          <pc:docMk/>
          <pc:sldMk cId="2797517019" sldId="336"/>
        </pc:sldMkLst>
      </pc:sldChg>
      <pc:sldChg chg="del">
        <pc:chgData name="三原慎一" userId="5f70cbe7-f4c8-4824-9758-2abefef14823" providerId="ADAL" clId="{B8165714-9913-4660-93F7-C429DD0D58A2}" dt="2021-04-24T00:15:30.802" v="0" actId="47"/>
        <pc:sldMkLst>
          <pc:docMk/>
          <pc:sldMk cId="1950742522" sldId="346"/>
        </pc:sldMkLst>
      </pc:sldChg>
      <pc:sldChg chg="del">
        <pc:chgData name="三原慎一" userId="5f70cbe7-f4c8-4824-9758-2abefef14823" providerId="ADAL" clId="{B8165714-9913-4660-93F7-C429DD0D58A2}" dt="2021-04-24T00:15:44.158" v="1" actId="2696"/>
        <pc:sldMkLst>
          <pc:docMk/>
          <pc:sldMk cId="2130943535" sldId="427"/>
        </pc:sldMkLst>
      </pc:sldChg>
      <pc:sldChg chg="addSp delSp modSp mod">
        <pc:chgData name="三原慎一" userId="5f70cbe7-f4c8-4824-9758-2abefef14823" providerId="ADAL" clId="{B8165714-9913-4660-93F7-C429DD0D58A2}" dt="2021-04-24T00:28:08.413" v="660" actId="22"/>
        <pc:sldMkLst>
          <pc:docMk/>
          <pc:sldMk cId="920760628" sldId="632"/>
        </pc:sldMkLst>
        <pc:picChg chg="del mod">
          <ac:chgData name="三原慎一" userId="5f70cbe7-f4c8-4824-9758-2abefef14823" providerId="ADAL" clId="{B8165714-9913-4660-93F7-C429DD0D58A2}" dt="2021-04-24T00:28:06.313" v="659" actId="478"/>
          <ac:picMkLst>
            <pc:docMk/>
            <pc:sldMk cId="920760628" sldId="632"/>
            <ac:picMk id="2" creationId="{40FF3988-D68A-437D-A5C8-C482C728BF6A}"/>
          </ac:picMkLst>
        </pc:picChg>
        <pc:picChg chg="add">
          <ac:chgData name="三原慎一" userId="5f70cbe7-f4c8-4824-9758-2abefef14823" providerId="ADAL" clId="{B8165714-9913-4660-93F7-C429DD0D58A2}" dt="2021-04-24T00:28:08.413" v="660" actId="22"/>
          <ac:picMkLst>
            <pc:docMk/>
            <pc:sldMk cId="920760628" sldId="632"/>
            <ac:picMk id="4" creationId="{D6677C1D-C639-44C6-8E2F-100ACCBE06AD}"/>
          </ac:picMkLst>
        </pc:picChg>
        <pc:picChg chg="del mod">
          <ac:chgData name="三原慎一" userId="5f70cbe7-f4c8-4824-9758-2abefef14823" providerId="ADAL" clId="{B8165714-9913-4660-93F7-C429DD0D58A2}" dt="2021-04-24T00:28:04.570" v="658" actId="478"/>
          <ac:picMkLst>
            <pc:docMk/>
            <pc:sldMk cId="920760628" sldId="632"/>
            <ac:picMk id="5" creationId="{3B14CCB7-6F98-4538-8810-346E5DEC4659}"/>
          </ac:picMkLst>
        </pc:picChg>
      </pc:sldChg>
      <pc:sldChg chg="addSp delSp modSp mod modClrScheme chgLayout">
        <pc:chgData name="三原慎一" userId="5f70cbe7-f4c8-4824-9758-2abefef14823" providerId="ADAL" clId="{B8165714-9913-4660-93F7-C429DD0D58A2}" dt="2021-04-24T00:31:52.770" v="684" actId="26606"/>
        <pc:sldMkLst>
          <pc:docMk/>
          <pc:sldMk cId="3176923823" sldId="633"/>
        </pc:sldMkLst>
        <pc:spChg chg="mod ord">
          <ac:chgData name="三原慎一" userId="5f70cbe7-f4c8-4824-9758-2abefef14823" providerId="ADAL" clId="{B8165714-9913-4660-93F7-C429DD0D58A2}" dt="2021-04-24T00:31:52.770" v="684" actId="26606"/>
          <ac:spMkLst>
            <pc:docMk/>
            <pc:sldMk cId="3176923823" sldId="633"/>
            <ac:spMk id="3" creationId="{813471E3-72D3-42D2-84EE-2A26CA0364B6}"/>
          </ac:spMkLst>
        </pc:spChg>
        <pc:picChg chg="del">
          <ac:chgData name="三原慎一" userId="5f70cbe7-f4c8-4824-9758-2abefef14823" providerId="ADAL" clId="{B8165714-9913-4660-93F7-C429DD0D58A2}" dt="2021-04-24T00:31:42.331" v="682" actId="478"/>
          <ac:picMkLst>
            <pc:docMk/>
            <pc:sldMk cId="3176923823" sldId="633"/>
            <ac:picMk id="4" creationId="{FE53C5A5-6180-45F3-A8FE-D99DAED0BE29}"/>
          </ac:picMkLst>
        </pc:picChg>
        <pc:picChg chg="add mod">
          <ac:chgData name="三原慎一" userId="5f70cbe7-f4c8-4824-9758-2abefef14823" providerId="ADAL" clId="{B8165714-9913-4660-93F7-C429DD0D58A2}" dt="2021-04-24T00:31:52.770" v="684" actId="26606"/>
          <ac:picMkLst>
            <pc:docMk/>
            <pc:sldMk cId="3176923823" sldId="633"/>
            <ac:picMk id="5" creationId="{807F1C9F-643D-4038-8985-E137DDE1B105}"/>
          </ac:picMkLst>
        </pc:picChg>
      </pc:sldChg>
      <pc:sldChg chg="addSp modSp mod">
        <pc:chgData name="三原慎一" userId="5f70cbe7-f4c8-4824-9758-2abefef14823" providerId="ADAL" clId="{B8165714-9913-4660-93F7-C429DD0D58A2}" dt="2021-04-24T00:17:57.067" v="185"/>
        <pc:sldMkLst>
          <pc:docMk/>
          <pc:sldMk cId="2064904630" sldId="1287"/>
        </pc:sldMkLst>
        <pc:spChg chg="add mod">
          <ac:chgData name="三原慎一" userId="5f70cbe7-f4c8-4824-9758-2abefef14823" providerId="ADAL" clId="{B8165714-9913-4660-93F7-C429DD0D58A2}" dt="2021-04-24T00:17:06.095" v="99"/>
          <ac:spMkLst>
            <pc:docMk/>
            <pc:sldMk cId="2064904630" sldId="1287"/>
            <ac:spMk id="5" creationId="{4BD5F997-3213-4F74-9B36-4078059B1A5F}"/>
          </ac:spMkLst>
        </pc:spChg>
        <pc:spChg chg="add mod">
          <ac:chgData name="三原慎一" userId="5f70cbe7-f4c8-4824-9758-2abefef14823" providerId="ADAL" clId="{B8165714-9913-4660-93F7-C429DD0D58A2}" dt="2021-04-24T00:17:57.067" v="185"/>
          <ac:spMkLst>
            <pc:docMk/>
            <pc:sldMk cId="2064904630" sldId="1287"/>
            <ac:spMk id="6" creationId="{26E917E0-21BC-426D-BD6E-F6168DFDB957}"/>
          </ac:spMkLst>
        </pc:spChg>
      </pc:sldChg>
      <pc:sldChg chg="addSp modSp mod">
        <pc:chgData name="三原慎一" userId="5f70cbe7-f4c8-4824-9758-2abefef14823" providerId="ADAL" clId="{B8165714-9913-4660-93F7-C429DD0D58A2}" dt="2021-04-24T00:20:14.899" v="376" actId="552"/>
        <pc:sldMkLst>
          <pc:docMk/>
          <pc:sldMk cId="2414737886" sldId="1290"/>
        </pc:sldMkLst>
        <pc:spChg chg="add mod">
          <ac:chgData name="三原慎一" userId="5f70cbe7-f4c8-4824-9758-2abefef14823" providerId="ADAL" clId="{B8165714-9913-4660-93F7-C429DD0D58A2}" dt="2021-04-24T00:18:22.334" v="230"/>
          <ac:spMkLst>
            <pc:docMk/>
            <pc:sldMk cId="2414737886" sldId="1290"/>
            <ac:spMk id="72" creationId="{36379119-B9A5-4F82-8116-7D467EE241E6}"/>
          </ac:spMkLst>
        </pc:spChg>
        <pc:spChg chg="add mod">
          <ac:chgData name="三原慎一" userId="5f70cbe7-f4c8-4824-9758-2abefef14823" providerId="ADAL" clId="{B8165714-9913-4660-93F7-C429DD0D58A2}" dt="2021-04-24T00:20:14.899" v="376" actId="552"/>
          <ac:spMkLst>
            <pc:docMk/>
            <pc:sldMk cId="2414737886" sldId="1290"/>
            <ac:spMk id="73" creationId="{8A18B0FF-375B-401B-804B-73CAB19B3526}"/>
          </ac:spMkLst>
        </pc:spChg>
        <pc:spChg chg="add mod">
          <ac:chgData name="三原慎一" userId="5f70cbe7-f4c8-4824-9758-2abefef14823" providerId="ADAL" clId="{B8165714-9913-4660-93F7-C429DD0D58A2}" dt="2021-04-24T00:20:14.899" v="376" actId="552"/>
          <ac:spMkLst>
            <pc:docMk/>
            <pc:sldMk cId="2414737886" sldId="1290"/>
            <ac:spMk id="74" creationId="{ADCD8FBD-D768-4887-83DB-9F24DEB31E26}"/>
          </ac:spMkLst>
        </pc:spChg>
      </pc:sldChg>
      <pc:sldChg chg="del">
        <pc:chgData name="三原慎一" userId="5f70cbe7-f4c8-4824-9758-2abefef14823" providerId="ADAL" clId="{B8165714-9913-4660-93F7-C429DD0D58A2}" dt="2021-04-24T00:15:30.802" v="0" actId="47"/>
        <pc:sldMkLst>
          <pc:docMk/>
          <pc:sldMk cId="2387068057" sldId="1291"/>
        </pc:sldMkLst>
      </pc:sldChg>
      <pc:sldChg chg="addSp delSp modSp mod">
        <pc:chgData name="三原慎一" userId="5f70cbe7-f4c8-4824-9758-2abefef14823" providerId="ADAL" clId="{B8165714-9913-4660-93F7-C429DD0D58A2}" dt="2021-04-24T00:33:24.062" v="691" actId="22"/>
        <pc:sldMkLst>
          <pc:docMk/>
          <pc:sldMk cId="364516514" sldId="1292"/>
        </pc:sldMkLst>
        <pc:picChg chg="del">
          <ac:chgData name="三原慎一" userId="5f70cbe7-f4c8-4824-9758-2abefef14823" providerId="ADAL" clId="{B8165714-9913-4660-93F7-C429DD0D58A2}" dt="2021-04-24T00:33:21.756" v="690" actId="478"/>
          <ac:picMkLst>
            <pc:docMk/>
            <pc:sldMk cId="364516514" sldId="1292"/>
            <ac:picMk id="4" creationId="{564B7B84-6E50-4D36-AC71-2F7D94AD77A2}"/>
          </ac:picMkLst>
        </pc:picChg>
        <pc:picChg chg="del">
          <ac:chgData name="三原慎一" userId="5f70cbe7-f4c8-4824-9758-2abefef14823" providerId="ADAL" clId="{B8165714-9913-4660-93F7-C429DD0D58A2}" dt="2021-04-24T00:33:21.756" v="690" actId="478"/>
          <ac:picMkLst>
            <pc:docMk/>
            <pc:sldMk cId="364516514" sldId="1292"/>
            <ac:picMk id="6" creationId="{78084CD6-5A63-4AF2-9A16-D0BC5907C54B}"/>
          </ac:picMkLst>
        </pc:picChg>
        <pc:picChg chg="del">
          <ac:chgData name="三原慎一" userId="5f70cbe7-f4c8-4824-9758-2abefef14823" providerId="ADAL" clId="{B8165714-9913-4660-93F7-C429DD0D58A2}" dt="2021-04-24T00:33:21.756" v="690" actId="478"/>
          <ac:picMkLst>
            <pc:docMk/>
            <pc:sldMk cId="364516514" sldId="1292"/>
            <ac:picMk id="8" creationId="{90E3AF3B-58EB-45DE-BF4A-876472FD5932}"/>
          </ac:picMkLst>
        </pc:picChg>
        <pc:picChg chg="add">
          <ac:chgData name="三原慎一" userId="5f70cbe7-f4c8-4824-9758-2abefef14823" providerId="ADAL" clId="{B8165714-9913-4660-93F7-C429DD0D58A2}" dt="2021-04-24T00:33:24.062" v="691" actId="22"/>
          <ac:picMkLst>
            <pc:docMk/>
            <pc:sldMk cId="364516514" sldId="1292"/>
            <ac:picMk id="12" creationId="{B9744B46-22B3-4587-821C-CA080F9AC541}"/>
          </ac:picMkLst>
        </pc:picChg>
        <pc:cxnChg chg="add mod">
          <ac:chgData name="三原慎一" userId="5f70cbe7-f4c8-4824-9758-2abefef14823" providerId="ADAL" clId="{B8165714-9913-4660-93F7-C429DD0D58A2}" dt="2021-04-24T00:32:52.831" v="689" actId="14100"/>
          <ac:cxnSpMkLst>
            <pc:docMk/>
            <pc:sldMk cId="364516514" sldId="1292"/>
            <ac:cxnSpMk id="5" creationId="{ADEDDFCD-CF0E-46B2-A508-588B1C38564D}"/>
          </ac:cxnSpMkLst>
        </pc:cxnChg>
        <pc:cxnChg chg="add mod">
          <ac:chgData name="三原慎一" userId="5f70cbe7-f4c8-4824-9758-2abefef14823" providerId="ADAL" clId="{B8165714-9913-4660-93F7-C429DD0D58A2}" dt="2021-04-24T00:32:45.213" v="688" actId="208"/>
          <ac:cxnSpMkLst>
            <pc:docMk/>
            <pc:sldMk cId="364516514" sldId="1292"/>
            <ac:cxnSpMk id="9" creationId="{E79F36AB-273B-47F8-A5B9-5D3FB11DBE94}"/>
          </ac:cxnSpMkLst>
        </pc:cxnChg>
      </pc:sldChg>
      <pc:sldChg chg="addSp modSp mod">
        <pc:chgData name="三原慎一" userId="5f70cbe7-f4c8-4824-9758-2abefef14823" providerId="ADAL" clId="{B8165714-9913-4660-93F7-C429DD0D58A2}" dt="2021-04-24T00:26:18.151" v="642" actId="207"/>
        <pc:sldMkLst>
          <pc:docMk/>
          <pc:sldMk cId="3258818051" sldId="1293"/>
        </pc:sldMkLst>
        <pc:spChg chg="add mod">
          <ac:chgData name="三原慎一" userId="5f70cbe7-f4c8-4824-9758-2abefef14823" providerId="ADAL" clId="{B8165714-9913-4660-93F7-C429DD0D58A2}" dt="2021-04-24T00:24:15.001" v="536"/>
          <ac:spMkLst>
            <pc:docMk/>
            <pc:sldMk cId="3258818051" sldId="1293"/>
            <ac:spMk id="7" creationId="{8304852B-9B9C-4482-8058-68EE92798B0A}"/>
          </ac:spMkLst>
        </pc:spChg>
        <pc:spChg chg="mod">
          <ac:chgData name="三原慎一" userId="5f70cbe7-f4c8-4824-9758-2abefef14823" providerId="ADAL" clId="{B8165714-9913-4660-93F7-C429DD0D58A2}" dt="2021-04-24T00:21:52.206" v="393" actId="1076"/>
          <ac:spMkLst>
            <pc:docMk/>
            <pc:sldMk cId="3258818051" sldId="1293"/>
            <ac:spMk id="9" creationId="{AB8F8E5A-BB72-45EF-B99C-E49659835AFA}"/>
          </ac:spMkLst>
        </pc:spChg>
        <pc:spChg chg="add mod">
          <ac:chgData name="三原慎一" userId="5f70cbe7-f4c8-4824-9758-2abefef14823" providerId="ADAL" clId="{B8165714-9913-4660-93F7-C429DD0D58A2}" dt="2021-04-24T00:22:53.333" v="455" actId="1076"/>
          <ac:spMkLst>
            <pc:docMk/>
            <pc:sldMk cId="3258818051" sldId="1293"/>
            <ac:spMk id="10" creationId="{4D6AD252-41AD-4BEC-B3B4-E8CE44C5C6B9}"/>
          </ac:spMkLst>
        </pc:spChg>
        <pc:spChg chg="add mod">
          <ac:chgData name="三原慎一" userId="5f70cbe7-f4c8-4824-9758-2abefef14823" providerId="ADAL" clId="{B8165714-9913-4660-93F7-C429DD0D58A2}" dt="2021-04-24T00:23:19.855" v="465" actId="1035"/>
          <ac:spMkLst>
            <pc:docMk/>
            <pc:sldMk cId="3258818051" sldId="1293"/>
            <ac:spMk id="11" creationId="{28A07BA0-296D-40AB-8B5F-42A83E2F92B2}"/>
          </ac:spMkLst>
        </pc:spChg>
        <pc:spChg chg="add mod">
          <ac:chgData name="三原慎一" userId="5f70cbe7-f4c8-4824-9758-2abefef14823" providerId="ADAL" clId="{B8165714-9913-4660-93F7-C429DD0D58A2}" dt="2021-04-24T00:26:18.151" v="642" actId="207"/>
          <ac:spMkLst>
            <pc:docMk/>
            <pc:sldMk cId="3258818051" sldId="1293"/>
            <ac:spMk id="12" creationId="{A78E8AE2-B8A4-43D8-B426-30B2656ADBF5}"/>
          </ac:spMkLst>
        </pc:spChg>
      </pc:sldChg>
      <pc:sldChg chg="addSp delSp modSp new mod modClrScheme chgLayout">
        <pc:chgData name="三原慎一" userId="5f70cbe7-f4c8-4824-9758-2abefef14823" providerId="ADAL" clId="{B8165714-9913-4660-93F7-C429DD0D58A2}" dt="2021-04-24T01:06:44.514" v="784" actId="1076"/>
        <pc:sldMkLst>
          <pc:docMk/>
          <pc:sldMk cId="363726364" sldId="1294"/>
        </pc:sldMkLst>
        <pc:spChg chg="mod ord">
          <ac:chgData name="三原慎一" userId="5f70cbe7-f4c8-4824-9758-2abefef14823" providerId="ADAL" clId="{B8165714-9913-4660-93F7-C429DD0D58A2}" dt="2021-04-24T01:04:50.917" v="694" actId="700"/>
          <ac:spMkLst>
            <pc:docMk/>
            <pc:sldMk cId="363726364" sldId="1294"/>
            <ac:spMk id="2" creationId="{80D6AD3C-4A30-4833-BCFD-4038AD663D92}"/>
          </ac:spMkLst>
        </pc:spChg>
        <pc:spChg chg="del">
          <ac:chgData name="三原慎一" userId="5f70cbe7-f4c8-4824-9758-2abefef14823" providerId="ADAL" clId="{B8165714-9913-4660-93F7-C429DD0D58A2}" dt="2021-04-24T01:04:50.917" v="694" actId="700"/>
          <ac:spMkLst>
            <pc:docMk/>
            <pc:sldMk cId="363726364" sldId="1294"/>
            <ac:spMk id="3" creationId="{1E8B71FC-184F-4593-B0EA-38E394D4930C}"/>
          </ac:spMkLst>
        </pc:spChg>
        <pc:spChg chg="add mod">
          <ac:chgData name="三原慎一" userId="5f70cbe7-f4c8-4824-9758-2abefef14823" providerId="ADAL" clId="{B8165714-9913-4660-93F7-C429DD0D58A2}" dt="2021-04-24T01:06:44.514" v="784" actId="1076"/>
          <ac:spMkLst>
            <pc:docMk/>
            <pc:sldMk cId="363726364" sldId="1294"/>
            <ac:spMk id="4" creationId="{34224A6D-3CC1-4A13-B36C-07E656E792AB}"/>
          </ac:spMkLst>
        </pc:spChg>
      </pc:sldChg>
      <pc:sldChg chg="del">
        <pc:chgData name="三原慎一" userId="5f70cbe7-f4c8-4824-9758-2abefef14823" providerId="ADAL" clId="{B8165714-9913-4660-93F7-C429DD0D58A2}" dt="2021-04-24T00:15:30.802" v="0" actId="47"/>
        <pc:sldMkLst>
          <pc:docMk/>
          <pc:sldMk cId="3437143454" sldId="1294"/>
        </pc:sldMkLst>
      </pc:sldChg>
      <pc:sldChg chg="addSp modSp add mod ord">
        <pc:chgData name="三原慎一" userId="5f70cbe7-f4c8-4824-9758-2abefef14823" providerId="ADAL" clId="{B8165714-9913-4660-93F7-C429DD0D58A2}" dt="2021-04-24T01:10:38.906" v="1123"/>
        <pc:sldMkLst>
          <pc:docMk/>
          <pc:sldMk cId="1783461445" sldId="1295"/>
        </pc:sldMkLst>
        <pc:spChg chg="mod">
          <ac:chgData name="三原慎一" userId="5f70cbe7-f4c8-4824-9758-2abefef14823" providerId="ADAL" clId="{B8165714-9913-4660-93F7-C429DD0D58A2}" dt="2021-04-24T01:10:38.906" v="1123"/>
          <ac:spMkLst>
            <pc:docMk/>
            <pc:sldMk cId="1783461445" sldId="1295"/>
            <ac:spMk id="4" creationId="{34224A6D-3CC1-4A13-B36C-07E656E792AB}"/>
          </ac:spMkLst>
        </pc:spChg>
        <pc:spChg chg="add mod">
          <ac:chgData name="三原慎一" userId="5f70cbe7-f4c8-4824-9758-2abefef14823" providerId="ADAL" clId="{B8165714-9913-4660-93F7-C429DD0D58A2}" dt="2021-04-24T01:10:12.950" v="1095" actId="1036"/>
          <ac:spMkLst>
            <pc:docMk/>
            <pc:sldMk cId="1783461445" sldId="1295"/>
            <ac:spMk id="5" creationId="{23AD7BDA-523C-4947-AB5A-3D8064F1C7D0}"/>
          </ac:spMkLst>
        </pc:spChg>
        <pc:spChg chg="add mod">
          <ac:chgData name="三原慎一" userId="5f70cbe7-f4c8-4824-9758-2abefef14823" providerId="ADAL" clId="{B8165714-9913-4660-93F7-C429DD0D58A2}" dt="2021-04-24T01:10:20.060" v="1096" actId="465"/>
          <ac:spMkLst>
            <pc:docMk/>
            <pc:sldMk cId="1783461445" sldId="1295"/>
            <ac:spMk id="6" creationId="{50D3321E-DAED-4D3F-B730-A39BAAC7AEC6}"/>
          </ac:spMkLst>
        </pc:spChg>
        <pc:spChg chg="add mod">
          <ac:chgData name="三原慎一" userId="5f70cbe7-f4c8-4824-9758-2abefef14823" providerId="ADAL" clId="{B8165714-9913-4660-93F7-C429DD0D58A2}" dt="2021-04-24T01:10:05.226" v="1087" actId="1076"/>
          <ac:spMkLst>
            <pc:docMk/>
            <pc:sldMk cId="1783461445" sldId="1295"/>
            <ac:spMk id="7" creationId="{D34EA499-2E1F-4446-AA81-028998BFF4DE}"/>
          </ac:spMkLst>
        </pc:spChg>
      </pc:sldChg>
      <pc:sldChg chg="del">
        <pc:chgData name="三原慎一" userId="5f70cbe7-f4c8-4824-9758-2abefef14823" providerId="ADAL" clId="{B8165714-9913-4660-93F7-C429DD0D58A2}" dt="2021-04-24T00:15:30.802" v="0" actId="47"/>
        <pc:sldMkLst>
          <pc:docMk/>
          <pc:sldMk cId="2180344860" sldId="1295"/>
        </pc:sldMkLst>
      </pc:sldChg>
      <pc:sldChg chg="modSp add mod ord">
        <pc:chgData name="三原慎一" userId="5f70cbe7-f4c8-4824-9758-2abefef14823" providerId="ADAL" clId="{B8165714-9913-4660-93F7-C429DD0D58A2}" dt="2021-04-24T01:11:42.209" v="1212"/>
        <pc:sldMkLst>
          <pc:docMk/>
          <pc:sldMk cId="3113066660" sldId="1296"/>
        </pc:sldMkLst>
        <pc:spChg chg="mod">
          <ac:chgData name="三原慎一" userId="5f70cbe7-f4c8-4824-9758-2abefef14823" providerId="ADAL" clId="{B8165714-9913-4660-93F7-C429DD0D58A2}" dt="2021-04-24T01:11:42.209" v="1212"/>
          <ac:spMkLst>
            <pc:docMk/>
            <pc:sldMk cId="3113066660" sldId="1296"/>
            <ac:spMk id="4" creationId="{34224A6D-3CC1-4A13-B36C-07E656E792AB}"/>
          </ac:spMkLst>
        </pc:spChg>
      </pc:sldChg>
      <pc:sldChg chg="del">
        <pc:chgData name="三原慎一" userId="5f70cbe7-f4c8-4824-9758-2abefef14823" providerId="ADAL" clId="{B8165714-9913-4660-93F7-C429DD0D58A2}" dt="2021-04-24T00:15:30.802" v="0" actId="47"/>
        <pc:sldMkLst>
          <pc:docMk/>
          <pc:sldMk cId="3900242953" sldId="1300"/>
        </pc:sldMkLst>
      </pc:sldChg>
      <pc:sldChg chg="del">
        <pc:chgData name="三原慎一" userId="5f70cbe7-f4c8-4824-9758-2abefef14823" providerId="ADAL" clId="{B8165714-9913-4660-93F7-C429DD0D58A2}" dt="2021-04-24T00:15:30.802" v="0" actId="47"/>
        <pc:sldMkLst>
          <pc:docMk/>
          <pc:sldMk cId="4024318433" sldId="1301"/>
        </pc:sldMkLst>
      </pc:sldChg>
      <pc:sldChg chg="del">
        <pc:chgData name="三原慎一" userId="5f70cbe7-f4c8-4824-9758-2abefef14823" providerId="ADAL" clId="{B8165714-9913-4660-93F7-C429DD0D58A2}" dt="2021-04-24T00:15:30.802" v="0" actId="47"/>
        <pc:sldMkLst>
          <pc:docMk/>
          <pc:sldMk cId="1261775885" sldId="1302"/>
        </pc:sldMkLst>
      </pc:sldChg>
      <pc:sldChg chg="del">
        <pc:chgData name="三原慎一" userId="5f70cbe7-f4c8-4824-9758-2abefef14823" providerId="ADAL" clId="{B8165714-9913-4660-93F7-C429DD0D58A2}" dt="2021-04-24T00:15:30.802" v="0" actId="47"/>
        <pc:sldMkLst>
          <pc:docMk/>
          <pc:sldMk cId="4103164774" sldId="1303"/>
        </pc:sldMkLst>
      </pc:sldChg>
      <pc:sldChg chg="del">
        <pc:chgData name="三原慎一" userId="5f70cbe7-f4c8-4824-9758-2abefef14823" providerId="ADAL" clId="{B8165714-9913-4660-93F7-C429DD0D58A2}" dt="2021-04-24T00:15:30.802" v="0" actId="47"/>
        <pc:sldMkLst>
          <pc:docMk/>
          <pc:sldMk cId="2187057745" sldId="1304"/>
        </pc:sldMkLst>
      </pc:sldChg>
      <pc:sldMasterChg chg="del delSldLayout">
        <pc:chgData name="三原慎一" userId="5f70cbe7-f4c8-4824-9758-2abefef14823" providerId="ADAL" clId="{B8165714-9913-4660-93F7-C429DD0D58A2}" dt="2021-04-24T01:04:19.016" v="692" actId="2696"/>
        <pc:sldMasterMkLst>
          <pc:docMk/>
          <pc:sldMasterMk cId="0" sldId="2147483732"/>
        </pc:sldMasterMkLst>
        <pc:sldLayoutChg chg="del">
          <pc:chgData name="三原慎一" userId="5f70cbe7-f4c8-4824-9758-2abefef14823" providerId="ADAL" clId="{B8165714-9913-4660-93F7-C429DD0D58A2}" dt="2021-04-24T01:04:19.016" v="692" actId="2696"/>
          <pc:sldLayoutMkLst>
            <pc:docMk/>
            <pc:sldMasterMk cId="0" sldId="2147483732"/>
            <pc:sldLayoutMk cId="0" sldId="2147483733"/>
          </pc:sldLayoutMkLst>
        </pc:sldLayoutChg>
        <pc:sldLayoutChg chg="del">
          <pc:chgData name="三原慎一" userId="5f70cbe7-f4c8-4824-9758-2abefef14823" providerId="ADAL" clId="{B8165714-9913-4660-93F7-C429DD0D58A2}" dt="2021-04-24T01:04:19.016" v="692" actId="2696"/>
          <pc:sldLayoutMkLst>
            <pc:docMk/>
            <pc:sldMasterMk cId="0" sldId="2147483732"/>
            <pc:sldLayoutMk cId="0" sldId="2147483734"/>
          </pc:sldLayoutMkLst>
        </pc:sldLayoutChg>
        <pc:sldLayoutChg chg="del">
          <pc:chgData name="三原慎一" userId="5f70cbe7-f4c8-4824-9758-2abefef14823" providerId="ADAL" clId="{B8165714-9913-4660-93F7-C429DD0D58A2}" dt="2021-04-24T01:04:19.016" v="692" actId="2696"/>
          <pc:sldLayoutMkLst>
            <pc:docMk/>
            <pc:sldMasterMk cId="0" sldId="2147483732"/>
            <pc:sldLayoutMk cId="0" sldId="2147483735"/>
          </pc:sldLayoutMkLst>
        </pc:sldLayoutChg>
        <pc:sldLayoutChg chg="del">
          <pc:chgData name="三原慎一" userId="5f70cbe7-f4c8-4824-9758-2abefef14823" providerId="ADAL" clId="{B8165714-9913-4660-93F7-C429DD0D58A2}" dt="2021-04-24T01:04:19.016" v="692" actId="2696"/>
          <pc:sldLayoutMkLst>
            <pc:docMk/>
            <pc:sldMasterMk cId="0" sldId="2147483732"/>
            <pc:sldLayoutMk cId="0" sldId="2147483736"/>
          </pc:sldLayoutMkLst>
        </pc:sldLayoutChg>
        <pc:sldLayoutChg chg="del">
          <pc:chgData name="三原慎一" userId="5f70cbe7-f4c8-4824-9758-2abefef14823" providerId="ADAL" clId="{B8165714-9913-4660-93F7-C429DD0D58A2}" dt="2021-04-24T01:04:19.016" v="692" actId="2696"/>
          <pc:sldLayoutMkLst>
            <pc:docMk/>
            <pc:sldMasterMk cId="0" sldId="2147483732"/>
            <pc:sldLayoutMk cId="0" sldId="2147483737"/>
          </pc:sldLayoutMkLst>
        </pc:sldLayoutChg>
        <pc:sldLayoutChg chg="del">
          <pc:chgData name="三原慎一" userId="5f70cbe7-f4c8-4824-9758-2abefef14823" providerId="ADAL" clId="{B8165714-9913-4660-93F7-C429DD0D58A2}" dt="2021-04-24T01:04:19.016" v="692" actId="2696"/>
          <pc:sldLayoutMkLst>
            <pc:docMk/>
            <pc:sldMasterMk cId="0" sldId="2147483732"/>
            <pc:sldLayoutMk cId="0" sldId="2147483738"/>
          </pc:sldLayoutMkLst>
        </pc:sldLayoutChg>
        <pc:sldLayoutChg chg="del">
          <pc:chgData name="三原慎一" userId="5f70cbe7-f4c8-4824-9758-2abefef14823" providerId="ADAL" clId="{B8165714-9913-4660-93F7-C429DD0D58A2}" dt="2021-04-24T01:04:19.016" v="692" actId="2696"/>
          <pc:sldLayoutMkLst>
            <pc:docMk/>
            <pc:sldMasterMk cId="0" sldId="2147483732"/>
            <pc:sldLayoutMk cId="0" sldId="2147483739"/>
          </pc:sldLayoutMkLst>
        </pc:sldLayoutChg>
        <pc:sldLayoutChg chg="del">
          <pc:chgData name="三原慎一" userId="5f70cbe7-f4c8-4824-9758-2abefef14823" providerId="ADAL" clId="{B8165714-9913-4660-93F7-C429DD0D58A2}" dt="2021-04-24T01:04:19.016" v="692" actId="2696"/>
          <pc:sldLayoutMkLst>
            <pc:docMk/>
            <pc:sldMasterMk cId="0" sldId="2147483732"/>
            <pc:sldLayoutMk cId="0" sldId="2147483740"/>
          </pc:sldLayoutMkLst>
        </pc:sldLayoutChg>
        <pc:sldLayoutChg chg="del">
          <pc:chgData name="三原慎一" userId="5f70cbe7-f4c8-4824-9758-2abefef14823" providerId="ADAL" clId="{B8165714-9913-4660-93F7-C429DD0D58A2}" dt="2021-04-24T01:04:19.016" v="692" actId="2696"/>
          <pc:sldLayoutMkLst>
            <pc:docMk/>
            <pc:sldMasterMk cId="0" sldId="2147483732"/>
            <pc:sldLayoutMk cId="0" sldId="2147483741"/>
          </pc:sldLayoutMkLst>
        </pc:sldLayoutChg>
        <pc:sldLayoutChg chg="del">
          <pc:chgData name="三原慎一" userId="5f70cbe7-f4c8-4824-9758-2abefef14823" providerId="ADAL" clId="{B8165714-9913-4660-93F7-C429DD0D58A2}" dt="2021-04-24T01:04:19.016" v="692" actId="2696"/>
          <pc:sldLayoutMkLst>
            <pc:docMk/>
            <pc:sldMasterMk cId="0" sldId="2147483732"/>
            <pc:sldLayoutMk cId="0" sldId="2147483742"/>
          </pc:sldLayoutMkLst>
        </pc:sldLayoutChg>
        <pc:sldLayoutChg chg="del">
          <pc:chgData name="三原慎一" userId="5f70cbe7-f4c8-4824-9758-2abefef14823" providerId="ADAL" clId="{B8165714-9913-4660-93F7-C429DD0D58A2}" dt="2021-04-24T01:04:19.016" v="692" actId="2696"/>
          <pc:sldLayoutMkLst>
            <pc:docMk/>
            <pc:sldMasterMk cId="0" sldId="2147483732"/>
            <pc:sldLayoutMk cId="0" sldId="2147483743"/>
          </pc:sldLayoutMkLst>
        </pc:sldLayoutChg>
        <pc:sldLayoutChg chg="del">
          <pc:chgData name="三原慎一" userId="5f70cbe7-f4c8-4824-9758-2abefef14823" providerId="ADAL" clId="{B8165714-9913-4660-93F7-C429DD0D58A2}" dt="2021-04-24T01:04:19.016" v="692" actId="2696"/>
          <pc:sldLayoutMkLst>
            <pc:docMk/>
            <pc:sldMasterMk cId="0" sldId="2147483732"/>
            <pc:sldLayoutMk cId="3943831682" sldId="214748374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871" cy="502835"/>
          </a:xfrm>
          <a:prstGeom prst="rect">
            <a:avLst/>
          </a:prstGeom>
        </p:spPr>
        <p:txBody>
          <a:bodyPr vert="horz" lIns="96625" tIns="48312" rIns="96625" bIns="48312" rtlCol="0"/>
          <a:lstStyle>
            <a:lvl1pPr algn="l">
              <a:defRPr sz="1300"/>
            </a:lvl1pPr>
          </a:lstStyle>
          <a:p>
            <a:endParaRPr kumimoji="1" lang="ja-JP" altLang="en-US"/>
          </a:p>
        </p:txBody>
      </p:sp>
      <p:sp>
        <p:nvSpPr>
          <p:cNvPr id="3" name="日付プレースホルダー 2"/>
          <p:cNvSpPr>
            <a:spLocks noGrp="1"/>
          </p:cNvSpPr>
          <p:nvPr>
            <p:ph type="dt" idx="1"/>
          </p:nvPr>
        </p:nvSpPr>
        <p:spPr>
          <a:xfrm>
            <a:off x="3901698" y="0"/>
            <a:ext cx="2984871" cy="502835"/>
          </a:xfrm>
          <a:prstGeom prst="rect">
            <a:avLst/>
          </a:prstGeom>
        </p:spPr>
        <p:txBody>
          <a:bodyPr vert="horz" lIns="96625" tIns="48312" rIns="96625" bIns="48312" rtlCol="0"/>
          <a:lstStyle>
            <a:lvl1pPr algn="r">
              <a:defRPr sz="1300"/>
            </a:lvl1pPr>
          </a:lstStyle>
          <a:p>
            <a:fld id="{288B1D6D-3976-4859-A696-0FC482529A40}" type="datetimeFigureOut">
              <a:rPr kumimoji="1" lang="ja-JP" altLang="en-US" smtClean="0"/>
              <a:t>2021/4/24</a:t>
            </a:fld>
            <a:endParaRPr kumimoji="1" lang="ja-JP" altLang="en-US"/>
          </a:p>
        </p:txBody>
      </p:sp>
      <p:sp>
        <p:nvSpPr>
          <p:cNvPr id="4" name="スライド イメージ プレースホルダー 3"/>
          <p:cNvSpPr>
            <a:spLocks noGrp="1" noRot="1" noChangeAspect="1"/>
          </p:cNvSpPr>
          <p:nvPr>
            <p:ph type="sldImg" idx="2"/>
          </p:nvPr>
        </p:nvSpPr>
        <p:spPr>
          <a:xfrm>
            <a:off x="1189038" y="1252538"/>
            <a:ext cx="4510087" cy="3382962"/>
          </a:xfrm>
          <a:prstGeom prst="rect">
            <a:avLst/>
          </a:prstGeom>
          <a:noFill/>
          <a:ln w="12700">
            <a:solidFill>
              <a:prstClr val="black"/>
            </a:solidFill>
          </a:ln>
        </p:spPr>
        <p:txBody>
          <a:bodyPr vert="horz" lIns="96625" tIns="48312" rIns="96625" bIns="48312" rtlCol="0" anchor="ctr"/>
          <a:lstStyle/>
          <a:p>
            <a:endParaRPr lang="ja-JP" altLang="en-US"/>
          </a:p>
        </p:txBody>
      </p:sp>
      <p:sp>
        <p:nvSpPr>
          <p:cNvPr id="5" name="ノート プレースホルダー 4"/>
          <p:cNvSpPr>
            <a:spLocks noGrp="1"/>
          </p:cNvSpPr>
          <p:nvPr>
            <p:ph type="body" sz="quarter" idx="3"/>
          </p:nvPr>
        </p:nvSpPr>
        <p:spPr>
          <a:xfrm>
            <a:off x="688817" y="4823034"/>
            <a:ext cx="5510530" cy="3946118"/>
          </a:xfrm>
          <a:prstGeom prst="rect">
            <a:avLst/>
          </a:prstGeom>
        </p:spPr>
        <p:txBody>
          <a:bodyPr vert="horz" lIns="96625" tIns="48312" rIns="96625" bIns="4831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9055"/>
            <a:ext cx="2984871" cy="502834"/>
          </a:xfrm>
          <a:prstGeom prst="rect">
            <a:avLst/>
          </a:prstGeom>
        </p:spPr>
        <p:txBody>
          <a:bodyPr vert="horz" lIns="96625" tIns="48312" rIns="96625" bIns="48312"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901698" y="9519055"/>
            <a:ext cx="2984871" cy="502834"/>
          </a:xfrm>
          <a:prstGeom prst="rect">
            <a:avLst/>
          </a:prstGeom>
        </p:spPr>
        <p:txBody>
          <a:bodyPr vert="horz" lIns="96625" tIns="48312" rIns="96625" bIns="48312" rtlCol="0" anchor="b"/>
          <a:lstStyle>
            <a:lvl1pPr algn="r">
              <a:defRPr sz="1300"/>
            </a:lvl1pPr>
          </a:lstStyle>
          <a:p>
            <a:fld id="{9FDEC879-063F-4631-9F05-F02C4D84CBBF}" type="slidenum">
              <a:rPr kumimoji="1" lang="ja-JP" altLang="en-US" smtClean="0"/>
              <a:t>‹#›</a:t>
            </a:fld>
            <a:endParaRPr kumimoji="1" lang="ja-JP" altLang="en-US"/>
          </a:p>
        </p:txBody>
      </p:sp>
    </p:spTree>
    <p:extLst>
      <p:ext uri="{BB962C8B-B14F-4D97-AF65-F5344CB8AC3E}">
        <p14:creationId xmlns:p14="http://schemas.microsoft.com/office/powerpoint/2010/main" val="278648787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2DB80-1637-45CE-87B0-F4DC4EDB6C26}"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876885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lang="ja-JP" altLang="en-US" b="1" dirty="0"/>
              <a:t>１．</a:t>
            </a:r>
            <a:r>
              <a:rPr lang="en-US" altLang="ja-JP" b="1" dirty="0"/>
              <a:t>VMD</a:t>
            </a:r>
            <a:r>
              <a:rPr lang="ja-JP" altLang="en-US" b="1" dirty="0"/>
              <a:t>とは</a:t>
            </a:r>
          </a:p>
          <a:p>
            <a:r>
              <a:rPr lang="en-US" altLang="ja-JP" dirty="0"/>
              <a:t>VMD</a:t>
            </a:r>
            <a:r>
              <a:rPr lang="ja-JP" altLang="en-US" dirty="0"/>
              <a:t>とはビジュアル・マーチャンダイジングのことで、視覚に訴えながら、お客様の購買を喚起する、ディスプレイによるマーケティング手法です。</a:t>
            </a:r>
            <a:r>
              <a:rPr lang="en-US" altLang="ja-JP" dirty="0"/>
              <a:t>VMD</a:t>
            </a:r>
            <a:r>
              <a:rPr lang="ja-JP" altLang="en-US" dirty="0"/>
              <a:t>は主に下記の</a:t>
            </a:r>
            <a:r>
              <a:rPr lang="en-US" altLang="ja-JP" dirty="0"/>
              <a:t>3</a:t>
            </a:r>
            <a:r>
              <a:rPr lang="ja-JP" altLang="en-US" dirty="0"/>
              <a:t>点が要素になります。</a:t>
            </a:r>
            <a:endParaRPr lang="en-US" altLang="ja-JP" dirty="0"/>
          </a:p>
          <a:p>
            <a:endParaRPr lang="ja-JP" altLang="en-US" dirty="0"/>
          </a:p>
          <a:p>
            <a:r>
              <a:rPr lang="ja-JP" altLang="en-US" b="1" dirty="0"/>
              <a:t>◎ビジュアル・プレゼンテーション（</a:t>
            </a:r>
            <a:r>
              <a:rPr lang="en-US" altLang="ja-JP" b="1" dirty="0"/>
              <a:t>VP</a:t>
            </a:r>
            <a:r>
              <a:rPr lang="ja-JP" altLang="en-US" b="1" dirty="0"/>
              <a:t>）</a:t>
            </a:r>
            <a:br>
              <a:rPr lang="ja-JP" altLang="en-US" b="1" dirty="0"/>
            </a:br>
            <a:r>
              <a:rPr lang="ja-JP" altLang="en-US" b="1" dirty="0"/>
              <a:t>◎ポイント・プレゼンテーション（</a:t>
            </a:r>
            <a:r>
              <a:rPr lang="en-US" altLang="ja-JP" b="1" dirty="0"/>
              <a:t>PP</a:t>
            </a:r>
            <a:r>
              <a:rPr lang="ja-JP" altLang="en-US" b="1" dirty="0"/>
              <a:t>）</a:t>
            </a:r>
            <a:br>
              <a:rPr lang="ja-JP" altLang="en-US" b="1" dirty="0"/>
            </a:br>
            <a:r>
              <a:rPr lang="ja-JP" altLang="en-US" b="1" dirty="0"/>
              <a:t>◎アイテム・プレゼンテーション（</a:t>
            </a:r>
            <a:r>
              <a:rPr lang="en-US" altLang="ja-JP" b="1" dirty="0"/>
              <a:t>IP</a:t>
            </a:r>
            <a:r>
              <a:rPr lang="ja-JP" altLang="en-US" b="1" dirty="0"/>
              <a:t>）</a:t>
            </a:r>
          </a:p>
          <a:p>
            <a:r>
              <a:rPr lang="ja-JP" altLang="en-US" dirty="0"/>
              <a:t>これらによって、</a:t>
            </a:r>
            <a:r>
              <a:rPr lang="ja-JP" altLang="en-US" b="1" dirty="0"/>
              <a:t>「見やすい」「買いやすい」</a:t>
            </a:r>
            <a:r>
              <a:rPr lang="ja-JP" altLang="en-US" dirty="0"/>
              <a:t>売り場を作ります。</a:t>
            </a:r>
          </a:p>
          <a:p>
            <a:endParaRPr lang="ja-JP" altLang="en-US" dirty="0"/>
          </a:p>
          <a:p>
            <a:r>
              <a:rPr lang="ja-JP" altLang="en-US" b="1" dirty="0"/>
              <a:t>◎</a:t>
            </a:r>
            <a:r>
              <a:rPr lang="en-US" altLang="ja-JP" b="1" dirty="0"/>
              <a:t>VP</a:t>
            </a:r>
            <a:r>
              <a:rPr lang="ja-JP" altLang="en-US" b="1" dirty="0"/>
              <a:t>（ビジュアル・プレゼンテーション）</a:t>
            </a:r>
          </a:p>
          <a:p>
            <a:r>
              <a:rPr lang="ja-JP" altLang="en-US" dirty="0"/>
              <a:t>売り場の中で中核となるディスプレイを指し、そのストアのコンセプトやブランドイメージを演出し、お客様に印象付ける役割を果たします。ショーウィンドウのディスプレイなどがこれに当たります。お客様は</a:t>
            </a:r>
            <a:r>
              <a:rPr lang="en-US" altLang="ja-JP" dirty="0"/>
              <a:t>VP</a:t>
            </a:r>
            <a:r>
              <a:rPr lang="ja-JP" altLang="en-US" dirty="0"/>
              <a:t>を見て、そのストアに立ち寄るか否かを判断することになるため、とても重要な役割を担っていると言えるでしょう。</a:t>
            </a:r>
          </a:p>
          <a:p>
            <a:r>
              <a:rPr lang="ja-JP" altLang="en-US" b="1" dirty="0"/>
              <a:t>◎</a:t>
            </a:r>
            <a:r>
              <a:rPr lang="en-US" altLang="ja-JP" b="1" dirty="0"/>
              <a:t>PP</a:t>
            </a:r>
            <a:r>
              <a:rPr lang="ja-JP" altLang="en-US" b="1" dirty="0"/>
              <a:t>（ポイント・プレゼンテーション）</a:t>
            </a:r>
          </a:p>
          <a:p>
            <a:r>
              <a:rPr lang="ja-JP" altLang="en-US" dirty="0"/>
              <a:t>主に中規模ディスプレイを指し、売りたい商品や目立たせたい商品のディスプレイがこれに当たります。棚の上や柱廻り、マネキンなどがこれに当たります。 </a:t>
            </a:r>
            <a:r>
              <a:rPr lang="en-US" altLang="ja-JP" dirty="0"/>
              <a:t>PP</a:t>
            </a:r>
            <a:r>
              <a:rPr lang="ja-JP" altLang="en-US" dirty="0"/>
              <a:t>には </a:t>
            </a:r>
            <a:r>
              <a:rPr lang="en-US" altLang="ja-JP" dirty="0"/>
              <a:t>VP</a:t>
            </a:r>
            <a:r>
              <a:rPr lang="ja-JP" altLang="en-US" dirty="0"/>
              <a:t>で立ち寄ったお客様の回遊性を高め、滞在時間を長くする役割があります。</a:t>
            </a:r>
          </a:p>
          <a:p>
            <a:r>
              <a:rPr lang="ja-JP" altLang="en-US" b="1" dirty="0"/>
              <a:t>◎</a:t>
            </a:r>
            <a:r>
              <a:rPr lang="en-US" altLang="ja-JP" b="1" dirty="0"/>
              <a:t>IP</a:t>
            </a:r>
            <a:r>
              <a:rPr lang="ja-JP" altLang="en-US" b="1" dirty="0"/>
              <a:t>（アイテム・プレゼンテーション）</a:t>
            </a:r>
          </a:p>
          <a:p>
            <a:r>
              <a:rPr lang="ja-JP" altLang="en-US" dirty="0"/>
              <a:t>商品を「魅せる」展示をすることで販売を促進します。店内が広くお客様同士が触れ合うことなくアイテムを手に取れたり、買いたい商品が手の届く場所にあったり、比較したい商品が近くに置いてあったり、見やすいように左右対称に商品が陳列されていれば、</a:t>
            </a:r>
            <a:r>
              <a:rPr lang="en-US" altLang="ja-JP" dirty="0"/>
              <a:t>IP </a:t>
            </a:r>
            <a:r>
              <a:rPr lang="ja-JP" altLang="en-US" dirty="0"/>
              <a:t>が成功していると言えるでしょう。</a:t>
            </a:r>
            <a:r>
              <a:rPr lang="en-US" altLang="ja-JP" dirty="0"/>
              <a:t>IP</a:t>
            </a:r>
            <a:r>
              <a:rPr lang="ja-JP" altLang="en-US" dirty="0"/>
              <a:t>は購入率を高める役割を担っています。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2DB80-1637-45CE-87B0-F4DC4EDB6C26}"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424678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lang="ja-JP" altLang="en-US" b="1" dirty="0"/>
              <a:t>１．</a:t>
            </a:r>
            <a:r>
              <a:rPr lang="en-US" altLang="ja-JP" b="1" dirty="0"/>
              <a:t>VMD</a:t>
            </a:r>
            <a:r>
              <a:rPr lang="ja-JP" altLang="en-US" b="1" dirty="0"/>
              <a:t>とは</a:t>
            </a:r>
          </a:p>
          <a:p>
            <a:r>
              <a:rPr lang="en-US" altLang="ja-JP" dirty="0"/>
              <a:t>VMD</a:t>
            </a:r>
            <a:r>
              <a:rPr lang="ja-JP" altLang="en-US" dirty="0"/>
              <a:t>とはビジュアル・マーチャンダイジングのことで、視覚に訴えながら、お客様の購買を喚起する、ディスプレイによるマーケティング手法です。</a:t>
            </a:r>
            <a:r>
              <a:rPr lang="en-US" altLang="ja-JP" dirty="0"/>
              <a:t>VMD</a:t>
            </a:r>
            <a:r>
              <a:rPr lang="ja-JP" altLang="en-US" dirty="0"/>
              <a:t>は主に下記の</a:t>
            </a:r>
            <a:r>
              <a:rPr lang="en-US" altLang="ja-JP" dirty="0"/>
              <a:t>3</a:t>
            </a:r>
            <a:r>
              <a:rPr lang="ja-JP" altLang="en-US" dirty="0"/>
              <a:t>点が要素になります。</a:t>
            </a:r>
            <a:endParaRPr lang="en-US" altLang="ja-JP" dirty="0"/>
          </a:p>
          <a:p>
            <a:endParaRPr lang="ja-JP" altLang="en-US" dirty="0"/>
          </a:p>
          <a:p>
            <a:r>
              <a:rPr lang="ja-JP" altLang="en-US" b="1" dirty="0"/>
              <a:t>◎ビジュアル・プレゼンテーション（</a:t>
            </a:r>
            <a:r>
              <a:rPr lang="en-US" altLang="ja-JP" b="1" dirty="0"/>
              <a:t>VP</a:t>
            </a:r>
            <a:r>
              <a:rPr lang="ja-JP" altLang="en-US" b="1" dirty="0"/>
              <a:t>）</a:t>
            </a:r>
            <a:br>
              <a:rPr lang="ja-JP" altLang="en-US" b="1" dirty="0"/>
            </a:br>
            <a:r>
              <a:rPr lang="ja-JP" altLang="en-US" b="1" dirty="0"/>
              <a:t>◎ポイント・プレゼンテーション（</a:t>
            </a:r>
            <a:r>
              <a:rPr lang="en-US" altLang="ja-JP" b="1" dirty="0"/>
              <a:t>PP</a:t>
            </a:r>
            <a:r>
              <a:rPr lang="ja-JP" altLang="en-US" b="1" dirty="0"/>
              <a:t>）</a:t>
            </a:r>
            <a:br>
              <a:rPr lang="ja-JP" altLang="en-US" b="1" dirty="0"/>
            </a:br>
            <a:r>
              <a:rPr lang="ja-JP" altLang="en-US" b="1" dirty="0"/>
              <a:t>◎アイテム・プレゼンテーション（</a:t>
            </a:r>
            <a:r>
              <a:rPr lang="en-US" altLang="ja-JP" b="1" dirty="0"/>
              <a:t>IP</a:t>
            </a:r>
            <a:r>
              <a:rPr lang="ja-JP" altLang="en-US" b="1" dirty="0"/>
              <a:t>）</a:t>
            </a:r>
          </a:p>
          <a:p>
            <a:r>
              <a:rPr lang="ja-JP" altLang="en-US" dirty="0"/>
              <a:t>これらによって、</a:t>
            </a:r>
            <a:r>
              <a:rPr lang="ja-JP" altLang="en-US" b="1" dirty="0"/>
              <a:t>「見やすい」「買いやすい」</a:t>
            </a:r>
            <a:r>
              <a:rPr lang="ja-JP" altLang="en-US" dirty="0"/>
              <a:t>売り場を作ります。</a:t>
            </a:r>
          </a:p>
          <a:p>
            <a:endParaRPr lang="ja-JP" altLang="en-US" dirty="0"/>
          </a:p>
          <a:p>
            <a:r>
              <a:rPr lang="ja-JP" altLang="en-US" b="1" dirty="0"/>
              <a:t>◎</a:t>
            </a:r>
            <a:r>
              <a:rPr lang="en-US" altLang="ja-JP" b="1" dirty="0"/>
              <a:t>VP</a:t>
            </a:r>
            <a:r>
              <a:rPr lang="ja-JP" altLang="en-US" b="1" dirty="0"/>
              <a:t>（ビジュアル・プレゼンテーション）</a:t>
            </a:r>
          </a:p>
          <a:p>
            <a:r>
              <a:rPr lang="ja-JP" altLang="en-US" dirty="0"/>
              <a:t>売り場の中で中核となるディスプレイを指し、そのストアのコンセプトやブランドイメージを演出し、お客様に印象付ける役割を果たします。ショーウィンドウのディスプレイなどがこれに当たります。お客様は</a:t>
            </a:r>
            <a:r>
              <a:rPr lang="en-US" altLang="ja-JP" dirty="0"/>
              <a:t>VP</a:t>
            </a:r>
            <a:r>
              <a:rPr lang="ja-JP" altLang="en-US" dirty="0"/>
              <a:t>を見て、そのストアに立ち寄るか否かを判断することになるため、とても重要な役割を担っていると言えるでしょう。</a:t>
            </a:r>
          </a:p>
          <a:p>
            <a:r>
              <a:rPr lang="ja-JP" altLang="en-US" b="1" dirty="0"/>
              <a:t>◎</a:t>
            </a:r>
            <a:r>
              <a:rPr lang="en-US" altLang="ja-JP" b="1" dirty="0"/>
              <a:t>PP</a:t>
            </a:r>
            <a:r>
              <a:rPr lang="ja-JP" altLang="en-US" b="1" dirty="0"/>
              <a:t>（ポイント・プレゼンテーション）</a:t>
            </a:r>
          </a:p>
          <a:p>
            <a:r>
              <a:rPr lang="ja-JP" altLang="en-US" dirty="0"/>
              <a:t>主に中規模ディスプレイを指し、売りたい商品や目立たせたい商品のディスプレイがこれに当たります。棚の上や柱廻り、マネキンなどがこれに当たります。 </a:t>
            </a:r>
            <a:r>
              <a:rPr lang="en-US" altLang="ja-JP" dirty="0"/>
              <a:t>PP</a:t>
            </a:r>
            <a:r>
              <a:rPr lang="ja-JP" altLang="en-US" dirty="0"/>
              <a:t>には </a:t>
            </a:r>
            <a:r>
              <a:rPr lang="en-US" altLang="ja-JP" dirty="0"/>
              <a:t>VP</a:t>
            </a:r>
            <a:r>
              <a:rPr lang="ja-JP" altLang="en-US" dirty="0"/>
              <a:t>で立ち寄ったお客様の回遊性を高め、滞在時間を長くする役割があります。</a:t>
            </a:r>
          </a:p>
          <a:p>
            <a:r>
              <a:rPr lang="ja-JP" altLang="en-US" b="1" dirty="0"/>
              <a:t>◎</a:t>
            </a:r>
            <a:r>
              <a:rPr lang="en-US" altLang="ja-JP" b="1" dirty="0"/>
              <a:t>IP</a:t>
            </a:r>
            <a:r>
              <a:rPr lang="ja-JP" altLang="en-US" b="1" dirty="0"/>
              <a:t>（アイテム・プレゼンテーション）</a:t>
            </a:r>
          </a:p>
          <a:p>
            <a:r>
              <a:rPr lang="ja-JP" altLang="en-US" dirty="0"/>
              <a:t>商品を「魅せる」展示をすることで販売を促進します。店内が広くお客様同士が触れ合うことなくアイテムを手に取れたり、買いたい商品が手の届く場所にあったり、比較したい商品が近くに置いてあったり、見やすいように左右対称に商品が陳列されていれば、</a:t>
            </a:r>
            <a:r>
              <a:rPr lang="en-US" altLang="ja-JP" dirty="0"/>
              <a:t>IP </a:t>
            </a:r>
            <a:r>
              <a:rPr lang="ja-JP" altLang="en-US" dirty="0"/>
              <a:t>が成功していると言えるでしょう。</a:t>
            </a:r>
            <a:r>
              <a:rPr lang="en-US" altLang="ja-JP" dirty="0"/>
              <a:t>IP</a:t>
            </a:r>
            <a:r>
              <a:rPr lang="ja-JP" altLang="en-US" dirty="0"/>
              <a:t>は購入率を高める役割を担っています。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2DB80-1637-45CE-87B0-F4DC4EDB6C26}"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421883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2DB80-1637-45CE-87B0-F4DC4EDB6C26}"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591338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2DB80-1637-45CE-87B0-F4DC4EDB6C26}"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603862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2DB80-1637-45CE-87B0-F4DC4EDB6C26}"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4018388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2DB80-1637-45CE-87B0-F4DC4EDB6C26}"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460791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2DB80-1637-45CE-87B0-F4DC4EDB6C26}"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788040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2DB80-1637-45CE-87B0-F4DC4EDB6C26}"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771618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2DB80-1637-45CE-87B0-F4DC4EDB6C26}"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097384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2DB80-1637-45CE-87B0-F4DC4EDB6C26}"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040705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2DB80-1637-45CE-87B0-F4DC4EDB6C26}"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550502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grpSp>
        <p:nvGrpSpPr>
          <p:cNvPr id="17" name="グループ化 16"/>
          <p:cNvGrpSpPr/>
          <p:nvPr userDrawn="1"/>
        </p:nvGrpSpPr>
        <p:grpSpPr bwMode="gray">
          <a:xfrm>
            <a:off x="8076588" y="188661"/>
            <a:ext cx="869190" cy="230608"/>
            <a:chOff x="8892791" y="207962"/>
            <a:chExt cx="1326505" cy="331787"/>
          </a:xfrm>
        </p:grpSpPr>
        <p:grpSp>
          <p:nvGrpSpPr>
            <p:cNvPr id="16" name="グループ化 15"/>
            <p:cNvGrpSpPr/>
            <p:nvPr userDrawn="1"/>
          </p:nvGrpSpPr>
          <p:grpSpPr bwMode="gray">
            <a:xfrm>
              <a:off x="8892791" y="207962"/>
              <a:ext cx="535590" cy="331787"/>
              <a:chOff x="3406775" y="1112838"/>
              <a:chExt cx="1222376" cy="757237"/>
            </a:xfrm>
          </p:grpSpPr>
          <p:sp>
            <p:nvSpPr>
              <p:cNvPr id="6" name="Freeform 5"/>
              <p:cNvSpPr>
                <a:spLocks/>
              </p:cNvSpPr>
              <p:nvPr userDrawn="1"/>
            </p:nvSpPr>
            <p:spPr bwMode="gray">
              <a:xfrm>
                <a:off x="3406775" y="1112838"/>
                <a:ext cx="1222375" cy="757237"/>
              </a:xfrm>
              <a:custGeom>
                <a:avLst/>
                <a:gdLst>
                  <a:gd name="T0" fmla="*/ 2147 w 2680"/>
                  <a:gd name="T1" fmla="*/ 888 h 1657"/>
                  <a:gd name="T2" fmla="*/ 2185 w 2680"/>
                  <a:gd name="T3" fmla="*/ 903 h 1657"/>
                  <a:gd name="T4" fmla="*/ 2280 w 2680"/>
                  <a:gd name="T5" fmla="*/ 1002 h 1657"/>
                  <a:gd name="T6" fmla="*/ 2680 w 2680"/>
                  <a:gd name="T7" fmla="*/ 463 h 1657"/>
                  <a:gd name="T8" fmla="*/ 2680 w 2680"/>
                  <a:gd name="T9" fmla="*/ 0 h 1657"/>
                  <a:gd name="T10" fmla="*/ 0 w 2680"/>
                  <a:gd name="T11" fmla="*/ 0 h 1657"/>
                  <a:gd name="T12" fmla="*/ 0 w 2680"/>
                  <a:gd name="T13" fmla="*/ 1657 h 1657"/>
                  <a:gd name="T14" fmla="*/ 1529 w 2680"/>
                  <a:gd name="T15" fmla="*/ 1657 h 1657"/>
                  <a:gd name="T16" fmla="*/ 2110 w 2680"/>
                  <a:gd name="T17" fmla="*/ 907 h 1657"/>
                  <a:gd name="T18" fmla="*/ 2147 w 2680"/>
                  <a:gd name="T19" fmla="*/ 888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0" h="1657">
                    <a:moveTo>
                      <a:pt x="2147" y="888"/>
                    </a:moveTo>
                    <a:cubicBezTo>
                      <a:pt x="2161" y="887"/>
                      <a:pt x="2175" y="893"/>
                      <a:pt x="2185" y="903"/>
                    </a:cubicBezTo>
                    <a:cubicBezTo>
                      <a:pt x="2280" y="1002"/>
                      <a:pt x="2280" y="1002"/>
                      <a:pt x="2280" y="1002"/>
                    </a:cubicBezTo>
                    <a:cubicBezTo>
                      <a:pt x="2680" y="463"/>
                      <a:pt x="2680" y="463"/>
                      <a:pt x="2680" y="463"/>
                    </a:cubicBezTo>
                    <a:cubicBezTo>
                      <a:pt x="2680" y="0"/>
                      <a:pt x="2680" y="0"/>
                      <a:pt x="2680" y="0"/>
                    </a:cubicBezTo>
                    <a:cubicBezTo>
                      <a:pt x="0" y="0"/>
                      <a:pt x="0" y="0"/>
                      <a:pt x="0" y="0"/>
                    </a:cubicBezTo>
                    <a:cubicBezTo>
                      <a:pt x="0" y="1657"/>
                      <a:pt x="0" y="1657"/>
                      <a:pt x="0" y="1657"/>
                    </a:cubicBezTo>
                    <a:cubicBezTo>
                      <a:pt x="1529" y="1657"/>
                      <a:pt x="1529" y="1657"/>
                      <a:pt x="1529" y="1657"/>
                    </a:cubicBezTo>
                    <a:cubicBezTo>
                      <a:pt x="2110" y="907"/>
                      <a:pt x="2110" y="907"/>
                      <a:pt x="2110" y="907"/>
                    </a:cubicBezTo>
                    <a:cubicBezTo>
                      <a:pt x="2119" y="895"/>
                      <a:pt x="2132" y="889"/>
                      <a:pt x="2147" y="888"/>
                    </a:cubicBezTo>
                    <a:close/>
                  </a:path>
                </a:pathLst>
              </a:custGeom>
              <a:solidFill>
                <a:srgbClr val="83C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7" name="Freeform 6"/>
              <p:cNvSpPr>
                <a:spLocks/>
              </p:cNvSpPr>
              <p:nvPr userDrawn="1"/>
            </p:nvSpPr>
            <p:spPr bwMode="gray">
              <a:xfrm>
                <a:off x="4160838" y="1400175"/>
                <a:ext cx="468313" cy="469900"/>
              </a:xfrm>
              <a:custGeom>
                <a:avLst/>
                <a:gdLst>
                  <a:gd name="T0" fmla="*/ 633 w 1026"/>
                  <a:gd name="T1" fmla="*/ 499 h 1029"/>
                  <a:gd name="T2" fmla="*/ 595 w 1026"/>
                  <a:gd name="T3" fmla="*/ 484 h 1029"/>
                  <a:gd name="T4" fmla="*/ 499 w 1026"/>
                  <a:gd name="T5" fmla="*/ 384 h 1029"/>
                  <a:gd name="T6" fmla="*/ 0 w 1026"/>
                  <a:gd name="T7" fmla="*/ 1029 h 1029"/>
                  <a:gd name="T8" fmla="*/ 1026 w 1026"/>
                  <a:gd name="T9" fmla="*/ 1029 h 1029"/>
                  <a:gd name="T10" fmla="*/ 1026 w 1026"/>
                  <a:gd name="T11" fmla="*/ 0 h 1029"/>
                  <a:gd name="T12" fmla="*/ 670 w 1026"/>
                  <a:gd name="T13" fmla="*/ 479 h 1029"/>
                  <a:gd name="T14" fmla="*/ 633 w 1026"/>
                  <a:gd name="T15" fmla="*/ 499 h 10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6" h="1029">
                    <a:moveTo>
                      <a:pt x="633" y="499"/>
                    </a:moveTo>
                    <a:cubicBezTo>
                      <a:pt x="619" y="500"/>
                      <a:pt x="605" y="494"/>
                      <a:pt x="595" y="484"/>
                    </a:cubicBezTo>
                    <a:cubicBezTo>
                      <a:pt x="499" y="384"/>
                      <a:pt x="499" y="384"/>
                      <a:pt x="499" y="384"/>
                    </a:cubicBezTo>
                    <a:cubicBezTo>
                      <a:pt x="0" y="1029"/>
                      <a:pt x="0" y="1029"/>
                      <a:pt x="0" y="1029"/>
                    </a:cubicBezTo>
                    <a:cubicBezTo>
                      <a:pt x="1026" y="1029"/>
                      <a:pt x="1026" y="1029"/>
                      <a:pt x="1026" y="1029"/>
                    </a:cubicBezTo>
                    <a:cubicBezTo>
                      <a:pt x="1026" y="0"/>
                      <a:pt x="1026" y="0"/>
                      <a:pt x="1026" y="0"/>
                    </a:cubicBezTo>
                    <a:cubicBezTo>
                      <a:pt x="670" y="479"/>
                      <a:pt x="670" y="479"/>
                      <a:pt x="670" y="479"/>
                    </a:cubicBezTo>
                    <a:cubicBezTo>
                      <a:pt x="661" y="491"/>
                      <a:pt x="648" y="498"/>
                      <a:pt x="633" y="499"/>
                    </a:cubicBezTo>
                    <a:close/>
                  </a:path>
                </a:pathLst>
              </a:custGeom>
              <a:solidFill>
                <a:srgbClr val="83C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grpSp>
        <p:grpSp>
          <p:nvGrpSpPr>
            <p:cNvPr id="15" name="グループ化 14"/>
            <p:cNvGrpSpPr/>
            <p:nvPr userDrawn="1"/>
          </p:nvGrpSpPr>
          <p:grpSpPr bwMode="gray">
            <a:xfrm>
              <a:off x="9517621" y="293860"/>
              <a:ext cx="701675" cy="166323"/>
              <a:chOff x="3459163" y="1898650"/>
              <a:chExt cx="428625" cy="101600"/>
            </a:xfrm>
          </p:grpSpPr>
          <p:sp>
            <p:nvSpPr>
              <p:cNvPr id="8" name="Freeform 7"/>
              <p:cNvSpPr>
                <a:spLocks/>
              </p:cNvSpPr>
              <p:nvPr userDrawn="1"/>
            </p:nvSpPr>
            <p:spPr bwMode="gray">
              <a:xfrm>
                <a:off x="3459163" y="1931988"/>
                <a:ext cx="53975" cy="66675"/>
              </a:xfrm>
              <a:custGeom>
                <a:avLst/>
                <a:gdLst>
                  <a:gd name="T0" fmla="*/ 22 w 117"/>
                  <a:gd name="T1" fmla="*/ 24 h 146"/>
                  <a:gd name="T2" fmla="*/ 23 w 117"/>
                  <a:gd name="T3" fmla="*/ 24 h 146"/>
                  <a:gd name="T4" fmla="*/ 31 w 117"/>
                  <a:gd name="T5" fmla="*/ 15 h 146"/>
                  <a:gd name="T6" fmla="*/ 42 w 117"/>
                  <a:gd name="T7" fmla="*/ 7 h 146"/>
                  <a:gd name="T8" fmla="*/ 55 w 117"/>
                  <a:gd name="T9" fmla="*/ 2 h 146"/>
                  <a:gd name="T10" fmla="*/ 70 w 117"/>
                  <a:gd name="T11" fmla="*/ 0 h 146"/>
                  <a:gd name="T12" fmla="*/ 88 w 117"/>
                  <a:gd name="T13" fmla="*/ 3 h 146"/>
                  <a:gd name="T14" fmla="*/ 103 w 117"/>
                  <a:gd name="T15" fmla="*/ 12 h 146"/>
                  <a:gd name="T16" fmla="*/ 113 w 117"/>
                  <a:gd name="T17" fmla="*/ 27 h 146"/>
                  <a:gd name="T18" fmla="*/ 117 w 117"/>
                  <a:gd name="T19" fmla="*/ 51 h 146"/>
                  <a:gd name="T20" fmla="*/ 117 w 117"/>
                  <a:gd name="T21" fmla="*/ 146 h 146"/>
                  <a:gd name="T22" fmla="*/ 93 w 117"/>
                  <a:gd name="T23" fmla="*/ 146 h 146"/>
                  <a:gd name="T24" fmla="*/ 93 w 117"/>
                  <a:gd name="T25" fmla="*/ 55 h 146"/>
                  <a:gd name="T26" fmla="*/ 86 w 117"/>
                  <a:gd name="T27" fmla="*/ 28 h 146"/>
                  <a:gd name="T28" fmla="*/ 65 w 117"/>
                  <a:gd name="T29" fmla="*/ 20 h 146"/>
                  <a:gd name="T30" fmla="*/ 42 w 117"/>
                  <a:gd name="T31" fmla="*/ 27 h 146"/>
                  <a:gd name="T32" fmla="*/ 23 w 117"/>
                  <a:gd name="T33" fmla="*/ 45 h 146"/>
                  <a:gd name="T34" fmla="*/ 23 w 117"/>
                  <a:gd name="T35" fmla="*/ 146 h 146"/>
                  <a:gd name="T36" fmla="*/ 0 w 117"/>
                  <a:gd name="T37" fmla="*/ 146 h 146"/>
                  <a:gd name="T38" fmla="*/ 0 w 117"/>
                  <a:gd name="T39" fmla="*/ 4 h 146"/>
                  <a:gd name="T40" fmla="*/ 18 w 117"/>
                  <a:gd name="T41" fmla="*/ 4 h 146"/>
                  <a:gd name="T42" fmla="*/ 22 w 117"/>
                  <a:gd name="T43" fmla="*/ 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146">
                    <a:moveTo>
                      <a:pt x="22" y="24"/>
                    </a:moveTo>
                    <a:cubicBezTo>
                      <a:pt x="23" y="24"/>
                      <a:pt x="23" y="24"/>
                      <a:pt x="23" y="24"/>
                    </a:cubicBezTo>
                    <a:cubicBezTo>
                      <a:pt x="25" y="20"/>
                      <a:pt x="28" y="17"/>
                      <a:pt x="31" y="15"/>
                    </a:cubicBezTo>
                    <a:cubicBezTo>
                      <a:pt x="34" y="12"/>
                      <a:pt x="38" y="9"/>
                      <a:pt x="42" y="7"/>
                    </a:cubicBezTo>
                    <a:cubicBezTo>
                      <a:pt x="46" y="5"/>
                      <a:pt x="50" y="3"/>
                      <a:pt x="55" y="2"/>
                    </a:cubicBezTo>
                    <a:cubicBezTo>
                      <a:pt x="59" y="1"/>
                      <a:pt x="64" y="0"/>
                      <a:pt x="70" y="0"/>
                    </a:cubicBezTo>
                    <a:cubicBezTo>
                      <a:pt x="76" y="0"/>
                      <a:pt x="82" y="1"/>
                      <a:pt x="88" y="3"/>
                    </a:cubicBezTo>
                    <a:cubicBezTo>
                      <a:pt x="94" y="5"/>
                      <a:pt x="99" y="8"/>
                      <a:pt x="103" y="12"/>
                    </a:cubicBezTo>
                    <a:cubicBezTo>
                      <a:pt x="107" y="16"/>
                      <a:pt x="110" y="21"/>
                      <a:pt x="113" y="27"/>
                    </a:cubicBezTo>
                    <a:cubicBezTo>
                      <a:pt x="115" y="34"/>
                      <a:pt x="117" y="42"/>
                      <a:pt x="117" y="51"/>
                    </a:cubicBezTo>
                    <a:cubicBezTo>
                      <a:pt x="117" y="146"/>
                      <a:pt x="117" y="146"/>
                      <a:pt x="117" y="146"/>
                    </a:cubicBezTo>
                    <a:cubicBezTo>
                      <a:pt x="93" y="146"/>
                      <a:pt x="93" y="146"/>
                      <a:pt x="93" y="146"/>
                    </a:cubicBezTo>
                    <a:cubicBezTo>
                      <a:pt x="93" y="55"/>
                      <a:pt x="93" y="55"/>
                      <a:pt x="93" y="55"/>
                    </a:cubicBezTo>
                    <a:cubicBezTo>
                      <a:pt x="93" y="43"/>
                      <a:pt x="91" y="34"/>
                      <a:pt x="86" y="28"/>
                    </a:cubicBezTo>
                    <a:cubicBezTo>
                      <a:pt x="82" y="23"/>
                      <a:pt x="75" y="20"/>
                      <a:pt x="65" y="20"/>
                    </a:cubicBezTo>
                    <a:cubicBezTo>
                      <a:pt x="58" y="20"/>
                      <a:pt x="50" y="22"/>
                      <a:pt x="42" y="27"/>
                    </a:cubicBezTo>
                    <a:cubicBezTo>
                      <a:pt x="35" y="31"/>
                      <a:pt x="28" y="37"/>
                      <a:pt x="23" y="45"/>
                    </a:cubicBezTo>
                    <a:cubicBezTo>
                      <a:pt x="23" y="146"/>
                      <a:pt x="23" y="146"/>
                      <a:pt x="23" y="146"/>
                    </a:cubicBezTo>
                    <a:cubicBezTo>
                      <a:pt x="0" y="146"/>
                      <a:pt x="0" y="146"/>
                      <a:pt x="0" y="146"/>
                    </a:cubicBezTo>
                    <a:cubicBezTo>
                      <a:pt x="0" y="4"/>
                      <a:pt x="0" y="4"/>
                      <a:pt x="0" y="4"/>
                    </a:cubicBezTo>
                    <a:cubicBezTo>
                      <a:pt x="18" y="4"/>
                      <a:pt x="18" y="4"/>
                      <a:pt x="18" y="4"/>
                    </a:cubicBezTo>
                    <a:lnTo>
                      <a:pt x="22" y="2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9" name="Freeform 8"/>
              <p:cNvSpPr>
                <a:spLocks noEditPoints="1"/>
              </p:cNvSpPr>
              <p:nvPr userDrawn="1"/>
            </p:nvSpPr>
            <p:spPr bwMode="gray">
              <a:xfrm>
                <a:off x="3536950" y="1931988"/>
                <a:ext cx="61913" cy="68262"/>
              </a:xfrm>
              <a:custGeom>
                <a:avLst/>
                <a:gdLst>
                  <a:gd name="T0" fmla="*/ 135 w 135"/>
                  <a:gd name="T1" fmla="*/ 75 h 150"/>
                  <a:gd name="T2" fmla="*/ 130 w 135"/>
                  <a:gd name="T3" fmla="*/ 106 h 150"/>
                  <a:gd name="T4" fmla="*/ 116 w 135"/>
                  <a:gd name="T5" fmla="*/ 130 h 150"/>
                  <a:gd name="T6" fmla="*/ 95 w 135"/>
                  <a:gd name="T7" fmla="*/ 145 h 150"/>
                  <a:gd name="T8" fmla="*/ 67 w 135"/>
                  <a:gd name="T9" fmla="*/ 150 h 150"/>
                  <a:gd name="T10" fmla="*/ 39 w 135"/>
                  <a:gd name="T11" fmla="*/ 145 h 150"/>
                  <a:gd name="T12" fmla="*/ 18 w 135"/>
                  <a:gd name="T13" fmla="*/ 130 h 150"/>
                  <a:gd name="T14" fmla="*/ 4 w 135"/>
                  <a:gd name="T15" fmla="*/ 106 h 150"/>
                  <a:gd name="T16" fmla="*/ 0 w 135"/>
                  <a:gd name="T17" fmla="*/ 75 h 150"/>
                  <a:gd name="T18" fmla="*/ 4 w 135"/>
                  <a:gd name="T19" fmla="*/ 45 h 150"/>
                  <a:gd name="T20" fmla="*/ 18 w 135"/>
                  <a:gd name="T21" fmla="*/ 21 h 150"/>
                  <a:gd name="T22" fmla="*/ 39 w 135"/>
                  <a:gd name="T23" fmla="*/ 6 h 150"/>
                  <a:gd name="T24" fmla="*/ 67 w 135"/>
                  <a:gd name="T25" fmla="*/ 0 h 150"/>
                  <a:gd name="T26" fmla="*/ 96 w 135"/>
                  <a:gd name="T27" fmla="*/ 6 h 150"/>
                  <a:gd name="T28" fmla="*/ 117 w 135"/>
                  <a:gd name="T29" fmla="*/ 21 h 150"/>
                  <a:gd name="T30" fmla="*/ 130 w 135"/>
                  <a:gd name="T31" fmla="*/ 45 h 150"/>
                  <a:gd name="T32" fmla="*/ 135 w 135"/>
                  <a:gd name="T33" fmla="*/ 75 h 150"/>
                  <a:gd name="T34" fmla="*/ 110 w 135"/>
                  <a:gd name="T35" fmla="*/ 75 h 150"/>
                  <a:gd name="T36" fmla="*/ 107 w 135"/>
                  <a:gd name="T37" fmla="*/ 52 h 150"/>
                  <a:gd name="T38" fmla="*/ 98 w 135"/>
                  <a:gd name="T39" fmla="*/ 35 h 150"/>
                  <a:gd name="T40" fmla="*/ 85 w 135"/>
                  <a:gd name="T41" fmla="*/ 24 h 150"/>
                  <a:gd name="T42" fmla="*/ 67 w 135"/>
                  <a:gd name="T43" fmla="*/ 20 h 150"/>
                  <a:gd name="T44" fmla="*/ 50 w 135"/>
                  <a:gd name="T45" fmla="*/ 24 h 150"/>
                  <a:gd name="T46" fmla="*/ 36 w 135"/>
                  <a:gd name="T47" fmla="*/ 35 h 150"/>
                  <a:gd name="T48" fmla="*/ 27 w 135"/>
                  <a:gd name="T49" fmla="*/ 52 h 150"/>
                  <a:gd name="T50" fmla="*/ 24 w 135"/>
                  <a:gd name="T51" fmla="*/ 75 h 150"/>
                  <a:gd name="T52" fmla="*/ 27 w 135"/>
                  <a:gd name="T53" fmla="*/ 99 h 150"/>
                  <a:gd name="T54" fmla="*/ 36 w 135"/>
                  <a:gd name="T55" fmla="*/ 116 h 150"/>
                  <a:gd name="T56" fmla="*/ 50 w 135"/>
                  <a:gd name="T57" fmla="*/ 127 h 150"/>
                  <a:gd name="T58" fmla="*/ 67 w 135"/>
                  <a:gd name="T59" fmla="*/ 130 h 150"/>
                  <a:gd name="T60" fmla="*/ 85 w 135"/>
                  <a:gd name="T61" fmla="*/ 127 h 150"/>
                  <a:gd name="T62" fmla="*/ 98 w 135"/>
                  <a:gd name="T63" fmla="*/ 116 h 150"/>
                  <a:gd name="T64" fmla="*/ 107 w 135"/>
                  <a:gd name="T65" fmla="*/ 99 h 150"/>
                  <a:gd name="T66" fmla="*/ 110 w 135"/>
                  <a:gd name="T6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5" h="150">
                    <a:moveTo>
                      <a:pt x="135" y="75"/>
                    </a:moveTo>
                    <a:cubicBezTo>
                      <a:pt x="135" y="87"/>
                      <a:pt x="133" y="97"/>
                      <a:pt x="130" y="106"/>
                    </a:cubicBezTo>
                    <a:cubicBezTo>
                      <a:pt x="127" y="115"/>
                      <a:pt x="122" y="123"/>
                      <a:pt x="116" y="130"/>
                    </a:cubicBezTo>
                    <a:cubicBezTo>
                      <a:pt x="111" y="136"/>
                      <a:pt x="104" y="141"/>
                      <a:pt x="95" y="145"/>
                    </a:cubicBezTo>
                    <a:cubicBezTo>
                      <a:pt x="87" y="148"/>
                      <a:pt x="78" y="150"/>
                      <a:pt x="67" y="150"/>
                    </a:cubicBezTo>
                    <a:cubicBezTo>
                      <a:pt x="57" y="150"/>
                      <a:pt x="47" y="148"/>
                      <a:pt x="39" y="145"/>
                    </a:cubicBezTo>
                    <a:cubicBezTo>
                      <a:pt x="31" y="141"/>
                      <a:pt x="24" y="136"/>
                      <a:pt x="18" y="130"/>
                    </a:cubicBezTo>
                    <a:cubicBezTo>
                      <a:pt x="12" y="123"/>
                      <a:pt x="7" y="115"/>
                      <a:pt x="4" y="106"/>
                    </a:cubicBezTo>
                    <a:cubicBezTo>
                      <a:pt x="1" y="97"/>
                      <a:pt x="0" y="87"/>
                      <a:pt x="0" y="75"/>
                    </a:cubicBezTo>
                    <a:cubicBezTo>
                      <a:pt x="0" y="64"/>
                      <a:pt x="1" y="54"/>
                      <a:pt x="4" y="45"/>
                    </a:cubicBezTo>
                    <a:cubicBezTo>
                      <a:pt x="8" y="35"/>
                      <a:pt x="12" y="28"/>
                      <a:pt x="18" y="21"/>
                    </a:cubicBezTo>
                    <a:cubicBezTo>
                      <a:pt x="24" y="14"/>
                      <a:pt x="31" y="9"/>
                      <a:pt x="39" y="6"/>
                    </a:cubicBezTo>
                    <a:cubicBezTo>
                      <a:pt x="48" y="2"/>
                      <a:pt x="57" y="0"/>
                      <a:pt x="67" y="0"/>
                    </a:cubicBezTo>
                    <a:cubicBezTo>
                      <a:pt x="78" y="0"/>
                      <a:pt x="87" y="2"/>
                      <a:pt x="96" y="6"/>
                    </a:cubicBezTo>
                    <a:cubicBezTo>
                      <a:pt x="104" y="9"/>
                      <a:pt x="111" y="14"/>
                      <a:pt x="117" y="21"/>
                    </a:cubicBezTo>
                    <a:cubicBezTo>
                      <a:pt x="123" y="28"/>
                      <a:pt x="127" y="35"/>
                      <a:pt x="130" y="45"/>
                    </a:cubicBezTo>
                    <a:cubicBezTo>
                      <a:pt x="133" y="54"/>
                      <a:pt x="135" y="64"/>
                      <a:pt x="135" y="75"/>
                    </a:cubicBezTo>
                    <a:close/>
                    <a:moveTo>
                      <a:pt x="110" y="75"/>
                    </a:moveTo>
                    <a:cubicBezTo>
                      <a:pt x="110" y="67"/>
                      <a:pt x="109" y="59"/>
                      <a:pt x="107" y="52"/>
                    </a:cubicBezTo>
                    <a:cubicBezTo>
                      <a:pt x="105" y="45"/>
                      <a:pt x="102" y="39"/>
                      <a:pt x="98" y="35"/>
                    </a:cubicBezTo>
                    <a:cubicBezTo>
                      <a:pt x="94" y="30"/>
                      <a:pt x="90" y="26"/>
                      <a:pt x="85" y="24"/>
                    </a:cubicBezTo>
                    <a:cubicBezTo>
                      <a:pt x="79" y="21"/>
                      <a:pt x="73" y="20"/>
                      <a:pt x="67" y="20"/>
                    </a:cubicBezTo>
                    <a:cubicBezTo>
                      <a:pt x="61" y="20"/>
                      <a:pt x="55" y="21"/>
                      <a:pt x="50" y="24"/>
                    </a:cubicBezTo>
                    <a:cubicBezTo>
                      <a:pt x="45" y="26"/>
                      <a:pt x="40" y="30"/>
                      <a:pt x="36" y="35"/>
                    </a:cubicBezTo>
                    <a:cubicBezTo>
                      <a:pt x="32" y="39"/>
                      <a:pt x="29" y="45"/>
                      <a:pt x="27" y="52"/>
                    </a:cubicBezTo>
                    <a:cubicBezTo>
                      <a:pt x="25" y="59"/>
                      <a:pt x="24" y="67"/>
                      <a:pt x="24" y="75"/>
                    </a:cubicBezTo>
                    <a:cubicBezTo>
                      <a:pt x="24" y="84"/>
                      <a:pt x="25" y="92"/>
                      <a:pt x="27" y="99"/>
                    </a:cubicBezTo>
                    <a:cubicBezTo>
                      <a:pt x="29" y="106"/>
                      <a:pt x="32" y="111"/>
                      <a:pt x="36" y="116"/>
                    </a:cubicBezTo>
                    <a:cubicBezTo>
                      <a:pt x="40" y="121"/>
                      <a:pt x="45" y="124"/>
                      <a:pt x="50" y="127"/>
                    </a:cubicBezTo>
                    <a:cubicBezTo>
                      <a:pt x="55" y="129"/>
                      <a:pt x="61" y="130"/>
                      <a:pt x="67" y="130"/>
                    </a:cubicBezTo>
                    <a:cubicBezTo>
                      <a:pt x="74" y="130"/>
                      <a:pt x="79" y="129"/>
                      <a:pt x="85" y="127"/>
                    </a:cubicBezTo>
                    <a:cubicBezTo>
                      <a:pt x="90" y="124"/>
                      <a:pt x="94" y="121"/>
                      <a:pt x="98" y="116"/>
                    </a:cubicBezTo>
                    <a:cubicBezTo>
                      <a:pt x="102" y="111"/>
                      <a:pt x="105" y="106"/>
                      <a:pt x="107" y="99"/>
                    </a:cubicBezTo>
                    <a:cubicBezTo>
                      <a:pt x="109" y="92"/>
                      <a:pt x="110" y="84"/>
                      <a:pt x="110" y="75"/>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10" name="Freeform 9"/>
              <p:cNvSpPr>
                <a:spLocks/>
              </p:cNvSpPr>
              <p:nvPr userDrawn="1"/>
            </p:nvSpPr>
            <p:spPr bwMode="gray">
              <a:xfrm>
                <a:off x="3613150" y="1933575"/>
                <a:ext cx="60325" cy="65087"/>
              </a:xfrm>
              <a:custGeom>
                <a:avLst/>
                <a:gdLst>
                  <a:gd name="T0" fmla="*/ 66 w 132"/>
                  <a:gd name="T1" fmla="*/ 119 h 142"/>
                  <a:gd name="T2" fmla="*/ 80 w 132"/>
                  <a:gd name="T3" fmla="*/ 79 h 142"/>
                  <a:gd name="T4" fmla="*/ 108 w 132"/>
                  <a:gd name="T5" fmla="*/ 0 h 142"/>
                  <a:gd name="T6" fmla="*/ 132 w 132"/>
                  <a:gd name="T7" fmla="*/ 0 h 142"/>
                  <a:gd name="T8" fmla="*/ 78 w 132"/>
                  <a:gd name="T9" fmla="*/ 142 h 142"/>
                  <a:gd name="T10" fmla="*/ 54 w 132"/>
                  <a:gd name="T11" fmla="*/ 142 h 142"/>
                  <a:gd name="T12" fmla="*/ 0 w 132"/>
                  <a:gd name="T13" fmla="*/ 0 h 142"/>
                  <a:gd name="T14" fmla="*/ 23 w 132"/>
                  <a:gd name="T15" fmla="*/ 0 h 142"/>
                  <a:gd name="T16" fmla="*/ 52 w 132"/>
                  <a:gd name="T17" fmla="*/ 79 h 142"/>
                  <a:gd name="T18" fmla="*/ 65 w 132"/>
                  <a:gd name="T19" fmla="*/ 119 h 142"/>
                  <a:gd name="T20" fmla="*/ 66 w 132"/>
                  <a:gd name="T21" fmla="*/ 11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142">
                    <a:moveTo>
                      <a:pt x="66" y="119"/>
                    </a:moveTo>
                    <a:cubicBezTo>
                      <a:pt x="69" y="108"/>
                      <a:pt x="74" y="95"/>
                      <a:pt x="80" y="79"/>
                    </a:cubicBezTo>
                    <a:cubicBezTo>
                      <a:pt x="108" y="0"/>
                      <a:pt x="108" y="0"/>
                      <a:pt x="108" y="0"/>
                    </a:cubicBezTo>
                    <a:cubicBezTo>
                      <a:pt x="132" y="0"/>
                      <a:pt x="132" y="0"/>
                      <a:pt x="132" y="0"/>
                    </a:cubicBezTo>
                    <a:cubicBezTo>
                      <a:pt x="78" y="142"/>
                      <a:pt x="78" y="142"/>
                      <a:pt x="78" y="142"/>
                    </a:cubicBezTo>
                    <a:cubicBezTo>
                      <a:pt x="54" y="142"/>
                      <a:pt x="54" y="142"/>
                      <a:pt x="54" y="142"/>
                    </a:cubicBezTo>
                    <a:cubicBezTo>
                      <a:pt x="0" y="0"/>
                      <a:pt x="0" y="0"/>
                      <a:pt x="0" y="0"/>
                    </a:cubicBezTo>
                    <a:cubicBezTo>
                      <a:pt x="23" y="0"/>
                      <a:pt x="23" y="0"/>
                      <a:pt x="23" y="0"/>
                    </a:cubicBezTo>
                    <a:cubicBezTo>
                      <a:pt x="52" y="79"/>
                      <a:pt x="52" y="79"/>
                      <a:pt x="52" y="79"/>
                    </a:cubicBezTo>
                    <a:cubicBezTo>
                      <a:pt x="57" y="95"/>
                      <a:pt x="62" y="108"/>
                      <a:pt x="65" y="119"/>
                    </a:cubicBezTo>
                    <a:lnTo>
                      <a:pt x="66" y="11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11" name="Freeform 10"/>
              <p:cNvSpPr>
                <a:spLocks noEditPoints="1"/>
              </p:cNvSpPr>
              <p:nvPr userDrawn="1"/>
            </p:nvSpPr>
            <p:spPr bwMode="gray">
              <a:xfrm>
                <a:off x="3689350" y="1931988"/>
                <a:ext cx="55563" cy="68262"/>
              </a:xfrm>
              <a:custGeom>
                <a:avLst/>
                <a:gdLst>
                  <a:gd name="T0" fmla="*/ 76 w 121"/>
                  <a:gd name="T1" fmla="*/ 130 h 150"/>
                  <a:gd name="T2" fmla="*/ 97 w 121"/>
                  <a:gd name="T3" fmla="*/ 128 h 150"/>
                  <a:gd name="T4" fmla="*/ 116 w 121"/>
                  <a:gd name="T5" fmla="*/ 123 h 150"/>
                  <a:gd name="T6" fmla="*/ 116 w 121"/>
                  <a:gd name="T7" fmla="*/ 142 h 150"/>
                  <a:gd name="T8" fmla="*/ 97 w 121"/>
                  <a:gd name="T9" fmla="*/ 148 h 150"/>
                  <a:gd name="T10" fmla="*/ 73 w 121"/>
                  <a:gd name="T11" fmla="*/ 150 h 150"/>
                  <a:gd name="T12" fmla="*/ 44 w 121"/>
                  <a:gd name="T13" fmla="*/ 146 h 150"/>
                  <a:gd name="T14" fmla="*/ 21 w 121"/>
                  <a:gd name="T15" fmla="*/ 134 h 150"/>
                  <a:gd name="T16" fmla="*/ 5 w 121"/>
                  <a:gd name="T17" fmla="*/ 111 h 150"/>
                  <a:gd name="T18" fmla="*/ 0 w 121"/>
                  <a:gd name="T19" fmla="*/ 77 h 150"/>
                  <a:gd name="T20" fmla="*/ 5 w 121"/>
                  <a:gd name="T21" fmla="*/ 43 h 150"/>
                  <a:gd name="T22" fmla="*/ 20 w 121"/>
                  <a:gd name="T23" fmla="*/ 19 h 150"/>
                  <a:gd name="T24" fmla="*/ 40 w 121"/>
                  <a:gd name="T25" fmla="*/ 5 h 150"/>
                  <a:gd name="T26" fmla="*/ 65 w 121"/>
                  <a:gd name="T27" fmla="*/ 0 h 150"/>
                  <a:gd name="T28" fmla="*/ 87 w 121"/>
                  <a:gd name="T29" fmla="*/ 4 h 150"/>
                  <a:gd name="T30" fmla="*/ 105 w 121"/>
                  <a:gd name="T31" fmla="*/ 17 h 150"/>
                  <a:gd name="T32" fmla="*/ 117 w 121"/>
                  <a:gd name="T33" fmla="*/ 39 h 150"/>
                  <a:gd name="T34" fmla="*/ 121 w 121"/>
                  <a:gd name="T35" fmla="*/ 71 h 150"/>
                  <a:gd name="T36" fmla="*/ 121 w 121"/>
                  <a:gd name="T37" fmla="*/ 74 h 150"/>
                  <a:gd name="T38" fmla="*/ 121 w 121"/>
                  <a:gd name="T39" fmla="*/ 80 h 150"/>
                  <a:gd name="T40" fmla="*/ 23 w 121"/>
                  <a:gd name="T41" fmla="*/ 80 h 150"/>
                  <a:gd name="T42" fmla="*/ 27 w 121"/>
                  <a:gd name="T43" fmla="*/ 103 h 150"/>
                  <a:gd name="T44" fmla="*/ 38 w 121"/>
                  <a:gd name="T45" fmla="*/ 119 h 150"/>
                  <a:gd name="T46" fmla="*/ 55 w 121"/>
                  <a:gd name="T47" fmla="*/ 127 h 150"/>
                  <a:gd name="T48" fmla="*/ 76 w 121"/>
                  <a:gd name="T49" fmla="*/ 130 h 150"/>
                  <a:gd name="T50" fmla="*/ 63 w 121"/>
                  <a:gd name="T51" fmla="*/ 20 h 150"/>
                  <a:gd name="T52" fmla="*/ 49 w 121"/>
                  <a:gd name="T53" fmla="*/ 23 h 150"/>
                  <a:gd name="T54" fmla="*/ 36 w 121"/>
                  <a:gd name="T55" fmla="*/ 32 h 150"/>
                  <a:gd name="T56" fmla="*/ 28 w 121"/>
                  <a:gd name="T57" fmla="*/ 45 h 150"/>
                  <a:gd name="T58" fmla="*/ 24 w 121"/>
                  <a:gd name="T59" fmla="*/ 60 h 150"/>
                  <a:gd name="T60" fmla="*/ 97 w 121"/>
                  <a:gd name="T61" fmla="*/ 60 h 150"/>
                  <a:gd name="T62" fmla="*/ 95 w 121"/>
                  <a:gd name="T63" fmla="*/ 44 h 150"/>
                  <a:gd name="T64" fmla="*/ 88 w 121"/>
                  <a:gd name="T65" fmla="*/ 32 h 150"/>
                  <a:gd name="T66" fmla="*/ 78 w 121"/>
                  <a:gd name="T67" fmla="*/ 23 h 150"/>
                  <a:gd name="T68" fmla="*/ 63 w 121"/>
                  <a:gd name="T69" fmla="*/ 2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1" h="150">
                    <a:moveTo>
                      <a:pt x="76" y="130"/>
                    </a:moveTo>
                    <a:cubicBezTo>
                      <a:pt x="83" y="130"/>
                      <a:pt x="90" y="129"/>
                      <a:pt x="97" y="128"/>
                    </a:cubicBezTo>
                    <a:cubicBezTo>
                      <a:pt x="103" y="127"/>
                      <a:pt x="109" y="125"/>
                      <a:pt x="116" y="123"/>
                    </a:cubicBezTo>
                    <a:cubicBezTo>
                      <a:pt x="116" y="142"/>
                      <a:pt x="116" y="142"/>
                      <a:pt x="116" y="142"/>
                    </a:cubicBezTo>
                    <a:cubicBezTo>
                      <a:pt x="111" y="145"/>
                      <a:pt x="104" y="147"/>
                      <a:pt x="97" y="148"/>
                    </a:cubicBezTo>
                    <a:cubicBezTo>
                      <a:pt x="89" y="149"/>
                      <a:pt x="81" y="150"/>
                      <a:pt x="73" y="150"/>
                    </a:cubicBezTo>
                    <a:cubicBezTo>
                      <a:pt x="63" y="150"/>
                      <a:pt x="53" y="149"/>
                      <a:pt x="44" y="146"/>
                    </a:cubicBezTo>
                    <a:cubicBezTo>
                      <a:pt x="35" y="144"/>
                      <a:pt x="27" y="139"/>
                      <a:pt x="21" y="134"/>
                    </a:cubicBezTo>
                    <a:cubicBezTo>
                      <a:pt x="14" y="128"/>
                      <a:pt x="9" y="120"/>
                      <a:pt x="5" y="111"/>
                    </a:cubicBezTo>
                    <a:cubicBezTo>
                      <a:pt x="2" y="102"/>
                      <a:pt x="0" y="90"/>
                      <a:pt x="0" y="77"/>
                    </a:cubicBezTo>
                    <a:cubicBezTo>
                      <a:pt x="0" y="64"/>
                      <a:pt x="2" y="53"/>
                      <a:pt x="5" y="43"/>
                    </a:cubicBezTo>
                    <a:cubicBezTo>
                      <a:pt x="9" y="34"/>
                      <a:pt x="14" y="26"/>
                      <a:pt x="20" y="19"/>
                    </a:cubicBezTo>
                    <a:cubicBezTo>
                      <a:pt x="26" y="13"/>
                      <a:pt x="32" y="8"/>
                      <a:pt x="40" y="5"/>
                    </a:cubicBezTo>
                    <a:cubicBezTo>
                      <a:pt x="48" y="2"/>
                      <a:pt x="56" y="0"/>
                      <a:pt x="65" y="0"/>
                    </a:cubicBezTo>
                    <a:cubicBezTo>
                      <a:pt x="73" y="0"/>
                      <a:pt x="80" y="2"/>
                      <a:pt x="87" y="4"/>
                    </a:cubicBezTo>
                    <a:cubicBezTo>
                      <a:pt x="94" y="7"/>
                      <a:pt x="100" y="11"/>
                      <a:pt x="105" y="17"/>
                    </a:cubicBezTo>
                    <a:cubicBezTo>
                      <a:pt x="110" y="22"/>
                      <a:pt x="114" y="30"/>
                      <a:pt x="117" y="39"/>
                    </a:cubicBezTo>
                    <a:cubicBezTo>
                      <a:pt x="120" y="48"/>
                      <a:pt x="121" y="59"/>
                      <a:pt x="121" y="71"/>
                    </a:cubicBezTo>
                    <a:cubicBezTo>
                      <a:pt x="121" y="72"/>
                      <a:pt x="121" y="73"/>
                      <a:pt x="121" y="74"/>
                    </a:cubicBezTo>
                    <a:cubicBezTo>
                      <a:pt x="121" y="75"/>
                      <a:pt x="121" y="77"/>
                      <a:pt x="121" y="80"/>
                    </a:cubicBezTo>
                    <a:cubicBezTo>
                      <a:pt x="23" y="80"/>
                      <a:pt x="23" y="80"/>
                      <a:pt x="23" y="80"/>
                    </a:cubicBezTo>
                    <a:cubicBezTo>
                      <a:pt x="23" y="89"/>
                      <a:pt x="24" y="97"/>
                      <a:pt x="27" y="103"/>
                    </a:cubicBezTo>
                    <a:cubicBezTo>
                      <a:pt x="30" y="109"/>
                      <a:pt x="34" y="115"/>
                      <a:pt x="38" y="119"/>
                    </a:cubicBezTo>
                    <a:cubicBezTo>
                      <a:pt x="43" y="122"/>
                      <a:pt x="49" y="125"/>
                      <a:pt x="55" y="127"/>
                    </a:cubicBezTo>
                    <a:cubicBezTo>
                      <a:pt x="61" y="129"/>
                      <a:pt x="68" y="130"/>
                      <a:pt x="76" y="130"/>
                    </a:cubicBezTo>
                    <a:close/>
                    <a:moveTo>
                      <a:pt x="63" y="20"/>
                    </a:moveTo>
                    <a:cubicBezTo>
                      <a:pt x="58" y="20"/>
                      <a:pt x="53" y="21"/>
                      <a:pt x="49" y="23"/>
                    </a:cubicBezTo>
                    <a:cubicBezTo>
                      <a:pt x="44" y="26"/>
                      <a:pt x="40" y="28"/>
                      <a:pt x="36" y="32"/>
                    </a:cubicBezTo>
                    <a:cubicBezTo>
                      <a:pt x="33" y="36"/>
                      <a:pt x="30" y="40"/>
                      <a:pt x="28" y="45"/>
                    </a:cubicBezTo>
                    <a:cubicBezTo>
                      <a:pt x="26" y="49"/>
                      <a:pt x="25" y="55"/>
                      <a:pt x="24" y="60"/>
                    </a:cubicBezTo>
                    <a:cubicBezTo>
                      <a:pt x="97" y="60"/>
                      <a:pt x="97" y="60"/>
                      <a:pt x="97" y="60"/>
                    </a:cubicBezTo>
                    <a:cubicBezTo>
                      <a:pt x="97" y="54"/>
                      <a:pt x="96" y="49"/>
                      <a:pt x="95" y="44"/>
                    </a:cubicBezTo>
                    <a:cubicBezTo>
                      <a:pt x="93" y="40"/>
                      <a:pt x="91" y="35"/>
                      <a:pt x="88" y="32"/>
                    </a:cubicBezTo>
                    <a:cubicBezTo>
                      <a:pt x="85" y="28"/>
                      <a:pt x="82" y="25"/>
                      <a:pt x="78" y="23"/>
                    </a:cubicBezTo>
                    <a:cubicBezTo>
                      <a:pt x="74" y="21"/>
                      <a:pt x="69" y="20"/>
                      <a:pt x="63" y="20"/>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12" name="Rectangle 11"/>
              <p:cNvSpPr>
                <a:spLocks noChangeArrowheads="1"/>
              </p:cNvSpPr>
              <p:nvPr userDrawn="1"/>
            </p:nvSpPr>
            <p:spPr bwMode="gray">
              <a:xfrm>
                <a:off x="3771900" y="1898650"/>
                <a:ext cx="9525" cy="100012"/>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13" name="Freeform 12"/>
              <p:cNvSpPr>
                <a:spLocks/>
              </p:cNvSpPr>
              <p:nvPr userDrawn="1"/>
            </p:nvSpPr>
            <p:spPr bwMode="gray">
              <a:xfrm>
                <a:off x="3805238" y="1906588"/>
                <a:ext cx="20638" cy="33337"/>
              </a:xfrm>
              <a:custGeom>
                <a:avLst/>
                <a:gdLst>
                  <a:gd name="T0" fmla="*/ 6 w 13"/>
                  <a:gd name="T1" fmla="*/ 0 h 21"/>
                  <a:gd name="T2" fmla="*/ 13 w 13"/>
                  <a:gd name="T3" fmla="*/ 0 h 21"/>
                  <a:gd name="T4" fmla="*/ 6 w 13"/>
                  <a:gd name="T5" fmla="*/ 21 h 21"/>
                  <a:gd name="T6" fmla="*/ 0 w 13"/>
                  <a:gd name="T7" fmla="*/ 21 h 21"/>
                  <a:gd name="T8" fmla="*/ 6 w 13"/>
                  <a:gd name="T9" fmla="*/ 0 h 21"/>
                </a:gdLst>
                <a:ahLst/>
                <a:cxnLst>
                  <a:cxn ang="0">
                    <a:pos x="T0" y="T1"/>
                  </a:cxn>
                  <a:cxn ang="0">
                    <a:pos x="T2" y="T3"/>
                  </a:cxn>
                  <a:cxn ang="0">
                    <a:pos x="T4" y="T5"/>
                  </a:cxn>
                  <a:cxn ang="0">
                    <a:pos x="T6" y="T7"/>
                  </a:cxn>
                  <a:cxn ang="0">
                    <a:pos x="T8" y="T9"/>
                  </a:cxn>
                </a:cxnLst>
                <a:rect l="0" t="0" r="r" b="b"/>
                <a:pathLst>
                  <a:path w="13" h="21">
                    <a:moveTo>
                      <a:pt x="6" y="0"/>
                    </a:moveTo>
                    <a:lnTo>
                      <a:pt x="13" y="0"/>
                    </a:lnTo>
                    <a:lnTo>
                      <a:pt x="6" y="21"/>
                    </a:lnTo>
                    <a:lnTo>
                      <a:pt x="0" y="21"/>
                    </a:lnTo>
                    <a:lnTo>
                      <a:pt x="6"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14" name="Freeform 13"/>
              <p:cNvSpPr>
                <a:spLocks/>
              </p:cNvSpPr>
              <p:nvPr userDrawn="1"/>
            </p:nvSpPr>
            <p:spPr bwMode="gray">
              <a:xfrm>
                <a:off x="3843338" y="1931988"/>
                <a:ext cx="44450" cy="68262"/>
              </a:xfrm>
              <a:custGeom>
                <a:avLst/>
                <a:gdLst>
                  <a:gd name="T0" fmla="*/ 25 w 97"/>
                  <a:gd name="T1" fmla="*/ 42 h 150"/>
                  <a:gd name="T2" fmla="*/ 28 w 97"/>
                  <a:gd name="T3" fmla="*/ 52 h 150"/>
                  <a:gd name="T4" fmla="*/ 34 w 97"/>
                  <a:gd name="T5" fmla="*/ 58 h 150"/>
                  <a:gd name="T6" fmla="*/ 44 w 97"/>
                  <a:gd name="T7" fmla="*/ 61 h 150"/>
                  <a:gd name="T8" fmla="*/ 55 w 97"/>
                  <a:gd name="T9" fmla="*/ 64 h 150"/>
                  <a:gd name="T10" fmla="*/ 71 w 97"/>
                  <a:gd name="T11" fmla="*/ 68 h 150"/>
                  <a:gd name="T12" fmla="*/ 84 w 97"/>
                  <a:gd name="T13" fmla="*/ 75 h 150"/>
                  <a:gd name="T14" fmla="*/ 94 w 97"/>
                  <a:gd name="T15" fmla="*/ 86 h 150"/>
                  <a:gd name="T16" fmla="*/ 97 w 97"/>
                  <a:gd name="T17" fmla="*/ 106 h 150"/>
                  <a:gd name="T18" fmla="*/ 93 w 97"/>
                  <a:gd name="T19" fmla="*/ 125 h 150"/>
                  <a:gd name="T20" fmla="*/ 81 w 97"/>
                  <a:gd name="T21" fmla="*/ 139 h 150"/>
                  <a:gd name="T22" fmla="*/ 63 w 97"/>
                  <a:gd name="T23" fmla="*/ 147 h 150"/>
                  <a:gd name="T24" fmla="*/ 40 w 97"/>
                  <a:gd name="T25" fmla="*/ 150 h 150"/>
                  <a:gd name="T26" fmla="*/ 25 w 97"/>
                  <a:gd name="T27" fmla="*/ 149 h 150"/>
                  <a:gd name="T28" fmla="*/ 14 w 97"/>
                  <a:gd name="T29" fmla="*/ 147 h 150"/>
                  <a:gd name="T30" fmla="*/ 6 w 97"/>
                  <a:gd name="T31" fmla="*/ 145 h 150"/>
                  <a:gd name="T32" fmla="*/ 0 w 97"/>
                  <a:gd name="T33" fmla="*/ 142 h 150"/>
                  <a:gd name="T34" fmla="*/ 0 w 97"/>
                  <a:gd name="T35" fmla="*/ 123 h 150"/>
                  <a:gd name="T36" fmla="*/ 18 w 97"/>
                  <a:gd name="T37" fmla="*/ 128 h 150"/>
                  <a:gd name="T38" fmla="*/ 37 w 97"/>
                  <a:gd name="T39" fmla="*/ 130 h 150"/>
                  <a:gd name="T40" fmla="*/ 52 w 97"/>
                  <a:gd name="T41" fmla="*/ 129 h 150"/>
                  <a:gd name="T42" fmla="*/ 63 w 97"/>
                  <a:gd name="T43" fmla="*/ 124 h 150"/>
                  <a:gd name="T44" fmla="*/ 70 w 97"/>
                  <a:gd name="T45" fmla="*/ 117 h 150"/>
                  <a:gd name="T46" fmla="*/ 73 w 97"/>
                  <a:gd name="T47" fmla="*/ 107 h 150"/>
                  <a:gd name="T48" fmla="*/ 71 w 97"/>
                  <a:gd name="T49" fmla="*/ 97 h 150"/>
                  <a:gd name="T50" fmla="*/ 64 w 97"/>
                  <a:gd name="T51" fmla="*/ 90 h 150"/>
                  <a:gd name="T52" fmla="*/ 55 w 97"/>
                  <a:gd name="T53" fmla="*/ 86 h 150"/>
                  <a:gd name="T54" fmla="*/ 44 w 97"/>
                  <a:gd name="T55" fmla="*/ 83 h 150"/>
                  <a:gd name="T56" fmla="*/ 29 w 97"/>
                  <a:gd name="T57" fmla="*/ 79 h 150"/>
                  <a:gd name="T58" fmla="*/ 15 w 97"/>
                  <a:gd name="T59" fmla="*/ 73 h 150"/>
                  <a:gd name="T60" fmla="*/ 5 w 97"/>
                  <a:gd name="T61" fmla="*/ 62 h 150"/>
                  <a:gd name="T62" fmla="*/ 1 w 97"/>
                  <a:gd name="T63" fmla="*/ 44 h 150"/>
                  <a:gd name="T64" fmla="*/ 5 w 97"/>
                  <a:gd name="T65" fmla="*/ 25 h 150"/>
                  <a:gd name="T66" fmla="*/ 16 w 97"/>
                  <a:gd name="T67" fmla="*/ 11 h 150"/>
                  <a:gd name="T68" fmla="*/ 32 w 97"/>
                  <a:gd name="T69" fmla="*/ 3 h 150"/>
                  <a:gd name="T70" fmla="*/ 51 w 97"/>
                  <a:gd name="T71" fmla="*/ 0 h 150"/>
                  <a:gd name="T72" fmla="*/ 73 w 97"/>
                  <a:gd name="T73" fmla="*/ 3 h 150"/>
                  <a:gd name="T74" fmla="*/ 91 w 97"/>
                  <a:gd name="T75" fmla="*/ 8 h 150"/>
                  <a:gd name="T76" fmla="*/ 91 w 97"/>
                  <a:gd name="T77" fmla="*/ 28 h 150"/>
                  <a:gd name="T78" fmla="*/ 74 w 97"/>
                  <a:gd name="T79" fmla="*/ 22 h 150"/>
                  <a:gd name="T80" fmla="*/ 55 w 97"/>
                  <a:gd name="T81" fmla="*/ 20 h 150"/>
                  <a:gd name="T82" fmla="*/ 41 w 97"/>
                  <a:gd name="T83" fmla="*/ 22 h 150"/>
                  <a:gd name="T84" fmla="*/ 32 w 97"/>
                  <a:gd name="T85" fmla="*/ 26 h 150"/>
                  <a:gd name="T86" fmla="*/ 27 w 97"/>
                  <a:gd name="T87" fmla="*/ 33 h 150"/>
                  <a:gd name="T88" fmla="*/ 25 w 97"/>
                  <a:gd name="T89" fmla="*/ 4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7" h="150">
                    <a:moveTo>
                      <a:pt x="25" y="42"/>
                    </a:moveTo>
                    <a:cubicBezTo>
                      <a:pt x="25" y="46"/>
                      <a:pt x="26" y="49"/>
                      <a:pt x="28" y="52"/>
                    </a:cubicBezTo>
                    <a:cubicBezTo>
                      <a:pt x="29" y="54"/>
                      <a:pt x="31" y="56"/>
                      <a:pt x="34" y="58"/>
                    </a:cubicBezTo>
                    <a:cubicBezTo>
                      <a:pt x="37" y="59"/>
                      <a:pt x="40" y="60"/>
                      <a:pt x="44" y="61"/>
                    </a:cubicBezTo>
                    <a:cubicBezTo>
                      <a:pt x="48" y="62"/>
                      <a:pt x="51" y="63"/>
                      <a:pt x="55" y="64"/>
                    </a:cubicBezTo>
                    <a:cubicBezTo>
                      <a:pt x="61" y="65"/>
                      <a:pt x="66" y="67"/>
                      <a:pt x="71" y="68"/>
                    </a:cubicBezTo>
                    <a:cubicBezTo>
                      <a:pt x="75" y="70"/>
                      <a:pt x="80" y="72"/>
                      <a:pt x="84" y="75"/>
                    </a:cubicBezTo>
                    <a:cubicBezTo>
                      <a:pt x="88" y="78"/>
                      <a:pt x="91" y="81"/>
                      <a:pt x="94" y="86"/>
                    </a:cubicBezTo>
                    <a:cubicBezTo>
                      <a:pt x="96" y="91"/>
                      <a:pt x="97" y="98"/>
                      <a:pt x="97" y="106"/>
                    </a:cubicBezTo>
                    <a:cubicBezTo>
                      <a:pt x="97" y="113"/>
                      <a:pt x="96" y="119"/>
                      <a:pt x="93" y="125"/>
                    </a:cubicBezTo>
                    <a:cubicBezTo>
                      <a:pt x="90" y="130"/>
                      <a:pt x="86" y="135"/>
                      <a:pt x="81" y="139"/>
                    </a:cubicBezTo>
                    <a:cubicBezTo>
                      <a:pt x="76" y="142"/>
                      <a:pt x="70" y="145"/>
                      <a:pt x="63" y="147"/>
                    </a:cubicBezTo>
                    <a:cubicBezTo>
                      <a:pt x="56" y="149"/>
                      <a:pt x="48" y="150"/>
                      <a:pt x="40" y="150"/>
                    </a:cubicBezTo>
                    <a:cubicBezTo>
                      <a:pt x="34" y="150"/>
                      <a:pt x="30" y="150"/>
                      <a:pt x="25" y="149"/>
                    </a:cubicBezTo>
                    <a:cubicBezTo>
                      <a:pt x="21" y="149"/>
                      <a:pt x="17" y="148"/>
                      <a:pt x="14" y="147"/>
                    </a:cubicBezTo>
                    <a:cubicBezTo>
                      <a:pt x="11" y="146"/>
                      <a:pt x="8" y="146"/>
                      <a:pt x="6" y="145"/>
                    </a:cubicBezTo>
                    <a:cubicBezTo>
                      <a:pt x="4" y="144"/>
                      <a:pt x="2" y="143"/>
                      <a:pt x="0" y="142"/>
                    </a:cubicBezTo>
                    <a:cubicBezTo>
                      <a:pt x="0" y="123"/>
                      <a:pt x="0" y="123"/>
                      <a:pt x="0" y="123"/>
                    </a:cubicBezTo>
                    <a:cubicBezTo>
                      <a:pt x="6" y="125"/>
                      <a:pt x="12" y="127"/>
                      <a:pt x="18" y="128"/>
                    </a:cubicBezTo>
                    <a:cubicBezTo>
                      <a:pt x="23" y="130"/>
                      <a:pt x="30" y="130"/>
                      <a:pt x="37" y="130"/>
                    </a:cubicBezTo>
                    <a:cubicBezTo>
                      <a:pt x="42" y="130"/>
                      <a:pt x="47" y="130"/>
                      <a:pt x="52" y="129"/>
                    </a:cubicBezTo>
                    <a:cubicBezTo>
                      <a:pt x="56" y="128"/>
                      <a:pt x="60" y="126"/>
                      <a:pt x="63" y="124"/>
                    </a:cubicBezTo>
                    <a:cubicBezTo>
                      <a:pt x="66" y="122"/>
                      <a:pt x="69" y="120"/>
                      <a:pt x="70" y="117"/>
                    </a:cubicBezTo>
                    <a:cubicBezTo>
                      <a:pt x="72" y="114"/>
                      <a:pt x="73" y="111"/>
                      <a:pt x="73" y="107"/>
                    </a:cubicBezTo>
                    <a:cubicBezTo>
                      <a:pt x="73" y="103"/>
                      <a:pt x="72" y="100"/>
                      <a:pt x="71" y="97"/>
                    </a:cubicBezTo>
                    <a:cubicBezTo>
                      <a:pt x="69" y="94"/>
                      <a:pt x="67" y="92"/>
                      <a:pt x="64" y="90"/>
                    </a:cubicBezTo>
                    <a:cubicBezTo>
                      <a:pt x="62" y="89"/>
                      <a:pt x="59" y="87"/>
                      <a:pt x="55" y="86"/>
                    </a:cubicBezTo>
                    <a:cubicBezTo>
                      <a:pt x="52" y="85"/>
                      <a:pt x="48" y="84"/>
                      <a:pt x="44" y="83"/>
                    </a:cubicBezTo>
                    <a:cubicBezTo>
                      <a:pt x="39" y="82"/>
                      <a:pt x="34" y="81"/>
                      <a:pt x="29" y="79"/>
                    </a:cubicBezTo>
                    <a:cubicBezTo>
                      <a:pt x="24" y="78"/>
                      <a:pt x="19" y="76"/>
                      <a:pt x="15" y="73"/>
                    </a:cubicBezTo>
                    <a:cubicBezTo>
                      <a:pt x="11" y="70"/>
                      <a:pt x="7" y="67"/>
                      <a:pt x="5" y="62"/>
                    </a:cubicBezTo>
                    <a:cubicBezTo>
                      <a:pt x="2" y="57"/>
                      <a:pt x="1" y="51"/>
                      <a:pt x="1" y="44"/>
                    </a:cubicBezTo>
                    <a:cubicBezTo>
                      <a:pt x="1" y="37"/>
                      <a:pt x="2" y="30"/>
                      <a:pt x="5" y="25"/>
                    </a:cubicBezTo>
                    <a:cubicBezTo>
                      <a:pt x="8" y="19"/>
                      <a:pt x="11" y="15"/>
                      <a:pt x="16" y="11"/>
                    </a:cubicBezTo>
                    <a:cubicBezTo>
                      <a:pt x="20" y="7"/>
                      <a:pt x="26" y="5"/>
                      <a:pt x="32" y="3"/>
                    </a:cubicBezTo>
                    <a:cubicBezTo>
                      <a:pt x="38" y="1"/>
                      <a:pt x="44" y="0"/>
                      <a:pt x="51" y="0"/>
                    </a:cubicBezTo>
                    <a:cubicBezTo>
                      <a:pt x="59" y="0"/>
                      <a:pt x="66" y="1"/>
                      <a:pt x="73" y="3"/>
                    </a:cubicBezTo>
                    <a:cubicBezTo>
                      <a:pt x="80" y="4"/>
                      <a:pt x="86" y="6"/>
                      <a:pt x="91" y="8"/>
                    </a:cubicBezTo>
                    <a:cubicBezTo>
                      <a:pt x="91" y="28"/>
                      <a:pt x="91" y="28"/>
                      <a:pt x="91" y="28"/>
                    </a:cubicBezTo>
                    <a:cubicBezTo>
                      <a:pt x="86" y="26"/>
                      <a:pt x="80" y="24"/>
                      <a:pt x="74" y="22"/>
                    </a:cubicBezTo>
                    <a:cubicBezTo>
                      <a:pt x="68" y="21"/>
                      <a:pt x="62" y="20"/>
                      <a:pt x="55" y="20"/>
                    </a:cubicBezTo>
                    <a:cubicBezTo>
                      <a:pt x="50" y="20"/>
                      <a:pt x="45" y="21"/>
                      <a:pt x="41" y="22"/>
                    </a:cubicBezTo>
                    <a:cubicBezTo>
                      <a:pt x="38" y="23"/>
                      <a:pt x="35" y="24"/>
                      <a:pt x="32" y="26"/>
                    </a:cubicBezTo>
                    <a:cubicBezTo>
                      <a:pt x="30" y="28"/>
                      <a:pt x="28" y="31"/>
                      <a:pt x="27" y="33"/>
                    </a:cubicBezTo>
                    <a:cubicBezTo>
                      <a:pt x="26" y="36"/>
                      <a:pt x="25" y="39"/>
                      <a:pt x="25" y="42"/>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grpSp>
      </p:grpSp>
      <p:sp>
        <p:nvSpPr>
          <p:cNvPr id="18" name="テキスト ボックス 17"/>
          <p:cNvSpPr txBox="1"/>
          <p:nvPr userDrawn="1"/>
        </p:nvSpPr>
        <p:spPr bwMode="gray">
          <a:xfrm>
            <a:off x="6635102" y="3284052"/>
            <a:ext cx="2432974" cy="1039965"/>
          </a:xfrm>
          <a:prstGeom prst="rect">
            <a:avLst/>
          </a:prstGeom>
          <a:noFill/>
        </p:spPr>
        <p:txBody>
          <a:bodyPr wrap="none" rtlCol="0">
            <a:spAutoFit/>
          </a:bodyPr>
          <a:lstStyle/>
          <a:p>
            <a:r>
              <a:rPr kumimoji="1" lang="en-US" altLang="ja-JP" sz="6158" dirty="0">
                <a:solidFill>
                  <a:srgbClr val="81D8D0">
                    <a:alpha val="30000"/>
                  </a:srgbClr>
                </a:solidFill>
                <a:latin typeface="Corbel" panose="020B0503020204020204" pitchFamily="34" charset="0"/>
              </a:rPr>
              <a:t>novel’s</a:t>
            </a:r>
            <a:endParaRPr kumimoji="1" lang="ja-JP" altLang="en-US" sz="6158" dirty="0">
              <a:solidFill>
                <a:srgbClr val="81D8D0">
                  <a:alpha val="30000"/>
                </a:srgbClr>
              </a:solidFill>
              <a:latin typeface="Corbel" panose="020B0503020204020204" pitchFamily="34" charset="0"/>
            </a:endParaRPr>
          </a:p>
        </p:txBody>
      </p:sp>
      <p:sp>
        <p:nvSpPr>
          <p:cNvPr id="19" name="正方形/長方形 18"/>
          <p:cNvSpPr/>
          <p:nvPr userDrawn="1"/>
        </p:nvSpPr>
        <p:spPr bwMode="gray">
          <a:xfrm>
            <a:off x="199580" y="489652"/>
            <a:ext cx="8744841" cy="2939349"/>
          </a:xfrm>
          <a:prstGeom prst="rect">
            <a:avLst/>
          </a:prstGeom>
          <a:solidFill>
            <a:srgbClr val="81D8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0" b="1"/>
          </a:p>
        </p:txBody>
      </p:sp>
      <p:sp>
        <p:nvSpPr>
          <p:cNvPr id="20" name="Title 1"/>
          <p:cNvSpPr>
            <a:spLocks noGrp="1"/>
          </p:cNvSpPr>
          <p:nvPr>
            <p:ph type="ctrTitle" hasCustomPrompt="1"/>
          </p:nvPr>
        </p:nvSpPr>
        <p:spPr bwMode="gray">
          <a:xfrm>
            <a:off x="199581" y="2926619"/>
            <a:ext cx="8618813" cy="613501"/>
          </a:xfrm>
        </p:spPr>
        <p:txBody>
          <a:bodyPr wrap="square" anchor="b">
            <a:spAutoFit/>
          </a:bodyPr>
          <a:lstStyle>
            <a:lvl1pPr algn="r">
              <a:defRPr sz="3763" b="0">
                <a:solidFill>
                  <a:schemeClr val="bg1"/>
                </a:solidFill>
              </a:defRPr>
            </a:lvl1pPr>
          </a:lstStyle>
          <a:p>
            <a:r>
              <a:rPr lang="ja-JP" altLang="en-US" dirty="0"/>
              <a:t>提案書のタイトル</a:t>
            </a:r>
            <a:endParaRPr lang="en-US" dirty="0"/>
          </a:p>
        </p:txBody>
      </p:sp>
      <p:sp>
        <p:nvSpPr>
          <p:cNvPr id="21" name="Subtitle 2"/>
          <p:cNvSpPr>
            <a:spLocks noGrp="1"/>
          </p:cNvSpPr>
          <p:nvPr>
            <p:ph type="subTitle" idx="1" hasCustomPrompt="1"/>
          </p:nvPr>
        </p:nvSpPr>
        <p:spPr bwMode="gray">
          <a:xfrm>
            <a:off x="199581" y="3448216"/>
            <a:ext cx="8618813" cy="305596"/>
          </a:xfrm>
        </p:spPr>
        <p:txBody>
          <a:bodyPr wrap="square">
            <a:spAutoFit/>
          </a:bodyPr>
          <a:lstStyle>
            <a:lvl1pPr marL="0" indent="0" algn="r">
              <a:buNone/>
              <a:defRPr sz="1540">
                <a:solidFill>
                  <a:schemeClr val="tx1">
                    <a:lumMod val="85000"/>
                    <a:lumOff val="15000"/>
                  </a:schemeClr>
                </a:solidFill>
              </a:defRPr>
            </a:lvl1pPr>
            <a:lvl2pPr marL="431029" indent="0" algn="ctr">
              <a:buNone/>
              <a:defRPr sz="1886"/>
            </a:lvl2pPr>
            <a:lvl3pPr marL="862056" indent="0" algn="ctr">
              <a:buNone/>
              <a:defRPr sz="1697"/>
            </a:lvl3pPr>
            <a:lvl4pPr marL="1293085" indent="0" algn="ctr">
              <a:buNone/>
              <a:defRPr sz="1508"/>
            </a:lvl4pPr>
            <a:lvl5pPr marL="1724113" indent="0" algn="ctr">
              <a:buNone/>
              <a:defRPr sz="1508"/>
            </a:lvl5pPr>
            <a:lvl6pPr marL="2155141" indent="0" algn="ctr">
              <a:buNone/>
              <a:defRPr sz="1508"/>
            </a:lvl6pPr>
            <a:lvl7pPr marL="2586168" indent="0" algn="ctr">
              <a:buNone/>
              <a:defRPr sz="1508"/>
            </a:lvl7pPr>
            <a:lvl8pPr marL="3017197" indent="0" algn="ctr">
              <a:buNone/>
              <a:defRPr sz="1508"/>
            </a:lvl8pPr>
            <a:lvl9pPr marL="3448224" indent="0" algn="ctr">
              <a:buNone/>
              <a:defRPr sz="1508"/>
            </a:lvl9pPr>
          </a:lstStyle>
          <a:p>
            <a:r>
              <a:rPr lang="ja-JP" altLang="en-US" dirty="0"/>
              <a:t>サブタイトル</a:t>
            </a:r>
            <a:endParaRPr lang="en-US" dirty="0"/>
          </a:p>
        </p:txBody>
      </p:sp>
      <p:sp>
        <p:nvSpPr>
          <p:cNvPr id="22" name="Date Placeholder 3"/>
          <p:cNvSpPr>
            <a:spLocks noGrp="1"/>
          </p:cNvSpPr>
          <p:nvPr>
            <p:ph type="dt" sz="half" idx="10"/>
          </p:nvPr>
        </p:nvSpPr>
        <p:spPr bwMode="gray">
          <a:xfrm>
            <a:off x="7902806" y="4247870"/>
            <a:ext cx="915588" cy="250197"/>
          </a:xfrm>
        </p:spPr>
        <p:txBody>
          <a:bodyPr wrap="square">
            <a:spAutoFit/>
          </a:bodyPr>
          <a:lstStyle>
            <a:lvl1pPr algn="r">
              <a:defRPr sz="1026">
                <a:solidFill>
                  <a:schemeClr val="bg1">
                    <a:lumMod val="75000"/>
                  </a:schemeClr>
                </a:solidFill>
                <a:latin typeface="+mj-lt"/>
              </a:defRPr>
            </a:lvl1pPr>
          </a:lstStyle>
          <a:p>
            <a:r>
              <a:rPr lang="en-US" altLang="ja-JP"/>
              <a:t>2015/12/10</a:t>
            </a:r>
            <a:endParaRPr lang="ja-JP" altLang="en-US" dirty="0"/>
          </a:p>
        </p:txBody>
      </p:sp>
      <p:sp>
        <p:nvSpPr>
          <p:cNvPr id="23" name="Footer Placeholder 4"/>
          <p:cNvSpPr>
            <a:spLocks noGrp="1"/>
          </p:cNvSpPr>
          <p:nvPr>
            <p:ph type="ftr" sz="quarter" idx="11"/>
          </p:nvPr>
        </p:nvSpPr>
        <p:spPr bwMode="gray">
          <a:xfrm>
            <a:off x="3264180" y="6449567"/>
            <a:ext cx="2456122" cy="210827"/>
          </a:xfrm>
        </p:spPr>
        <p:txBody>
          <a:bodyPr wrap="none">
            <a:spAutoFit/>
          </a:bodyPr>
          <a:lstStyle>
            <a:lvl1pPr algn="r">
              <a:defRPr sz="770">
                <a:solidFill>
                  <a:schemeClr val="bg1">
                    <a:lumMod val="75000"/>
                  </a:schemeClr>
                </a:solidFill>
                <a:latin typeface="+mj-lt"/>
              </a:defRPr>
            </a:lvl1pPr>
          </a:lstStyle>
          <a:p>
            <a:r>
              <a:rPr lang="en-US" altLang="ja-JP">
                <a:cs typeface="Times New Roman" pitchFamily="18" charset="0"/>
              </a:rPr>
              <a:t>Copyright © akari lighting planning All Rights Reserved.</a:t>
            </a:r>
            <a:endParaRPr lang="ja-JP" altLang="en-US" dirty="0">
              <a:cs typeface="Times New Roman" pitchFamily="18" charset="0"/>
            </a:endParaRPr>
          </a:p>
        </p:txBody>
      </p:sp>
      <p:sp>
        <p:nvSpPr>
          <p:cNvPr id="24" name="テキスト プレースホルダー 6"/>
          <p:cNvSpPr>
            <a:spLocks noGrp="1"/>
          </p:cNvSpPr>
          <p:nvPr>
            <p:ph type="body" sz="quarter" idx="12" hasCustomPrompt="1"/>
          </p:nvPr>
        </p:nvSpPr>
        <p:spPr bwMode="gray">
          <a:xfrm>
            <a:off x="2911799" y="2364975"/>
            <a:ext cx="6032622" cy="277949"/>
          </a:xfrm>
        </p:spPr>
        <p:txBody>
          <a:bodyPr anchor="ctr" anchorCtr="0">
            <a:noAutofit/>
          </a:bodyPr>
          <a:lstStyle>
            <a:lvl1pPr marL="0" indent="0">
              <a:buNone/>
              <a:defRPr sz="1711">
                <a:solidFill>
                  <a:schemeClr val="bg1"/>
                </a:solidFill>
                <a:latin typeface="+mj-ea"/>
                <a:ea typeface="+mj-ea"/>
              </a:defRPr>
            </a:lvl1pPr>
          </a:lstStyle>
          <a:p>
            <a:pPr lvl="0"/>
            <a:r>
              <a:rPr kumimoji="1" lang="ja-JP" altLang="en-US" dirty="0"/>
              <a:t>宛先　御中</a:t>
            </a:r>
          </a:p>
        </p:txBody>
      </p:sp>
    </p:spTree>
    <p:extLst>
      <p:ext uri="{BB962C8B-B14F-4D97-AF65-F5344CB8AC3E}">
        <p14:creationId xmlns:p14="http://schemas.microsoft.com/office/powerpoint/2010/main" val="2942636553"/>
      </p:ext>
    </p:extLst>
  </p:cSld>
  <p:clrMapOvr>
    <a:masterClrMapping/>
  </p:clrMapOvr>
  <p:extLst>
    <p:ext uri="{DCECCB84-F9BA-43D5-87BE-67443E8EF086}">
      <p15:sldGuideLst xmlns:p15="http://schemas.microsoft.com/office/powerpoint/2012/main">
        <p15:guide id="7" orient="horz" pos="1631">
          <p15:clr>
            <a:srgbClr val="FBAE40"/>
          </p15:clr>
        </p15:guide>
        <p15:guide id="9" pos="288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本文2">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bwMode="gray">
          <a:xfrm>
            <a:off x="6888378" y="5918307"/>
            <a:ext cx="2057400" cy="803169"/>
          </a:xfrm>
        </p:spPr>
        <p:txBody>
          <a:bodyPr vert="horz" lIns="91440" tIns="45720" rIns="91440" bIns="45720" rtlCol="0" anchor="b">
            <a:spAutoFit/>
          </a:bodyPr>
          <a:lstStyle>
            <a:lvl1pPr>
              <a:defRPr lang="ja-JP" altLang="en-US" sz="4619" smtClean="0">
                <a:solidFill>
                  <a:srgbClr val="000000"/>
                </a:solidFill>
                <a:latin typeface="+mj-lt"/>
                <a:ea typeface="+mj-ea"/>
              </a:defRPr>
            </a:lvl1pPr>
          </a:lstStyle>
          <a:p>
            <a:r>
              <a:rPr lang="en-US" altLang="ja-JP"/>
              <a:t>#</a:t>
            </a:r>
          </a:p>
        </p:txBody>
      </p:sp>
      <p:sp>
        <p:nvSpPr>
          <p:cNvPr id="7" name="Footer Placeholder 4"/>
          <p:cNvSpPr>
            <a:spLocks noGrp="1"/>
          </p:cNvSpPr>
          <p:nvPr>
            <p:ph type="ftr" sz="quarter" idx="11"/>
          </p:nvPr>
        </p:nvSpPr>
        <p:spPr bwMode="gray">
          <a:xfrm>
            <a:off x="3017791" y="6420758"/>
            <a:ext cx="3493772" cy="268449"/>
          </a:xfrm>
        </p:spPr>
        <p:txBody>
          <a:bodyPr vert="horz" lIns="91440" tIns="45720" rIns="91440" bIns="45720" rtlCol="0" anchor="ctr"/>
          <a:lstStyle>
            <a:lvl1pPr>
              <a:defRPr lang="en-US" altLang="ja-JP" smtClean="0">
                <a:solidFill>
                  <a:srgbClr val="000000"/>
                </a:solidFill>
                <a:latin typeface="+mj-lt"/>
                <a:cs typeface="Times New Roman" pitchFamily="18" charset="0"/>
              </a:defRPr>
            </a:lvl1pPr>
          </a:lstStyle>
          <a:p>
            <a:r>
              <a:rPr lang="en-US"/>
              <a:t>Copyright © akari lighting planning All Rights Reserved.</a:t>
            </a:r>
            <a:endParaRPr lang="en-US" dirty="0"/>
          </a:p>
        </p:txBody>
      </p:sp>
      <p:sp>
        <p:nvSpPr>
          <p:cNvPr id="8" name="テキスト プレースホルダー 7"/>
          <p:cNvSpPr>
            <a:spLocks noGrp="1"/>
          </p:cNvSpPr>
          <p:nvPr>
            <p:ph type="body" sz="quarter" idx="13" hasCustomPrompt="1"/>
          </p:nvPr>
        </p:nvSpPr>
        <p:spPr bwMode="gray">
          <a:xfrm>
            <a:off x="198222" y="1629116"/>
            <a:ext cx="2560316" cy="3599768"/>
          </a:xfrm>
          <a:solidFill>
            <a:schemeClr val="bg1"/>
          </a:solidFill>
        </p:spPr>
        <p:txBody>
          <a:bodyPr wrap="none" bIns="0" rtlCol="0" anchor="ctr">
            <a:spAutoFit/>
          </a:bodyPr>
          <a:lstStyle>
            <a:lvl1pPr marL="0" indent="0">
              <a:buFontTx/>
              <a:buNone/>
              <a:defRPr lang="ja-JP" altLang="en-US" sz="25658">
                <a:solidFill>
                  <a:srgbClr val="E46C0A"/>
                </a:solidFill>
              </a:defRPr>
            </a:lvl1pPr>
          </a:lstStyle>
          <a:p>
            <a:pPr marL="0" lvl="0" defTabSz="782052"/>
            <a:r>
              <a:rPr kumimoji="1" lang="en-US" altLang="ja-JP" dirty="0"/>
              <a:t>N</a:t>
            </a:r>
            <a:endParaRPr kumimoji="1" lang="ja-JP" altLang="en-US" dirty="0"/>
          </a:p>
        </p:txBody>
      </p:sp>
      <p:pic>
        <p:nvPicPr>
          <p:cNvPr id="10" name="図 9" descr="挿絵, 抽象 が含まれている画像&#10;&#10;自動的に生成された説明">
            <a:extLst>
              <a:ext uri="{FF2B5EF4-FFF2-40B4-BE49-F238E27FC236}">
                <a16:creationId xmlns:a16="http://schemas.microsoft.com/office/drawing/2014/main" id="{041C7BB7-5DF6-45A3-9AE3-1CAEC48A64C1}"/>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46830" y="115574"/>
            <a:ext cx="275549" cy="365125"/>
          </a:xfrm>
          <a:prstGeom prst="rect">
            <a:avLst/>
          </a:prstGeom>
        </p:spPr>
      </p:pic>
    </p:spTree>
    <p:extLst>
      <p:ext uri="{BB962C8B-B14F-4D97-AF65-F5344CB8AC3E}">
        <p14:creationId xmlns:p14="http://schemas.microsoft.com/office/powerpoint/2010/main" val="3276928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5657"/>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2263">
                <a:solidFill>
                  <a:schemeClr val="tx1">
                    <a:tint val="75000"/>
                  </a:schemeClr>
                </a:solidFill>
              </a:defRPr>
            </a:lvl1pPr>
            <a:lvl2pPr marL="431029" indent="0">
              <a:buNone/>
              <a:defRPr sz="1886">
                <a:solidFill>
                  <a:schemeClr val="tx1">
                    <a:tint val="75000"/>
                  </a:schemeClr>
                </a:solidFill>
              </a:defRPr>
            </a:lvl2pPr>
            <a:lvl3pPr marL="862056" indent="0">
              <a:buNone/>
              <a:defRPr sz="1697">
                <a:solidFill>
                  <a:schemeClr val="tx1">
                    <a:tint val="75000"/>
                  </a:schemeClr>
                </a:solidFill>
              </a:defRPr>
            </a:lvl3pPr>
            <a:lvl4pPr marL="1293085" indent="0">
              <a:buNone/>
              <a:defRPr sz="1508">
                <a:solidFill>
                  <a:schemeClr val="tx1">
                    <a:tint val="75000"/>
                  </a:schemeClr>
                </a:solidFill>
              </a:defRPr>
            </a:lvl4pPr>
            <a:lvl5pPr marL="1724113" indent="0">
              <a:buNone/>
              <a:defRPr sz="1508">
                <a:solidFill>
                  <a:schemeClr val="tx1">
                    <a:tint val="75000"/>
                  </a:schemeClr>
                </a:solidFill>
              </a:defRPr>
            </a:lvl5pPr>
            <a:lvl6pPr marL="2155141" indent="0">
              <a:buNone/>
              <a:defRPr sz="1508">
                <a:solidFill>
                  <a:schemeClr val="tx1">
                    <a:tint val="75000"/>
                  </a:schemeClr>
                </a:solidFill>
              </a:defRPr>
            </a:lvl6pPr>
            <a:lvl7pPr marL="2586168" indent="0">
              <a:buNone/>
              <a:defRPr sz="1508">
                <a:solidFill>
                  <a:schemeClr val="tx1">
                    <a:tint val="75000"/>
                  </a:schemeClr>
                </a:solidFill>
              </a:defRPr>
            </a:lvl7pPr>
            <a:lvl8pPr marL="3017197" indent="0">
              <a:buNone/>
              <a:defRPr sz="1508">
                <a:solidFill>
                  <a:schemeClr val="tx1">
                    <a:tint val="75000"/>
                  </a:schemeClr>
                </a:solidFill>
              </a:defRPr>
            </a:lvl8pPr>
            <a:lvl9pPr marL="3448224" indent="0">
              <a:buNone/>
              <a:defRPr sz="1508">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r>
              <a:rPr kumimoji="1" lang="en-US" altLang="ja-JP"/>
              <a:t>2015/12/10</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Copyright © akari lighting planning All Rights Reserved.</a:t>
            </a:r>
            <a:endParaRPr kumimoji="1" lang="ja-JP" altLang="en-US"/>
          </a:p>
        </p:txBody>
      </p:sp>
      <p:sp>
        <p:nvSpPr>
          <p:cNvPr id="6" name="スライド番号プレースホルダー 5"/>
          <p:cNvSpPr>
            <a:spLocks noGrp="1"/>
          </p:cNvSpPr>
          <p:nvPr>
            <p:ph type="sldNum" sz="quarter" idx="12"/>
          </p:nvPr>
        </p:nvSpPr>
        <p:spPr/>
        <p:txBody>
          <a:bodyPr/>
          <a:lstStyle/>
          <a:p>
            <a:fld id="{5435CD23-6E25-40B6-80A4-33E86F8DFC6A}" type="slidenum">
              <a:rPr kumimoji="1" lang="ja-JP" altLang="en-US" smtClean="0"/>
              <a:t>‹#›</a:t>
            </a:fld>
            <a:endParaRPr kumimoji="1" lang="ja-JP" altLang="en-US"/>
          </a:p>
        </p:txBody>
      </p:sp>
    </p:spTree>
    <p:extLst>
      <p:ext uri="{BB962C8B-B14F-4D97-AF65-F5344CB8AC3E}">
        <p14:creationId xmlns:p14="http://schemas.microsoft.com/office/powerpoint/2010/main" val="4096483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1"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r>
              <a:rPr kumimoji="1" lang="en-US" altLang="ja-JP"/>
              <a:t>2015/12/10</a:t>
            </a:r>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a:t>Copyright © akari lighting planning All Rights Reserved.</a:t>
            </a:r>
            <a:endParaRPr kumimoji="1" lang="ja-JP" altLang="en-US"/>
          </a:p>
        </p:txBody>
      </p:sp>
      <p:sp>
        <p:nvSpPr>
          <p:cNvPr id="7" name="スライド番号プレースホルダー 6"/>
          <p:cNvSpPr>
            <a:spLocks noGrp="1"/>
          </p:cNvSpPr>
          <p:nvPr>
            <p:ph type="sldNum" sz="quarter" idx="12"/>
          </p:nvPr>
        </p:nvSpPr>
        <p:spPr/>
        <p:txBody>
          <a:bodyPr/>
          <a:lstStyle/>
          <a:p>
            <a:fld id="{5435CD23-6E25-40B6-80A4-33E86F8DFC6A}" type="slidenum">
              <a:rPr kumimoji="1" lang="ja-JP" altLang="en-US" smtClean="0"/>
              <a:t>‹#›</a:t>
            </a:fld>
            <a:endParaRPr kumimoji="1" lang="ja-JP" altLang="en-US"/>
          </a:p>
        </p:txBody>
      </p:sp>
    </p:spTree>
    <p:extLst>
      <p:ext uri="{BB962C8B-B14F-4D97-AF65-F5344CB8AC3E}">
        <p14:creationId xmlns:p14="http://schemas.microsoft.com/office/powerpoint/2010/main" val="654408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2"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1" y="1681163"/>
            <a:ext cx="3868341" cy="823912"/>
          </a:xfrm>
        </p:spPr>
        <p:txBody>
          <a:bodyPr anchor="b"/>
          <a:lstStyle>
            <a:lvl1pPr marL="0" indent="0">
              <a:buNone/>
              <a:defRPr sz="2263" b="1"/>
            </a:lvl1pPr>
            <a:lvl2pPr marL="431029" indent="0">
              <a:buNone/>
              <a:defRPr sz="1886" b="1"/>
            </a:lvl2pPr>
            <a:lvl3pPr marL="862056" indent="0">
              <a:buNone/>
              <a:defRPr sz="1697" b="1"/>
            </a:lvl3pPr>
            <a:lvl4pPr marL="1293085" indent="0">
              <a:buNone/>
              <a:defRPr sz="1508" b="1"/>
            </a:lvl4pPr>
            <a:lvl5pPr marL="1724113" indent="0">
              <a:buNone/>
              <a:defRPr sz="1508" b="1"/>
            </a:lvl5pPr>
            <a:lvl6pPr marL="2155141" indent="0">
              <a:buNone/>
              <a:defRPr sz="1508" b="1"/>
            </a:lvl6pPr>
            <a:lvl7pPr marL="2586168" indent="0">
              <a:buNone/>
              <a:defRPr sz="1508" b="1"/>
            </a:lvl7pPr>
            <a:lvl8pPr marL="3017197" indent="0">
              <a:buNone/>
              <a:defRPr sz="1508" b="1"/>
            </a:lvl8pPr>
            <a:lvl9pPr marL="3448224" indent="0">
              <a:buNone/>
              <a:defRPr sz="1508"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1" y="2505075"/>
            <a:ext cx="386834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2263" b="1"/>
            </a:lvl1pPr>
            <a:lvl2pPr marL="431029" indent="0">
              <a:buNone/>
              <a:defRPr sz="1886" b="1"/>
            </a:lvl2pPr>
            <a:lvl3pPr marL="862056" indent="0">
              <a:buNone/>
              <a:defRPr sz="1697" b="1"/>
            </a:lvl3pPr>
            <a:lvl4pPr marL="1293085" indent="0">
              <a:buNone/>
              <a:defRPr sz="1508" b="1"/>
            </a:lvl4pPr>
            <a:lvl5pPr marL="1724113" indent="0">
              <a:buNone/>
              <a:defRPr sz="1508" b="1"/>
            </a:lvl5pPr>
            <a:lvl6pPr marL="2155141" indent="0">
              <a:buNone/>
              <a:defRPr sz="1508" b="1"/>
            </a:lvl6pPr>
            <a:lvl7pPr marL="2586168" indent="0">
              <a:buNone/>
              <a:defRPr sz="1508" b="1"/>
            </a:lvl7pPr>
            <a:lvl8pPr marL="3017197" indent="0">
              <a:buNone/>
              <a:defRPr sz="1508" b="1"/>
            </a:lvl8pPr>
            <a:lvl9pPr marL="3448224" indent="0">
              <a:buNone/>
              <a:defRPr sz="1508"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r>
              <a:rPr kumimoji="1" lang="en-US" altLang="ja-JP"/>
              <a:t>2015/12/10</a:t>
            </a:r>
            <a:endParaRPr kumimoji="1" lang="ja-JP" altLang="en-US"/>
          </a:p>
        </p:txBody>
      </p:sp>
      <p:sp>
        <p:nvSpPr>
          <p:cNvPr id="8" name="フッター プレースホルダー 7"/>
          <p:cNvSpPr>
            <a:spLocks noGrp="1"/>
          </p:cNvSpPr>
          <p:nvPr>
            <p:ph type="ftr" sz="quarter" idx="11"/>
          </p:nvPr>
        </p:nvSpPr>
        <p:spPr/>
        <p:txBody>
          <a:bodyPr/>
          <a:lstStyle/>
          <a:p>
            <a:r>
              <a:rPr kumimoji="1" lang="en-US" altLang="ja-JP"/>
              <a:t>Copyright © akari lighting planning All Rights Reserved.</a:t>
            </a:r>
            <a:endParaRPr kumimoji="1" lang="ja-JP" altLang="en-US"/>
          </a:p>
        </p:txBody>
      </p:sp>
      <p:sp>
        <p:nvSpPr>
          <p:cNvPr id="9" name="スライド番号プレースホルダー 8"/>
          <p:cNvSpPr>
            <a:spLocks noGrp="1"/>
          </p:cNvSpPr>
          <p:nvPr>
            <p:ph type="sldNum" sz="quarter" idx="12"/>
          </p:nvPr>
        </p:nvSpPr>
        <p:spPr/>
        <p:txBody>
          <a:bodyPr/>
          <a:lstStyle/>
          <a:p>
            <a:fld id="{5435CD23-6E25-40B6-80A4-33E86F8DFC6A}" type="slidenum">
              <a:rPr kumimoji="1" lang="ja-JP" altLang="en-US" smtClean="0"/>
              <a:t>‹#›</a:t>
            </a:fld>
            <a:endParaRPr kumimoji="1" lang="ja-JP" altLang="en-US"/>
          </a:p>
        </p:txBody>
      </p:sp>
    </p:spTree>
    <p:extLst>
      <p:ext uri="{BB962C8B-B14F-4D97-AF65-F5344CB8AC3E}">
        <p14:creationId xmlns:p14="http://schemas.microsoft.com/office/powerpoint/2010/main" val="1152579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r>
              <a:rPr kumimoji="1" lang="en-US" altLang="ja-JP"/>
              <a:t>2015/12/10</a:t>
            </a:r>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a:t>Copyright © akari lighting planning All Rights Reserved.</a:t>
            </a:r>
            <a:endParaRPr kumimoji="1" lang="ja-JP" altLang="en-US"/>
          </a:p>
        </p:txBody>
      </p:sp>
      <p:sp>
        <p:nvSpPr>
          <p:cNvPr id="5" name="スライド番号プレースホルダー 4"/>
          <p:cNvSpPr>
            <a:spLocks noGrp="1"/>
          </p:cNvSpPr>
          <p:nvPr>
            <p:ph type="sldNum" sz="quarter" idx="12"/>
          </p:nvPr>
        </p:nvSpPr>
        <p:spPr/>
        <p:txBody>
          <a:bodyPr/>
          <a:lstStyle/>
          <a:p>
            <a:fld id="{5435CD23-6E25-40B6-80A4-33E86F8DFC6A}" type="slidenum">
              <a:rPr kumimoji="1" lang="ja-JP" altLang="en-US" smtClean="0"/>
              <a:t>‹#›</a:t>
            </a:fld>
            <a:endParaRPr kumimoji="1" lang="ja-JP" altLang="en-US"/>
          </a:p>
        </p:txBody>
      </p:sp>
    </p:spTree>
    <p:extLst>
      <p:ext uri="{BB962C8B-B14F-4D97-AF65-F5344CB8AC3E}">
        <p14:creationId xmlns:p14="http://schemas.microsoft.com/office/powerpoint/2010/main" val="1105271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a:t>2015/12/10</a:t>
            </a:r>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a:t>Copyright © akari lighting planning All Rights Reserved.</a:t>
            </a:r>
            <a:endParaRPr kumimoji="1" lang="ja-JP" altLang="en-US"/>
          </a:p>
        </p:txBody>
      </p:sp>
      <p:sp>
        <p:nvSpPr>
          <p:cNvPr id="4" name="スライド番号プレースホルダー 3"/>
          <p:cNvSpPr>
            <a:spLocks noGrp="1"/>
          </p:cNvSpPr>
          <p:nvPr>
            <p:ph type="sldNum" sz="quarter" idx="12"/>
          </p:nvPr>
        </p:nvSpPr>
        <p:spPr/>
        <p:txBody>
          <a:bodyPr/>
          <a:lstStyle/>
          <a:p>
            <a:fld id="{5435CD23-6E25-40B6-80A4-33E86F8DFC6A}" type="slidenum">
              <a:rPr kumimoji="1" lang="ja-JP" altLang="en-US" smtClean="0"/>
              <a:t>‹#›</a:t>
            </a:fld>
            <a:endParaRPr kumimoji="1" lang="ja-JP" altLang="en-US"/>
          </a:p>
        </p:txBody>
      </p:sp>
    </p:spTree>
    <p:extLst>
      <p:ext uri="{BB962C8B-B14F-4D97-AF65-F5344CB8AC3E}">
        <p14:creationId xmlns:p14="http://schemas.microsoft.com/office/powerpoint/2010/main" val="1135762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2" y="457200"/>
            <a:ext cx="2949178" cy="1600200"/>
          </a:xfrm>
        </p:spPr>
        <p:txBody>
          <a:bodyPr anchor="b"/>
          <a:lstStyle>
            <a:lvl1pPr>
              <a:defRPr sz="3016"/>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7"/>
            <a:ext cx="4629150" cy="4873625"/>
          </a:xfrm>
        </p:spPr>
        <p:txBody>
          <a:bodyPr/>
          <a:lstStyle>
            <a:lvl1pPr>
              <a:defRPr sz="3016"/>
            </a:lvl1pPr>
            <a:lvl2pPr>
              <a:defRPr sz="2639"/>
            </a:lvl2pPr>
            <a:lvl3pPr>
              <a:defRPr sz="2263"/>
            </a:lvl3pPr>
            <a:lvl4pPr>
              <a:defRPr sz="1886"/>
            </a:lvl4pPr>
            <a:lvl5pPr>
              <a:defRPr sz="1886"/>
            </a:lvl5pPr>
            <a:lvl6pPr>
              <a:defRPr sz="1886"/>
            </a:lvl6pPr>
            <a:lvl7pPr>
              <a:defRPr sz="1886"/>
            </a:lvl7pPr>
            <a:lvl8pPr>
              <a:defRPr sz="1886"/>
            </a:lvl8pPr>
            <a:lvl9pPr>
              <a:defRPr sz="1886"/>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2" y="2057400"/>
            <a:ext cx="2949178" cy="3811588"/>
          </a:xfrm>
        </p:spPr>
        <p:txBody>
          <a:bodyPr/>
          <a:lstStyle>
            <a:lvl1pPr marL="0" indent="0">
              <a:buNone/>
              <a:defRPr sz="1508"/>
            </a:lvl1pPr>
            <a:lvl2pPr marL="431029" indent="0">
              <a:buNone/>
              <a:defRPr sz="1320"/>
            </a:lvl2pPr>
            <a:lvl3pPr marL="862056" indent="0">
              <a:buNone/>
              <a:defRPr sz="1132"/>
            </a:lvl3pPr>
            <a:lvl4pPr marL="1293085" indent="0">
              <a:buNone/>
              <a:defRPr sz="942"/>
            </a:lvl4pPr>
            <a:lvl5pPr marL="1724113" indent="0">
              <a:buNone/>
              <a:defRPr sz="942"/>
            </a:lvl5pPr>
            <a:lvl6pPr marL="2155141" indent="0">
              <a:buNone/>
              <a:defRPr sz="942"/>
            </a:lvl6pPr>
            <a:lvl7pPr marL="2586168" indent="0">
              <a:buNone/>
              <a:defRPr sz="942"/>
            </a:lvl7pPr>
            <a:lvl8pPr marL="3017197" indent="0">
              <a:buNone/>
              <a:defRPr sz="942"/>
            </a:lvl8pPr>
            <a:lvl9pPr marL="3448224" indent="0">
              <a:buNone/>
              <a:defRPr sz="942"/>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kumimoji="1" lang="en-US" altLang="ja-JP"/>
              <a:t>2015/12/10</a:t>
            </a:r>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a:t>Copyright © akari lighting planning All Rights Reserved.</a:t>
            </a:r>
            <a:endParaRPr kumimoji="1" lang="ja-JP" altLang="en-US"/>
          </a:p>
        </p:txBody>
      </p:sp>
      <p:sp>
        <p:nvSpPr>
          <p:cNvPr id="7" name="スライド番号プレースホルダー 6"/>
          <p:cNvSpPr>
            <a:spLocks noGrp="1"/>
          </p:cNvSpPr>
          <p:nvPr>
            <p:ph type="sldNum" sz="quarter" idx="12"/>
          </p:nvPr>
        </p:nvSpPr>
        <p:spPr/>
        <p:txBody>
          <a:bodyPr/>
          <a:lstStyle/>
          <a:p>
            <a:fld id="{5435CD23-6E25-40B6-80A4-33E86F8DFC6A}" type="slidenum">
              <a:rPr kumimoji="1" lang="ja-JP" altLang="en-US" smtClean="0"/>
              <a:t>‹#›</a:t>
            </a:fld>
            <a:endParaRPr kumimoji="1" lang="ja-JP" altLang="en-US"/>
          </a:p>
        </p:txBody>
      </p:sp>
    </p:spTree>
    <p:extLst>
      <p:ext uri="{BB962C8B-B14F-4D97-AF65-F5344CB8AC3E}">
        <p14:creationId xmlns:p14="http://schemas.microsoft.com/office/powerpoint/2010/main" val="2400549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2" y="457200"/>
            <a:ext cx="2949178" cy="1600200"/>
          </a:xfrm>
        </p:spPr>
        <p:txBody>
          <a:bodyPr anchor="b"/>
          <a:lstStyle>
            <a:lvl1pPr>
              <a:defRPr sz="3016"/>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7"/>
            <a:ext cx="4629150" cy="4873625"/>
          </a:xfrm>
        </p:spPr>
        <p:txBody>
          <a:bodyPr/>
          <a:lstStyle>
            <a:lvl1pPr marL="0" indent="0">
              <a:buNone/>
              <a:defRPr sz="3016"/>
            </a:lvl1pPr>
            <a:lvl2pPr marL="431029" indent="0">
              <a:buNone/>
              <a:defRPr sz="2639"/>
            </a:lvl2pPr>
            <a:lvl3pPr marL="862056" indent="0">
              <a:buNone/>
              <a:defRPr sz="2263"/>
            </a:lvl3pPr>
            <a:lvl4pPr marL="1293085" indent="0">
              <a:buNone/>
              <a:defRPr sz="1886"/>
            </a:lvl4pPr>
            <a:lvl5pPr marL="1724113" indent="0">
              <a:buNone/>
              <a:defRPr sz="1886"/>
            </a:lvl5pPr>
            <a:lvl6pPr marL="2155141" indent="0">
              <a:buNone/>
              <a:defRPr sz="1886"/>
            </a:lvl6pPr>
            <a:lvl7pPr marL="2586168" indent="0">
              <a:buNone/>
              <a:defRPr sz="1886"/>
            </a:lvl7pPr>
            <a:lvl8pPr marL="3017197" indent="0">
              <a:buNone/>
              <a:defRPr sz="1886"/>
            </a:lvl8pPr>
            <a:lvl9pPr marL="3448224" indent="0">
              <a:buNone/>
              <a:defRPr sz="1886"/>
            </a:lvl9pPr>
          </a:lstStyle>
          <a:p>
            <a:r>
              <a:rPr kumimoji="1" lang="ja-JP" altLang="en-US"/>
              <a:t>図を追加</a:t>
            </a:r>
          </a:p>
        </p:txBody>
      </p:sp>
      <p:sp>
        <p:nvSpPr>
          <p:cNvPr id="4" name="テキスト プレースホルダー 3"/>
          <p:cNvSpPr>
            <a:spLocks noGrp="1"/>
          </p:cNvSpPr>
          <p:nvPr>
            <p:ph type="body" sz="half" idx="2"/>
          </p:nvPr>
        </p:nvSpPr>
        <p:spPr>
          <a:xfrm>
            <a:off x="629842" y="2057400"/>
            <a:ext cx="2949178" cy="3811588"/>
          </a:xfrm>
        </p:spPr>
        <p:txBody>
          <a:bodyPr/>
          <a:lstStyle>
            <a:lvl1pPr marL="0" indent="0">
              <a:buNone/>
              <a:defRPr sz="1508"/>
            </a:lvl1pPr>
            <a:lvl2pPr marL="431029" indent="0">
              <a:buNone/>
              <a:defRPr sz="1320"/>
            </a:lvl2pPr>
            <a:lvl3pPr marL="862056" indent="0">
              <a:buNone/>
              <a:defRPr sz="1132"/>
            </a:lvl3pPr>
            <a:lvl4pPr marL="1293085" indent="0">
              <a:buNone/>
              <a:defRPr sz="942"/>
            </a:lvl4pPr>
            <a:lvl5pPr marL="1724113" indent="0">
              <a:buNone/>
              <a:defRPr sz="942"/>
            </a:lvl5pPr>
            <a:lvl6pPr marL="2155141" indent="0">
              <a:buNone/>
              <a:defRPr sz="942"/>
            </a:lvl6pPr>
            <a:lvl7pPr marL="2586168" indent="0">
              <a:buNone/>
              <a:defRPr sz="942"/>
            </a:lvl7pPr>
            <a:lvl8pPr marL="3017197" indent="0">
              <a:buNone/>
              <a:defRPr sz="942"/>
            </a:lvl8pPr>
            <a:lvl9pPr marL="3448224" indent="0">
              <a:buNone/>
              <a:defRPr sz="942"/>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kumimoji="1" lang="en-US" altLang="ja-JP"/>
              <a:t>2015/12/10</a:t>
            </a:r>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a:t>Copyright © akari lighting planning All Rights Reserved.</a:t>
            </a:r>
            <a:endParaRPr kumimoji="1" lang="ja-JP" altLang="en-US"/>
          </a:p>
        </p:txBody>
      </p:sp>
      <p:sp>
        <p:nvSpPr>
          <p:cNvPr id="7" name="スライド番号プレースホルダー 6"/>
          <p:cNvSpPr>
            <a:spLocks noGrp="1"/>
          </p:cNvSpPr>
          <p:nvPr>
            <p:ph type="sldNum" sz="quarter" idx="12"/>
          </p:nvPr>
        </p:nvSpPr>
        <p:spPr/>
        <p:txBody>
          <a:bodyPr/>
          <a:lstStyle/>
          <a:p>
            <a:fld id="{5435CD23-6E25-40B6-80A4-33E86F8DFC6A}" type="slidenum">
              <a:rPr kumimoji="1" lang="ja-JP" altLang="en-US" smtClean="0"/>
              <a:t>‹#›</a:t>
            </a:fld>
            <a:endParaRPr kumimoji="1" lang="ja-JP" altLang="en-US"/>
          </a:p>
        </p:txBody>
      </p:sp>
    </p:spTree>
    <p:extLst>
      <p:ext uri="{BB962C8B-B14F-4D97-AF65-F5344CB8AC3E}">
        <p14:creationId xmlns:p14="http://schemas.microsoft.com/office/powerpoint/2010/main" val="2363047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kumimoji="1" lang="en-US" altLang="ja-JP"/>
              <a:t>2015/12/10</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Copyright © akari lighting planning All Rights Reserved.</a:t>
            </a:r>
            <a:endParaRPr kumimoji="1" lang="ja-JP" altLang="en-US"/>
          </a:p>
        </p:txBody>
      </p:sp>
      <p:sp>
        <p:nvSpPr>
          <p:cNvPr id="6" name="スライド番号プレースホルダー 5"/>
          <p:cNvSpPr>
            <a:spLocks noGrp="1"/>
          </p:cNvSpPr>
          <p:nvPr>
            <p:ph type="sldNum" sz="quarter" idx="12"/>
          </p:nvPr>
        </p:nvSpPr>
        <p:spPr/>
        <p:txBody>
          <a:bodyPr/>
          <a:lstStyle/>
          <a:p>
            <a:fld id="{5435CD23-6E25-40B6-80A4-33E86F8DFC6A}" type="slidenum">
              <a:rPr kumimoji="1" lang="ja-JP" altLang="en-US" smtClean="0"/>
              <a:t>‹#›</a:t>
            </a:fld>
            <a:endParaRPr kumimoji="1" lang="ja-JP" altLang="en-US"/>
          </a:p>
        </p:txBody>
      </p:sp>
    </p:spTree>
    <p:extLst>
      <p:ext uri="{BB962C8B-B14F-4D97-AF65-F5344CB8AC3E}">
        <p14:creationId xmlns:p14="http://schemas.microsoft.com/office/powerpoint/2010/main" val="23326906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6" y="365127"/>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1" y="365127"/>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kumimoji="1" lang="en-US" altLang="ja-JP"/>
              <a:t>2015/12/10</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Copyright © akari lighting planning All Rights Reserved.</a:t>
            </a:r>
            <a:endParaRPr kumimoji="1" lang="ja-JP" altLang="en-US"/>
          </a:p>
        </p:txBody>
      </p:sp>
      <p:sp>
        <p:nvSpPr>
          <p:cNvPr id="6" name="スライド番号プレースホルダー 5"/>
          <p:cNvSpPr>
            <a:spLocks noGrp="1"/>
          </p:cNvSpPr>
          <p:nvPr>
            <p:ph type="sldNum" sz="quarter" idx="12"/>
          </p:nvPr>
        </p:nvSpPr>
        <p:spPr/>
        <p:txBody>
          <a:bodyPr/>
          <a:lstStyle/>
          <a:p>
            <a:fld id="{5435CD23-6E25-40B6-80A4-33E86F8DFC6A}" type="slidenum">
              <a:rPr kumimoji="1" lang="ja-JP" altLang="en-US" smtClean="0"/>
              <a:t>‹#›</a:t>
            </a:fld>
            <a:endParaRPr kumimoji="1" lang="ja-JP" altLang="en-US"/>
          </a:p>
        </p:txBody>
      </p:sp>
    </p:spTree>
    <p:extLst>
      <p:ext uri="{BB962C8B-B14F-4D97-AF65-F5344CB8AC3E}">
        <p14:creationId xmlns:p14="http://schemas.microsoft.com/office/powerpoint/2010/main" val="2376311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イントロ">
    <p:spTree>
      <p:nvGrpSpPr>
        <p:cNvPr id="1" name=""/>
        <p:cNvGrpSpPr/>
        <p:nvPr/>
      </p:nvGrpSpPr>
      <p:grpSpPr>
        <a:xfrm>
          <a:off x="0" y="0"/>
          <a:ext cx="0" cy="0"/>
          <a:chOff x="0" y="0"/>
          <a:chExt cx="0" cy="0"/>
        </a:xfrm>
      </p:grpSpPr>
      <p:sp>
        <p:nvSpPr>
          <p:cNvPr id="8" name="正方形/長方形 7"/>
          <p:cNvSpPr/>
          <p:nvPr userDrawn="1"/>
        </p:nvSpPr>
        <p:spPr bwMode="gray">
          <a:xfrm>
            <a:off x="198222" y="6435673"/>
            <a:ext cx="8747810" cy="2336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0"/>
          </a:p>
        </p:txBody>
      </p:sp>
      <p:sp>
        <p:nvSpPr>
          <p:cNvPr id="2" name="タイトル 1"/>
          <p:cNvSpPr>
            <a:spLocks noGrp="1"/>
          </p:cNvSpPr>
          <p:nvPr>
            <p:ph type="ctrTitle" hasCustomPrompt="1"/>
          </p:nvPr>
        </p:nvSpPr>
        <p:spPr bwMode="gray">
          <a:xfrm>
            <a:off x="1903911" y="1267081"/>
            <a:ext cx="5336179" cy="2161921"/>
          </a:xfrm>
        </p:spPr>
        <p:txBody>
          <a:bodyPr anchor="b">
            <a:normAutofit/>
          </a:bodyPr>
          <a:lstStyle>
            <a:lvl1pPr algn="ctr">
              <a:defRPr sz="3079"/>
            </a:lvl1pPr>
          </a:lstStyle>
          <a:p>
            <a:r>
              <a:rPr kumimoji="1" lang="ja-JP" altLang="en-US" dirty="0"/>
              <a:t>イントロ見出し</a:t>
            </a:r>
          </a:p>
        </p:txBody>
      </p:sp>
      <p:sp>
        <p:nvSpPr>
          <p:cNvPr id="3" name="サブタイトル 2"/>
          <p:cNvSpPr>
            <a:spLocks noGrp="1"/>
          </p:cNvSpPr>
          <p:nvPr>
            <p:ph type="subTitle" idx="1" hasCustomPrompt="1"/>
          </p:nvPr>
        </p:nvSpPr>
        <p:spPr bwMode="gray">
          <a:xfrm>
            <a:off x="2201161" y="3443607"/>
            <a:ext cx="4741678" cy="1814194"/>
          </a:xfrm>
        </p:spPr>
        <p:txBody>
          <a:bodyPr>
            <a:normAutofit/>
          </a:bodyPr>
          <a:lstStyle>
            <a:lvl1pPr marL="0" indent="0" algn="ctr">
              <a:lnSpc>
                <a:spcPct val="120000"/>
              </a:lnSpc>
              <a:spcBef>
                <a:spcPts val="0"/>
              </a:spcBef>
              <a:buNone/>
              <a:defRPr sz="1026"/>
            </a:lvl1pPr>
            <a:lvl2pPr marL="431029" indent="0" algn="ctr">
              <a:buNone/>
              <a:defRPr sz="1886"/>
            </a:lvl2pPr>
            <a:lvl3pPr marL="862056" indent="0" algn="ctr">
              <a:buNone/>
              <a:defRPr sz="1697"/>
            </a:lvl3pPr>
            <a:lvl4pPr marL="1293085" indent="0" algn="ctr">
              <a:buNone/>
              <a:defRPr sz="1508"/>
            </a:lvl4pPr>
            <a:lvl5pPr marL="1724113" indent="0" algn="ctr">
              <a:buNone/>
              <a:defRPr sz="1508"/>
            </a:lvl5pPr>
            <a:lvl6pPr marL="2155141" indent="0" algn="ctr">
              <a:buNone/>
              <a:defRPr sz="1508"/>
            </a:lvl6pPr>
            <a:lvl7pPr marL="2586168" indent="0" algn="ctr">
              <a:buNone/>
              <a:defRPr sz="1508"/>
            </a:lvl7pPr>
            <a:lvl8pPr marL="3017197" indent="0" algn="ctr">
              <a:buNone/>
              <a:defRPr sz="1508"/>
            </a:lvl8pPr>
            <a:lvl9pPr marL="3448224" indent="0" algn="ctr">
              <a:buNone/>
              <a:defRPr sz="1508"/>
            </a:lvl9pPr>
          </a:lstStyle>
          <a:p>
            <a:r>
              <a:rPr kumimoji="1" lang="ja-JP" altLang="en-US" dirty="0"/>
              <a:t>イントロコピー</a:t>
            </a:r>
          </a:p>
        </p:txBody>
      </p:sp>
      <p:sp>
        <p:nvSpPr>
          <p:cNvPr id="6" name="スライド番号プレースホルダー 5"/>
          <p:cNvSpPr>
            <a:spLocks noGrp="1"/>
          </p:cNvSpPr>
          <p:nvPr>
            <p:ph type="sldNum" sz="quarter" idx="12"/>
          </p:nvPr>
        </p:nvSpPr>
        <p:spPr bwMode="gray">
          <a:xfrm>
            <a:off x="6888378" y="6356352"/>
            <a:ext cx="2057400" cy="365125"/>
          </a:xfrm>
        </p:spPr>
        <p:txBody>
          <a:bodyPr anchor="b" anchorCtr="0"/>
          <a:lstStyle>
            <a:lvl1pPr>
              <a:defRPr sz="1540">
                <a:solidFill>
                  <a:schemeClr val="bg1"/>
                </a:solidFill>
                <a:latin typeface="+mj-lt"/>
              </a:defRPr>
            </a:lvl1pPr>
          </a:lstStyle>
          <a:p>
            <a:fld id="{5435CD23-6E25-40B6-80A4-33E86F8DFC6A}" type="slidenum">
              <a:rPr lang="ja-JP" altLang="en-US" smtClean="0"/>
              <a:pPr/>
              <a:t>‹#›</a:t>
            </a:fld>
            <a:endParaRPr lang="ja-JP" altLang="en-US"/>
          </a:p>
        </p:txBody>
      </p:sp>
      <p:sp>
        <p:nvSpPr>
          <p:cNvPr id="7" name="Footer Placeholder 4"/>
          <p:cNvSpPr>
            <a:spLocks noGrp="1"/>
          </p:cNvSpPr>
          <p:nvPr>
            <p:ph type="ftr" sz="quarter" idx="11"/>
          </p:nvPr>
        </p:nvSpPr>
        <p:spPr bwMode="gray">
          <a:xfrm>
            <a:off x="3264180" y="6449567"/>
            <a:ext cx="2456122" cy="210827"/>
          </a:xfrm>
        </p:spPr>
        <p:txBody>
          <a:bodyPr wrap="none">
            <a:spAutoFit/>
          </a:bodyPr>
          <a:lstStyle>
            <a:lvl1pPr algn="r">
              <a:defRPr sz="770">
                <a:solidFill>
                  <a:schemeClr val="bg1"/>
                </a:solidFill>
                <a:latin typeface="+mj-lt"/>
              </a:defRPr>
            </a:lvl1pPr>
          </a:lstStyle>
          <a:p>
            <a:r>
              <a:rPr lang="en-US" altLang="ja-JP">
                <a:cs typeface="Times New Roman" pitchFamily="18" charset="0"/>
              </a:rPr>
              <a:t>Copyright © akari lighting planning All Rights Reserved.</a:t>
            </a:r>
            <a:endParaRPr lang="ja-JP" altLang="en-US" dirty="0">
              <a:cs typeface="Times New Roman" pitchFamily="18" charset="0"/>
            </a:endParaRPr>
          </a:p>
        </p:txBody>
      </p:sp>
      <p:grpSp>
        <p:nvGrpSpPr>
          <p:cNvPr id="9" name="グループ化 8"/>
          <p:cNvGrpSpPr/>
          <p:nvPr userDrawn="1"/>
        </p:nvGrpSpPr>
        <p:grpSpPr bwMode="gray">
          <a:xfrm>
            <a:off x="8076588" y="188661"/>
            <a:ext cx="869190" cy="230608"/>
            <a:chOff x="8892791" y="207962"/>
            <a:chExt cx="1326505" cy="331787"/>
          </a:xfrm>
        </p:grpSpPr>
        <p:grpSp>
          <p:nvGrpSpPr>
            <p:cNvPr id="10" name="グループ化 9"/>
            <p:cNvGrpSpPr/>
            <p:nvPr userDrawn="1"/>
          </p:nvGrpSpPr>
          <p:grpSpPr bwMode="gray">
            <a:xfrm>
              <a:off x="8892791" y="207962"/>
              <a:ext cx="535590" cy="331787"/>
              <a:chOff x="3406775" y="1112838"/>
              <a:chExt cx="1222376" cy="757237"/>
            </a:xfrm>
          </p:grpSpPr>
          <p:sp>
            <p:nvSpPr>
              <p:cNvPr id="19" name="Freeform 5"/>
              <p:cNvSpPr>
                <a:spLocks/>
              </p:cNvSpPr>
              <p:nvPr userDrawn="1"/>
            </p:nvSpPr>
            <p:spPr bwMode="gray">
              <a:xfrm>
                <a:off x="3406775" y="1112838"/>
                <a:ext cx="1222375" cy="757237"/>
              </a:xfrm>
              <a:custGeom>
                <a:avLst/>
                <a:gdLst>
                  <a:gd name="T0" fmla="*/ 2147 w 2680"/>
                  <a:gd name="T1" fmla="*/ 888 h 1657"/>
                  <a:gd name="T2" fmla="*/ 2185 w 2680"/>
                  <a:gd name="T3" fmla="*/ 903 h 1657"/>
                  <a:gd name="T4" fmla="*/ 2280 w 2680"/>
                  <a:gd name="T5" fmla="*/ 1002 h 1657"/>
                  <a:gd name="T6" fmla="*/ 2680 w 2680"/>
                  <a:gd name="T7" fmla="*/ 463 h 1657"/>
                  <a:gd name="T8" fmla="*/ 2680 w 2680"/>
                  <a:gd name="T9" fmla="*/ 0 h 1657"/>
                  <a:gd name="T10" fmla="*/ 0 w 2680"/>
                  <a:gd name="T11" fmla="*/ 0 h 1657"/>
                  <a:gd name="T12" fmla="*/ 0 w 2680"/>
                  <a:gd name="T13" fmla="*/ 1657 h 1657"/>
                  <a:gd name="T14" fmla="*/ 1529 w 2680"/>
                  <a:gd name="T15" fmla="*/ 1657 h 1657"/>
                  <a:gd name="T16" fmla="*/ 2110 w 2680"/>
                  <a:gd name="T17" fmla="*/ 907 h 1657"/>
                  <a:gd name="T18" fmla="*/ 2147 w 2680"/>
                  <a:gd name="T19" fmla="*/ 888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0" h="1657">
                    <a:moveTo>
                      <a:pt x="2147" y="888"/>
                    </a:moveTo>
                    <a:cubicBezTo>
                      <a:pt x="2161" y="887"/>
                      <a:pt x="2175" y="893"/>
                      <a:pt x="2185" y="903"/>
                    </a:cubicBezTo>
                    <a:cubicBezTo>
                      <a:pt x="2280" y="1002"/>
                      <a:pt x="2280" y="1002"/>
                      <a:pt x="2280" y="1002"/>
                    </a:cubicBezTo>
                    <a:cubicBezTo>
                      <a:pt x="2680" y="463"/>
                      <a:pt x="2680" y="463"/>
                      <a:pt x="2680" y="463"/>
                    </a:cubicBezTo>
                    <a:cubicBezTo>
                      <a:pt x="2680" y="0"/>
                      <a:pt x="2680" y="0"/>
                      <a:pt x="2680" y="0"/>
                    </a:cubicBezTo>
                    <a:cubicBezTo>
                      <a:pt x="0" y="0"/>
                      <a:pt x="0" y="0"/>
                      <a:pt x="0" y="0"/>
                    </a:cubicBezTo>
                    <a:cubicBezTo>
                      <a:pt x="0" y="1657"/>
                      <a:pt x="0" y="1657"/>
                      <a:pt x="0" y="1657"/>
                    </a:cubicBezTo>
                    <a:cubicBezTo>
                      <a:pt x="1529" y="1657"/>
                      <a:pt x="1529" y="1657"/>
                      <a:pt x="1529" y="1657"/>
                    </a:cubicBezTo>
                    <a:cubicBezTo>
                      <a:pt x="2110" y="907"/>
                      <a:pt x="2110" y="907"/>
                      <a:pt x="2110" y="907"/>
                    </a:cubicBezTo>
                    <a:cubicBezTo>
                      <a:pt x="2119" y="895"/>
                      <a:pt x="2132" y="889"/>
                      <a:pt x="2147" y="888"/>
                    </a:cubicBezTo>
                    <a:close/>
                  </a:path>
                </a:pathLst>
              </a:custGeom>
              <a:solidFill>
                <a:srgbClr val="83C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20" name="Freeform 6"/>
              <p:cNvSpPr>
                <a:spLocks/>
              </p:cNvSpPr>
              <p:nvPr userDrawn="1"/>
            </p:nvSpPr>
            <p:spPr bwMode="gray">
              <a:xfrm>
                <a:off x="4160838" y="1400175"/>
                <a:ext cx="468313" cy="469900"/>
              </a:xfrm>
              <a:custGeom>
                <a:avLst/>
                <a:gdLst>
                  <a:gd name="T0" fmla="*/ 633 w 1026"/>
                  <a:gd name="T1" fmla="*/ 499 h 1029"/>
                  <a:gd name="T2" fmla="*/ 595 w 1026"/>
                  <a:gd name="T3" fmla="*/ 484 h 1029"/>
                  <a:gd name="T4" fmla="*/ 499 w 1026"/>
                  <a:gd name="T5" fmla="*/ 384 h 1029"/>
                  <a:gd name="T6" fmla="*/ 0 w 1026"/>
                  <a:gd name="T7" fmla="*/ 1029 h 1029"/>
                  <a:gd name="T8" fmla="*/ 1026 w 1026"/>
                  <a:gd name="T9" fmla="*/ 1029 h 1029"/>
                  <a:gd name="T10" fmla="*/ 1026 w 1026"/>
                  <a:gd name="T11" fmla="*/ 0 h 1029"/>
                  <a:gd name="T12" fmla="*/ 670 w 1026"/>
                  <a:gd name="T13" fmla="*/ 479 h 1029"/>
                  <a:gd name="T14" fmla="*/ 633 w 1026"/>
                  <a:gd name="T15" fmla="*/ 499 h 10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6" h="1029">
                    <a:moveTo>
                      <a:pt x="633" y="499"/>
                    </a:moveTo>
                    <a:cubicBezTo>
                      <a:pt x="619" y="500"/>
                      <a:pt x="605" y="494"/>
                      <a:pt x="595" y="484"/>
                    </a:cubicBezTo>
                    <a:cubicBezTo>
                      <a:pt x="499" y="384"/>
                      <a:pt x="499" y="384"/>
                      <a:pt x="499" y="384"/>
                    </a:cubicBezTo>
                    <a:cubicBezTo>
                      <a:pt x="0" y="1029"/>
                      <a:pt x="0" y="1029"/>
                      <a:pt x="0" y="1029"/>
                    </a:cubicBezTo>
                    <a:cubicBezTo>
                      <a:pt x="1026" y="1029"/>
                      <a:pt x="1026" y="1029"/>
                      <a:pt x="1026" y="1029"/>
                    </a:cubicBezTo>
                    <a:cubicBezTo>
                      <a:pt x="1026" y="0"/>
                      <a:pt x="1026" y="0"/>
                      <a:pt x="1026" y="0"/>
                    </a:cubicBezTo>
                    <a:cubicBezTo>
                      <a:pt x="670" y="479"/>
                      <a:pt x="670" y="479"/>
                      <a:pt x="670" y="479"/>
                    </a:cubicBezTo>
                    <a:cubicBezTo>
                      <a:pt x="661" y="491"/>
                      <a:pt x="648" y="498"/>
                      <a:pt x="633" y="499"/>
                    </a:cubicBezTo>
                    <a:close/>
                  </a:path>
                </a:pathLst>
              </a:custGeom>
              <a:solidFill>
                <a:srgbClr val="83C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grpSp>
        <p:grpSp>
          <p:nvGrpSpPr>
            <p:cNvPr id="11" name="グループ化 10"/>
            <p:cNvGrpSpPr/>
            <p:nvPr userDrawn="1"/>
          </p:nvGrpSpPr>
          <p:grpSpPr bwMode="gray">
            <a:xfrm>
              <a:off x="9517621" y="293860"/>
              <a:ext cx="701675" cy="166323"/>
              <a:chOff x="3459163" y="1898650"/>
              <a:chExt cx="428625" cy="101600"/>
            </a:xfrm>
          </p:grpSpPr>
          <p:sp>
            <p:nvSpPr>
              <p:cNvPr id="12" name="Freeform 7"/>
              <p:cNvSpPr>
                <a:spLocks/>
              </p:cNvSpPr>
              <p:nvPr userDrawn="1"/>
            </p:nvSpPr>
            <p:spPr bwMode="gray">
              <a:xfrm>
                <a:off x="3459163" y="1931988"/>
                <a:ext cx="53975" cy="66675"/>
              </a:xfrm>
              <a:custGeom>
                <a:avLst/>
                <a:gdLst>
                  <a:gd name="T0" fmla="*/ 22 w 117"/>
                  <a:gd name="T1" fmla="*/ 24 h 146"/>
                  <a:gd name="T2" fmla="*/ 23 w 117"/>
                  <a:gd name="T3" fmla="*/ 24 h 146"/>
                  <a:gd name="T4" fmla="*/ 31 w 117"/>
                  <a:gd name="T5" fmla="*/ 15 h 146"/>
                  <a:gd name="T6" fmla="*/ 42 w 117"/>
                  <a:gd name="T7" fmla="*/ 7 h 146"/>
                  <a:gd name="T8" fmla="*/ 55 w 117"/>
                  <a:gd name="T9" fmla="*/ 2 h 146"/>
                  <a:gd name="T10" fmla="*/ 70 w 117"/>
                  <a:gd name="T11" fmla="*/ 0 h 146"/>
                  <a:gd name="T12" fmla="*/ 88 w 117"/>
                  <a:gd name="T13" fmla="*/ 3 h 146"/>
                  <a:gd name="T14" fmla="*/ 103 w 117"/>
                  <a:gd name="T15" fmla="*/ 12 h 146"/>
                  <a:gd name="T16" fmla="*/ 113 w 117"/>
                  <a:gd name="T17" fmla="*/ 27 h 146"/>
                  <a:gd name="T18" fmla="*/ 117 w 117"/>
                  <a:gd name="T19" fmla="*/ 51 h 146"/>
                  <a:gd name="T20" fmla="*/ 117 w 117"/>
                  <a:gd name="T21" fmla="*/ 146 h 146"/>
                  <a:gd name="T22" fmla="*/ 93 w 117"/>
                  <a:gd name="T23" fmla="*/ 146 h 146"/>
                  <a:gd name="T24" fmla="*/ 93 w 117"/>
                  <a:gd name="T25" fmla="*/ 55 h 146"/>
                  <a:gd name="T26" fmla="*/ 86 w 117"/>
                  <a:gd name="T27" fmla="*/ 28 h 146"/>
                  <a:gd name="T28" fmla="*/ 65 w 117"/>
                  <a:gd name="T29" fmla="*/ 20 h 146"/>
                  <a:gd name="T30" fmla="*/ 42 w 117"/>
                  <a:gd name="T31" fmla="*/ 27 h 146"/>
                  <a:gd name="T32" fmla="*/ 23 w 117"/>
                  <a:gd name="T33" fmla="*/ 45 h 146"/>
                  <a:gd name="T34" fmla="*/ 23 w 117"/>
                  <a:gd name="T35" fmla="*/ 146 h 146"/>
                  <a:gd name="T36" fmla="*/ 0 w 117"/>
                  <a:gd name="T37" fmla="*/ 146 h 146"/>
                  <a:gd name="T38" fmla="*/ 0 w 117"/>
                  <a:gd name="T39" fmla="*/ 4 h 146"/>
                  <a:gd name="T40" fmla="*/ 18 w 117"/>
                  <a:gd name="T41" fmla="*/ 4 h 146"/>
                  <a:gd name="T42" fmla="*/ 22 w 117"/>
                  <a:gd name="T43" fmla="*/ 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146">
                    <a:moveTo>
                      <a:pt x="22" y="24"/>
                    </a:moveTo>
                    <a:cubicBezTo>
                      <a:pt x="23" y="24"/>
                      <a:pt x="23" y="24"/>
                      <a:pt x="23" y="24"/>
                    </a:cubicBezTo>
                    <a:cubicBezTo>
                      <a:pt x="25" y="20"/>
                      <a:pt x="28" y="17"/>
                      <a:pt x="31" y="15"/>
                    </a:cubicBezTo>
                    <a:cubicBezTo>
                      <a:pt x="34" y="12"/>
                      <a:pt x="38" y="9"/>
                      <a:pt x="42" y="7"/>
                    </a:cubicBezTo>
                    <a:cubicBezTo>
                      <a:pt x="46" y="5"/>
                      <a:pt x="50" y="3"/>
                      <a:pt x="55" y="2"/>
                    </a:cubicBezTo>
                    <a:cubicBezTo>
                      <a:pt x="59" y="1"/>
                      <a:pt x="64" y="0"/>
                      <a:pt x="70" y="0"/>
                    </a:cubicBezTo>
                    <a:cubicBezTo>
                      <a:pt x="76" y="0"/>
                      <a:pt x="82" y="1"/>
                      <a:pt x="88" y="3"/>
                    </a:cubicBezTo>
                    <a:cubicBezTo>
                      <a:pt x="94" y="5"/>
                      <a:pt x="99" y="8"/>
                      <a:pt x="103" y="12"/>
                    </a:cubicBezTo>
                    <a:cubicBezTo>
                      <a:pt x="107" y="16"/>
                      <a:pt x="110" y="21"/>
                      <a:pt x="113" y="27"/>
                    </a:cubicBezTo>
                    <a:cubicBezTo>
                      <a:pt x="115" y="34"/>
                      <a:pt x="117" y="42"/>
                      <a:pt x="117" y="51"/>
                    </a:cubicBezTo>
                    <a:cubicBezTo>
                      <a:pt x="117" y="146"/>
                      <a:pt x="117" y="146"/>
                      <a:pt x="117" y="146"/>
                    </a:cubicBezTo>
                    <a:cubicBezTo>
                      <a:pt x="93" y="146"/>
                      <a:pt x="93" y="146"/>
                      <a:pt x="93" y="146"/>
                    </a:cubicBezTo>
                    <a:cubicBezTo>
                      <a:pt x="93" y="55"/>
                      <a:pt x="93" y="55"/>
                      <a:pt x="93" y="55"/>
                    </a:cubicBezTo>
                    <a:cubicBezTo>
                      <a:pt x="93" y="43"/>
                      <a:pt x="91" y="34"/>
                      <a:pt x="86" y="28"/>
                    </a:cubicBezTo>
                    <a:cubicBezTo>
                      <a:pt x="82" y="23"/>
                      <a:pt x="75" y="20"/>
                      <a:pt x="65" y="20"/>
                    </a:cubicBezTo>
                    <a:cubicBezTo>
                      <a:pt x="58" y="20"/>
                      <a:pt x="50" y="22"/>
                      <a:pt x="42" y="27"/>
                    </a:cubicBezTo>
                    <a:cubicBezTo>
                      <a:pt x="35" y="31"/>
                      <a:pt x="28" y="37"/>
                      <a:pt x="23" y="45"/>
                    </a:cubicBezTo>
                    <a:cubicBezTo>
                      <a:pt x="23" y="146"/>
                      <a:pt x="23" y="146"/>
                      <a:pt x="23" y="146"/>
                    </a:cubicBezTo>
                    <a:cubicBezTo>
                      <a:pt x="0" y="146"/>
                      <a:pt x="0" y="146"/>
                      <a:pt x="0" y="146"/>
                    </a:cubicBezTo>
                    <a:cubicBezTo>
                      <a:pt x="0" y="4"/>
                      <a:pt x="0" y="4"/>
                      <a:pt x="0" y="4"/>
                    </a:cubicBezTo>
                    <a:cubicBezTo>
                      <a:pt x="18" y="4"/>
                      <a:pt x="18" y="4"/>
                      <a:pt x="18" y="4"/>
                    </a:cubicBezTo>
                    <a:lnTo>
                      <a:pt x="22" y="2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13" name="Freeform 8"/>
              <p:cNvSpPr>
                <a:spLocks noEditPoints="1"/>
              </p:cNvSpPr>
              <p:nvPr userDrawn="1"/>
            </p:nvSpPr>
            <p:spPr bwMode="gray">
              <a:xfrm>
                <a:off x="3536950" y="1931988"/>
                <a:ext cx="61913" cy="68262"/>
              </a:xfrm>
              <a:custGeom>
                <a:avLst/>
                <a:gdLst>
                  <a:gd name="T0" fmla="*/ 135 w 135"/>
                  <a:gd name="T1" fmla="*/ 75 h 150"/>
                  <a:gd name="T2" fmla="*/ 130 w 135"/>
                  <a:gd name="T3" fmla="*/ 106 h 150"/>
                  <a:gd name="T4" fmla="*/ 116 w 135"/>
                  <a:gd name="T5" fmla="*/ 130 h 150"/>
                  <a:gd name="T6" fmla="*/ 95 w 135"/>
                  <a:gd name="T7" fmla="*/ 145 h 150"/>
                  <a:gd name="T8" fmla="*/ 67 w 135"/>
                  <a:gd name="T9" fmla="*/ 150 h 150"/>
                  <a:gd name="T10" fmla="*/ 39 w 135"/>
                  <a:gd name="T11" fmla="*/ 145 h 150"/>
                  <a:gd name="T12" fmla="*/ 18 w 135"/>
                  <a:gd name="T13" fmla="*/ 130 h 150"/>
                  <a:gd name="T14" fmla="*/ 4 w 135"/>
                  <a:gd name="T15" fmla="*/ 106 h 150"/>
                  <a:gd name="T16" fmla="*/ 0 w 135"/>
                  <a:gd name="T17" fmla="*/ 75 h 150"/>
                  <a:gd name="T18" fmla="*/ 4 w 135"/>
                  <a:gd name="T19" fmla="*/ 45 h 150"/>
                  <a:gd name="T20" fmla="*/ 18 w 135"/>
                  <a:gd name="T21" fmla="*/ 21 h 150"/>
                  <a:gd name="T22" fmla="*/ 39 w 135"/>
                  <a:gd name="T23" fmla="*/ 6 h 150"/>
                  <a:gd name="T24" fmla="*/ 67 w 135"/>
                  <a:gd name="T25" fmla="*/ 0 h 150"/>
                  <a:gd name="T26" fmla="*/ 96 w 135"/>
                  <a:gd name="T27" fmla="*/ 6 h 150"/>
                  <a:gd name="T28" fmla="*/ 117 w 135"/>
                  <a:gd name="T29" fmla="*/ 21 h 150"/>
                  <a:gd name="T30" fmla="*/ 130 w 135"/>
                  <a:gd name="T31" fmla="*/ 45 h 150"/>
                  <a:gd name="T32" fmla="*/ 135 w 135"/>
                  <a:gd name="T33" fmla="*/ 75 h 150"/>
                  <a:gd name="T34" fmla="*/ 110 w 135"/>
                  <a:gd name="T35" fmla="*/ 75 h 150"/>
                  <a:gd name="T36" fmla="*/ 107 w 135"/>
                  <a:gd name="T37" fmla="*/ 52 h 150"/>
                  <a:gd name="T38" fmla="*/ 98 w 135"/>
                  <a:gd name="T39" fmla="*/ 35 h 150"/>
                  <a:gd name="T40" fmla="*/ 85 w 135"/>
                  <a:gd name="T41" fmla="*/ 24 h 150"/>
                  <a:gd name="T42" fmla="*/ 67 w 135"/>
                  <a:gd name="T43" fmla="*/ 20 h 150"/>
                  <a:gd name="T44" fmla="*/ 50 w 135"/>
                  <a:gd name="T45" fmla="*/ 24 h 150"/>
                  <a:gd name="T46" fmla="*/ 36 w 135"/>
                  <a:gd name="T47" fmla="*/ 35 h 150"/>
                  <a:gd name="T48" fmla="*/ 27 w 135"/>
                  <a:gd name="T49" fmla="*/ 52 h 150"/>
                  <a:gd name="T50" fmla="*/ 24 w 135"/>
                  <a:gd name="T51" fmla="*/ 75 h 150"/>
                  <a:gd name="T52" fmla="*/ 27 w 135"/>
                  <a:gd name="T53" fmla="*/ 99 h 150"/>
                  <a:gd name="T54" fmla="*/ 36 w 135"/>
                  <a:gd name="T55" fmla="*/ 116 h 150"/>
                  <a:gd name="T56" fmla="*/ 50 w 135"/>
                  <a:gd name="T57" fmla="*/ 127 h 150"/>
                  <a:gd name="T58" fmla="*/ 67 w 135"/>
                  <a:gd name="T59" fmla="*/ 130 h 150"/>
                  <a:gd name="T60" fmla="*/ 85 w 135"/>
                  <a:gd name="T61" fmla="*/ 127 h 150"/>
                  <a:gd name="T62" fmla="*/ 98 w 135"/>
                  <a:gd name="T63" fmla="*/ 116 h 150"/>
                  <a:gd name="T64" fmla="*/ 107 w 135"/>
                  <a:gd name="T65" fmla="*/ 99 h 150"/>
                  <a:gd name="T66" fmla="*/ 110 w 135"/>
                  <a:gd name="T6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5" h="150">
                    <a:moveTo>
                      <a:pt x="135" y="75"/>
                    </a:moveTo>
                    <a:cubicBezTo>
                      <a:pt x="135" y="87"/>
                      <a:pt x="133" y="97"/>
                      <a:pt x="130" y="106"/>
                    </a:cubicBezTo>
                    <a:cubicBezTo>
                      <a:pt x="127" y="115"/>
                      <a:pt x="122" y="123"/>
                      <a:pt x="116" y="130"/>
                    </a:cubicBezTo>
                    <a:cubicBezTo>
                      <a:pt x="111" y="136"/>
                      <a:pt x="104" y="141"/>
                      <a:pt x="95" y="145"/>
                    </a:cubicBezTo>
                    <a:cubicBezTo>
                      <a:pt x="87" y="148"/>
                      <a:pt x="78" y="150"/>
                      <a:pt x="67" y="150"/>
                    </a:cubicBezTo>
                    <a:cubicBezTo>
                      <a:pt x="57" y="150"/>
                      <a:pt x="47" y="148"/>
                      <a:pt x="39" y="145"/>
                    </a:cubicBezTo>
                    <a:cubicBezTo>
                      <a:pt x="31" y="141"/>
                      <a:pt x="24" y="136"/>
                      <a:pt x="18" y="130"/>
                    </a:cubicBezTo>
                    <a:cubicBezTo>
                      <a:pt x="12" y="123"/>
                      <a:pt x="7" y="115"/>
                      <a:pt x="4" y="106"/>
                    </a:cubicBezTo>
                    <a:cubicBezTo>
                      <a:pt x="1" y="97"/>
                      <a:pt x="0" y="87"/>
                      <a:pt x="0" y="75"/>
                    </a:cubicBezTo>
                    <a:cubicBezTo>
                      <a:pt x="0" y="64"/>
                      <a:pt x="1" y="54"/>
                      <a:pt x="4" y="45"/>
                    </a:cubicBezTo>
                    <a:cubicBezTo>
                      <a:pt x="8" y="35"/>
                      <a:pt x="12" y="28"/>
                      <a:pt x="18" y="21"/>
                    </a:cubicBezTo>
                    <a:cubicBezTo>
                      <a:pt x="24" y="14"/>
                      <a:pt x="31" y="9"/>
                      <a:pt x="39" y="6"/>
                    </a:cubicBezTo>
                    <a:cubicBezTo>
                      <a:pt x="48" y="2"/>
                      <a:pt x="57" y="0"/>
                      <a:pt x="67" y="0"/>
                    </a:cubicBezTo>
                    <a:cubicBezTo>
                      <a:pt x="78" y="0"/>
                      <a:pt x="87" y="2"/>
                      <a:pt x="96" y="6"/>
                    </a:cubicBezTo>
                    <a:cubicBezTo>
                      <a:pt x="104" y="9"/>
                      <a:pt x="111" y="14"/>
                      <a:pt x="117" y="21"/>
                    </a:cubicBezTo>
                    <a:cubicBezTo>
                      <a:pt x="123" y="28"/>
                      <a:pt x="127" y="35"/>
                      <a:pt x="130" y="45"/>
                    </a:cubicBezTo>
                    <a:cubicBezTo>
                      <a:pt x="133" y="54"/>
                      <a:pt x="135" y="64"/>
                      <a:pt x="135" y="75"/>
                    </a:cubicBezTo>
                    <a:close/>
                    <a:moveTo>
                      <a:pt x="110" y="75"/>
                    </a:moveTo>
                    <a:cubicBezTo>
                      <a:pt x="110" y="67"/>
                      <a:pt x="109" y="59"/>
                      <a:pt x="107" y="52"/>
                    </a:cubicBezTo>
                    <a:cubicBezTo>
                      <a:pt x="105" y="45"/>
                      <a:pt x="102" y="39"/>
                      <a:pt x="98" y="35"/>
                    </a:cubicBezTo>
                    <a:cubicBezTo>
                      <a:pt x="94" y="30"/>
                      <a:pt x="90" y="26"/>
                      <a:pt x="85" y="24"/>
                    </a:cubicBezTo>
                    <a:cubicBezTo>
                      <a:pt x="79" y="21"/>
                      <a:pt x="73" y="20"/>
                      <a:pt x="67" y="20"/>
                    </a:cubicBezTo>
                    <a:cubicBezTo>
                      <a:pt x="61" y="20"/>
                      <a:pt x="55" y="21"/>
                      <a:pt x="50" y="24"/>
                    </a:cubicBezTo>
                    <a:cubicBezTo>
                      <a:pt x="45" y="26"/>
                      <a:pt x="40" y="30"/>
                      <a:pt x="36" y="35"/>
                    </a:cubicBezTo>
                    <a:cubicBezTo>
                      <a:pt x="32" y="39"/>
                      <a:pt x="29" y="45"/>
                      <a:pt x="27" y="52"/>
                    </a:cubicBezTo>
                    <a:cubicBezTo>
                      <a:pt x="25" y="59"/>
                      <a:pt x="24" y="67"/>
                      <a:pt x="24" y="75"/>
                    </a:cubicBezTo>
                    <a:cubicBezTo>
                      <a:pt x="24" y="84"/>
                      <a:pt x="25" y="92"/>
                      <a:pt x="27" y="99"/>
                    </a:cubicBezTo>
                    <a:cubicBezTo>
                      <a:pt x="29" y="106"/>
                      <a:pt x="32" y="111"/>
                      <a:pt x="36" y="116"/>
                    </a:cubicBezTo>
                    <a:cubicBezTo>
                      <a:pt x="40" y="121"/>
                      <a:pt x="45" y="124"/>
                      <a:pt x="50" y="127"/>
                    </a:cubicBezTo>
                    <a:cubicBezTo>
                      <a:pt x="55" y="129"/>
                      <a:pt x="61" y="130"/>
                      <a:pt x="67" y="130"/>
                    </a:cubicBezTo>
                    <a:cubicBezTo>
                      <a:pt x="74" y="130"/>
                      <a:pt x="79" y="129"/>
                      <a:pt x="85" y="127"/>
                    </a:cubicBezTo>
                    <a:cubicBezTo>
                      <a:pt x="90" y="124"/>
                      <a:pt x="94" y="121"/>
                      <a:pt x="98" y="116"/>
                    </a:cubicBezTo>
                    <a:cubicBezTo>
                      <a:pt x="102" y="111"/>
                      <a:pt x="105" y="106"/>
                      <a:pt x="107" y="99"/>
                    </a:cubicBezTo>
                    <a:cubicBezTo>
                      <a:pt x="109" y="92"/>
                      <a:pt x="110" y="84"/>
                      <a:pt x="110" y="75"/>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14" name="Freeform 9"/>
              <p:cNvSpPr>
                <a:spLocks/>
              </p:cNvSpPr>
              <p:nvPr userDrawn="1"/>
            </p:nvSpPr>
            <p:spPr bwMode="gray">
              <a:xfrm>
                <a:off x="3613150" y="1933575"/>
                <a:ext cx="60325" cy="65087"/>
              </a:xfrm>
              <a:custGeom>
                <a:avLst/>
                <a:gdLst>
                  <a:gd name="T0" fmla="*/ 66 w 132"/>
                  <a:gd name="T1" fmla="*/ 119 h 142"/>
                  <a:gd name="T2" fmla="*/ 80 w 132"/>
                  <a:gd name="T3" fmla="*/ 79 h 142"/>
                  <a:gd name="T4" fmla="*/ 108 w 132"/>
                  <a:gd name="T5" fmla="*/ 0 h 142"/>
                  <a:gd name="T6" fmla="*/ 132 w 132"/>
                  <a:gd name="T7" fmla="*/ 0 h 142"/>
                  <a:gd name="T8" fmla="*/ 78 w 132"/>
                  <a:gd name="T9" fmla="*/ 142 h 142"/>
                  <a:gd name="T10" fmla="*/ 54 w 132"/>
                  <a:gd name="T11" fmla="*/ 142 h 142"/>
                  <a:gd name="T12" fmla="*/ 0 w 132"/>
                  <a:gd name="T13" fmla="*/ 0 h 142"/>
                  <a:gd name="T14" fmla="*/ 23 w 132"/>
                  <a:gd name="T15" fmla="*/ 0 h 142"/>
                  <a:gd name="T16" fmla="*/ 52 w 132"/>
                  <a:gd name="T17" fmla="*/ 79 h 142"/>
                  <a:gd name="T18" fmla="*/ 65 w 132"/>
                  <a:gd name="T19" fmla="*/ 119 h 142"/>
                  <a:gd name="T20" fmla="*/ 66 w 132"/>
                  <a:gd name="T21" fmla="*/ 11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142">
                    <a:moveTo>
                      <a:pt x="66" y="119"/>
                    </a:moveTo>
                    <a:cubicBezTo>
                      <a:pt x="69" y="108"/>
                      <a:pt x="74" y="95"/>
                      <a:pt x="80" y="79"/>
                    </a:cubicBezTo>
                    <a:cubicBezTo>
                      <a:pt x="108" y="0"/>
                      <a:pt x="108" y="0"/>
                      <a:pt x="108" y="0"/>
                    </a:cubicBezTo>
                    <a:cubicBezTo>
                      <a:pt x="132" y="0"/>
                      <a:pt x="132" y="0"/>
                      <a:pt x="132" y="0"/>
                    </a:cubicBezTo>
                    <a:cubicBezTo>
                      <a:pt x="78" y="142"/>
                      <a:pt x="78" y="142"/>
                      <a:pt x="78" y="142"/>
                    </a:cubicBezTo>
                    <a:cubicBezTo>
                      <a:pt x="54" y="142"/>
                      <a:pt x="54" y="142"/>
                      <a:pt x="54" y="142"/>
                    </a:cubicBezTo>
                    <a:cubicBezTo>
                      <a:pt x="0" y="0"/>
                      <a:pt x="0" y="0"/>
                      <a:pt x="0" y="0"/>
                    </a:cubicBezTo>
                    <a:cubicBezTo>
                      <a:pt x="23" y="0"/>
                      <a:pt x="23" y="0"/>
                      <a:pt x="23" y="0"/>
                    </a:cubicBezTo>
                    <a:cubicBezTo>
                      <a:pt x="52" y="79"/>
                      <a:pt x="52" y="79"/>
                      <a:pt x="52" y="79"/>
                    </a:cubicBezTo>
                    <a:cubicBezTo>
                      <a:pt x="57" y="95"/>
                      <a:pt x="62" y="108"/>
                      <a:pt x="65" y="119"/>
                    </a:cubicBezTo>
                    <a:lnTo>
                      <a:pt x="66" y="11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15" name="Freeform 10"/>
              <p:cNvSpPr>
                <a:spLocks noEditPoints="1"/>
              </p:cNvSpPr>
              <p:nvPr userDrawn="1"/>
            </p:nvSpPr>
            <p:spPr bwMode="gray">
              <a:xfrm>
                <a:off x="3689350" y="1931988"/>
                <a:ext cx="55563" cy="68262"/>
              </a:xfrm>
              <a:custGeom>
                <a:avLst/>
                <a:gdLst>
                  <a:gd name="T0" fmla="*/ 76 w 121"/>
                  <a:gd name="T1" fmla="*/ 130 h 150"/>
                  <a:gd name="T2" fmla="*/ 97 w 121"/>
                  <a:gd name="T3" fmla="*/ 128 h 150"/>
                  <a:gd name="T4" fmla="*/ 116 w 121"/>
                  <a:gd name="T5" fmla="*/ 123 h 150"/>
                  <a:gd name="T6" fmla="*/ 116 w 121"/>
                  <a:gd name="T7" fmla="*/ 142 h 150"/>
                  <a:gd name="T8" fmla="*/ 97 w 121"/>
                  <a:gd name="T9" fmla="*/ 148 h 150"/>
                  <a:gd name="T10" fmla="*/ 73 w 121"/>
                  <a:gd name="T11" fmla="*/ 150 h 150"/>
                  <a:gd name="T12" fmla="*/ 44 w 121"/>
                  <a:gd name="T13" fmla="*/ 146 h 150"/>
                  <a:gd name="T14" fmla="*/ 21 w 121"/>
                  <a:gd name="T15" fmla="*/ 134 h 150"/>
                  <a:gd name="T16" fmla="*/ 5 w 121"/>
                  <a:gd name="T17" fmla="*/ 111 h 150"/>
                  <a:gd name="T18" fmla="*/ 0 w 121"/>
                  <a:gd name="T19" fmla="*/ 77 h 150"/>
                  <a:gd name="T20" fmla="*/ 5 w 121"/>
                  <a:gd name="T21" fmla="*/ 43 h 150"/>
                  <a:gd name="T22" fmla="*/ 20 w 121"/>
                  <a:gd name="T23" fmla="*/ 19 h 150"/>
                  <a:gd name="T24" fmla="*/ 40 w 121"/>
                  <a:gd name="T25" fmla="*/ 5 h 150"/>
                  <a:gd name="T26" fmla="*/ 65 w 121"/>
                  <a:gd name="T27" fmla="*/ 0 h 150"/>
                  <a:gd name="T28" fmla="*/ 87 w 121"/>
                  <a:gd name="T29" fmla="*/ 4 h 150"/>
                  <a:gd name="T30" fmla="*/ 105 w 121"/>
                  <a:gd name="T31" fmla="*/ 17 h 150"/>
                  <a:gd name="T32" fmla="*/ 117 w 121"/>
                  <a:gd name="T33" fmla="*/ 39 h 150"/>
                  <a:gd name="T34" fmla="*/ 121 w 121"/>
                  <a:gd name="T35" fmla="*/ 71 h 150"/>
                  <a:gd name="T36" fmla="*/ 121 w 121"/>
                  <a:gd name="T37" fmla="*/ 74 h 150"/>
                  <a:gd name="T38" fmla="*/ 121 w 121"/>
                  <a:gd name="T39" fmla="*/ 80 h 150"/>
                  <a:gd name="T40" fmla="*/ 23 w 121"/>
                  <a:gd name="T41" fmla="*/ 80 h 150"/>
                  <a:gd name="T42" fmla="*/ 27 w 121"/>
                  <a:gd name="T43" fmla="*/ 103 h 150"/>
                  <a:gd name="T44" fmla="*/ 38 w 121"/>
                  <a:gd name="T45" fmla="*/ 119 h 150"/>
                  <a:gd name="T46" fmla="*/ 55 w 121"/>
                  <a:gd name="T47" fmla="*/ 127 h 150"/>
                  <a:gd name="T48" fmla="*/ 76 w 121"/>
                  <a:gd name="T49" fmla="*/ 130 h 150"/>
                  <a:gd name="T50" fmla="*/ 63 w 121"/>
                  <a:gd name="T51" fmla="*/ 20 h 150"/>
                  <a:gd name="T52" fmla="*/ 49 w 121"/>
                  <a:gd name="T53" fmla="*/ 23 h 150"/>
                  <a:gd name="T54" fmla="*/ 36 w 121"/>
                  <a:gd name="T55" fmla="*/ 32 h 150"/>
                  <a:gd name="T56" fmla="*/ 28 w 121"/>
                  <a:gd name="T57" fmla="*/ 45 h 150"/>
                  <a:gd name="T58" fmla="*/ 24 w 121"/>
                  <a:gd name="T59" fmla="*/ 60 h 150"/>
                  <a:gd name="T60" fmla="*/ 97 w 121"/>
                  <a:gd name="T61" fmla="*/ 60 h 150"/>
                  <a:gd name="T62" fmla="*/ 95 w 121"/>
                  <a:gd name="T63" fmla="*/ 44 h 150"/>
                  <a:gd name="T64" fmla="*/ 88 w 121"/>
                  <a:gd name="T65" fmla="*/ 32 h 150"/>
                  <a:gd name="T66" fmla="*/ 78 w 121"/>
                  <a:gd name="T67" fmla="*/ 23 h 150"/>
                  <a:gd name="T68" fmla="*/ 63 w 121"/>
                  <a:gd name="T69" fmla="*/ 2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1" h="150">
                    <a:moveTo>
                      <a:pt x="76" y="130"/>
                    </a:moveTo>
                    <a:cubicBezTo>
                      <a:pt x="83" y="130"/>
                      <a:pt x="90" y="129"/>
                      <a:pt x="97" y="128"/>
                    </a:cubicBezTo>
                    <a:cubicBezTo>
                      <a:pt x="103" y="127"/>
                      <a:pt x="109" y="125"/>
                      <a:pt x="116" y="123"/>
                    </a:cubicBezTo>
                    <a:cubicBezTo>
                      <a:pt x="116" y="142"/>
                      <a:pt x="116" y="142"/>
                      <a:pt x="116" y="142"/>
                    </a:cubicBezTo>
                    <a:cubicBezTo>
                      <a:pt x="111" y="145"/>
                      <a:pt x="104" y="147"/>
                      <a:pt x="97" y="148"/>
                    </a:cubicBezTo>
                    <a:cubicBezTo>
                      <a:pt x="89" y="149"/>
                      <a:pt x="81" y="150"/>
                      <a:pt x="73" y="150"/>
                    </a:cubicBezTo>
                    <a:cubicBezTo>
                      <a:pt x="63" y="150"/>
                      <a:pt x="53" y="149"/>
                      <a:pt x="44" y="146"/>
                    </a:cubicBezTo>
                    <a:cubicBezTo>
                      <a:pt x="35" y="144"/>
                      <a:pt x="27" y="139"/>
                      <a:pt x="21" y="134"/>
                    </a:cubicBezTo>
                    <a:cubicBezTo>
                      <a:pt x="14" y="128"/>
                      <a:pt x="9" y="120"/>
                      <a:pt x="5" y="111"/>
                    </a:cubicBezTo>
                    <a:cubicBezTo>
                      <a:pt x="2" y="102"/>
                      <a:pt x="0" y="90"/>
                      <a:pt x="0" y="77"/>
                    </a:cubicBezTo>
                    <a:cubicBezTo>
                      <a:pt x="0" y="64"/>
                      <a:pt x="2" y="53"/>
                      <a:pt x="5" y="43"/>
                    </a:cubicBezTo>
                    <a:cubicBezTo>
                      <a:pt x="9" y="34"/>
                      <a:pt x="14" y="26"/>
                      <a:pt x="20" y="19"/>
                    </a:cubicBezTo>
                    <a:cubicBezTo>
                      <a:pt x="26" y="13"/>
                      <a:pt x="32" y="8"/>
                      <a:pt x="40" y="5"/>
                    </a:cubicBezTo>
                    <a:cubicBezTo>
                      <a:pt x="48" y="2"/>
                      <a:pt x="56" y="0"/>
                      <a:pt x="65" y="0"/>
                    </a:cubicBezTo>
                    <a:cubicBezTo>
                      <a:pt x="73" y="0"/>
                      <a:pt x="80" y="2"/>
                      <a:pt x="87" y="4"/>
                    </a:cubicBezTo>
                    <a:cubicBezTo>
                      <a:pt x="94" y="7"/>
                      <a:pt x="100" y="11"/>
                      <a:pt x="105" y="17"/>
                    </a:cubicBezTo>
                    <a:cubicBezTo>
                      <a:pt x="110" y="22"/>
                      <a:pt x="114" y="30"/>
                      <a:pt x="117" y="39"/>
                    </a:cubicBezTo>
                    <a:cubicBezTo>
                      <a:pt x="120" y="48"/>
                      <a:pt x="121" y="59"/>
                      <a:pt x="121" y="71"/>
                    </a:cubicBezTo>
                    <a:cubicBezTo>
                      <a:pt x="121" y="72"/>
                      <a:pt x="121" y="73"/>
                      <a:pt x="121" y="74"/>
                    </a:cubicBezTo>
                    <a:cubicBezTo>
                      <a:pt x="121" y="75"/>
                      <a:pt x="121" y="77"/>
                      <a:pt x="121" y="80"/>
                    </a:cubicBezTo>
                    <a:cubicBezTo>
                      <a:pt x="23" y="80"/>
                      <a:pt x="23" y="80"/>
                      <a:pt x="23" y="80"/>
                    </a:cubicBezTo>
                    <a:cubicBezTo>
                      <a:pt x="23" y="89"/>
                      <a:pt x="24" y="97"/>
                      <a:pt x="27" y="103"/>
                    </a:cubicBezTo>
                    <a:cubicBezTo>
                      <a:pt x="30" y="109"/>
                      <a:pt x="34" y="115"/>
                      <a:pt x="38" y="119"/>
                    </a:cubicBezTo>
                    <a:cubicBezTo>
                      <a:pt x="43" y="122"/>
                      <a:pt x="49" y="125"/>
                      <a:pt x="55" y="127"/>
                    </a:cubicBezTo>
                    <a:cubicBezTo>
                      <a:pt x="61" y="129"/>
                      <a:pt x="68" y="130"/>
                      <a:pt x="76" y="130"/>
                    </a:cubicBezTo>
                    <a:close/>
                    <a:moveTo>
                      <a:pt x="63" y="20"/>
                    </a:moveTo>
                    <a:cubicBezTo>
                      <a:pt x="58" y="20"/>
                      <a:pt x="53" y="21"/>
                      <a:pt x="49" y="23"/>
                    </a:cubicBezTo>
                    <a:cubicBezTo>
                      <a:pt x="44" y="26"/>
                      <a:pt x="40" y="28"/>
                      <a:pt x="36" y="32"/>
                    </a:cubicBezTo>
                    <a:cubicBezTo>
                      <a:pt x="33" y="36"/>
                      <a:pt x="30" y="40"/>
                      <a:pt x="28" y="45"/>
                    </a:cubicBezTo>
                    <a:cubicBezTo>
                      <a:pt x="26" y="49"/>
                      <a:pt x="25" y="55"/>
                      <a:pt x="24" y="60"/>
                    </a:cubicBezTo>
                    <a:cubicBezTo>
                      <a:pt x="97" y="60"/>
                      <a:pt x="97" y="60"/>
                      <a:pt x="97" y="60"/>
                    </a:cubicBezTo>
                    <a:cubicBezTo>
                      <a:pt x="97" y="54"/>
                      <a:pt x="96" y="49"/>
                      <a:pt x="95" y="44"/>
                    </a:cubicBezTo>
                    <a:cubicBezTo>
                      <a:pt x="93" y="40"/>
                      <a:pt x="91" y="35"/>
                      <a:pt x="88" y="32"/>
                    </a:cubicBezTo>
                    <a:cubicBezTo>
                      <a:pt x="85" y="28"/>
                      <a:pt x="82" y="25"/>
                      <a:pt x="78" y="23"/>
                    </a:cubicBezTo>
                    <a:cubicBezTo>
                      <a:pt x="74" y="21"/>
                      <a:pt x="69" y="20"/>
                      <a:pt x="63" y="20"/>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16" name="Rectangle 11"/>
              <p:cNvSpPr>
                <a:spLocks noChangeArrowheads="1"/>
              </p:cNvSpPr>
              <p:nvPr userDrawn="1"/>
            </p:nvSpPr>
            <p:spPr bwMode="gray">
              <a:xfrm>
                <a:off x="3771900" y="1898650"/>
                <a:ext cx="9525" cy="100012"/>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17" name="Freeform 12"/>
              <p:cNvSpPr>
                <a:spLocks/>
              </p:cNvSpPr>
              <p:nvPr userDrawn="1"/>
            </p:nvSpPr>
            <p:spPr bwMode="gray">
              <a:xfrm>
                <a:off x="3805238" y="1906588"/>
                <a:ext cx="20638" cy="33337"/>
              </a:xfrm>
              <a:custGeom>
                <a:avLst/>
                <a:gdLst>
                  <a:gd name="T0" fmla="*/ 6 w 13"/>
                  <a:gd name="T1" fmla="*/ 0 h 21"/>
                  <a:gd name="T2" fmla="*/ 13 w 13"/>
                  <a:gd name="T3" fmla="*/ 0 h 21"/>
                  <a:gd name="T4" fmla="*/ 6 w 13"/>
                  <a:gd name="T5" fmla="*/ 21 h 21"/>
                  <a:gd name="T6" fmla="*/ 0 w 13"/>
                  <a:gd name="T7" fmla="*/ 21 h 21"/>
                  <a:gd name="T8" fmla="*/ 6 w 13"/>
                  <a:gd name="T9" fmla="*/ 0 h 21"/>
                </a:gdLst>
                <a:ahLst/>
                <a:cxnLst>
                  <a:cxn ang="0">
                    <a:pos x="T0" y="T1"/>
                  </a:cxn>
                  <a:cxn ang="0">
                    <a:pos x="T2" y="T3"/>
                  </a:cxn>
                  <a:cxn ang="0">
                    <a:pos x="T4" y="T5"/>
                  </a:cxn>
                  <a:cxn ang="0">
                    <a:pos x="T6" y="T7"/>
                  </a:cxn>
                  <a:cxn ang="0">
                    <a:pos x="T8" y="T9"/>
                  </a:cxn>
                </a:cxnLst>
                <a:rect l="0" t="0" r="r" b="b"/>
                <a:pathLst>
                  <a:path w="13" h="21">
                    <a:moveTo>
                      <a:pt x="6" y="0"/>
                    </a:moveTo>
                    <a:lnTo>
                      <a:pt x="13" y="0"/>
                    </a:lnTo>
                    <a:lnTo>
                      <a:pt x="6" y="21"/>
                    </a:lnTo>
                    <a:lnTo>
                      <a:pt x="0" y="21"/>
                    </a:lnTo>
                    <a:lnTo>
                      <a:pt x="6"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18" name="Freeform 13"/>
              <p:cNvSpPr>
                <a:spLocks/>
              </p:cNvSpPr>
              <p:nvPr userDrawn="1"/>
            </p:nvSpPr>
            <p:spPr bwMode="gray">
              <a:xfrm>
                <a:off x="3843338" y="1931988"/>
                <a:ext cx="44450" cy="68262"/>
              </a:xfrm>
              <a:custGeom>
                <a:avLst/>
                <a:gdLst>
                  <a:gd name="T0" fmla="*/ 25 w 97"/>
                  <a:gd name="T1" fmla="*/ 42 h 150"/>
                  <a:gd name="T2" fmla="*/ 28 w 97"/>
                  <a:gd name="T3" fmla="*/ 52 h 150"/>
                  <a:gd name="T4" fmla="*/ 34 w 97"/>
                  <a:gd name="T5" fmla="*/ 58 h 150"/>
                  <a:gd name="T6" fmla="*/ 44 w 97"/>
                  <a:gd name="T7" fmla="*/ 61 h 150"/>
                  <a:gd name="T8" fmla="*/ 55 w 97"/>
                  <a:gd name="T9" fmla="*/ 64 h 150"/>
                  <a:gd name="T10" fmla="*/ 71 w 97"/>
                  <a:gd name="T11" fmla="*/ 68 h 150"/>
                  <a:gd name="T12" fmla="*/ 84 w 97"/>
                  <a:gd name="T13" fmla="*/ 75 h 150"/>
                  <a:gd name="T14" fmla="*/ 94 w 97"/>
                  <a:gd name="T15" fmla="*/ 86 h 150"/>
                  <a:gd name="T16" fmla="*/ 97 w 97"/>
                  <a:gd name="T17" fmla="*/ 106 h 150"/>
                  <a:gd name="T18" fmla="*/ 93 w 97"/>
                  <a:gd name="T19" fmla="*/ 125 h 150"/>
                  <a:gd name="T20" fmla="*/ 81 w 97"/>
                  <a:gd name="T21" fmla="*/ 139 h 150"/>
                  <a:gd name="T22" fmla="*/ 63 w 97"/>
                  <a:gd name="T23" fmla="*/ 147 h 150"/>
                  <a:gd name="T24" fmla="*/ 40 w 97"/>
                  <a:gd name="T25" fmla="*/ 150 h 150"/>
                  <a:gd name="T26" fmla="*/ 25 w 97"/>
                  <a:gd name="T27" fmla="*/ 149 h 150"/>
                  <a:gd name="T28" fmla="*/ 14 w 97"/>
                  <a:gd name="T29" fmla="*/ 147 h 150"/>
                  <a:gd name="T30" fmla="*/ 6 w 97"/>
                  <a:gd name="T31" fmla="*/ 145 h 150"/>
                  <a:gd name="T32" fmla="*/ 0 w 97"/>
                  <a:gd name="T33" fmla="*/ 142 h 150"/>
                  <a:gd name="T34" fmla="*/ 0 w 97"/>
                  <a:gd name="T35" fmla="*/ 123 h 150"/>
                  <a:gd name="T36" fmla="*/ 18 w 97"/>
                  <a:gd name="T37" fmla="*/ 128 h 150"/>
                  <a:gd name="T38" fmla="*/ 37 w 97"/>
                  <a:gd name="T39" fmla="*/ 130 h 150"/>
                  <a:gd name="T40" fmla="*/ 52 w 97"/>
                  <a:gd name="T41" fmla="*/ 129 h 150"/>
                  <a:gd name="T42" fmla="*/ 63 w 97"/>
                  <a:gd name="T43" fmla="*/ 124 h 150"/>
                  <a:gd name="T44" fmla="*/ 70 w 97"/>
                  <a:gd name="T45" fmla="*/ 117 h 150"/>
                  <a:gd name="T46" fmla="*/ 73 w 97"/>
                  <a:gd name="T47" fmla="*/ 107 h 150"/>
                  <a:gd name="T48" fmla="*/ 71 w 97"/>
                  <a:gd name="T49" fmla="*/ 97 h 150"/>
                  <a:gd name="T50" fmla="*/ 64 w 97"/>
                  <a:gd name="T51" fmla="*/ 90 h 150"/>
                  <a:gd name="T52" fmla="*/ 55 w 97"/>
                  <a:gd name="T53" fmla="*/ 86 h 150"/>
                  <a:gd name="T54" fmla="*/ 44 w 97"/>
                  <a:gd name="T55" fmla="*/ 83 h 150"/>
                  <a:gd name="T56" fmla="*/ 29 w 97"/>
                  <a:gd name="T57" fmla="*/ 79 h 150"/>
                  <a:gd name="T58" fmla="*/ 15 w 97"/>
                  <a:gd name="T59" fmla="*/ 73 h 150"/>
                  <a:gd name="T60" fmla="*/ 5 w 97"/>
                  <a:gd name="T61" fmla="*/ 62 h 150"/>
                  <a:gd name="T62" fmla="*/ 1 w 97"/>
                  <a:gd name="T63" fmla="*/ 44 h 150"/>
                  <a:gd name="T64" fmla="*/ 5 w 97"/>
                  <a:gd name="T65" fmla="*/ 25 h 150"/>
                  <a:gd name="T66" fmla="*/ 16 w 97"/>
                  <a:gd name="T67" fmla="*/ 11 h 150"/>
                  <a:gd name="T68" fmla="*/ 32 w 97"/>
                  <a:gd name="T69" fmla="*/ 3 h 150"/>
                  <a:gd name="T70" fmla="*/ 51 w 97"/>
                  <a:gd name="T71" fmla="*/ 0 h 150"/>
                  <a:gd name="T72" fmla="*/ 73 w 97"/>
                  <a:gd name="T73" fmla="*/ 3 h 150"/>
                  <a:gd name="T74" fmla="*/ 91 w 97"/>
                  <a:gd name="T75" fmla="*/ 8 h 150"/>
                  <a:gd name="T76" fmla="*/ 91 w 97"/>
                  <a:gd name="T77" fmla="*/ 28 h 150"/>
                  <a:gd name="T78" fmla="*/ 74 w 97"/>
                  <a:gd name="T79" fmla="*/ 22 h 150"/>
                  <a:gd name="T80" fmla="*/ 55 w 97"/>
                  <a:gd name="T81" fmla="*/ 20 h 150"/>
                  <a:gd name="T82" fmla="*/ 41 w 97"/>
                  <a:gd name="T83" fmla="*/ 22 h 150"/>
                  <a:gd name="T84" fmla="*/ 32 w 97"/>
                  <a:gd name="T85" fmla="*/ 26 h 150"/>
                  <a:gd name="T86" fmla="*/ 27 w 97"/>
                  <a:gd name="T87" fmla="*/ 33 h 150"/>
                  <a:gd name="T88" fmla="*/ 25 w 97"/>
                  <a:gd name="T89" fmla="*/ 4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7" h="150">
                    <a:moveTo>
                      <a:pt x="25" y="42"/>
                    </a:moveTo>
                    <a:cubicBezTo>
                      <a:pt x="25" y="46"/>
                      <a:pt x="26" y="49"/>
                      <a:pt x="28" y="52"/>
                    </a:cubicBezTo>
                    <a:cubicBezTo>
                      <a:pt x="29" y="54"/>
                      <a:pt x="31" y="56"/>
                      <a:pt x="34" y="58"/>
                    </a:cubicBezTo>
                    <a:cubicBezTo>
                      <a:pt x="37" y="59"/>
                      <a:pt x="40" y="60"/>
                      <a:pt x="44" y="61"/>
                    </a:cubicBezTo>
                    <a:cubicBezTo>
                      <a:pt x="48" y="62"/>
                      <a:pt x="51" y="63"/>
                      <a:pt x="55" y="64"/>
                    </a:cubicBezTo>
                    <a:cubicBezTo>
                      <a:pt x="61" y="65"/>
                      <a:pt x="66" y="67"/>
                      <a:pt x="71" y="68"/>
                    </a:cubicBezTo>
                    <a:cubicBezTo>
                      <a:pt x="75" y="70"/>
                      <a:pt x="80" y="72"/>
                      <a:pt x="84" y="75"/>
                    </a:cubicBezTo>
                    <a:cubicBezTo>
                      <a:pt x="88" y="78"/>
                      <a:pt x="91" y="81"/>
                      <a:pt x="94" y="86"/>
                    </a:cubicBezTo>
                    <a:cubicBezTo>
                      <a:pt x="96" y="91"/>
                      <a:pt x="97" y="98"/>
                      <a:pt x="97" y="106"/>
                    </a:cubicBezTo>
                    <a:cubicBezTo>
                      <a:pt x="97" y="113"/>
                      <a:pt x="96" y="119"/>
                      <a:pt x="93" y="125"/>
                    </a:cubicBezTo>
                    <a:cubicBezTo>
                      <a:pt x="90" y="130"/>
                      <a:pt x="86" y="135"/>
                      <a:pt x="81" y="139"/>
                    </a:cubicBezTo>
                    <a:cubicBezTo>
                      <a:pt x="76" y="142"/>
                      <a:pt x="70" y="145"/>
                      <a:pt x="63" y="147"/>
                    </a:cubicBezTo>
                    <a:cubicBezTo>
                      <a:pt x="56" y="149"/>
                      <a:pt x="48" y="150"/>
                      <a:pt x="40" y="150"/>
                    </a:cubicBezTo>
                    <a:cubicBezTo>
                      <a:pt x="34" y="150"/>
                      <a:pt x="30" y="150"/>
                      <a:pt x="25" y="149"/>
                    </a:cubicBezTo>
                    <a:cubicBezTo>
                      <a:pt x="21" y="149"/>
                      <a:pt x="17" y="148"/>
                      <a:pt x="14" y="147"/>
                    </a:cubicBezTo>
                    <a:cubicBezTo>
                      <a:pt x="11" y="146"/>
                      <a:pt x="8" y="146"/>
                      <a:pt x="6" y="145"/>
                    </a:cubicBezTo>
                    <a:cubicBezTo>
                      <a:pt x="4" y="144"/>
                      <a:pt x="2" y="143"/>
                      <a:pt x="0" y="142"/>
                    </a:cubicBezTo>
                    <a:cubicBezTo>
                      <a:pt x="0" y="123"/>
                      <a:pt x="0" y="123"/>
                      <a:pt x="0" y="123"/>
                    </a:cubicBezTo>
                    <a:cubicBezTo>
                      <a:pt x="6" y="125"/>
                      <a:pt x="12" y="127"/>
                      <a:pt x="18" y="128"/>
                    </a:cubicBezTo>
                    <a:cubicBezTo>
                      <a:pt x="23" y="130"/>
                      <a:pt x="30" y="130"/>
                      <a:pt x="37" y="130"/>
                    </a:cubicBezTo>
                    <a:cubicBezTo>
                      <a:pt x="42" y="130"/>
                      <a:pt x="47" y="130"/>
                      <a:pt x="52" y="129"/>
                    </a:cubicBezTo>
                    <a:cubicBezTo>
                      <a:pt x="56" y="128"/>
                      <a:pt x="60" y="126"/>
                      <a:pt x="63" y="124"/>
                    </a:cubicBezTo>
                    <a:cubicBezTo>
                      <a:pt x="66" y="122"/>
                      <a:pt x="69" y="120"/>
                      <a:pt x="70" y="117"/>
                    </a:cubicBezTo>
                    <a:cubicBezTo>
                      <a:pt x="72" y="114"/>
                      <a:pt x="73" y="111"/>
                      <a:pt x="73" y="107"/>
                    </a:cubicBezTo>
                    <a:cubicBezTo>
                      <a:pt x="73" y="103"/>
                      <a:pt x="72" y="100"/>
                      <a:pt x="71" y="97"/>
                    </a:cubicBezTo>
                    <a:cubicBezTo>
                      <a:pt x="69" y="94"/>
                      <a:pt x="67" y="92"/>
                      <a:pt x="64" y="90"/>
                    </a:cubicBezTo>
                    <a:cubicBezTo>
                      <a:pt x="62" y="89"/>
                      <a:pt x="59" y="87"/>
                      <a:pt x="55" y="86"/>
                    </a:cubicBezTo>
                    <a:cubicBezTo>
                      <a:pt x="52" y="85"/>
                      <a:pt x="48" y="84"/>
                      <a:pt x="44" y="83"/>
                    </a:cubicBezTo>
                    <a:cubicBezTo>
                      <a:pt x="39" y="82"/>
                      <a:pt x="34" y="81"/>
                      <a:pt x="29" y="79"/>
                    </a:cubicBezTo>
                    <a:cubicBezTo>
                      <a:pt x="24" y="78"/>
                      <a:pt x="19" y="76"/>
                      <a:pt x="15" y="73"/>
                    </a:cubicBezTo>
                    <a:cubicBezTo>
                      <a:pt x="11" y="70"/>
                      <a:pt x="7" y="67"/>
                      <a:pt x="5" y="62"/>
                    </a:cubicBezTo>
                    <a:cubicBezTo>
                      <a:pt x="2" y="57"/>
                      <a:pt x="1" y="51"/>
                      <a:pt x="1" y="44"/>
                    </a:cubicBezTo>
                    <a:cubicBezTo>
                      <a:pt x="1" y="37"/>
                      <a:pt x="2" y="30"/>
                      <a:pt x="5" y="25"/>
                    </a:cubicBezTo>
                    <a:cubicBezTo>
                      <a:pt x="8" y="19"/>
                      <a:pt x="11" y="15"/>
                      <a:pt x="16" y="11"/>
                    </a:cubicBezTo>
                    <a:cubicBezTo>
                      <a:pt x="20" y="7"/>
                      <a:pt x="26" y="5"/>
                      <a:pt x="32" y="3"/>
                    </a:cubicBezTo>
                    <a:cubicBezTo>
                      <a:pt x="38" y="1"/>
                      <a:pt x="44" y="0"/>
                      <a:pt x="51" y="0"/>
                    </a:cubicBezTo>
                    <a:cubicBezTo>
                      <a:pt x="59" y="0"/>
                      <a:pt x="66" y="1"/>
                      <a:pt x="73" y="3"/>
                    </a:cubicBezTo>
                    <a:cubicBezTo>
                      <a:pt x="80" y="4"/>
                      <a:pt x="86" y="6"/>
                      <a:pt x="91" y="8"/>
                    </a:cubicBezTo>
                    <a:cubicBezTo>
                      <a:pt x="91" y="28"/>
                      <a:pt x="91" y="28"/>
                      <a:pt x="91" y="28"/>
                    </a:cubicBezTo>
                    <a:cubicBezTo>
                      <a:pt x="86" y="26"/>
                      <a:pt x="80" y="24"/>
                      <a:pt x="74" y="22"/>
                    </a:cubicBezTo>
                    <a:cubicBezTo>
                      <a:pt x="68" y="21"/>
                      <a:pt x="62" y="20"/>
                      <a:pt x="55" y="20"/>
                    </a:cubicBezTo>
                    <a:cubicBezTo>
                      <a:pt x="50" y="20"/>
                      <a:pt x="45" y="21"/>
                      <a:pt x="41" y="22"/>
                    </a:cubicBezTo>
                    <a:cubicBezTo>
                      <a:pt x="38" y="23"/>
                      <a:pt x="35" y="24"/>
                      <a:pt x="32" y="26"/>
                    </a:cubicBezTo>
                    <a:cubicBezTo>
                      <a:pt x="30" y="28"/>
                      <a:pt x="28" y="31"/>
                      <a:pt x="27" y="33"/>
                    </a:cubicBezTo>
                    <a:cubicBezTo>
                      <a:pt x="26" y="36"/>
                      <a:pt x="25" y="39"/>
                      <a:pt x="25" y="42"/>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grpSp>
      </p:grpSp>
    </p:spTree>
    <p:extLst>
      <p:ext uri="{BB962C8B-B14F-4D97-AF65-F5344CB8AC3E}">
        <p14:creationId xmlns:p14="http://schemas.microsoft.com/office/powerpoint/2010/main" val="25382386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本文3">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bwMode="gray">
          <a:xfrm>
            <a:off x="6888378" y="5944782"/>
            <a:ext cx="2057400" cy="803169"/>
          </a:xfrm>
        </p:spPr>
        <p:txBody>
          <a:bodyPr vert="horz" lIns="91440" tIns="45720" rIns="91440" bIns="45720" rtlCol="0" anchor="b">
            <a:spAutoFit/>
          </a:bodyPr>
          <a:lstStyle>
            <a:lvl1pPr>
              <a:defRPr lang="en-US" altLang="ja-JP" sz="4619" smtClean="0">
                <a:solidFill>
                  <a:schemeClr val="bg1">
                    <a:lumMod val="75000"/>
                  </a:schemeClr>
                </a:solidFill>
                <a:latin typeface="+mj-lt"/>
                <a:ea typeface="+mj-ea"/>
              </a:defRPr>
            </a:lvl1pPr>
          </a:lstStyle>
          <a:p>
            <a:r>
              <a:rPr lang="en-US" altLang="ja-JP"/>
              <a:t>#</a:t>
            </a:r>
          </a:p>
        </p:txBody>
      </p:sp>
      <p:sp>
        <p:nvSpPr>
          <p:cNvPr id="7" name="Footer Placeholder 4"/>
          <p:cNvSpPr>
            <a:spLocks noGrp="1"/>
          </p:cNvSpPr>
          <p:nvPr>
            <p:ph type="ftr" sz="quarter" idx="11"/>
          </p:nvPr>
        </p:nvSpPr>
        <p:spPr bwMode="gray">
          <a:xfrm>
            <a:off x="3017790" y="6420758"/>
            <a:ext cx="3108420" cy="268449"/>
          </a:xfrm>
        </p:spPr>
        <p:txBody>
          <a:bodyPr vert="horz" lIns="91440" tIns="45720" rIns="91440" bIns="45720" rtlCol="0" anchor="ctr"/>
          <a:lstStyle>
            <a:lvl1pPr>
              <a:defRPr lang="en-US" sz="941" smtClean="0">
                <a:solidFill>
                  <a:schemeClr val="bg1">
                    <a:lumMod val="75000"/>
                  </a:schemeClr>
                </a:solidFill>
                <a:latin typeface="+mj-lt"/>
                <a:cs typeface="Times New Roman" pitchFamily="18" charset="0"/>
              </a:defRPr>
            </a:lvl1pPr>
          </a:lstStyle>
          <a:p>
            <a:r>
              <a:rPr lang="en-US"/>
              <a:t>Copyright © hiroyuqui kawai All Rights Reserved.</a:t>
            </a:r>
            <a:endParaRPr lang="en-US" dirty="0"/>
          </a:p>
        </p:txBody>
      </p:sp>
      <p:sp>
        <p:nvSpPr>
          <p:cNvPr id="8" name="テキスト プレースホルダー 7"/>
          <p:cNvSpPr>
            <a:spLocks noGrp="1"/>
          </p:cNvSpPr>
          <p:nvPr>
            <p:ph type="body" sz="quarter" idx="13" hasCustomPrompt="1"/>
          </p:nvPr>
        </p:nvSpPr>
        <p:spPr bwMode="gray">
          <a:xfrm>
            <a:off x="198222" y="1615812"/>
            <a:ext cx="1768433" cy="2415213"/>
          </a:xfr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wrap="none" bIns="0" rtlCol="0" anchor="ctr">
            <a:spAutoFit/>
          </a:bodyPr>
          <a:lstStyle>
            <a:lvl1pPr marL="0" indent="0">
              <a:buFontTx/>
              <a:buNone/>
              <a:defRPr lang="ja-JP" altLang="en-US" sz="17105">
                <a:solidFill>
                  <a:schemeClr val="bg1"/>
                </a:solidFill>
                <a:effectLst>
                  <a:glow rad="101600">
                    <a:schemeClr val="tx2">
                      <a:lumMod val="75000"/>
                      <a:alpha val="60000"/>
                    </a:schemeClr>
                  </a:glow>
                </a:effectLst>
              </a:defRPr>
            </a:lvl1pPr>
          </a:lstStyle>
          <a:p>
            <a:pPr marL="0" lvl="0" defTabSz="782052"/>
            <a:r>
              <a:rPr kumimoji="1" lang="en-US" altLang="ja-JP"/>
              <a:t>N</a:t>
            </a:r>
            <a:endParaRPr kumimoji="1" lang="ja-JP" altLang="en-US"/>
          </a:p>
        </p:txBody>
      </p:sp>
      <p:sp>
        <p:nvSpPr>
          <p:cNvPr id="41" name="図プレースホルダー 2"/>
          <p:cNvSpPr>
            <a:spLocks noGrp="1"/>
          </p:cNvSpPr>
          <p:nvPr>
            <p:ph type="pic" sz="quarter" idx="14" hasCustomPrompt="1"/>
          </p:nvPr>
        </p:nvSpPr>
        <p:spPr bwMode="gray">
          <a:xfrm>
            <a:off x="0" y="1137720"/>
            <a:ext cx="6030831" cy="3371394"/>
          </a:xfrm>
        </p:spPr>
        <p:txBody>
          <a:bodyPr>
            <a:normAutofit/>
          </a:bodyPr>
          <a:lstStyle>
            <a:lvl1pPr marL="0" indent="0">
              <a:buFontTx/>
              <a:buNone/>
              <a:defRPr sz="2053">
                <a:solidFill>
                  <a:schemeClr val="accent2"/>
                </a:solidFill>
              </a:defRPr>
            </a:lvl1pPr>
          </a:lstStyle>
          <a:p>
            <a:r>
              <a:rPr kumimoji="1" lang="en-US" altLang="ja-JP"/>
              <a:t>※</a:t>
            </a:r>
            <a:r>
              <a:rPr kumimoji="1" lang="ja-JP" altLang="en-US"/>
              <a:t>画像の挿入</a:t>
            </a:r>
          </a:p>
        </p:txBody>
      </p:sp>
      <p:sp>
        <p:nvSpPr>
          <p:cNvPr id="43" name="図プレースホルダー 2"/>
          <p:cNvSpPr>
            <a:spLocks noGrp="1"/>
          </p:cNvSpPr>
          <p:nvPr>
            <p:ph type="pic" sz="quarter" idx="16" hasCustomPrompt="1"/>
          </p:nvPr>
        </p:nvSpPr>
        <p:spPr bwMode="gray">
          <a:xfrm>
            <a:off x="6030830" y="1137720"/>
            <a:ext cx="3114528" cy="3371394"/>
          </a:xfrm>
        </p:spPr>
        <p:txBody>
          <a:bodyPr>
            <a:normAutofit/>
          </a:bodyPr>
          <a:lstStyle>
            <a:lvl1pPr marL="0" indent="0" algn="r">
              <a:buFontTx/>
              <a:buNone/>
              <a:defRPr sz="2053">
                <a:solidFill>
                  <a:schemeClr val="accent2"/>
                </a:solidFill>
              </a:defRPr>
            </a:lvl1pPr>
          </a:lstStyle>
          <a:p>
            <a:r>
              <a:rPr kumimoji="1" lang="en-US" altLang="ja-JP"/>
              <a:t>※</a:t>
            </a:r>
            <a:r>
              <a:rPr kumimoji="1" lang="ja-JP" altLang="en-US"/>
              <a:t>画像の挿入</a:t>
            </a:r>
          </a:p>
        </p:txBody>
      </p:sp>
      <p:pic>
        <p:nvPicPr>
          <p:cNvPr id="10" name="図 9" descr="挿絵, 抽象 が含まれている画像&#10;&#10;自動的に生成された説明">
            <a:extLst>
              <a:ext uri="{FF2B5EF4-FFF2-40B4-BE49-F238E27FC236}">
                <a16:creationId xmlns:a16="http://schemas.microsoft.com/office/drawing/2014/main" id="{CD1B08AE-0173-43FB-8684-E7A73C9CC165}"/>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46830" y="115574"/>
            <a:ext cx="275549" cy="365125"/>
          </a:xfrm>
          <a:prstGeom prst="rect">
            <a:avLst/>
          </a:prstGeom>
        </p:spPr>
      </p:pic>
    </p:spTree>
    <p:extLst>
      <p:ext uri="{BB962C8B-B14F-4D97-AF65-F5344CB8AC3E}">
        <p14:creationId xmlns:p14="http://schemas.microsoft.com/office/powerpoint/2010/main" val="802751994"/>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A932A0-E424-44E2-A9B4-A72849DD9713}"/>
              </a:ext>
            </a:extLst>
          </p:cNvPr>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1485F02-7016-48C8-B150-C05ACE712CD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9580620-4859-44E6-8F62-B1CF8688943C}"/>
              </a:ext>
            </a:extLst>
          </p:cNvPr>
          <p:cNvSpPr>
            <a:spLocks noGrp="1"/>
          </p:cNvSpPr>
          <p:nvPr>
            <p:ph type="dt" sz="half" idx="10"/>
          </p:nvPr>
        </p:nvSpPr>
        <p:spPr/>
        <p:txBody>
          <a:bodyPr/>
          <a:lstStyle/>
          <a:p>
            <a:fld id="{AADC48D6-2F4A-4A6A-A90C-F99260C5318E}" type="datetime1">
              <a:rPr kumimoji="1" lang="ja-JP" altLang="en-US" smtClean="0"/>
              <a:t>2021/4/24</a:t>
            </a:fld>
            <a:endParaRPr kumimoji="1" lang="ja-JP" altLang="en-US"/>
          </a:p>
        </p:txBody>
      </p:sp>
      <p:sp>
        <p:nvSpPr>
          <p:cNvPr id="5" name="フッター プレースホルダー 4">
            <a:extLst>
              <a:ext uri="{FF2B5EF4-FFF2-40B4-BE49-F238E27FC236}">
                <a16:creationId xmlns:a16="http://schemas.microsoft.com/office/drawing/2014/main" id="{14B6F35B-3340-42F9-8523-05D7C170B5B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FDA65D1-B5F8-48C9-A1BB-E71668C5FEA8}"/>
              </a:ext>
            </a:extLst>
          </p:cNvPr>
          <p:cNvSpPr>
            <a:spLocks noGrp="1"/>
          </p:cNvSpPr>
          <p:nvPr>
            <p:ph type="sldNum" sz="quarter" idx="12"/>
          </p:nvPr>
        </p:nvSpPr>
        <p:spPr/>
        <p:txBody>
          <a:bodyPr/>
          <a:lstStyle/>
          <a:p>
            <a:fld id="{663FA601-B90D-4115-B0A1-9ADCA6F8CDC5}" type="slidenum">
              <a:rPr kumimoji="1" lang="ja-JP" altLang="en-US" smtClean="0"/>
              <a:t>‹#›</a:t>
            </a:fld>
            <a:endParaRPr kumimoji="1" lang="ja-JP" altLang="en-US"/>
          </a:p>
        </p:txBody>
      </p:sp>
    </p:spTree>
    <p:extLst>
      <p:ext uri="{BB962C8B-B14F-4D97-AF65-F5344CB8AC3E}">
        <p14:creationId xmlns:p14="http://schemas.microsoft.com/office/powerpoint/2010/main" val="2474519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29799F-BD18-4EE7-AA6B-4E489319912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DF749DE-A951-4484-9DCE-4E2A401B97D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BDB644D-6B69-43D5-99F7-407D1C83E003}"/>
              </a:ext>
            </a:extLst>
          </p:cNvPr>
          <p:cNvSpPr>
            <a:spLocks noGrp="1"/>
          </p:cNvSpPr>
          <p:nvPr>
            <p:ph type="dt" sz="half" idx="10"/>
          </p:nvPr>
        </p:nvSpPr>
        <p:spPr/>
        <p:txBody>
          <a:bodyPr/>
          <a:lstStyle/>
          <a:p>
            <a:fld id="{5A31EFEE-7FA4-4011-8CEB-2BBD76426891}" type="datetime1">
              <a:rPr kumimoji="1" lang="ja-JP" altLang="en-US" smtClean="0"/>
              <a:t>2021/4/24</a:t>
            </a:fld>
            <a:endParaRPr kumimoji="1" lang="ja-JP" altLang="en-US"/>
          </a:p>
        </p:txBody>
      </p:sp>
      <p:sp>
        <p:nvSpPr>
          <p:cNvPr id="5" name="フッター プレースホルダー 4">
            <a:extLst>
              <a:ext uri="{FF2B5EF4-FFF2-40B4-BE49-F238E27FC236}">
                <a16:creationId xmlns:a16="http://schemas.microsoft.com/office/drawing/2014/main" id="{D829819E-D27A-41B2-93C3-19578CA23B0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30F1689-866D-4BF0-A7DF-E4B7594E614B}"/>
              </a:ext>
            </a:extLst>
          </p:cNvPr>
          <p:cNvSpPr>
            <a:spLocks noGrp="1"/>
          </p:cNvSpPr>
          <p:nvPr>
            <p:ph type="sldNum" sz="quarter" idx="12"/>
          </p:nvPr>
        </p:nvSpPr>
        <p:spPr/>
        <p:txBody>
          <a:bodyPr/>
          <a:lstStyle/>
          <a:p>
            <a:fld id="{663FA601-B90D-4115-B0A1-9ADCA6F8CDC5}" type="slidenum">
              <a:rPr kumimoji="1" lang="ja-JP" altLang="en-US" smtClean="0"/>
              <a:t>‹#›</a:t>
            </a:fld>
            <a:endParaRPr kumimoji="1" lang="ja-JP" altLang="en-US"/>
          </a:p>
        </p:txBody>
      </p:sp>
    </p:spTree>
    <p:extLst>
      <p:ext uri="{BB962C8B-B14F-4D97-AF65-F5344CB8AC3E}">
        <p14:creationId xmlns:p14="http://schemas.microsoft.com/office/powerpoint/2010/main" val="11182104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19C2C4-B544-46EB-9502-6364B7344118}"/>
              </a:ext>
            </a:extLst>
          </p:cNvPr>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22B624C-1089-48F1-B3A4-16D43145446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D7EA1CE-3916-4834-8191-01CAC76F71A6}"/>
              </a:ext>
            </a:extLst>
          </p:cNvPr>
          <p:cNvSpPr>
            <a:spLocks noGrp="1"/>
          </p:cNvSpPr>
          <p:nvPr>
            <p:ph type="dt" sz="half" idx="10"/>
          </p:nvPr>
        </p:nvSpPr>
        <p:spPr/>
        <p:txBody>
          <a:bodyPr/>
          <a:lstStyle/>
          <a:p>
            <a:fld id="{F60FA09A-4DA7-4C97-A68A-65D58CC1E1AA}" type="datetime1">
              <a:rPr kumimoji="1" lang="ja-JP" altLang="en-US" smtClean="0"/>
              <a:t>2021/4/24</a:t>
            </a:fld>
            <a:endParaRPr kumimoji="1" lang="ja-JP" altLang="en-US"/>
          </a:p>
        </p:txBody>
      </p:sp>
      <p:sp>
        <p:nvSpPr>
          <p:cNvPr id="5" name="フッター プレースホルダー 4">
            <a:extLst>
              <a:ext uri="{FF2B5EF4-FFF2-40B4-BE49-F238E27FC236}">
                <a16:creationId xmlns:a16="http://schemas.microsoft.com/office/drawing/2014/main" id="{0D92D18E-6DB0-4C08-B481-9817FC9BCCD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D0C9C04-4A69-4DC2-A70C-323E80F48030}"/>
              </a:ext>
            </a:extLst>
          </p:cNvPr>
          <p:cNvSpPr>
            <a:spLocks noGrp="1"/>
          </p:cNvSpPr>
          <p:nvPr>
            <p:ph type="sldNum" sz="quarter" idx="12"/>
          </p:nvPr>
        </p:nvSpPr>
        <p:spPr/>
        <p:txBody>
          <a:bodyPr/>
          <a:lstStyle/>
          <a:p>
            <a:fld id="{663FA601-B90D-4115-B0A1-9ADCA6F8CDC5}" type="slidenum">
              <a:rPr kumimoji="1" lang="ja-JP" altLang="en-US" smtClean="0"/>
              <a:t>‹#›</a:t>
            </a:fld>
            <a:endParaRPr kumimoji="1" lang="ja-JP" altLang="en-US"/>
          </a:p>
        </p:txBody>
      </p:sp>
    </p:spTree>
    <p:extLst>
      <p:ext uri="{BB962C8B-B14F-4D97-AF65-F5344CB8AC3E}">
        <p14:creationId xmlns:p14="http://schemas.microsoft.com/office/powerpoint/2010/main" val="28603187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F5F367-FB3B-4AD8-9982-6CAC4D4AAAB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1FB5251-7283-460F-8C25-D98F9CA6BC13}"/>
              </a:ext>
            </a:extLst>
          </p:cNvPr>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6F36632-6F8D-4E84-B1B4-0612AB894B71}"/>
              </a:ext>
            </a:extLst>
          </p:cNvPr>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429BCA1-5D41-42BD-90CE-6B94B84A7159}"/>
              </a:ext>
            </a:extLst>
          </p:cNvPr>
          <p:cNvSpPr>
            <a:spLocks noGrp="1"/>
          </p:cNvSpPr>
          <p:nvPr>
            <p:ph type="dt" sz="half" idx="10"/>
          </p:nvPr>
        </p:nvSpPr>
        <p:spPr/>
        <p:txBody>
          <a:bodyPr/>
          <a:lstStyle/>
          <a:p>
            <a:fld id="{8E7BF55B-F59E-4E33-AE58-E413682B583E}" type="datetime1">
              <a:rPr kumimoji="1" lang="ja-JP" altLang="en-US" smtClean="0"/>
              <a:t>2021/4/24</a:t>
            </a:fld>
            <a:endParaRPr kumimoji="1" lang="ja-JP" altLang="en-US"/>
          </a:p>
        </p:txBody>
      </p:sp>
      <p:sp>
        <p:nvSpPr>
          <p:cNvPr id="6" name="フッター プレースホルダー 5">
            <a:extLst>
              <a:ext uri="{FF2B5EF4-FFF2-40B4-BE49-F238E27FC236}">
                <a16:creationId xmlns:a16="http://schemas.microsoft.com/office/drawing/2014/main" id="{3E935E1B-93DB-4585-B361-5EA453D88C3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B925DF3-C884-46DC-BE1D-3A355AEBD3BE}"/>
              </a:ext>
            </a:extLst>
          </p:cNvPr>
          <p:cNvSpPr>
            <a:spLocks noGrp="1"/>
          </p:cNvSpPr>
          <p:nvPr>
            <p:ph type="sldNum" sz="quarter" idx="12"/>
          </p:nvPr>
        </p:nvSpPr>
        <p:spPr/>
        <p:txBody>
          <a:bodyPr/>
          <a:lstStyle/>
          <a:p>
            <a:fld id="{663FA601-B90D-4115-B0A1-9ADCA6F8CDC5}" type="slidenum">
              <a:rPr kumimoji="1" lang="ja-JP" altLang="en-US" smtClean="0"/>
              <a:t>‹#›</a:t>
            </a:fld>
            <a:endParaRPr kumimoji="1" lang="ja-JP" altLang="en-US"/>
          </a:p>
        </p:txBody>
      </p:sp>
    </p:spTree>
    <p:extLst>
      <p:ext uri="{BB962C8B-B14F-4D97-AF65-F5344CB8AC3E}">
        <p14:creationId xmlns:p14="http://schemas.microsoft.com/office/powerpoint/2010/main" val="4286679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66D386-C637-4A70-B618-8131E00F58A5}"/>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F01319A-B57A-4CCF-BB99-FAC0B5C93F8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1F6E9A4-30B1-420F-ADA8-0FC1D4B8B6C8}"/>
              </a:ext>
            </a:extLst>
          </p:cNvPr>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F148C3A-32D4-453A-BE70-0134E131582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08E02232-C056-4690-AC59-C3B0B7BAED1A}"/>
              </a:ext>
            </a:extLst>
          </p:cNvPr>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BC1E8EE-6DEA-49F6-A716-9D5FF9C50463}"/>
              </a:ext>
            </a:extLst>
          </p:cNvPr>
          <p:cNvSpPr>
            <a:spLocks noGrp="1"/>
          </p:cNvSpPr>
          <p:nvPr>
            <p:ph type="dt" sz="half" idx="10"/>
          </p:nvPr>
        </p:nvSpPr>
        <p:spPr/>
        <p:txBody>
          <a:bodyPr/>
          <a:lstStyle/>
          <a:p>
            <a:fld id="{478BB3DD-D779-4507-8EE3-ADA3E1F28CAC}" type="datetime1">
              <a:rPr kumimoji="1" lang="ja-JP" altLang="en-US" smtClean="0"/>
              <a:t>2021/4/24</a:t>
            </a:fld>
            <a:endParaRPr kumimoji="1" lang="ja-JP" altLang="en-US"/>
          </a:p>
        </p:txBody>
      </p:sp>
      <p:sp>
        <p:nvSpPr>
          <p:cNvPr id="8" name="フッター プレースホルダー 7">
            <a:extLst>
              <a:ext uri="{FF2B5EF4-FFF2-40B4-BE49-F238E27FC236}">
                <a16:creationId xmlns:a16="http://schemas.microsoft.com/office/drawing/2014/main" id="{A98E8F35-6313-4F5A-9736-3B794F69A99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8C93964-9717-40E3-B952-6057DA897AFF}"/>
              </a:ext>
            </a:extLst>
          </p:cNvPr>
          <p:cNvSpPr>
            <a:spLocks noGrp="1"/>
          </p:cNvSpPr>
          <p:nvPr>
            <p:ph type="sldNum" sz="quarter" idx="12"/>
          </p:nvPr>
        </p:nvSpPr>
        <p:spPr/>
        <p:txBody>
          <a:bodyPr/>
          <a:lstStyle/>
          <a:p>
            <a:fld id="{663FA601-B90D-4115-B0A1-9ADCA6F8CDC5}" type="slidenum">
              <a:rPr kumimoji="1" lang="ja-JP" altLang="en-US" smtClean="0"/>
              <a:t>‹#›</a:t>
            </a:fld>
            <a:endParaRPr kumimoji="1" lang="ja-JP" altLang="en-US"/>
          </a:p>
        </p:txBody>
      </p:sp>
    </p:spTree>
    <p:extLst>
      <p:ext uri="{BB962C8B-B14F-4D97-AF65-F5344CB8AC3E}">
        <p14:creationId xmlns:p14="http://schemas.microsoft.com/office/powerpoint/2010/main" val="1539814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0F08B2-EF97-4BA0-857A-688271353015}"/>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D46E0B6-7740-491B-A308-77E5274DDEA9}"/>
              </a:ext>
            </a:extLst>
          </p:cNvPr>
          <p:cNvSpPr>
            <a:spLocks noGrp="1"/>
          </p:cNvSpPr>
          <p:nvPr>
            <p:ph type="dt" sz="half" idx="10"/>
          </p:nvPr>
        </p:nvSpPr>
        <p:spPr/>
        <p:txBody>
          <a:bodyPr/>
          <a:lstStyle/>
          <a:p>
            <a:fld id="{BB8C1F68-A543-4B34-BA15-FF54BA210FE2}" type="datetime1">
              <a:rPr kumimoji="1" lang="ja-JP" altLang="en-US" smtClean="0"/>
              <a:t>2021/4/24</a:t>
            </a:fld>
            <a:endParaRPr kumimoji="1" lang="ja-JP" altLang="en-US"/>
          </a:p>
        </p:txBody>
      </p:sp>
      <p:sp>
        <p:nvSpPr>
          <p:cNvPr id="4" name="フッター プレースホルダー 3">
            <a:extLst>
              <a:ext uri="{FF2B5EF4-FFF2-40B4-BE49-F238E27FC236}">
                <a16:creationId xmlns:a16="http://schemas.microsoft.com/office/drawing/2014/main" id="{12BD2EE1-4AD3-4AC8-BAD5-4C2B3C007A4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27DB022-0071-46DC-97A1-98FA85553647}"/>
              </a:ext>
            </a:extLst>
          </p:cNvPr>
          <p:cNvSpPr>
            <a:spLocks noGrp="1"/>
          </p:cNvSpPr>
          <p:nvPr>
            <p:ph type="sldNum" sz="quarter" idx="12"/>
          </p:nvPr>
        </p:nvSpPr>
        <p:spPr/>
        <p:txBody>
          <a:bodyPr/>
          <a:lstStyle/>
          <a:p>
            <a:fld id="{663FA601-B90D-4115-B0A1-9ADCA6F8CDC5}" type="slidenum">
              <a:rPr kumimoji="1" lang="ja-JP" altLang="en-US" smtClean="0"/>
              <a:t>‹#›</a:t>
            </a:fld>
            <a:endParaRPr kumimoji="1" lang="ja-JP" altLang="en-US"/>
          </a:p>
        </p:txBody>
      </p:sp>
    </p:spTree>
    <p:extLst>
      <p:ext uri="{BB962C8B-B14F-4D97-AF65-F5344CB8AC3E}">
        <p14:creationId xmlns:p14="http://schemas.microsoft.com/office/powerpoint/2010/main" val="7427470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A36A409-3E28-40C2-9984-754BBBF274BD}"/>
              </a:ext>
            </a:extLst>
          </p:cNvPr>
          <p:cNvSpPr>
            <a:spLocks noGrp="1"/>
          </p:cNvSpPr>
          <p:nvPr>
            <p:ph type="dt" sz="half" idx="10"/>
          </p:nvPr>
        </p:nvSpPr>
        <p:spPr/>
        <p:txBody>
          <a:bodyPr/>
          <a:lstStyle/>
          <a:p>
            <a:fld id="{7CE9562E-376B-40AE-BBB3-90F7B02C5376}" type="datetime1">
              <a:rPr kumimoji="1" lang="ja-JP" altLang="en-US" smtClean="0"/>
              <a:t>2021/4/24</a:t>
            </a:fld>
            <a:endParaRPr kumimoji="1" lang="ja-JP" altLang="en-US"/>
          </a:p>
        </p:txBody>
      </p:sp>
      <p:sp>
        <p:nvSpPr>
          <p:cNvPr id="3" name="フッター プレースホルダー 2">
            <a:extLst>
              <a:ext uri="{FF2B5EF4-FFF2-40B4-BE49-F238E27FC236}">
                <a16:creationId xmlns:a16="http://schemas.microsoft.com/office/drawing/2014/main" id="{4B4180C7-B476-4E31-8526-E061322BE30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144474C-72F5-463E-8CF3-344BE17BC0FD}"/>
              </a:ext>
            </a:extLst>
          </p:cNvPr>
          <p:cNvSpPr>
            <a:spLocks noGrp="1"/>
          </p:cNvSpPr>
          <p:nvPr>
            <p:ph type="sldNum" sz="quarter" idx="12"/>
          </p:nvPr>
        </p:nvSpPr>
        <p:spPr/>
        <p:txBody>
          <a:bodyPr/>
          <a:lstStyle/>
          <a:p>
            <a:fld id="{663FA601-B90D-4115-B0A1-9ADCA6F8CDC5}" type="slidenum">
              <a:rPr kumimoji="1" lang="ja-JP" altLang="en-US" smtClean="0"/>
              <a:t>‹#›</a:t>
            </a:fld>
            <a:endParaRPr kumimoji="1" lang="ja-JP" altLang="en-US"/>
          </a:p>
        </p:txBody>
      </p:sp>
    </p:spTree>
    <p:extLst>
      <p:ext uri="{BB962C8B-B14F-4D97-AF65-F5344CB8AC3E}">
        <p14:creationId xmlns:p14="http://schemas.microsoft.com/office/powerpoint/2010/main" val="14430453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A48822-2CBA-4355-AD7C-410E999A20F0}"/>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2480B8B-2E70-40DB-A900-CB48C13810A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7098F91-C0BA-4D9F-B222-BD7AE10D58A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19B73E1-1EF7-423A-82B0-D0CE3823F393}"/>
              </a:ext>
            </a:extLst>
          </p:cNvPr>
          <p:cNvSpPr>
            <a:spLocks noGrp="1"/>
          </p:cNvSpPr>
          <p:nvPr>
            <p:ph type="dt" sz="half" idx="10"/>
          </p:nvPr>
        </p:nvSpPr>
        <p:spPr/>
        <p:txBody>
          <a:bodyPr/>
          <a:lstStyle/>
          <a:p>
            <a:fld id="{D02BAE1C-64C7-45E8-B89E-AC58B87B455B}" type="datetime1">
              <a:rPr kumimoji="1" lang="ja-JP" altLang="en-US" smtClean="0"/>
              <a:t>2021/4/24</a:t>
            </a:fld>
            <a:endParaRPr kumimoji="1" lang="ja-JP" altLang="en-US"/>
          </a:p>
        </p:txBody>
      </p:sp>
      <p:sp>
        <p:nvSpPr>
          <p:cNvPr id="6" name="フッター プレースホルダー 5">
            <a:extLst>
              <a:ext uri="{FF2B5EF4-FFF2-40B4-BE49-F238E27FC236}">
                <a16:creationId xmlns:a16="http://schemas.microsoft.com/office/drawing/2014/main" id="{6E1C3441-6FFB-49C1-A737-BEA4721D37A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D9E0422-3460-4420-94DF-5B3186F40415}"/>
              </a:ext>
            </a:extLst>
          </p:cNvPr>
          <p:cNvSpPr>
            <a:spLocks noGrp="1"/>
          </p:cNvSpPr>
          <p:nvPr>
            <p:ph type="sldNum" sz="quarter" idx="12"/>
          </p:nvPr>
        </p:nvSpPr>
        <p:spPr/>
        <p:txBody>
          <a:bodyPr/>
          <a:lstStyle/>
          <a:p>
            <a:fld id="{663FA601-B90D-4115-B0A1-9ADCA6F8CDC5}" type="slidenum">
              <a:rPr kumimoji="1" lang="ja-JP" altLang="en-US" smtClean="0"/>
              <a:t>‹#›</a:t>
            </a:fld>
            <a:endParaRPr kumimoji="1" lang="ja-JP" altLang="en-US"/>
          </a:p>
        </p:txBody>
      </p:sp>
    </p:spTree>
    <p:extLst>
      <p:ext uri="{BB962C8B-B14F-4D97-AF65-F5344CB8AC3E}">
        <p14:creationId xmlns:p14="http://schemas.microsoft.com/office/powerpoint/2010/main" val="625640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087F00-556E-4A88-B7F4-99499A87A565}"/>
              </a:ext>
            </a:extLst>
          </p:cNvPr>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608D1B0-520C-41B3-ABE2-D367E781C4D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a:extLst>
              <a:ext uri="{FF2B5EF4-FFF2-40B4-BE49-F238E27FC236}">
                <a16:creationId xmlns:a16="http://schemas.microsoft.com/office/drawing/2014/main" id="{87322AB5-757B-462C-9388-08436383F3B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F2485AB-619B-4308-AAFA-6FDFD1F23B5A}"/>
              </a:ext>
            </a:extLst>
          </p:cNvPr>
          <p:cNvSpPr>
            <a:spLocks noGrp="1"/>
          </p:cNvSpPr>
          <p:nvPr>
            <p:ph type="dt" sz="half" idx="10"/>
          </p:nvPr>
        </p:nvSpPr>
        <p:spPr/>
        <p:txBody>
          <a:bodyPr/>
          <a:lstStyle/>
          <a:p>
            <a:fld id="{BFFA37C7-88D1-49A6-8D9F-8EC49AB707F3}" type="datetime1">
              <a:rPr kumimoji="1" lang="ja-JP" altLang="en-US" smtClean="0"/>
              <a:t>2021/4/24</a:t>
            </a:fld>
            <a:endParaRPr kumimoji="1" lang="ja-JP" altLang="en-US"/>
          </a:p>
        </p:txBody>
      </p:sp>
      <p:sp>
        <p:nvSpPr>
          <p:cNvPr id="6" name="フッター プレースホルダー 5">
            <a:extLst>
              <a:ext uri="{FF2B5EF4-FFF2-40B4-BE49-F238E27FC236}">
                <a16:creationId xmlns:a16="http://schemas.microsoft.com/office/drawing/2014/main" id="{BBF632C1-3C6C-4385-AC49-438D3C5F48B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E16DB9C-2774-4E5D-8147-CAC32C83B91C}"/>
              </a:ext>
            </a:extLst>
          </p:cNvPr>
          <p:cNvSpPr>
            <a:spLocks noGrp="1"/>
          </p:cNvSpPr>
          <p:nvPr>
            <p:ph type="sldNum" sz="quarter" idx="12"/>
          </p:nvPr>
        </p:nvSpPr>
        <p:spPr/>
        <p:txBody>
          <a:bodyPr/>
          <a:lstStyle/>
          <a:p>
            <a:fld id="{663FA601-B90D-4115-B0A1-9ADCA6F8CDC5}" type="slidenum">
              <a:rPr kumimoji="1" lang="ja-JP" altLang="en-US" smtClean="0"/>
              <a:t>‹#›</a:t>
            </a:fld>
            <a:endParaRPr kumimoji="1" lang="ja-JP" altLang="en-US"/>
          </a:p>
        </p:txBody>
      </p:sp>
    </p:spTree>
    <p:extLst>
      <p:ext uri="{BB962C8B-B14F-4D97-AF65-F5344CB8AC3E}">
        <p14:creationId xmlns:p14="http://schemas.microsoft.com/office/powerpoint/2010/main" val="2624878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sp>
        <p:nvSpPr>
          <p:cNvPr id="8" name="正方形/長方形 7"/>
          <p:cNvSpPr/>
          <p:nvPr userDrawn="1"/>
        </p:nvSpPr>
        <p:spPr bwMode="gray">
          <a:xfrm>
            <a:off x="198222" y="6435673"/>
            <a:ext cx="8747810" cy="2336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0"/>
          </a:p>
        </p:txBody>
      </p:sp>
      <p:sp>
        <p:nvSpPr>
          <p:cNvPr id="6" name="スライド番号プレースホルダー 5"/>
          <p:cNvSpPr>
            <a:spLocks noGrp="1"/>
          </p:cNvSpPr>
          <p:nvPr>
            <p:ph type="sldNum" sz="quarter" idx="12"/>
          </p:nvPr>
        </p:nvSpPr>
        <p:spPr bwMode="gray">
          <a:xfrm>
            <a:off x="6888378" y="6356352"/>
            <a:ext cx="2057400" cy="365125"/>
          </a:xfrm>
        </p:spPr>
        <p:txBody>
          <a:bodyPr anchor="b" anchorCtr="0"/>
          <a:lstStyle>
            <a:lvl1pPr>
              <a:defRPr sz="1540">
                <a:solidFill>
                  <a:schemeClr val="bg1"/>
                </a:solidFill>
                <a:latin typeface="+mj-lt"/>
              </a:defRPr>
            </a:lvl1pPr>
          </a:lstStyle>
          <a:p>
            <a:fld id="{5435CD23-6E25-40B6-80A4-33E86F8DFC6A}" type="slidenum">
              <a:rPr lang="ja-JP" altLang="en-US" smtClean="0"/>
              <a:pPr/>
              <a:t>‹#›</a:t>
            </a:fld>
            <a:endParaRPr lang="ja-JP" altLang="en-US"/>
          </a:p>
        </p:txBody>
      </p:sp>
      <p:sp>
        <p:nvSpPr>
          <p:cNvPr id="7" name="Footer Placeholder 4"/>
          <p:cNvSpPr>
            <a:spLocks noGrp="1"/>
          </p:cNvSpPr>
          <p:nvPr>
            <p:ph type="ftr" sz="quarter" idx="11"/>
          </p:nvPr>
        </p:nvSpPr>
        <p:spPr bwMode="gray">
          <a:xfrm>
            <a:off x="3264180" y="6449567"/>
            <a:ext cx="2456122" cy="210827"/>
          </a:xfrm>
        </p:spPr>
        <p:txBody>
          <a:bodyPr wrap="none">
            <a:spAutoFit/>
          </a:bodyPr>
          <a:lstStyle>
            <a:lvl1pPr algn="r">
              <a:defRPr sz="770">
                <a:solidFill>
                  <a:schemeClr val="bg1"/>
                </a:solidFill>
                <a:latin typeface="+mj-lt"/>
              </a:defRPr>
            </a:lvl1pPr>
          </a:lstStyle>
          <a:p>
            <a:r>
              <a:rPr lang="en-US" altLang="ja-JP">
                <a:cs typeface="Times New Roman" pitchFamily="18" charset="0"/>
              </a:rPr>
              <a:t>Copyright © akari lighting planning All Rights Reserved.</a:t>
            </a:r>
            <a:endParaRPr lang="ja-JP" altLang="en-US" dirty="0">
              <a:cs typeface="Times New Roman" pitchFamily="18" charset="0"/>
            </a:endParaRPr>
          </a:p>
        </p:txBody>
      </p:sp>
      <p:grpSp>
        <p:nvGrpSpPr>
          <p:cNvPr id="9" name="グループ化 8"/>
          <p:cNvGrpSpPr/>
          <p:nvPr userDrawn="1"/>
        </p:nvGrpSpPr>
        <p:grpSpPr bwMode="gray">
          <a:xfrm>
            <a:off x="8076588" y="188661"/>
            <a:ext cx="869190" cy="230608"/>
            <a:chOff x="8892791" y="207962"/>
            <a:chExt cx="1326505" cy="331787"/>
          </a:xfrm>
        </p:grpSpPr>
        <p:grpSp>
          <p:nvGrpSpPr>
            <p:cNvPr id="10" name="グループ化 9"/>
            <p:cNvGrpSpPr/>
            <p:nvPr userDrawn="1"/>
          </p:nvGrpSpPr>
          <p:grpSpPr bwMode="gray">
            <a:xfrm>
              <a:off x="8892791" y="207962"/>
              <a:ext cx="535590" cy="331787"/>
              <a:chOff x="3406775" y="1112838"/>
              <a:chExt cx="1222376" cy="757237"/>
            </a:xfrm>
          </p:grpSpPr>
          <p:sp>
            <p:nvSpPr>
              <p:cNvPr id="19" name="Freeform 5"/>
              <p:cNvSpPr>
                <a:spLocks/>
              </p:cNvSpPr>
              <p:nvPr userDrawn="1"/>
            </p:nvSpPr>
            <p:spPr bwMode="gray">
              <a:xfrm>
                <a:off x="3406775" y="1112838"/>
                <a:ext cx="1222375" cy="757237"/>
              </a:xfrm>
              <a:custGeom>
                <a:avLst/>
                <a:gdLst>
                  <a:gd name="T0" fmla="*/ 2147 w 2680"/>
                  <a:gd name="T1" fmla="*/ 888 h 1657"/>
                  <a:gd name="T2" fmla="*/ 2185 w 2680"/>
                  <a:gd name="T3" fmla="*/ 903 h 1657"/>
                  <a:gd name="T4" fmla="*/ 2280 w 2680"/>
                  <a:gd name="T5" fmla="*/ 1002 h 1657"/>
                  <a:gd name="T6" fmla="*/ 2680 w 2680"/>
                  <a:gd name="T7" fmla="*/ 463 h 1657"/>
                  <a:gd name="T8" fmla="*/ 2680 w 2680"/>
                  <a:gd name="T9" fmla="*/ 0 h 1657"/>
                  <a:gd name="T10" fmla="*/ 0 w 2680"/>
                  <a:gd name="T11" fmla="*/ 0 h 1657"/>
                  <a:gd name="T12" fmla="*/ 0 w 2680"/>
                  <a:gd name="T13" fmla="*/ 1657 h 1657"/>
                  <a:gd name="T14" fmla="*/ 1529 w 2680"/>
                  <a:gd name="T15" fmla="*/ 1657 h 1657"/>
                  <a:gd name="T16" fmla="*/ 2110 w 2680"/>
                  <a:gd name="T17" fmla="*/ 907 h 1657"/>
                  <a:gd name="T18" fmla="*/ 2147 w 2680"/>
                  <a:gd name="T19" fmla="*/ 888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0" h="1657">
                    <a:moveTo>
                      <a:pt x="2147" y="888"/>
                    </a:moveTo>
                    <a:cubicBezTo>
                      <a:pt x="2161" y="887"/>
                      <a:pt x="2175" y="893"/>
                      <a:pt x="2185" y="903"/>
                    </a:cubicBezTo>
                    <a:cubicBezTo>
                      <a:pt x="2280" y="1002"/>
                      <a:pt x="2280" y="1002"/>
                      <a:pt x="2280" y="1002"/>
                    </a:cubicBezTo>
                    <a:cubicBezTo>
                      <a:pt x="2680" y="463"/>
                      <a:pt x="2680" y="463"/>
                      <a:pt x="2680" y="463"/>
                    </a:cubicBezTo>
                    <a:cubicBezTo>
                      <a:pt x="2680" y="0"/>
                      <a:pt x="2680" y="0"/>
                      <a:pt x="2680" y="0"/>
                    </a:cubicBezTo>
                    <a:cubicBezTo>
                      <a:pt x="0" y="0"/>
                      <a:pt x="0" y="0"/>
                      <a:pt x="0" y="0"/>
                    </a:cubicBezTo>
                    <a:cubicBezTo>
                      <a:pt x="0" y="1657"/>
                      <a:pt x="0" y="1657"/>
                      <a:pt x="0" y="1657"/>
                    </a:cubicBezTo>
                    <a:cubicBezTo>
                      <a:pt x="1529" y="1657"/>
                      <a:pt x="1529" y="1657"/>
                      <a:pt x="1529" y="1657"/>
                    </a:cubicBezTo>
                    <a:cubicBezTo>
                      <a:pt x="2110" y="907"/>
                      <a:pt x="2110" y="907"/>
                      <a:pt x="2110" y="907"/>
                    </a:cubicBezTo>
                    <a:cubicBezTo>
                      <a:pt x="2119" y="895"/>
                      <a:pt x="2132" y="889"/>
                      <a:pt x="2147" y="888"/>
                    </a:cubicBezTo>
                    <a:close/>
                  </a:path>
                </a:pathLst>
              </a:custGeom>
              <a:solidFill>
                <a:srgbClr val="83C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20" name="Freeform 6"/>
              <p:cNvSpPr>
                <a:spLocks/>
              </p:cNvSpPr>
              <p:nvPr userDrawn="1"/>
            </p:nvSpPr>
            <p:spPr bwMode="gray">
              <a:xfrm>
                <a:off x="4160838" y="1400175"/>
                <a:ext cx="468313" cy="469900"/>
              </a:xfrm>
              <a:custGeom>
                <a:avLst/>
                <a:gdLst>
                  <a:gd name="T0" fmla="*/ 633 w 1026"/>
                  <a:gd name="T1" fmla="*/ 499 h 1029"/>
                  <a:gd name="T2" fmla="*/ 595 w 1026"/>
                  <a:gd name="T3" fmla="*/ 484 h 1029"/>
                  <a:gd name="T4" fmla="*/ 499 w 1026"/>
                  <a:gd name="T5" fmla="*/ 384 h 1029"/>
                  <a:gd name="T6" fmla="*/ 0 w 1026"/>
                  <a:gd name="T7" fmla="*/ 1029 h 1029"/>
                  <a:gd name="T8" fmla="*/ 1026 w 1026"/>
                  <a:gd name="T9" fmla="*/ 1029 h 1029"/>
                  <a:gd name="T10" fmla="*/ 1026 w 1026"/>
                  <a:gd name="T11" fmla="*/ 0 h 1029"/>
                  <a:gd name="T12" fmla="*/ 670 w 1026"/>
                  <a:gd name="T13" fmla="*/ 479 h 1029"/>
                  <a:gd name="T14" fmla="*/ 633 w 1026"/>
                  <a:gd name="T15" fmla="*/ 499 h 10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6" h="1029">
                    <a:moveTo>
                      <a:pt x="633" y="499"/>
                    </a:moveTo>
                    <a:cubicBezTo>
                      <a:pt x="619" y="500"/>
                      <a:pt x="605" y="494"/>
                      <a:pt x="595" y="484"/>
                    </a:cubicBezTo>
                    <a:cubicBezTo>
                      <a:pt x="499" y="384"/>
                      <a:pt x="499" y="384"/>
                      <a:pt x="499" y="384"/>
                    </a:cubicBezTo>
                    <a:cubicBezTo>
                      <a:pt x="0" y="1029"/>
                      <a:pt x="0" y="1029"/>
                      <a:pt x="0" y="1029"/>
                    </a:cubicBezTo>
                    <a:cubicBezTo>
                      <a:pt x="1026" y="1029"/>
                      <a:pt x="1026" y="1029"/>
                      <a:pt x="1026" y="1029"/>
                    </a:cubicBezTo>
                    <a:cubicBezTo>
                      <a:pt x="1026" y="0"/>
                      <a:pt x="1026" y="0"/>
                      <a:pt x="1026" y="0"/>
                    </a:cubicBezTo>
                    <a:cubicBezTo>
                      <a:pt x="670" y="479"/>
                      <a:pt x="670" y="479"/>
                      <a:pt x="670" y="479"/>
                    </a:cubicBezTo>
                    <a:cubicBezTo>
                      <a:pt x="661" y="491"/>
                      <a:pt x="648" y="498"/>
                      <a:pt x="633" y="499"/>
                    </a:cubicBezTo>
                    <a:close/>
                  </a:path>
                </a:pathLst>
              </a:custGeom>
              <a:solidFill>
                <a:srgbClr val="83C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grpSp>
        <p:grpSp>
          <p:nvGrpSpPr>
            <p:cNvPr id="11" name="グループ化 10"/>
            <p:cNvGrpSpPr/>
            <p:nvPr userDrawn="1"/>
          </p:nvGrpSpPr>
          <p:grpSpPr bwMode="gray">
            <a:xfrm>
              <a:off x="9517621" y="293860"/>
              <a:ext cx="701675" cy="166323"/>
              <a:chOff x="3459163" y="1898650"/>
              <a:chExt cx="428625" cy="101600"/>
            </a:xfrm>
          </p:grpSpPr>
          <p:sp>
            <p:nvSpPr>
              <p:cNvPr id="12" name="Freeform 7"/>
              <p:cNvSpPr>
                <a:spLocks/>
              </p:cNvSpPr>
              <p:nvPr userDrawn="1"/>
            </p:nvSpPr>
            <p:spPr bwMode="gray">
              <a:xfrm>
                <a:off x="3459163" y="1931988"/>
                <a:ext cx="53975" cy="66675"/>
              </a:xfrm>
              <a:custGeom>
                <a:avLst/>
                <a:gdLst>
                  <a:gd name="T0" fmla="*/ 22 w 117"/>
                  <a:gd name="T1" fmla="*/ 24 h 146"/>
                  <a:gd name="T2" fmla="*/ 23 w 117"/>
                  <a:gd name="T3" fmla="*/ 24 h 146"/>
                  <a:gd name="T4" fmla="*/ 31 w 117"/>
                  <a:gd name="T5" fmla="*/ 15 h 146"/>
                  <a:gd name="T6" fmla="*/ 42 w 117"/>
                  <a:gd name="T7" fmla="*/ 7 h 146"/>
                  <a:gd name="T8" fmla="*/ 55 w 117"/>
                  <a:gd name="T9" fmla="*/ 2 h 146"/>
                  <a:gd name="T10" fmla="*/ 70 w 117"/>
                  <a:gd name="T11" fmla="*/ 0 h 146"/>
                  <a:gd name="T12" fmla="*/ 88 w 117"/>
                  <a:gd name="T13" fmla="*/ 3 h 146"/>
                  <a:gd name="T14" fmla="*/ 103 w 117"/>
                  <a:gd name="T15" fmla="*/ 12 h 146"/>
                  <a:gd name="T16" fmla="*/ 113 w 117"/>
                  <a:gd name="T17" fmla="*/ 27 h 146"/>
                  <a:gd name="T18" fmla="*/ 117 w 117"/>
                  <a:gd name="T19" fmla="*/ 51 h 146"/>
                  <a:gd name="T20" fmla="*/ 117 w 117"/>
                  <a:gd name="T21" fmla="*/ 146 h 146"/>
                  <a:gd name="T22" fmla="*/ 93 w 117"/>
                  <a:gd name="T23" fmla="*/ 146 h 146"/>
                  <a:gd name="T24" fmla="*/ 93 w 117"/>
                  <a:gd name="T25" fmla="*/ 55 h 146"/>
                  <a:gd name="T26" fmla="*/ 86 w 117"/>
                  <a:gd name="T27" fmla="*/ 28 h 146"/>
                  <a:gd name="T28" fmla="*/ 65 w 117"/>
                  <a:gd name="T29" fmla="*/ 20 h 146"/>
                  <a:gd name="T30" fmla="*/ 42 w 117"/>
                  <a:gd name="T31" fmla="*/ 27 h 146"/>
                  <a:gd name="T32" fmla="*/ 23 w 117"/>
                  <a:gd name="T33" fmla="*/ 45 h 146"/>
                  <a:gd name="T34" fmla="*/ 23 w 117"/>
                  <a:gd name="T35" fmla="*/ 146 h 146"/>
                  <a:gd name="T36" fmla="*/ 0 w 117"/>
                  <a:gd name="T37" fmla="*/ 146 h 146"/>
                  <a:gd name="T38" fmla="*/ 0 w 117"/>
                  <a:gd name="T39" fmla="*/ 4 h 146"/>
                  <a:gd name="T40" fmla="*/ 18 w 117"/>
                  <a:gd name="T41" fmla="*/ 4 h 146"/>
                  <a:gd name="T42" fmla="*/ 22 w 117"/>
                  <a:gd name="T43" fmla="*/ 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146">
                    <a:moveTo>
                      <a:pt x="22" y="24"/>
                    </a:moveTo>
                    <a:cubicBezTo>
                      <a:pt x="23" y="24"/>
                      <a:pt x="23" y="24"/>
                      <a:pt x="23" y="24"/>
                    </a:cubicBezTo>
                    <a:cubicBezTo>
                      <a:pt x="25" y="20"/>
                      <a:pt x="28" y="17"/>
                      <a:pt x="31" y="15"/>
                    </a:cubicBezTo>
                    <a:cubicBezTo>
                      <a:pt x="34" y="12"/>
                      <a:pt x="38" y="9"/>
                      <a:pt x="42" y="7"/>
                    </a:cubicBezTo>
                    <a:cubicBezTo>
                      <a:pt x="46" y="5"/>
                      <a:pt x="50" y="3"/>
                      <a:pt x="55" y="2"/>
                    </a:cubicBezTo>
                    <a:cubicBezTo>
                      <a:pt x="59" y="1"/>
                      <a:pt x="64" y="0"/>
                      <a:pt x="70" y="0"/>
                    </a:cubicBezTo>
                    <a:cubicBezTo>
                      <a:pt x="76" y="0"/>
                      <a:pt x="82" y="1"/>
                      <a:pt x="88" y="3"/>
                    </a:cubicBezTo>
                    <a:cubicBezTo>
                      <a:pt x="94" y="5"/>
                      <a:pt x="99" y="8"/>
                      <a:pt x="103" y="12"/>
                    </a:cubicBezTo>
                    <a:cubicBezTo>
                      <a:pt x="107" y="16"/>
                      <a:pt x="110" y="21"/>
                      <a:pt x="113" y="27"/>
                    </a:cubicBezTo>
                    <a:cubicBezTo>
                      <a:pt x="115" y="34"/>
                      <a:pt x="117" y="42"/>
                      <a:pt x="117" y="51"/>
                    </a:cubicBezTo>
                    <a:cubicBezTo>
                      <a:pt x="117" y="146"/>
                      <a:pt x="117" y="146"/>
                      <a:pt x="117" y="146"/>
                    </a:cubicBezTo>
                    <a:cubicBezTo>
                      <a:pt x="93" y="146"/>
                      <a:pt x="93" y="146"/>
                      <a:pt x="93" y="146"/>
                    </a:cubicBezTo>
                    <a:cubicBezTo>
                      <a:pt x="93" y="55"/>
                      <a:pt x="93" y="55"/>
                      <a:pt x="93" y="55"/>
                    </a:cubicBezTo>
                    <a:cubicBezTo>
                      <a:pt x="93" y="43"/>
                      <a:pt x="91" y="34"/>
                      <a:pt x="86" y="28"/>
                    </a:cubicBezTo>
                    <a:cubicBezTo>
                      <a:pt x="82" y="23"/>
                      <a:pt x="75" y="20"/>
                      <a:pt x="65" y="20"/>
                    </a:cubicBezTo>
                    <a:cubicBezTo>
                      <a:pt x="58" y="20"/>
                      <a:pt x="50" y="22"/>
                      <a:pt x="42" y="27"/>
                    </a:cubicBezTo>
                    <a:cubicBezTo>
                      <a:pt x="35" y="31"/>
                      <a:pt x="28" y="37"/>
                      <a:pt x="23" y="45"/>
                    </a:cubicBezTo>
                    <a:cubicBezTo>
                      <a:pt x="23" y="146"/>
                      <a:pt x="23" y="146"/>
                      <a:pt x="23" y="146"/>
                    </a:cubicBezTo>
                    <a:cubicBezTo>
                      <a:pt x="0" y="146"/>
                      <a:pt x="0" y="146"/>
                      <a:pt x="0" y="146"/>
                    </a:cubicBezTo>
                    <a:cubicBezTo>
                      <a:pt x="0" y="4"/>
                      <a:pt x="0" y="4"/>
                      <a:pt x="0" y="4"/>
                    </a:cubicBezTo>
                    <a:cubicBezTo>
                      <a:pt x="18" y="4"/>
                      <a:pt x="18" y="4"/>
                      <a:pt x="18" y="4"/>
                    </a:cubicBezTo>
                    <a:lnTo>
                      <a:pt x="22" y="2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13" name="Freeform 8"/>
              <p:cNvSpPr>
                <a:spLocks noEditPoints="1"/>
              </p:cNvSpPr>
              <p:nvPr userDrawn="1"/>
            </p:nvSpPr>
            <p:spPr bwMode="gray">
              <a:xfrm>
                <a:off x="3536950" y="1931988"/>
                <a:ext cx="61913" cy="68262"/>
              </a:xfrm>
              <a:custGeom>
                <a:avLst/>
                <a:gdLst>
                  <a:gd name="T0" fmla="*/ 135 w 135"/>
                  <a:gd name="T1" fmla="*/ 75 h 150"/>
                  <a:gd name="T2" fmla="*/ 130 w 135"/>
                  <a:gd name="T3" fmla="*/ 106 h 150"/>
                  <a:gd name="T4" fmla="*/ 116 w 135"/>
                  <a:gd name="T5" fmla="*/ 130 h 150"/>
                  <a:gd name="T6" fmla="*/ 95 w 135"/>
                  <a:gd name="T7" fmla="*/ 145 h 150"/>
                  <a:gd name="T8" fmla="*/ 67 w 135"/>
                  <a:gd name="T9" fmla="*/ 150 h 150"/>
                  <a:gd name="T10" fmla="*/ 39 w 135"/>
                  <a:gd name="T11" fmla="*/ 145 h 150"/>
                  <a:gd name="T12" fmla="*/ 18 w 135"/>
                  <a:gd name="T13" fmla="*/ 130 h 150"/>
                  <a:gd name="T14" fmla="*/ 4 w 135"/>
                  <a:gd name="T15" fmla="*/ 106 h 150"/>
                  <a:gd name="T16" fmla="*/ 0 w 135"/>
                  <a:gd name="T17" fmla="*/ 75 h 150"/>
                  <a:gd name="T18" fmla="*/ 4 w 135"/>
                  <a:gd name="T19" fmla="*/ 45 h 150"/>
                  <a:gd name="T20" fmla="*/ 18 w 135"/>
                  <a:gd name="T21" fmla="*/ 21 h 150"/>
                  <a:gd name="T22" fmla="*/ 39 w 135"/>
                  <a:gd name="T23" fmla="*/ 6 h 150"/>
                  <a:gd name="T24" fmla="*/ 67 w 135"/>
                  <a:gd name="T25" fmla="*/ 0 h 150"/>
                  <a:gd name="T26" fmla="*/ 96 w 135"/>
                  <a:gd name="T27" fmla="*/ 6 h 150"/>
                  <a:gd name="T28" fmla="*/ 117 w 135"/>
                  <a:gd name="T29" fmla="*/ 21 h 150"/>
                  <a:gd name="T30" fmla="*/ 130 w 135"/>
                  <a:gd name="T31" fmla="*/ 45 h 150"/>
                  <a:gd name="T32" fmla="*/ 135 w 135"/>
                  <a:gd name="T33" fmla="*/ 75 h 150"/>
                  <a:gd name="T34" fmla="*/ 110 w 135"/>
                  <a:gd name="T35" fmla="*/ 75 h 150"/>
                  <a:gd name="T36" fmla="*/ 107 w 135"/>
                  <a:gd name="T37" fmla="*/ 52 h 150"/>
                  <a:gd name="T38" fmla="*/ 98 w 135"/>
                  <a:gd name="T39" fmla="*/ 35 h 150"/>
                  <a:gd name="T40" fmla="*/ 85 w 135"/>
                  <a:gd name="T41" fmla="*/ 24 h 150"/>
                  <a:gd name="T42" fmla="*/ 67 w 135"/>
                  <a:gd name="T43" fmla="*/ 20 h 150"/>
                  <a:gd name="T44" fmla="*/ 50 w 135"/>
                  <a:gd name="T45" fmla="*/ 24 h 150"/>
                  <a:gd name="T46" fmla="*/ 36 w 135"/>
                  <a:gd name="T47" fmla="*/ 35 h 150"/>
                  <a:gd name="T48" fmla="*/ 27 w 135"/>
                  <a:gd name="T49" fmla="*/ 52 h 150"/>
                  <a:gd name="T50" fmla="*/ 24 w 135"/>
                  <a:gd name="T51" fmla="*/ 75 h 150"/>
                  <a:gd name="T52" fmla="*/ 27 w 135"/>
                  <a:gd name="T53" fmla="*/ 99 h 150"/>
                  <a:gd name="T54" fmla="*/ 36 w 135"/>
                  <a:gd name="T55" fmla="*/ 116 h 150"/>
                  <a:gd name="T56" fmla="*/ 50 w 135"/>
                  <a:gd name="T57" fmla="*/ 127 h 150"/>
                  <a:gd name="T58" fmla="*/ 67 w 135"/>
                  <a:gd name="T59" fmla="*/ 130 h 150"/>
                  <a:gd name="T60" fmla="*/ 85 w 135"/>
                  <a:gd name="T61" fmla="*/ 127 h 150"/>
                  <a:gd name="T62" fmla="*/ 98 w 135"/>
                  <a:gd name="T63" fmla="*/ 116 h 150"/>
                  <a:gd name="T64" fmla="*/ 107 w 135"/>
                  <a:gd name="T65" fmla="*/ 99 h 150"/>
                  <a:gd name="T66" fmla="*/ 110 w 135"/>
                  <a:gd name="T6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5" h="150">
                    <a:moveTo>
                      <a:pt x="135" y="75"/>
                    </a:moveTo>
                    <a:cubicBezTo>
                      <a:pt x="135" y="87"/>
                      <a:pt x="133" y="97"/>
                      <a:pt x="130" y="106"/>
                    </a:cubicBezTo>
                    <a:cubicBezTo>
                      <a:pt x="127" y="115"/>
                      <a:pt x="122" y="123"/>
                      <a:pt x="116" y="130"/>
                    </a:cubicBezTo>
                    <a:cubicBezTo>
                      <a:pt x="111" y="136"/>
                      <a:pt x="104" y="141"/>
                      <a:pt x="95" y="145"/>
                    </a:cubicBezTo>
                    <a:cubicBezTo>
                      <a:pt x="87" y="148"/>
                      <a:pt x="78" y="150"/>
                      <a:pt x="67" y="150"/>
                    </a:cubicBezTo>
                    <a:cubicBezTo>
                      <a:pt x="57" y="150"/>
                      <a:pt x="47" y="148"/>
                      <a:pt x="39" y="145"/>
                    </a:cubicBezTo>
                    <a:cubicBezTo>
                      <a:pt x="31" y="141"/>
                      <a:pt x="24" y="136"/>
                      <a:pt x="18" y="130"/>
                    </a:cubicBezTo>
                    <a:cubicBezTo>
                      <a:pt x="12" y="123"/>
                      <a:pt x="7" y="115"/>
                      <a:pt x="4" y="106"/>
                    </a:cubicBezTo>
                    <a:cubicBezTo>
                      <a:pt x="1" y="97"/>
                      <a:pt x="0" y="87"/>
                      <a:pt x="0" y="75"/>
                    </a:cubicBezTo>
                    <a:cubicBezTo>
                      <a:pt x="0" y="64"/>
                      <a:pt x="1" y="54"/>
                      <a:pt x="4" y="45"/>
                    </a:cubicBezTo>
                    <a:cubicBezTo>
                      <a:pt x="8" y="35"/>
                      <a:pt x="12" y="28"/>
                      <a:pt x="18" y="21"/>
                    </a:cubicBezTo>
                    <a:cubicBezTo>
                      <a:pt x="24" y="14"/>
                      <a:pt x="31" y="9"/>
                      <a:pt x="39" y="6"/>
                    </a:cubicBezTo>
                    <a:cubicBezTo>
                      <a:pt x="48" y="2"/>
                      <a:pt x="57" y="0"/>
                      <a:pt x="67" y="0"/>
                    </a:cubicBezTo>
                    <a:cubicBezTo>
                      <a:pt x="78" y="0"/>
                      <a:pt x="87" y="2"/>
                      <a:pt x="96" y="6"/>
                    </a:cubicBezTo>
                    <a:cubicBezTo>
                      <a:pt x="104" y="9"/>
                      <a:pt x="111" y="14"/>
                      <a:pt x="117" y="21"/>
                    </a:cubicBezTo>
                    <a:cubicBezTo>
                      <a:pt x="123" y="28"/>
                      <a:pt x="127" y="35"/>
                      <a:pt x="130" y="45"/>
                    </a:cubicBezTo>
                    <a:cubicBezTo>
                      <a:pt x="133" y="54"/>
                      <a:pt x="135" y="64"/>
                      <a:pt x="135" y="75"/>
                    </a:cubicBezTo>
                    <a:close/>
                    <a:moveTo>
                      <a:pt x="110" y="75"/>
                    </a:moveTo>
                    <a:cubicBezTo>
                      <a:pt x="110" y="67"/>
                      <a:pt x="109" y="59"/>
                      <a:pt x="107" y="52"/>
                    </a:cubicBezTo>
                    <a:cubicBezTo>
                      <a:pt x="105" y="45"/>
                      <a:pt x="102" y="39"/>
                      <a:pt x="98" y="35"/>
                    </a:cubicBezTo>
                    <a:cubicBezTo>
                      <a:pt x="94" y="30"/>
                      <a:pt x="90" y="26"/>
                      <a:pt x="85" y="24"/>
                    </a:cubicBezTo>
                    <a:cubicBezTo>
                      <a:pt x="79" y="21"/>
                      <a:pt x="73" y="20"/>
                      <a:pt x="67" y="20"/>
                    </a:cubicBezTo>
                    <a:cubicBezTo>
                      <a:pt x="61" y="20"/>
                      <a:pt x="55" y="21"/>
                      <a:pt x="50" y="24"/>
                    </a:cubicBezTo>
                    <a:cubicBezTo>
                      <a:pt x="45" y="26"/>
                      <a:pt x="40" y="30"/>
                      <a:pt x="36" y="35"/>
                    </a:cubicBezTo>
                    <a:cubicBezTo>
                      <a:pt x="32" y="39"/>
                      <a:pt x="29" y="45"/>
                      <a:pt x="27" y="52"/>
                    </a:cubicBezTo>
                    <a:cubicBezTo>
                      <a:pt x="25" y="59"/>
                      <a:pt x="24" y="67"/>
                      <a:pt x="24" y="75"/>
                    </a:cubicBezTo>
                    <a:cubicBezTo>
                      <a:pt x="24" y="84"/>
                      <a:pt x="25" y="92"/>
                      <a:pt x="27" y="99"/>
                    </a:cubicBezTo>
                    <a:cubicBezTo>
                      <a:pt x="29" y="106"/>
                      <a:pt x="32" y="111"/>
                      <a:pt x="36" y="116"/>
                    </a:cubicBezTo>
                    <a:cubicBezTo>
                      <a:pt x="40" y="121"/>
                      <a:pt x="45" y="124"/>
                      <a:pt x="50" y="127"/>
                    </a:cubicBezTo>
                    <a:cubicBezTo>
                      <a:pt x="55" y="129"/>
                      <a:pt x="61" y="130"/>
                      <a:pt x="67" y="130"/>
                    </a:cubicBezTo>
                    <a:cubicBezTo>
                      <a:pt x="74" y="130"/>
                      <a:pt x="79" y="129"/>
                      <a:pt x="85" y="127"/>
                    </a:cubicBezTo>
                    <a:cubicBezTo>
                      <a:pt x="90" y="124"/>
                      <a:pt x="94" y="121"/>
                      <a:pt x="98" y="116"/>
                    </a:cubicBezTo>
                    <a:cubicBezTo>
                      <a:pt x="102" y="111"/>
                      <a:pt x="105" y="106"/>
                      <a:pt x="107" y="99"/>
                    </a:cubicBezTo>
                    <a:cubicBezTo>
                      <a:pt x="109" y="92"/>
                      <a:pt x="110" y="84"/>
                      <a:pt x="110" y="75"/>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14" name="Freeform 9"/>
              <p:cNvSpPr>
                <a:spLocks/>
              </p:cNvSpPr>
              <p:nvPr userDrawn="1"/>
            </p:nvSpPr>
            <p:spPr bwMode="gray">
              <a:xfrm>
                <a:off x="3613150" y="1933575"/>
                <a:ext cx="60325" cy="65087"/>
              </a:xfrm>
              <a:custGeom>
                <a:avLst/>
                <a:gdLst>
                  <a:gd name="T0" fmla="*/ 66 w 132"/>
                  <a:gd name="T1" fmla="*/ 119 h 142"/>
                  <a:gd name="T2" fmla="*/ 80 w 132"/>
                  <a:gd name="T3" fmla="*/ 79 h 142"/>
                  <a:gd name="T4" fmla="*/ 108 w 132"/>
                  <a:gd name="T5" fmla="*/ 0 h 142"/>
                  <a:gd name="T6" fmla="*/ 132 w 132"/>
                  <a:gd name="T7" fmla="*/ 0 h 142"/>
                  <a:gd name="T8" fmla="*/ 78 w 132"/>
                  <a:gd name="T9" fmla="*/ 142 h 142"/>
                  <a:gd name="T10" fmla="*/ 54 w 132"/>
                  <a:gd name="T11" fmla="*/ 142 h 142"/>
                  <a:gd name="T12" fmla="*/ 0 w 132"/>
                  <a:gd name="T13" fmla="*/ 0 h 142"/>
                  <a:gd name="T14" fmla="*/ 23 w 132"/>
                  <a:gd name="T15" fmla="*/ 0 h 142"/>
                  <a:gd name="T16" fmla="*/ 52 w 132"/>
                  <a:gd name="T17" fmla="*/ 79 h 142"/>
                  <a:gd name="T18" fmla="*/ 65 w 132"/>
                  <a:gd name="T19" fmla="*/ 119 h 142"/>
                  <a:gd name="T20" fmla="*/ 66 w 132"/>
                  <a:gd name="T21" fmla="*/ 11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142">
                    <a:moveTo>
                      <a:pt x="66" y="119"/>
                    </a:moveTo>
                    <a:cubicBezTo>
                      <a:pt x="69" y="108"/>
                      <a:pt x="74" y="95"/>
                      <a:pt x="80" y="79"/>
                    </a:cubicBezTo>
                    <a:cubicBezTo>
                      <a:pt x="108" y="0"/>
                      <a:pt x="108" y="0"/>
                      <a:pt x="108" y="0"/>
                    </a:cubicBezTo>
                    <a:cubicBezTo>
                      <a:pt x="132" y="0"/>
                      <a:pt x="132" y="0"/>
                      <a:pt x="132" y="0"/>
                    </a:cubicBezTo>
                    <a:cubicBezTo>
                      <a:pt x="78" y="142"/>
                      <a:pt x="78" y="142"/>
                      <a:pt x="78" y="142"/>
                    </a:cubicBezTo>
                    <a:cubicBezTo>
                      <a:pt x="54" y="142"/>
                      <a:pt x="54" y="142"/>
                      <a:pt x="54" y="142"/>
                    </a:cubicBezTo>
                    <a:cubicBezTo>
                      <a:pt x="0" y="0"/>
                      <a:pt x="0" y="0"/>
                      <a:pt x="0" y="0"/>
                    </a:cubicBezTo>
                    <a:cubicBezTo>
                      <a:pt x="23" y="0"/>
                      <a:pt x="23" y="0"/>
                      <a:pt x="23" y="0"/>
                    </a:cubicBezTo>
                    <a:cubicBezTo>
                      <a:pt x="52" y="79"/>
                      <a:pt x="52" y="79"/>
                      <a:pt x="52" y="79"/>
                    </a:cubicBezTo>
                    <a:cubicBezTo>
                      <a:pt x="57" y="95"/>
                      <a:pt x="62" y="108"/>
                      <a:pt x="65" y="119"/>
                    </a:cubicBezTo>
                    <a:lnTo>
                      <a:pt x="66" y="11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15" name="Freeform 10"/>
              <p:cNvSpPr>
                <a:spLocks noEditPoints="1"/>
              </p:cNvSpPr>
              <p:nvPr userDrawn="1"/>
            </p:nvSpPr>
            <p:spPr bwMode="gray">
              <a:xfrm>
                <a:off x="3689350" y="1931988"/>
                <a:ext cx="55563" cy="68262"/>
              </a:xfrm>
              <a:custGeom>
                <a:avLst/>
                <a:gdLst>
                  <a:gd name="T0" fmla="*/ 76 w 121"/>
                  <a:gd name="T1" fmla="*/ 130 h 150"/>
                  <a:gd name="T2" fmla="*/ 97 w 121"/>
                  <a:gd name="T3" fmla="*/ 128 h 150"/>
                  <a:gd name="T4" fmla="*/ 116 w 121"/>
                  <a:gd name="T5" fmla="*/ 123 h 150"/>
                  <a:gd name="T6" fmla="*/ 116 w 121"/>
                  <a:gd name="T7" fmla="*/ 142 h 150"/>
                  <a:gd name="T8" fmla="*/ 97 w 121"/>
                  <a:gd name="T9" fmla="*/ 148 h 150"/>
                  <a:gd name="T10" fmla="*/ 73 w 121"/>
                  <a:gd name="T11" fmla="*/ 150 h 150"/>
                  <a:gd name="T12" fmla="*/ 44 w 121"/>
                  <a:gd name="T13" fmla="*/ 146 h 150"/>
                  <a:gd name="T14" fmla="*/ 21 w 121"/>
                  <a:gd name="T15" fmla="*/ 134 h 150"/>
                  <a:gd name="T16" fmla="*/ 5 w 121"/>
                  <a:gd name="T17" fmla="*/ 111 h 150"/>
                  <a:gd name="T18" fmla="*/ 0 w 121"/>
                  <a:gd name="T19" fmla="*/ 77 h 150"/>
                  <a:gd name="T20" fmla="*/ 5 w 121"/>
                  <a:gd name="T21" fmla="*/ 43 h 150"/>
                  <a:gd name="T22" fmla="*/ 20 w 121"/>
                  <a:gd name="T23" fmla="*/ 19 h 150"/>
                  <a:gd name="T24" fmla="*/ 40 w 121"/>
                  <a:gd name="T25" fmla="*/ 5 h 150"/>
                  <a:gd name="T26" fmla="*/ 65 w 121"/>
                  <a:gd name="T27" fmla="*/ 0 h 150"/>
                  <a:gd name="T28" fmla="*/ 87 w 121"/>
                  <a:gd name="T29" fmla="*/ 4 h 150"/>
                  <a:gd name="T30" fmla="*/ 105 w 121"/>
                  <a:gd name="T31" fmla="*/ 17 h 150"/>
                  <a:gd name="T32" fmla="*/ 117 w 121"/>
                  <a:gd name="T33" fmla="*/ 39 h 150"/>
                  <a:gd name="T34" fmla="*/ 121 w 121"/>
                  <a:gd name="T35" fmla="*/ 71 h 150"/>
                  <a:gd name="T36" fmla="*/ 121 w 121"/>
                  <a:gd name="T37" fmla="*/ 74 h 150"/>
                  <a:gd name="T38" fmla="*/ 121 w 121"/>
                  <a:gd name="T39" fmla="*/ 80 h 150"/>
                  <a:gd name="T40" fmla="*/ 23 w 121"/>
                  <a:gd name="T41" fmla="*/ 80 h 150"/>
                  <a:gd name="T42" fmla="*/ 27 w 121"/>
                  <a:gd name="T43" fmla="*/ 103 h 150"/>
                  <a:gd name="T44" fmla="*/ 38 w 121"/>
                  <a:gd name="T45" fmla="*/ 119 h 150"/>
                  <a:gd name="T46" fmla="*/ 55 w 121"/>
                  <a:gd name="T47" fmla="*/ 127 h 150"/>
                  <a:gd name="T48" fmla="*/ 76 w 121"/>
                  <a:gd name="T49" fmla="*/ 130 h 150"/>
                  <a:gd name="T50" fmla="*/ 63 w 121"/>
                  <a:gd name="T51" fmla="*/ 20 h 150"/>
                  <a:gd name="T52" fmla="*/ 49 w 121"/>
                  <a:gd name="T53" fmla="*/ 23 h 150"/>
                  <a:gd name="T54" fmla="*/ 36 w 121"/>
                  <a:gd name="T55" fmla="*/ 32 h 150"/>
                  <a:gd name="T56" fmla="*/ 28 w 121"/>
                  <a:gd name="T57" fmla="*/ 45 h 150"/>
                  <a:gd name="T58" fmla="*/ 24 w 121"/>
                  <a:gd name="T59" fmla="*/ 60 h 150"/>
                  <a:gd name="T60" fmla="*/ 97 w 121"/>
                  <a:gd name="T61" fmla="*/ 60 h 150"/>
                  <a:gd name="T62" fmla="*/ 95 w 121"/>
                  <a:gd name="T63" fmla="*/ 44 h 150"/>
                  <a:gd name="T64" fmla="*/ 88 w 121"/>
                  <a:gd name="T65" fmla="*/ 32 h 150"/>
                  <a:gd name="T66" fmla="*/ 78 w 121"/>
                  <a:gd name="T67" fmla="*/ 23 h 150"/>
                  <a:gd name="T68" fmla="*/ 63 w 121"/>
                  <a:gd name="T69" fmla="*/ 2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1" h="150">
                    <a:moveTo>
                      <a:pt x="76" y="130"/>
                    </a:moveTo>
                    <a:cubicBezTo>
                      <a:pt x="83" y="130"/>
                      <a:pt x="90" y="129"/>
                      <a:pt x="97" y="128"/>
                    </a:cubicBezTo>
                    <a:cubicBezTo>
                      <a:pt x="103" y="127"/>
                      <a:pt x="109" y="125"/>
                      <a:pt x="116" y="123"/>
                    </a:cubicBezTo>
                    <a:cubicBezTo>
                      <a:pt x="116" y="142"/>
                      <a:pt x="116" y="142"/>
                      <a:pt x="116" y="142"/>
                    </a:cubicBezTo>
                    <a:cubicBezTo>
                      <a:pt x="111" y="145"/>
                      <a:pt x="104" y="147"/>
                      <a:pt x="97" y="148"/>
                    </a:cubicBezTo>
                    <a:cubicBezTo>
                      <a:pt x="89" y="149"/>
                      <a:pt x="81" y="150"/>
                      <a:pt x="73" y="150"/>
                    </a:cubicBezTo>
                    <a:cubicBezTo>
                      <a:pt x="63" y="150"/>
                      <a:pt x="53" y="149"/>
                      <a:pt x="44" y="146"/>
                    </a:cubicBezTo>
                    <a:cubicBezTo>
                      <a:pt x="35" y="144"/>
                      <a:pt x="27" y="139"/>
                      <a:pt x="21" y="134"/>
                    </a:cubicBezTo>
                    <a:cubicBezTo>
                      <a:pt x="14" y="128"/>
                      <a:pt x="9" y="120"/>
                      <a:pt x="5" y="111"/>
                    </a:cubicBezTo>
                    <a:cubicBezTo>
                      <a:pt x="2" y="102"/>
                      <a:pt x="0" y="90"/>
                      <a:pt x="0" y="77"/>
                    </a:cubicBezTo>
                    <a:cubicBezTo>
                      <a:pt x="0" y="64"/>
                      <a:pt x="2" y="53"/>
                      <a:pt x="5" y="43"/>
                    </a:cubicBezTo>
                    <a:cubicBezTo>
                      <a:pt x="9" y="34"/>
                      <a:pt x="14" y="26"/>
                      <a:pt x="20" y="19"/>
                    </a:cubicBezTo>
                    <a:cubicBezTo>
                      <a:pt x="26" y="13"/>
                      <a:pt x="32" y="8"/>
                      <a:pt x="40" y="5"/>
                    </a:cubicBezTo>
                    <a:cubicBezTo>
                      <a:pt x="48" y="2"/>
                      <a:pt x="56" y="0"/>
                      <a:pt x="65" y="0"/>
                    </a:cubicBezTo>
                    <a:cubicBezTo>
                      <a:pt x="73" y="0"/>
                      <a:pt x="80" y="2"/>
                      <a:pt x="87" y="4"/>
                    </a:cubicBezTo>
                    <a:cubicBezTo>
                      <a:pt x="94" y="7"/>
                      <a:pt x="100" y="11"/>
                      <a:pt x="105" y="17"/>
                    </a:cubicBezTo>
                    <a:cubicBezTo>
                      <a:pt x="110" y="22"/>
                      <a:pt x="114" y="30"/>
                      <a:pt x="117" y="39"/>
                    </a:cubicBezTo>
                    <a:cubicBezTo>
                      <a:pt x="120" y="48"/>
                      <a:pt x="121" y="59"/>
                      <a:pt x="121" y="71"/>
                    </a:cubicBezTo>
                    <a:cubicBezTo>
                      <a:pt x="121" y="72"/>
                      <a:pt x="121" y="73"/>
                      <a:pt x="121" y="74"/>
                    </a:cubicBezTo>
                    <a:cubicBezTo>
                      <a:pt x="121" y="75"/>
                      <a:pt x="121" y="77"/>
                      <a:pt x="121" y="80"/>
                    </a:cubicBezTo>
                    <a:cubicBezTo>
                      <a:pt x="23" y="80"/>
                      <a:pt x="23" y="80"/>
                      <a:pt x="23" y="80"/>
                    </a:cubicBezTo>
                    <a:cubicBezTo>
                      <a:pt x="23" y="89"/>
                      <a:pt x="24" y="97"/>
                      <a:pt x="27" y="103"/>
                    </a:cubicBezTo>
                    <a:cubicBezTo>
                      <a:pt x="30" y="109"/>
                      <a:pt x="34" y="115"/>
                      <a:pt x="38" y="119"/>
                    </a:cubicBezTo>
                    <a:cubicBezTo>
                      <a:pt x="43" y="122"/>
                      <a:pt x="49" y="125"/>
                      <a:pt x="55" y="127"/>
                    </a:cubicBezTo>
                    <a:cubicBezTo>
                      <a:pt x="61" y="129"/>
                      <a:pt x="68" y="130"/>
                      <a:pt x="76" y="130"/>
                    </a:cubicBezTo>
                    <a:close/>
                    <a:moveTo>
                      <a:pt x="63" y="20"/>
                    </a:moveTo>
                    <a:cubicBezTo>
                      <a:pt x="58" y="20"/>
                      <a:pt x="53" y="21"/>
                      <a:pt x="49" y="23"/>
                    </a:cubicBezTo>
                    <a:cubicBezTo>
                      <a:pt x="44" y="26"/>
                      <a:pt x="40" y="28"/>
                      <a:pt x="36" y="32"/>
                    </a:cubicBezTo>
                    <a:cubicBezTo>
                      <a:pt x="33" y="36"/>
                      <a:pt x="30" y="40"/>
                      <a:pt x="28" y="45"/>
                    </a:cubicBezTo>
                    <a:cubicBezTo>
                      <a:pt x="26" y="49"/>
                      <a:pt x="25" y="55"/>
                      <a:pt x="24" y="60"/>
                    </a:cubicBezTo>
                    <a:cubicBezTo>
                      <a:pt x="97" y="60"/>
                      <a:pt x="97" y="60"/>
                      <a:pt x="97" y="60"/>
                    </a:cubicBezTo>
                    <a:cubicBezTo>
                      <a:pt x="97" y="54"/>
                      <a:pt x="96" y="49"/>
                      <a:pt x="95" y="44"/>
                    </a:cubicBezTo>
                    <a:cubicBezTo>
                      <a:pt x="93" y="40"/>
                      <a:pt x="91" y="35"/>
                      <a:pt x="88" y="32"/>
                    </a:cubicBezTo>
                    <a:cubicBezTo>
                      <a:pt x="85" y="28"/>
                      <a:pt x="82" y="25"/>
                      <a:pt x="78" y="23"/>
                    </a:cubicBezTo>
                    <a:cubicBezTo>
                      <a:pt x="74" y="21"/>
                      <a:pt x="69" y="20"/>
                      <a:pt x="63" y="20"/>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16" name="Rectangle 11"/>
              <p:cNvSpPr>
                <a:spLocks noChangeArrowheads="1"/>
              </p:cNvSpPr>
              <p:nvPr userDrawn="1"/>
            </p:nvSpPr>
            <p:spPr bwMode="gray">
              <a:xfrm>
                <a:off x="3771900" y="1898650"/>
                <a:ext cx="9525" cy="100012"/>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17" name="Freeform 12"/>
              <p:cNvSpPr>
                <a:spLocks/>
              </p:cNvSpPr>
              <p:nvPr userDrawn="1"/>
            </p:nvSpPr>
            <p:spPr bwMode="gray">
              <a:xfrm>
                <a:off x="3805238" y="1906588"/>
                <a:ext cx="20638" cy="33337"/>
              </a:xfrm>
              <a:custGeom>
                <a:avLst/>
                <a:gdLst>
                  <a:gd name="T0" fmla="*/ 6 w 13"/>
                  <a:gd name="T1" fmla="*/ 0 h 21"/>
                  <a:gd name="T2" fmla="*/ 13 w 13"/>
                  <a:gd name="T3" fmla="*/ 0 h 21"/>
                  <a:gd name="T4" fmla="*/ 6 w 13"/>
                  <a:gd name="T5" fmla="*/ 21 h 21"/>
                  <a:gd name="T6" fmla="*/ 0 w 13"/>
                  <a:gd name="T7" fmla="*/ 21 h 21"/>
                  <a:gd name="T8" fmla="*/ 6 w 13"/>
                  <a:gd name="T9" fmla="*/ 0 h 21"/>
                </a:gdLst>
                <a:ahLst/>
                <a:cxnLst>
                  <a:cxn ang="0">
                    <a:pos x="T0" y="T1"/>
                  </a:cxn>
                  <a:cxn ang="0">
                    <a:pos x="T2" y="T3"/>
                  </a:cxn>
                  <a:cxn ang="0">
                    <a:pos x="T4" y="T5"/>
                  </a:cxn>
                  <a:cxn ang="0">
                    <a:pos x="T6" y="T7"/>
                  </a:cxn>
                  <a:cxn ang="0">
                    <a:pos x="T8" y="T9"/>
                  </a:cxn>
                </a:cxnLst>
                <a:rect l="0" t="0" r="r" b="b"/>
                <a:pathLst>
                  <a:path w="13" h="21">
                    <a:moveTo>
                      <a:pt x="6" y="0"/>
                    </a:moveTo>
                    <a:lnTo>
                      <a:pt x="13" y="0"/>
                    </a:lnTo>
                    <a:lnTo>
                      <a:pt x="6" y="21"/>
                    </a:lnTo>
                    <a:lnTo>
                      <a:pt x="0" y="21"/>
                    </a:lnTo>
                    <a:lnTo>
                      <a:pt x="6"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18" name="Freeform 13"/>
              <p:cNvSpPr>
                <a:spLocks/>
              </p:cNvSpPr>
              <p:nvPr userDrawn="1"/>
            </p:nvSpPr>
            <p:spPr bwMode="gray">
              <a:xfrm>
                <a:off x="3843338" y="1931988"/>
                <a:ext cx="44450" cy="68262"/>
              </a:xfrm>
              <a:custGeom>
                <a:avLst/>
                <a:gdLst>
                  <a:gd name="T0" fmla="*/ 25 w 97"/>
                  <a:gd name="T1" fmla="*/ 42 h 150"/>
                  <a:gd name="T2" fmla="*/ 28 w 97"/>
                  <a:gd name="T3" fmla="*/ 52 h 150"/>
                  <a:gd name="T4" fmla="*/ 34 w 97"/>
                  <a:gd name="T5" fmla="*/ 58 h 150"/>
                  <a:gd name="T6" fmla="*/ 44 w 97"/>
                  <a:gd name="T7" fmla="*/ 61 h 150"/>
                  <a:gd name="T8" fmla="*/ 55 w 97"/>
                  <a:gd name="T9" fmla="*/ 64 h 150"/>
                  <a:gd name="T10" fmla="*/ 71 w 97"/>
                  <a:gd name="T11" fmla="*/ 68 h 150"/>
                  <a:gd name="T12" fmla="*/ 84 w 97"/>
                  <a:gd name="T13" fmla="*/ 75 h 150"/>
                  <a:gd name="T14" fmla="*/ 94 w 97"/>
                  <a:gd name="T15" fmla="*/ 86 h 150"/>
                  <a:gd name="T16" fmla="*/ 97 w 97"/>
                  <a:gd name="T17" fmla="*/ 106 h 150"/>
                  <a:gd name="T18" fmla="*/ 93 w 97"/>
                  <a:gd name="T19" fmla="*/ 125 h 150"/>
                  <a:gd name="T20" fmla="*/ 81 w 97"/>
                  <a:gd name="T21" fmla="*/ 139 h 150"/>
                  <a:gd name="T22" fmla="*/ 63 w 97"/>
                  <a:gd name="T23" fmla="*/ 147 h 150"/>
                  <a:gd name="T24" fmla="*/ 40 w 97"/>
                  <a:gd name="T25" fmla="*/ 150 h 150"/>
                  <a:gd name="T26" fmla="*/ 25 w 97"/>
                  <a:gd name="T27" fmla="*/ 149 h 150"/>
                  <a:gd name="T28" fmla="*/ 14 w 97"/>
                  <a:gd name="T29" fmla="*/ 147 h 150"/>
                  <a:gd name="T30" fmla="*/ 6 w 97"/>
                  <a:gd name="T31" fmla="*/ 145 h 150"/>
                  <a:gd name="T32" fmla="*/ 0 w 97"/>
                  <a:gd name="T33" fmla="*/ 142 h 150"/>
                  <a:gd name="T34" fmla="*/ 0 w 97"/>
                  <a:gd name="T35" fmla="*/ 123 h 150"/>
                  <a:gd name="T36" fmla="*/ 18 w 97"/>
                  <a:gd name="T37" fmla="*/ 128 h 150"/>
                  <a:gd name="T38" fmla="*/ 37 w 97"/>
                  <a:gd name="T39" fmla="*/ 130 h 150"/>
                  <a:gd name="T40" fmla="*/ 52 w 97"/>
                  <a:gd name="T41" fmla="*/ 129 h 150"/>
                  <a:gd name="T42" fmla="*/ 63 w 97"/>
                  <a:gd name="T43" fmla="*/ 124 h 150"/>
                  <a:gd name="T44" fmla="*/ 70 w 97"/>
                  <a:gd name="T45" fmla="*/ 117 h 150"/>
                  <a:gd name="T46" fmla="*/ 73 w 97"/>
                  <a:gd name="T47" fmla="*/ 107 h 150"/>
                  <a:gd name="T48" fmla="*/ 71 w 97"/>
                  <a:gd name="T49" fmla="*/ 97 h 150"/>
                  <a:gd name="T50" fmla="*/ 64 w 97"/>
                  <a:gd name="T51" fmla="*/ 90 h 150"/>
                  <a:gd name="T52" fmla="*/ 55 w 97"/>
                  <a:gd name="T53" fmla="*/ 86 h 150"/>
                  <a:gd name="T54" fmla="*/ 44 w 97"/>
                  <a:gd name="T55" fmla="*/ 83 h 150"/>
                  <a:gd name="T56" fmla="*/ 29 w 97"/>
                  <a:gd name="T57" fmla="*/ 79 h 150"/>
                  <a:gd name="T58" fmla="*/ 15 w 97"/>
                  <a:gd name="T59" fmla="*/ 73 h 150"/>
                  <a:gd name="T60" fmla="*/ 5 w 97"/>
                  <a:gd name="T61" fmla="*/ 62 h 150"/>
                  <a:gd name="T62" fmla="*/ 1 w 97"/>
                  <a:gd name="T63" fmla="*/ 44 h 150"/>
                  <a:gd name="T64" fmla="*/ 5 w 97"/>
                  <a:gd name="T65" fmla="*/ 25 h 150"/>
                  <a:gd name="T66" fmla="*/ 16 w 97"/>
                  <a:gd name="T67" fmla="*/ 11 h 150"/>
                  <a:gd name="T68" fmla="*/ 32 w 97"/>
                  <a:gd name="T69" fmla="*/ 3 h 150"/>
                  <a:gd name="T70" fmla="*/ 51 w 97"/>
                  <a:gd name="T71" fmla="*/ 0 h 150"/>
                  <a:gd name="T72" fmla="*/ 73 w 97"/>
                  <a:gd name="T73" fmla="*/ 3 h 150"/>
                  <a:gd name="T74" fmla="*/ 91 w 97"/>
                  <a:gd name="T75" fmla="*/ 8 h 150"/>
                  <a:gd name="T76" fmla="*/ 91 w 97"/>
                  <a:gd name="T77" fmla="*/ 28 h 150"/>
                  <a:gd name="T78" fmla="*/ 74 w 97"/>
                  <a:gd name="T79" fmla="*/ 22 h 150"/>
                  <a:gd name="T80" fmla="*/ 55 w 97"/>
                  <a:gd name="T81" fmla="*/ 20 h 150"/>
                  <a:gd name="T82" fmla="*/ 41 w 97"/>
                  <a:gd name="T83" fmla="*/ 22 h 150"/>
                  <a:gd name="T84" fmla="*/ 32 w 97"/>
                  <a:gd name="T85" fmla="*/ 26 h 150"/>
                  <a:gd name="T86" fmla="*/ 27 w 97"/>
                  <a:gd name="T87" fmla="*/ 33 h 150"/>
                  <a:gd name="T88" fmla="*/ 25 w 97"/>
                  <a:gd name="T89" fmla="*/ 4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7" h="150">
                    <a:moveTo>
                      <a:pt x="25" y="42"/>
                    </a:moveTo>
                    <a:cubicBezTo>
                      <a:pt x="25" y="46"/>
                      <a:pt x="26" y="49"/>
                      <a:pt x="28" y="52"/>
                    </a:cubicBezTo>
                    <a:cubicBezTo>
                      <a:pt x="29" y="54"/>
                      <a:pt x="31" y="56"/>
                      <a:pt x="34" y="58"/>
                    </a:cubicBezTo>
                    <a:cubicBezTo>
                      <a:pt x="37" y="59"/>
                      <a:pt x="40" y="60"/>
                      <a:pt x="44" y="61"/>
                    </a:cubicBezTo>
                    <a:cubicBezTo>
                      <a:pt x="48" y="62"/>
                      <a:pt x="51" y="63"/>
                      <a:pt x="55" y="64"/>
                    </a:cubicBezTo>
                    <a:cubicBezTo>
                      <a:pt x="61" y="65"/>
                      <a:pt x="66" y="67"/>
                      <a:pt x="71" y="68"/>
                    </a:cubicBezTo>
                    <a:cubicBezTo>
                      <a:pt x="75" y="70"/>
                      <a:pt x="80" y="72"/>
                      <a:pt x="84" y="75"/>
                    </a:cubicBezTo>
                    <a:cubicBezTo>
                      <a:pt x="88" y="78"/>
                      <a:pt x="91" y="81"/>
                      <a:pt x="94" y="86"/>
                    </a:cubicBezTo>
                    <a:cubicBezTo>
                      <a:pt x="96" y="91"/>
                      <a:pt x="97" y="98"/>
                      <a:pt x="97" y="106"/>
                    </a:cubicBezTo>
                    <a:cubicBezTo>
                      <a:pt x="97" y="113"/>
                      <a:pt x="96" y="119"/>
                      <a:pt x="93" y="125"/>
                    </a:cubicBezTo>
                    <a:cubicBezTo>
                      <a:pt x="90" y="130"/>
                      <a:pt x="86" y="135"/>
                      <a:pt x="81" y="139"/>
                    </a:cubicBezTo>
                    <a:cubicBezTo>
                      <a:pt x="76" y="142"/>
                      <a:pt x="70" y="145"/>
                      <a:pt x="63" y="147"/>
                    </a:cubicBezTo>
                    <a:cubicBezTo>
                      <a:pt x="56" y="149"/>
                      <a:pt x="48" y="150"/>
                      <a:pt x="40" y="150"/>
                    </a:cubicBezTo>
                    <a:cubicBezTo>
                      <a:pt x="34" y="150"/>
                      <a:pt x="30" y="150"/>
                      <a:pt x="25" y="149"/>
                    </a:cubicBezTo>
                    <a:cubicBezTo>
                      <a:pt x="21" y="149"/>
                      <a:pt x="17" y="148"/>
                      <a:pt x="14" y="147"/>
                    </a:cubicBezTo>
                    <a:cubicBezTo>
                      <a:pt x="11" y="146"/>
                      <a:pt x="8" y="146"/>
                      <a:pt x="6" y="145"/>
                    </a:cubicBezTo>
                    <a:cubicBezTo>
                      <a:pt x="4" y="144"/>
                      <a:pt x="2" y="143"/>
                      <a:pt x="0" y="142"/>
                    </a:cubicBezTo>
                    <a:cubicBezTo>
                      <a:pt x="0" y="123"/>
                      <a:pt x="0" y="123"/>
                      <a:pt x="0" y="123"/>
                    </a:cubicBezTo>
                    <a:cubicBezTo>
                      <a:pt x="6" y="125"/>
                      <a:pt x="12" y="127"/>
                      <a:pt x="18" y="128"/>
                    </a:cubicBezTo>
                    <a:cubicBezTo>
                      <a:pt x="23" y="130"/>
                      <a:pt x="30" y="130"/>
                      <a:pt x="37" y="130"/>
                    </a:cubicBezTo>
                    <a:cubicBezTo>
                      <a:pt x="42" y="130"/>
                      <a:pt x="47" y="130"/>
                      <a:pt x="52" y="129"/>
                    </a:cubicBezTo>
                    <a:cubicBezTo>
                      <a:pt x="56" y="128"/>
                      <a:pt x="60" y="126"/>
                      <a:pt x="63" y="124"/>
                    </a:cubicBezTo>
                    <a:cubicBezTo>
                      <a:pt x="66" y="122"/>
                      <a:pt x="69" y="120"/>
                      <a:pt x="70" y="117"/>
                    </a:cubicBezTo>
                    <a:cubicBezTo>
                      <a:pt x="72" y="114"/>
                      <a:pt x="73" y="111"/>
                      <a:pt x="73" y="107"/>
                    </a:cubicBezTo>
                    <a:cubicBezTo>
                      <a:pt x="73" y="103"/>
                      <a:pt x="72" y="100"/>
                      <a:pt x="71" y="97"/>
                    </a:cubicBezTo>
                    <a:cubicBezTo>
                      <a:pt x="69" y="94"/>
                      <a:pt x="67" y="92"/>
                      <a:pt x="64" y="90"/>
                    </a:cubicBezTo>
                    <a:cubicBezTo>
                      <a:pt x="62" y="89"/>
                      <a:pt x="59" y="87"/>
                      <a:pt x="55" y="86"/>
                    </a:cubicBezTo>
                    <a:cubicBezTo>
                      <a:pt x="52" y="85"/>
                      <a:pt x="48" y="84"/>
                      <a:pt x="44" y="83"/>
                    </a:cubicBezTo>
                    <a:cubicBezTo>
                      <a:pt x="39" y="82"/>
                      <a:pt x="34" y="81"/>
                      <a:pt x="29" y="79"/>
                    </a:cubicBezTo>
                    <a:cubicBezTo>
                      <a:pt x="24" y="78"/>
                      <a:pt x="19" y="76"/>
                      <a:pt x="15" y="73"/>
                    </a:cubicBezTo>
                    <a:cubicBezTo>
                      <a:pt x="11" y="70"/>
                      <a:pt x="7" y="67"/>
                      <a:pt x="5" y="62"/>
                    </a:cubicBezTo>
                    <a:cubicBezTo>
                      <a:pt x="2" y="57"/>
                      <a:pt x="1" y="51"/>
                      <a:pt x="1" y="44"/>
                    </a:cubicBezTo>
                    <a:cubicBezTo>
                      <a:pt x="1" y="37"/>
                      <a:pt x="2" y="30"/>
                      <a:pt x="5" y="25"/>
                    </a:cubicBezTo>
                    <a:cubicBezTo>
                      <a:pt x="8" y="19"/>
                      <a:pt x="11" y="15"/>
                      <a:pt x="16" y="11"/>
                    </a:cubicBezTo>
                    <a:cubicBezTo>
                      <a:pt x="20" y="7"/>
                      <a:pt x="26" y="5"/>
                      <a:pt x="32" y="3"/>
                    </a:cubicBezTo>
                    <a:cubicBezTo>
                      <a:pt x="38" y="1"/>
                      <a:pt x="44" y="0"/>
                      <a:pt x="51" y="0"/>
                    </a:cubicBezTo>
                    <a:cubicBezTo>
                      <a:pt x="59" y="0"/>
                      <a:pt x="66" y="1"/>
                      <a:pt x="73" y="3"/>
                    </a:cubicBezTo>
                    <a:cubicBezTo>
                      <a:pt x="80" y="4"/>
                      <a:pt x="86" y="6"/>
                      <a:pt x="91" y="8"/>
                    </a:cubicBezTo>
                    <a:cubicBezTo>
                      <a:pt x="91" y="28"/>
                      <a:pt x="91" y="28"/>
                      <a:pt x="91" y="28"/>
                    </a:cubicBezTo>
                    <a:cubicBezTo>
                      <a:pt x="86" y="26"/>
                      <a:pt x="80" y="24"/>
                      <a:pt x="74" y="22"/>
                    </a:cubicBezTo>
                    <a:cubicBezTo>
                      <a:pt x="68" y="21"/>
                      <a:pt x="62" y="20"/>
                      <a:pt x="55" y="20"/>
                    </a:cubicBezTo>
                    <a:cubicBezTo>
                      <a:pt x="50" y="20"/>
                      <a:pt x="45" y="21"/>
                      <a:pt x="41" y="22"/>
                    </a:cubicBezTo>
                    <a:cubicBezTo>
                      <a:pt x="38" y="23"/>
                      <a:pt x="35" y="24"/>
                      <a:pt x="32" y="26"/>
                    </a:cubicBezTo>
                    <a:cubicBezTo>
                      <a:pt x="30" y="28"/>
                      <a:pt x="28" y="31"/>
                      <a:pt x="27" y="33"/>
                    </a:cubicBezTo>
                    <a:cubicBezTo>
                      <a:pt x="26" y="36"/>
                      <a:pt x="25" y="39"/>
                      <a:pt x="25" y="42"/>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grpSp>
      </p:grpSp>
      <p:sp>
        <p:nvSpPr>
          <p:cNvPr id="4" name="テキスト ボックス 3"/>
          <p:cNvSpPr txBox="1"/>
          <p:nvPr userDrawn="1"/>
        </p:nvSpPr>
        <p:spPr bwMode="gray">
          <a:xfrm>
            <a:off x="507775" y="489652"/>
            <a:ext cx="2993127" cy="993798"/>
          </a:xfrm>
          <a:prstGeom prst="rect">
            <a:avLst/>
          </a:prstGeom>
          <a:noFill/>
        </p:spPr>
        <p:txBody>
          <a:bodyPr wrap="none" bIns="0" rtlCol="0">
            <a:spAutoFit/>
          </a:bodyPr>
          <a:lstStyle/>
          <a:p>
            <a:r>
              <a:rPr kumimoji="1" lang="en-US" altLang="ja-JP" sz="6158" dirty="0">
                <a:solidFill>
                  <a:schemeClr val="accent1">
                    <a:alpha val="50000"/>
                  </a:schemeClr>
                </a:solidFill>
              </a:rPr>
              <a:t>Contents</a:t>
            </a:r>
            <a:endParaRPr kumimoji="1" lang="ja-JP" altLang="en-US" sz="6158" dirty="0">
              <a:solidFill>
                <a:schemeClr val="accent1">
                  <a:alpha val="50000"/>
                </a:schemeClr>
              </a:solidFill>
            </a:endParaRPr>
          </a:p>
        </p:txBody>
      </p:sp>
    </p:spTree>
    <p:extLst>
      <p:ext uri="{BB962C8B-B14F-4D97-AF65-F5344CB8AC3E}">
        <p14:creationId xmlns:p14="http://schemas.microsoft.com/office/powerpoint/2010/main" val="9377601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1F56FE-84B4-4229-B69B-67A43BF92F4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8A15D5E-A37F-4494-AFEE-9CD94E08171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64C93EF-6F74-4F82-99C6-06FA0F9673D1}"/>
              </a:ext>
            </a:extLst>
          </p:cNvPr>
          <p:cNvSpPr>
            <a:spLocks noGrp="1"/>
          </p:cNvSpPr>
          <p:nvPr>
            <p:ph type="dt" sz="half" idx="10"/>
          </p:nvPr>
        </p:nvSpPr>
        <p:spPr/>
        <p:txBody>
          <a:bodyPr/>
          <a:lstStyle/>
          <a:p>
            <a:fld id="{5EA2949F-A334-4FD1-B454-CBDCD6D873C7}" type="datetime1">
              <a:rPr kumimoji="1" lang="ja-JP" altLang="en-US" smtClean="0"/>
              <a:t>2021/4/24</a:t>
            </a:fld>
            <a:endParaRPr kumimoji="1" lang="ja-JP" altLang="en-US"/>
          </a:p>
        </p:txBody>
      </p:sp>
      <p:sp>
        <p:nvSpPr>
          <p:cNvPr id="5" name="フッター プレースホルダー 4">
            <a:extLst>
              <a:ext uri="{FF2B5EF4-FFF2-40B4-BE49-F238E27FC236}">
                <a16:creationId xmlns:a16="http://schemas.microsoft.com/office/drawing/2014/main" id="{D9B211D7-888B-491A-8BB2-54555DF50DE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2A7CF34-FF24-4BF7-B71D-9675E07C2461}"/>
              </a:ext>
            </a:extLst>
          </p:cNvPr>
          <p:cNvSpPr>
            <a:spLocks noGrp="1"/>
          </p:cNvSpPr>
          <p:nvPr>
            <p:ph type="sldNum" sz="quarter" idx="12"/>
          </p:nvPr>
        </p:nvSpPr>
        <p:spPr/>
        <p:txBody>
          <a:bodyPr/>
          <a:lstStyle/>
          <a:p>
            <a:fld id="{663FA601-B90D-4115-B0A1-9ADCA6F8CDC5}" type="slidenum">
              <a:rPr kumimoji="1" lang="ja-JP" altLang="en-US" smtClean="0"/>
              <a:t>‹#›</a:t>
            </a:fld>
            <a:endParaRPr kumimoji="1" lang="ja-JP" altLang="en-US"/>
          </a:p>
        </p:txBody>
      </p:sp>
    </p:spTree>
    <p:extLst>
      <p:ext uri="{BB962C8B-B14F-4D97-AF65-F5344CB8AC3E}">
        <p14:creationId xmlns:p14="http://schemas.microsoft.com/office/powerpoint/2010/main" val="29503138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0CCA237-3623-4020-8F6B-3B1E0700FA65}"/>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E1FB9CC-7466-49B9-9870-3E7F6136DA78}"/>
              </a:ext>
            </a:extLst>
          </p:cNvPr>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BA27576-9FEC-4878-BAAC-88B264991F83}"/>
              </a:ext>
            </a:extLst>
          </p:cNvPr>
          <p:cNvSpPr>
            <a:spLocks noGrp="1"/>
          </p:cNvSpPr>
          <p:nvPr>
            <p:ph type="dt" sz="half" idx="10"/>
          </p:nvPr>
        </p:nvSpPr>
        <p:spPr/>
        <p:txBody>
          <a:bodyPr/>
          <a:lstStyle/>
          <a:p>
            <a:fld id="{EF494C28-97F5-4CD5-87F9-FBA6926EFCF1}" type="datetime1">
              <a:rPr kumimoji="1" lang="ja-JP" altLang="en-US" smtClean="0"/>
              <a:t>2021/4/24</a:t>
            </a:fld>
            <a:endParaRPr kumimoji="1" lang="ja-JP" altLang="en-US"/>
          </a:p>
        </p:txBody>
      </p:sp>
      <p:sp>
        <p:nvSpPr>
          <p:cNvPr id="5" name="フッター プレースホルダー 4">
            <a:extLst>
              <a:ext uri="{FF2B5EF4-FFF2-40B4-BE49-F238E27FC236}">
                <a16:creationId xmlns:a16="http://schemas.microsoft.com/office/drawing/2014/main" id="{764A09DE-5F50-4D4A-AC3F-C6965479EB8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41B9AF3-10DA-40EA-8666-8746D1DC7157}"/>
              </a:ext>
            </a:extLst>
          </p:cNvPr>
          <p:cNvSpPr>
            <a:spLocks noGrp="1"/>
          </p:cNvSpPr>
          <p:nvPr>
            <p:ph type="sldNum" sz="quarter" idx="12"/>
          </p:nvPr>
        </p:nvSpPr>
        <p:spPr/>
        <p:txBody>
          <a:bodyPr/>
          <a:lstStyle/>
          <a:p>
            <a:fld id="{663FA601-B90D-4115-B0A1-9ADCA6F8CDC5}" type="slidenum">
              <a:rPr kumimoji="1" lang="ja-JP" altLang="en-US" smtClean="0"/>
              <a:t>‹#›</a:t>
            </a:fld>
            <a:endParaRPr kumimoji="1" lang="ja-JP" altLang="en-US"/>
          </a:p>
        </p:txBody>
      </p:sp>
    </p:spTree>
    <p:extLst>
      <p:ext uri="{BB962C8B-B14F-4D97-AF65-F5344CB8AC3E}">
        <p14:creationId xmlns:p14="http://schemas.microsoft.com/office/powerpoint/2010/main" val="22994564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3F347-7238-4FFB-9EB9-89AB06092C20}" type="datetime1">
              <a:rPr kumimoji="1" lang="ja-JP" altLang="en-US" smtClean="0"/>
              <a:t>2021/4/24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36624E6-B1BE-4B42-9836-876DA1887D2F}" type="slidenum">
              <a:rPr kumimoji="1" lang="ja-JP" altLang="en-US" smtClean="0"/>
              <a:t>‹#›</a:t>
            </a:fld>
            <a:endParaRPr kumimoji="1" lang="ja-JP" altLang="en-US"/>
          </a:p>
        </p:txBody>
      </p:sp>
    </p:spTree>
    <p:extLst>
      <p:ext uri="{BB962C8B-B14F-4D97-AF65-F5344CB8AC3E}">
        <p14:creationId xmlns:p14="http://schemas.microsoft.com/office/powerpoint/2010/main" val="23789060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EFA7C70-55A6-49C5-95F1-0B5867F2A38C}" type="datetime1">
              <a:rPr kumimoji="1" lang="ja-JP" altLang="en-US" smtClean="0"/>
              <a:t>2021/4/24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36624E6-B1BE-4B42-9836-876DA1887D2F}" type="slidenum">
              <a:rPr kumimoji="1" lang="ja-JP" altLang="en-US" smtClean="0"/>
              <a:t>‹#›</a:t>
            </a:fld>
            <a:endParaRPr kumimoji="1" lang="ja-JP" altLang="en-US"/>
          </a:p>
        </p:txBody>
      </p:sp>
    </p:spTree>
    <p:extLst>
      <p:ext uri="{BB962C8B-B14F-4D97-AF65-F5344CB8AC3E}">
        <p14:creationId xmlns:p14="http://schemas.microsoft.com/office/powerpoint/2010/main" val="11358512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F6C60C3-A3A9-48F6-9D17-8C172C790D42}" type="datetime1">
              <a:rPr kumimoji="1" lang="ja-JP" altLang="en-US" smtClean="0"/>
              <a:t>2021/4/24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36624E6-B1BE-4B42-9836-876DA1887D2F}" type="slidenum">
              <a:rPr kumimoji="1" lang="ja-JP" altLang="en-US" smtClean="0"/>
              <a:t>‹#›</a:t>
            </a:fld>
            <a:endParaRPr kumimoji="1" lang="ja-JP" altLang="en-US"/>
          </a:p>
        </p:txBody>
      </p:sp>
    </p:spTree>
    <p:extLst>
      <p:ext uri="{BB962C8B-B14F-4D97-AF65-F5344CB8AC3E}">
        <p14:creationId xmlns:p14="http://schemas.microsoft.com/office/powerpoint/2010/main" val="35175509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44AB359-1524-430E-831F-7521FC3271F1}" type="datetime1">
              <a:rPr kumimoji="1" lang="ja-JP" altLang="en-US" smtClean="0"/>
              <a:t>2021/4/24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36624E6-B1BE-4B42-9836-876DA1887D2F}" type="slidenum">
              <a:rPr kumimoji="1" lang="ja-JP" altLang="en-US" smtClean="0"/>
              <a:t>‹#›</a:t>
            </a:fld>
            <a:endParaRPr kumimoji="1" lang="ja-JP" altLang="en-US"/>
          </a:p>
        </p:txBody>
      </p:sp>
    </p:spTree>
    <p:extLst>
      <p:ext uri="{BB962C8B-B14F-4D97-AF65-F5344CB8AC3E}">
        <p14:creationId xmlns:p14="http://schemas.microsoft.com/office/powerpoint/2010/main" val="8091689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629151"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DE57747-95BB-4870-9CFA-5C4A7B276B6A}" type="datetime1">
              <a:rPr kumimoji="1" lang="ja-JP" altLang="en-US" smtClean="0"/>
              <a:t>2021/4/24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36624E6-B1BE-4B42-9836-876DA1887D2F}" type="slidenum">
              <a:rPr kumimoji="1" lang="ja-JP" altLang="en-US" smtClean="0"/>
              <a:t>‹#›</a:t>
            </a:fld>
            <a:endParaRPr kumimoji="1" lang="ja-JP" altLang="en-US"/>
          </a:p>
        </p:txBody>
      </p:sp>
    </p:spTree>
    <p:extLst>
      <p:ext uri="{BB962C8B-B14F-4D97-AF65-F5344CB8AC3E}">
        <p14:creationId xmlns:p14="http://schemas.microsoft.com/office/powerpoint/2010/main" val="41741354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D5D243D-190E-4DC7-B53A-A607F613FC4C}" type="datetime1">
              <a:rPr kumimoji="1" lang="ja-JP" altLang="en-US" smtClean="0"/>
              <a:t>2021/4/24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36624E6-B1BE-4B42-9836-876DA1887D2F}" type="slidenum">
              <a:rPr kumimoji="1" lang="ja-JP" altLang="en-US" smtClean="0"/>
              <a:t>‹#›</a:t>
            </a:fld>
            <a:endParaRPr kumimoji="1" lang="ja-JP" altLang="en-US"/>
          </a:p>
        </p:txBody>
      </p:sp>
    </p:spTree>
    <p:extLst>
      <p:ext uri="{BB962C8B-B14F-4D97-AF65-F5344CB8AC3E}">
        <p14:creationId xmlns:p14="http://schemas.microsoft.com/office/powerpoint/2010/main" val="14720822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1A19F7-A3FB-4454-A76F-8E0B97C3EE12}" type="datetime1">
              <a:rPr kumimoji="1" lang="ja-JP" altLang="en-US" smtClean="0"/>
              <a:t>2021/4/24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36624E6-B1BE-4B42-9836-876DA1887D2F}" type="slidenum">
              <a:rPr kumimoji="1" lang="ja-JP" altLang="en-US" smtClean="0"/>
              <a:t>‹#›</a:t>
            </a:fld>
            <a:endParaRPr kumimoji="1" lang="ja-JP" altLang="en-US"/>
          </a:p>
        </p:txBody>
      </p:sp>
    </p:spTree>
    <p:extLst>
      <p:ext uri="{BB962C8B-B14F-4D97-AF65-F5344CB8AC3E}">
        <p14:creationId xmlns:p14="http://schemas.microsoft.com/office/powerpoint/2010/main" val="2017142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B976E53-51F0-4920-B7A7-D8E721F3B024}" type="datetime1">
              <a:rPr kumimoji="1" lang="ja-JP" altLang="en-US" smtClean="0"/>
              <a:t>2021/4/24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36624E6-B1BE-4B42-9836-876DA1887D2F}" type="slidenum">
              <a:rPr kumimoji="1" lang="ja-JP" altLang="en-US" smtClean="0"/>
              <a:t>‹#›</a:t>
            </a:fld>
            <a:endParaRPr kumimoji="1" lang="ja-JP" altLang="en-US"/>
          </a:p>
        </p:txBody>
      </p:sp>
    </p:spTree>
    <p:extLst>
      <p:ext uri="{BB962C8B-B14F-4D97-AF65-F5344CB8AC3E}">
        <p14:creationId xmlns:p14="http://schemas.microsoft.com/office/powerpoint/2010/main" val="3092518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扉">
    <p:spTree>
      <p:nvGrpSpPr>
        <p:cNvPr id="1" name=""/>
        <p:cNvGrpSpPr/>
        <p:nvPr/>
      </p:nvGrpSpPr>
      <p:grpSpPr>
        <a:xfrm>
          <a:off x="0" y="0"/>
          <a:ext cx="0" cy="0"/>
          <a:chOff x="0" y="0"/>
          <a:chExt cx="0" cy="0"/>
        </a:xfrm>
      </p:grpSpPr>
      <p:sp>
        <p:nvSpPr>
          <p:cNvPr id="8" name="正方形/長方形 7"/>
          <p:cNvSpPr/>
          <p:nvPr userDrawn="1"/>
        </p:nvSpPr>
        <p:spPr bwMode="gray">
          <a:xfrm>
            <a:off x="198222" y="6435673"/>
            <a:ext cx="8747810" cy="2336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0"/>
          </a:p>
        </p:txBody>
      </p:sp>
      <p:sp>
        <p:nvSpPr>
          <p:cNvPr id="6" name="スライド番号プレースホルダー 5"/>
          <p:cNvSpPr>
            <a:spLocks noGrp="1"/>
          </p:cNvSpPr>
          <p:nvPr>
            <p:ph type="sldNum" sz="quarter" idx="12"/>
          </p:nvPr>
        </p:nvSpPr>
        <p:spPr bwMode="gray">
          <a:xfrm>
            <a:off x="6888378" y="6356352"/>
            <a:ext cx="2057400" cy="365125"/>
          </a:xfrm>
        </p:spPr>
        <p:txBody>
          <a:bodyPr anchor="b" anchorCtr="0"/>
          <a:lstStyle>
            <a:lvl1pPr>
              <a:defRPr sz="1540">
                <a:solidFill>
                  <a:schemeClr val="bg1"/>
                </a:solidFill>
                <a:latin typeface="+mj-lt"/>
              </a:defRPr>
            </a:lvl1pPr>
          </a:lstStyle>
          <a:p>
            <a:fld id="{5435CD23-6E25-40B6-80A4-33E86F8DFC6A}" type="slidenum">
              <a:rPr lang="ja-JP" altLang="en-US" smtClean="0"/>
              <a:pPr/>
              <a:t>‹#›</a:t>
            </a:fld>
            <a:endParaRPr lang="ja-JP" altLang="en-US"/>
          </a:p>
        </p:txBody>
      </p:sp>
      <p:sp>
        <p:nvSpPr>
          <p:cNvPr id="7" name="Footer Placeholder 4"/>
          <p:cNvSpPr>
            <a:spLocks noGrp="1"/>
          </p:cNvSpPr>
          <p:nvPr>
            <p:ph type="ftr" sz="quarter" idx="11"/>
          </p:nvPr>
        </p:nvSpPr>
        <p:spPr bwMode="gray">
          <a:xfrm>
            <a:off x="3264180" y="6449567"/>
            <a:ext cx="2456122" cy="210827"/>
          </a:xfrm>
        </p:spPr>
        <p:txBody>
          <a:bodyPr wrap="none">
            <a:spAutoFit/>
          </a:bodyPr>
          <a:lstStyle>
            <a:lvl1pPr algn="r">
              <a:defRPr sz="770">
                <a:solidFill>
                  <a:schemeClr val="bg1"/>
                </a:solidFill>
                <a:latin typeface="+mj-lt"/>
              </a:defRPr>
            </a:lvl1pPr>
          </a:lstStyle>
          <a:p>
            <a:r>
              <a:rPr lang="en-US" altLang="ja-JP">
                <a:cs typeface="Times New Roman" pitchFamily="18" charset="0"/>
              </a:rPr>
              <a:t>Copyright © akari lighting planning All Rights Reserved.</a:t>
            </a:r>
            <a:endParaRPr lang="ja-JP" altLang="en-US" dirty="0">
              <a:cs typeface="Times New Roman" pitchFamily="18" charset="0"/>
            </a:endParaRPr>
          </a:p>
        </p:txBody>
      </p:sp>
      <p:grpSp>
        <p:nvGrpSpPr>
          <p:cNvPr id="9" name="グループ化 8"/>
          <p:cNvGrpSpPr/>
          <p:nvPr userDrawn="1"/>
        </p:nvGrpSpPr>
        <p:grpSpPr bwMode="gray">
          <a:xfrm>
            <a:off x="8076588" y="188661"/>
            <a:ext cx="869190" cy="230608"/>
            <a:chOff x="8892791" y="207962"/>
            <a:chExt cx="1326505" cy="331787"/>
          </a:xfrm>
        </p:grpSpPr>
        <p:grpSp>
          <p:nvGrpSpPr>
            <p:cNvPr id="10" name="グループ化 9"/>
            <p:cNvGrpSpPr/>
            <p:nvPr userDrawn="1"/>
          </p:nvGrpSpPr>
          <p:grpSpPr bwMode="gray">
            <a:xfrm>
              <a:off x="8892791" y="207962"/>
              <a:ext cx="535590" cy="331787"/>
              <a:chOff x="3406775" y="1112838"/>
              <a:chExt cx="1222376" cy="757237"/>
            </a:xfrm>
          </p:grpSpPr>
          <p:sp>
            <p:nvSpPr>
              <p:cNvPr id="19" name="Freeform 5"/>
              <p:cNvSpPr>
                <a:spLocks/>
              </p:cNvSpPr>
              <p:nvPr userDrawn="1"/>
            </p:nvSpPr>
            <p:spPr bwMode="gray">
              <a:xfrm>
                <a:off x="3406775" y="1112838"/>
                <a:ext cx="1222375" cy="757237"/>
              </a:xfrm>
              <a:custGeom>
                <a:avLst/>
                <a:gdLst>
                  <a:gd name="T0" fmla="*/ 2147 w 2680"/>
                  <a:gd name="T1" fmla="*/ 888 h 1657"/>
                  <a:gd name="T2" fmla="*/ 2185 w 2680"/>
                  <a:gd name="T3" fmla="*/ 903 h 1657"/>
                  <a:gd name="T4" fmla="*/ 2280 w 2680"/>
                  <a:gd name="T5" fmla="*/ 1002 h 1657"/>
                  <a:gd name="T6" fmla="*/ 2680 w 2680"/>
                  <a:gd name="T7" fmla="*/ 463 h 1657"/>
                  <a:gd name="T8" fmla="*/ 2680 w 2680"/>
                  <a:gd name="T9" fmla="*/ 0 h 1657"/>
                  <a:gd name="T10" fmla="*/ 0 w 2680"/>
                  <a:gd name="T11" fmla="*/ 0 h 1657"/>
                  <a:gd name="T12" fmla="*/ 0 w 2680"/>
                  <a:gd name="T13" fmla="*/ 1657 h 1657"/>
                  <a:gd name="T14" fmla="*/ 1529 w 2680"/>
                  <a:gd name="T15" fmla="*/ 1657 h 1657"/>
                  <a:gd name="T16" fmla="*/ 2110 w 2680"/>
                  <a:gd name="T17" fmla="*/ 907 h 1657"/>
                  <a:gd name="T18" fmla="*/ 2147 w 2680"/>
                  <a:gd name="T19" fmla="*/ 888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0" h="1657">
                    <a:moveTo>
                      <a:pt x="2147" y="888"/>
                    </a:moveTo>
                    <a:cubicBezTo>
                      <a:pt x="2161" y="887"/>
                      <a:pt x="2175" y="893"/>
                      <a:pt x="2185" y="903"/>
                    </a:cubicBezTo>
                    <a:cubicBezTo>
                      <a:pt x="2280" y="1002"/>
                      <a:pt x="2280" y="1002"/>
                      <a:pt x="2280" y="1002"/>
                    </a:cubicBezTo>
                    <a:cubicBezTo>
                      <a:pt x="2680" y="463"/>
                      <a:pt x="2680" y="463"/>
                      <a:pt x="2680" y="463"/>
                    </a:cubicBezTo>
                    <a:cubicBezTo>
                      <a:pt x="2680" y="0"/>
                      <a:pt x="2680" y="0"/>
                      <a:pt x="2680" y="0"/>
                    </a:cubicBezTo>
                    <a:cubicBezTo>
                      <a:pt x="0" y="0"/>
                      <a:pt x="0" y="0"/>
                      <a:pt x="0" y="0"/>
                    </a:cubicBezTo>
                    <a:cubicBezTo>
                      <a:pt x="0" y="1657"/>
                      <a:pt x="0" y="1657"/>
                      <a:pt x="0" y="1657"/>
                    </a:cubicBezTo>
                    <a:cubicBezTo>
                      <a:pt x="1529" y="1657"/>
                      <a:pt x="1529" y="1657"/>
                      <a:pt x="1529" y="1657"/>
                    </a:cubicBezTo>
                    <a:cubicBezTo>
                      <a:pt x="2110" y="907"/>
                      <a:pt x="2110" y="907"/>
                      <a:pt x="2110" y="907"/>
                    </a:cubicBezTo>
                    <a:cubicBezTo>
                      <a:pt x="2119" y="895"/>
                      <a:pt x="2132" y="889"/>
                      <a:pt x="2147" y="888"/>
                    </a:cubicBezTo>
                    <a:close/>
                  </a:path>
                </a:pathLst>
              </a:custGeom>
              <a:solidFill>
                <a:srgbClr val="83C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20" name="Freeform 6"/>
              <p:cNvSpPr>
                <a:spLocks/>
              </p:cNvSpPr>
              <p:nvPr userDrawn="1"/>
            </p:nvSpPr>
            <p:spPr bwMode="gray">
              <a:xfrm>
                <a:off x="4160838" y="1400175"/>
                <a:ext cx="468313" cy="469900"/>
              </a:xfrm>
              <a:custGeom>
                <a:avLst/>
                <a:gdLst>
                  <a:gd name="T0" fmla="*/ 633 w 1026"/>
                  <a:gd name="T1" fmla="*/ 499 h 1029"/>
                  <a:gd name="T2" fmla="*/ 595 w 1026"/>
                  <a:gd name="T3" fmla="*/ 484 h 1029"/>
                  <a:gd name="T4" fmla="*/ 499 w 1026"/>
                  <a:gd name="T5" fmla="*/ 384 h 1029"/>
                  <a:gd name="T6" fmla="*/ 0 w 1026"/>
                  <a:gd name="T7" fmla="*/ 1029 h 1029"/>
                  <a:gd name="T8" fmla="*/ 1026 w 1026"/>
                  <a:gd name="T9" fmla="*/ 1029 h 1029"/>
                  <a:gd name="T10" fmla="*/ 1026 w 1026"/>
                  <a:gd name="T11" fmla="*/ 0 h 1029"/>
                  <a:gd name="T12" fmla="*/ 670 w 1026"/>
                  <a:gd name="T13" fmla="*/ 479 h 1029"/>
                  <a:gd name="T14" fmla="*/ 633 w 1026"/>
                  <a:gd name="T15" fmla="*/ 499 h 10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6" h="1029">
                    <a:moveTo>
                      <a:pt x="633" y="499"/>
                    </a:moveTo>
                    <a:cubicBezTo>
                      <a:pt x="619" y="500"/>
                      <a:pt x="605" y="494"/>
                      <a:pt x="595" y="484"/>
                    </a:cubicBezTo>
                    <a:cubicBezTo>
                      <a:pt x="499" y="384"/>
                      <a:pt x="499" y="384"/>
                      <a:pt x="499" y="384"/>
                    </a:cubicBezTo>
                    <a:cubicBezTo>
                      <a:pt x="0" y="1029"/>
                      <a:pt x="0" y="1029"/>
                      <a:pt x="0" y="1029"/>
                    </a:cubicBezTo>
                    <a:cubicBezTo>
                      <a:pt x="1026" y="1029"/>
                      <a:pt x="1026" y="1029"/>
                      <a:pt x="1026" y="1029"/>
                    </a:cubicBezTo>
                    <a:cubicBezTo>
                      <a:pt x="1026" y="0"/>
                      <a:pt x="1026" y="0"/>
                      <a:pt x="1026" y="0"/>
                    </a:cubicBezTo>
                    <a:cubicBezTo>
                      <a:pt x="670" y="479"/>
                      <a:pt x="670" y="479"/>
                      <a:pt x="670" y="479"/>
                    </a:cubicBezTo>
                    <a:cubicBezTo>
                      <a:pt x="661" y="491"/>
                      <a:pt x="648" y="498"/>
                      <a:pt x="633" y="499"/>
                    </a:cubicBezTo>
                    <a:close/>
                  </a:path>
                </a:pathLst>
              </a:custGeom>
              <a:solidFill>
                <a:srgbClr val="83C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grpSp>
        <p:grpSp>
          <p:nvGrpSpPr>
            <p:cNvPr id="11" name="グループ化 10"/>
            <p:cNvGrpSpPr/>
            <p:nvPr userDrawn="1"/>
          </p:nvGrpSpPr>
          <p:grpSpPr bwMode="gray">
            <a:xfrm>
              <a:off x="9517621" y="293860"/>
              <a:ext cx="701675" cy="166323"/>
              <a:chOff x="3459163" y="1898650"/>
              <a:chExt cx="428625" cy="101600"/>
            </a:xfrm>
          </p:grpSpPr>
          <p:sp>
            <p:nvSpPr>
              <p:cNvPr id="12" name="Freeform 7"/>
              <p:cNvSpPr>
                <a:spLocks/>
              </p:cNvSpPr>
              <p:nvPr userDrawn="1"/>
            </p:nvSpPr>
            <p:spPr bwMode="gray">
              <a:xfrm>
                <a:off x="3459163" y="1931988"/>
                <a:ext cx="53975" cy="66675"/>
              </a:xfrm>
              <a:custGeom>
                <a:avLst/>
                <a:gdLst>
                  <a:gd name="T0" fmla="*/ 22 w 117"/>
                  <a:gd name="T1" fmla="*/ 24 h 146"/>
                  <a:gd name="T2" fmla="*/ 23 w 117"/>
                  <a:gd name="T3" fmla="*/ 24 h 146"/>
                  <a:gd name="T4" fmla="*/ 31 w 117"/>
                  <a:gd name="T5" fmla="*/ 15 h 146"/>
                  <a:gd name="T6" fmla="*/ 42 w 117"/>
                  <a:gd name="T7" fmla="*/ 7 h 146"/>
                  <a:gd name="T8" fmla="*/ 55 w 117"/>
                  <a:gd name="T9" fmla="*/ 2 h 146"/>
                  <a:gd name="T10" fmla="*/ 70 w 117"/>
                  <a:gd name="T11" fmla="*/ 0 h 146"/>
                  <a:gd name="T12" fmla="*/ 88 w 117"/>
                  <a:gd name="T13" fmla="*/ 3 h 146"/>
                  <a:gd name="T14" fmla="*/ 103 w 117"/>
                  <a:gd name="T15" fmla="*/ 12 h 146"/>
                  <a:gd name="T16" fmla="*/ 113 w 117"/>
                  <a:gd name="T17" fmla="*/ 27 h 146"/>
                  <a:gd name="T18" fmla="*/ 117 w 117"/>
                  <a:gd name="T19" fmla="*/ 51 h 146"/>
                  <a:gd name="T20" fmla="*/ 117 w 117"/>
                  <a:gd name="T21" fmla="*/ 146 h 146"/>
                  <a:gd name="T22" fmla="*/ 93 w 117"/>
                  <a:gd name="T23" fmla="*/ 146 h 146"/>
                  <a:gd name="T24" fmla="*/ 93 w 117"/>
                  <a:gd name="T25" fmla="*/ 55 h 146"/>
                  <a:gd name="T26" fmla="*/ 86 w 117"/>
                  <a:gd name="T27" fmla="*/ 28 h 146"/>
                  <a:gd name="T28" fmla="*/ 65 w 117"/>
                  <a:gd name="T29" fmla="*/ 20 h 146"/>
                  <a:gd name="T30" fmla="*/ 42 w 117"/>
                  <a:gd name="T31" fmla="*/ 27 h 146"/>
                  <a:gd name="T32" fmla="*/ 23 w 117"/>
                  <a:gd name="T33" fmla="*/ 45 h 146"/>
                  <a:gd name="T34" fmla="*/ 23 w 117"/>
                  <a:gd name="T35" fmla="*/ 146 h 146"/>
                  <a:gd name="T36" fmla="*/ 0 w 117"/>
                  <a:gd name="T37" fmla="*/ 146 h 146"/>
                  <a:gd name="T38" fmla="*/ 0 w 117"/>
                  <a:gd name="T39" fmla="*/ 4 h 146"/>
                  <a:gd name="T40" fmla="*/ 18 w 117"/>
                  <a:gd name="T41" fmla="*/ 4 h 146"/>
                  <a:gd name="T42" fmla="*/ 22 w 117"/>
                  <a:gd name="T43" fmla="*/ 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146">
                    <a:moveTo>
                      <a:pt x="22" y="24"/>
                    </a:moveTo>
                    <a:cubicBezTo>
                      <a:pt x="23" y="24"/>
                      <a:pt x="23" y="24"/>
                      <a:pt x="23" y="24"/>
                    </a:cubicBezTo>
                    <a:cubicBezTo>
                      <a:pt x="25" y="20"/>
                      <a:pt x="28" y="17"/>
                      <a:pt x="31" y="15"/>
                    </a:cubicBezTo>
                    <a:cubicBezTo>
                      <a:pt x="34" y="12"/>
                      <a:pt x="38" y="9"/>
                      <a:pt x="42" y="7"/>
                    </a:cubicBezTo>
                    <a:cubicBezTo>
                      <a:pt x="46" y="5"/>
                      <a:pt x="50" y="3"/>
                      <a:pt x="55" y="2"/>
                    </a:cubicBezTo>
                    <a:cubicBezTo>
                      <a:pt x="59" y="1"/>
                      <a:pt x="64" y="0"/>
                      <a:pt x="70" y="0"/>
                    </a:cubicBezTo>
                    <a:cubicBezTo>
                      <a:pt x="76" y="0"/>
                      <a:pt x="82" y="1"/>
                      <a:pt x="88" y="3"/>
                    </a:cubicBezTo>
                    <a:cubicBezTo>
                      <a:pt x="94" y="5"/>
                      <a:pt x="99" y="8"/>
                      <a:pt x="103" y="12"/>
                    </a:cubicBezTo>
                    <a:cubicBezTo>
                      <a:pt x="107" y="16"/>
                      <a:pt x="110" y="21"/>
                      <a:pt x="113" y="27"/>
                    </a:cubicBezTo>
                    <a:cubicBezTo>
                      <a:pt x="115" y="34"/>
                      <a:pt x="117" y="42"/>
                      <a:pt x="117" y="51"/>
                    </a:cubicBezTo>
                    <a:cubicBezTo>
                      <a:pt x="117" y="146"/>
                      <a:pt x="117" y="146"/>
                      <a:pt x="117" y="146"/>
                    </a:cubicBezTo>
                    <a:cubicBezTo>
                      <a:pt x="93" y="146"/>
                      <a:pt x="93" y="146"/>
                      <a:pt x="93" y="146"/>
                    </a:cubicBezTo>
                    <a:cubicBezTo>
                      <a:pt x="93" y="55"/>
                      <a:pt x="93" y="55"/>
                      <a:pt x="93" y="55"/>
                    </a:cubicBezTo>
                    <a:cubicBezTo>
                      <a:pt x="93" y="43"/>
                      <a:pt x="91" y="34"/>
                      <a:pt x="86" y="28"/>
                    </a:cubicBezTo>
                    <a:cubicBezTo>
                      <a:pt x="82" y="23"/>
                      <a:pt x="75" y="20"/>
                      <a:pt x="65" y="20"/>
                    </a:cubicBezTo>
                    <a:cubicBezTo>
                      <a:pt x="58" y="20"/>
                      <a:pt x="50" y="22"/>
                      <a:pt x="42" y="27"/>
                    </a:cubicBezTo>
                    <a:cubicBezTo>
                      <a:pt x="35" y="31"/>
                      <a:pt x="28" y="37"/>
                      <a:pt x="23" y="45"/>
                    </a:cubicBezTo>
                    <a:cubicBezTo>
                      <a:pt x="23" y="146"/>
                      <a:pt x="23" y="146"/>
                      <a:pt x="23" y="146"/>
                    </a:cubicBezTo>
                    <a:cubicBezTo>
                      <a:pt x="0" y="146"/>
                      <a:pt x="0" y="146"/>
                      <a:pt x="0" y="146"/>
                    </a:cubicBezTo>
                    <a:cubicBezTo>
                      <a:pt x="0" y="4"/>
                      <a:pt x="0" y="4"/>
                      <a:pt x="0" y="4"/>
                    </a:cubicBezTo>
                    <a:cubicBezTo>
                      <a:pt x="18" y="4"/>
                      <a:pt x="18" y="4"/>
                      <a:pt x="18" y="4"/>
                    </a:cubicBezTo>
                    <a:lnTo>
                      <a:pt x="22" y="2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13" name="Freeform 8"/>
              <p:cNvSpPr>
                <a:spLocks noEditPoints="1"/>
              </p:cNvSpPr>
              <p:nvPr userDrawn="1"/>
            </p:nvSpPr>
            <p:spPr bwMode="gray">
              <a:xfrm>
                <a:off x="3536950" y="1931988"/>
                <a:ext cx="61913" cy="68262"/>
              </a:xfrm>
              <a:custGeom>
                <a:avLst/>
                <a:gdLst>
                  <a:gd name="T0" fmla="*/ 135 w 135"/>
                  <a:gd name="T1" fmla="*/ 75 h 150"/>
                  <a:gd name="T2" fmla="*/ 130 w 135"/>
                  <a:gd name="T3" fmla="*/ 106 h 150"/>
                  <a:gd name="T4" fmla="*/ 116 w 135"/>
                  <a:gd name="T5" fmla="*/ 130 h 150"/>
                  <a:gd name="T6" fmla="*/ 95 w 135"/>
                  <a:gd name="T7" fmla="*/ 145 h 150"/>
                  <a:gd name="T8" fmla="*/ 67 w 135"/>
                  <a:gd name="T9" fmla="*/ 150 h 150"/>
                  <a:gd name="T10" fmla="*/ 39 w 135"/>
                  <a:gd name="T11" fmla="*/ 145 h 150"/>
                  <a:gd name="T12" fmla="*/ 18 w 135"/>
                  <a:gd name="T13" fmla="*/ 130 h 150"/>
                  <a:gd name="T14" fmla="*/ 4 w 135"/>
                  <a:gd name="T15" fmla="*/ 106 h 150"/>
                  <a:gd name="T16" fmla="*/ 0 w 135"/>
                  <a:gd name="T17" fmla="*/ 75 h 150"/>
                  <a:gd name="T18" fmla="*/ 4 w 135"/>
                  <a:gd name="T19" fmla="*/ 45 h 150"/>
                  <a:gd name="T20" fmla="*/ 18 w 135"/>
                  <a:gd name="T21" fmla="*/ 21 h 150"/>
                  <a:gd name="T22" fmla="*/ 39 w 135"/>
                  <a:gd name="T23" fmla="*/ 6 h 150"/>
                  <a:gd name="T24" fmla="*/ 67 w 135"/>
                  <a:gd name="T25" fmla="*/ 0 h 150"/>
                  <a:gd name="T26" fmla="*/ 96 w 135"/>
                  <a:gd name="T27" fmla="*/ 6 h 150"/>
                  <a:gd name="T28" fmla="*/ 117 w 135"/>
                  <a:gd name="T29" fmla="*/ 21 h 150"/>
                  <a:gd name="T30" fmla="*/ 130 w 135"/>
                  <a:gd name="T31" fmla="*/ 45 h 150"/>
                  <a:gd name="T32" fmla="*/ 135 w 135"/>
                  <a:gd name="T33" fmla="*/ 75 h 150"/>
                  <a:gd name="T34" fmla="*/ 110 w 135"/>
                  <a:gd name="T35" fmla="*/ 75 h 150"/>
                  <a:gd name="T36" fmla="*/ 107 w 135"/>
                  <a:gd name="T37" fmla="*/ 52 h 150"/>
                  <a:gd name="T38" fmla="*/ 98 w 135"/>
                  <a:gd name="T39" fmla="*/ 35 h 150"/>
                  <a:gd name="T40" fmla="*/ 85 w 135"/>
                  <a:gd name="T41" fmla="*/ 24 h 150"/>
                  <a:gd name="T42" fmla="*/ 67 w 135"/>
                  <a:gd name="T43" fmla="*/ 20 h 150"/>
                  <a:gd name="T44" fmla="*/ 50 w 135"/>
                  <a:gd name="T45" fmla="*/ 24 h 150"/>
                  <a:gd name="T46" fmla="*/ 36 w 135"/>
                  <a:gd name="T47" fmla="*/ 35 h 150"/>
                  <a:gd name="T48" fmla="*/ 27 w 135"/>
                  <a:gd name="T49" fmla="*/ 52 h 150"/>
                  <a:gd name="T50" fmla="*/ 24 w 135"/>
                  <a:gd name="T51" fmla="*/ 75 h 150"/>
                  <a:gd name="T52" fmla="*/ 27 w 135"/>
                  <a:gd name="T53" fmla="*/ 99 h 150"/>
                  <a:gd name="T54" fmla="*/ 36 w 135"/>
                  <a:gd name="T55" fmla="*/ 116 h 150"/>
                  <a:gd name="T56" fmla="*/ 50 w 135"/>
                  <a:gd name="T57" fmla="*/ 127 h 150"/>
                  <a:gd name="T58" fmla="*/ 67 w 135"/>
                  <a:gd name="T59" fmla="*/ 130 h 150"/>
                  <a:gd name="T60" fmla="*/ 85 w 135"/>
                  <a:gd name="T61" fmla="*/ 127 h 150"/>
                  <a:gd name="T62" fmla="*/ 98 w 135"/>
                  <a:gd name="T63" fmla="*/ 116 h 150"/>
                  <a:gd name="T64" fmla="*/ 107 w 135"/>
                  <a:gd name="T65" fmla="*/ 99 h 150"/>
                  <a:gd name="T66" fmla="*/ 110 w 135"/>
                  <a:gd name="T6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5" h="150">
                    <a:moveTo>
                      <a:pt x="135" y="75"/>
                    </a:moveTo>
                    <a:cubicBezTo>
                      <a:pt x="135" y="87"/>
                      <a:pt x="133" y="97"/>
                      <a:pt x="130" y="106"/>
                    </a:cubicBezTo>
                    <a:cubicBezTo>
                      <a:pt x="127" y="115"/>
                      <a:pt x="122" y="123"/>
                      <a:pt x="116" y="130"/>
                    </a:cubicBezTo>
                    <a:cubicBezTo>
                      <a:pt x="111" y="136"/>
                      <a:pt x="104" y="141"/>
                      <a:pt x="95" y="145"/>
                    </a:cubicBezTo>
                    <a:cubicBezTo>
                      <a:pt x="87" y="148"/>
                      <a:pt x="78" y="150"/>
                      <a:pt x="67" y="150"/>
                    </a:cubicBezTo>
                    <a:cubicBezTo>
                      <a:pt x="57" y="150"/>
                      <a:pt x="47" y="148"/>
                      <a:pt x="39" y="145"/>
                    </a:cubicBezTo>
                    <a:cubicBezTo>
                      <a:pt x="31" y="141"/>
                      <a:pt x="24" y="136"/>
                      <a:pt x="18" y="130"/>
                    </a:cubicBezTo>
                    <a:cubicBezTo>
                      <a:pt x="12" y="123"/>
                      <a:pt x="7" y="115"/>
                      <a:pt x="4" y="106"/>
                    </a:cubicBezTo>
                    <a:cubicBezTo>
                      <a:pt x="1" y="97"/>
                      <a:pt x="0" y="87"/>
                      <a:pt x="0" y="75"/>
                    </a:cubicBezTo>
                    <a:cubicBezTo>
                      <a:pt x="0" y="64"/>
                      <a:pt x="1" y="54"/>
                      <a:pt x="4" y="45"/>
                    </a:cubicBezTo>
                    <a:cubicBezTo>
                      <a:pt x="8" y="35"/>
                      <a:pt x="12" y="28"/>
                      <a:pt x="18" y="21"/>
                    </a:cubicBezTo>
                    <a:cubicBezTo>
                      <a:pt x="24" y="14"/>
                      <a:pt x="31" y="9"/>
                      <a:pt x="39" y="6"/>
                    </a:cubicBezTo>
                    <a:cubicBezTo>
                      <a:pt x="48" y="2"/>
                      <a:pt x="57" y="0"/>
                      <a:pt x="67" y="0"/>
                    </a:cubicBezTo>
                    <a:cubicBezTo>
                      <a:pt x="78" y="0"/>
                      <a:pt x="87" y="2"/>
                      <a:pt x="96" y="6"/>
                    </a:cubicBezTo>
                    <a:cubicBezTo>
                      <a:pt x="104" y="9"/>
                      <a:pt x="111" y="14"/>
                      <a:pt x="117" y="21"/>
                    </a:cubicBezTo>
                    <a:cubicBezTo>
                      <a:pt x="123" y="28"/>
                      <a:pt x="127" y="35"/>
                      <a:pt x="130" y="45"/>
                    </a:cubicBezTo>
                    <a:cubicBezTo>
                      <a:pt x="133" y="54"/>
                      <a:pt x="135" y="64"/>
                      <a:pt x="135" y="75"/>
                    </a:cubicBezTo>
                    <a:close/>
                    <a:moveTo>
                      <a:pt x="110" y="75"/>
                    </a:moveTo>
                    <a:cubicBezTo>
                      <a:pt x="110" y="67"/>
                      <a:pt x="109" y="59"/>
                      <a:pt x="107" y="52"/>
                    </a:cubicBezTo>
                    <a:cubicBezTo>
                      <a:pt x="105" y="45"/>
                      <a:pt x="102" y="39"/>
                      <a:pt x="98" y="35"/>
                    </a:cubicBezTo>
                    <a:cubicBezTo>
                      <a:pt x="94" y="30"/>
                      <a:pt x="90" y="26"/>
                      <a:pt x="85" y="24"/>
                    </a:cubicBezTo>
                    <a:cubicBezTo>
                      <a:pt x="79" y="21"/>
                      <a:pt x="73" y="20"/>
                      <a:pt x="67" y="20"/>
                    </a:cubicBezTo>
                    <a:cubicBezTo>
                      <a:pt x="61" y="20"/>
                      <a:pt x="55" y="21"/>
                      <a:pt x="50" y="24"/>
                    </a:cubicBezTo>
                    <a:cubicBezTo>
                      <a:pt x="45" y="26"/>
                      <a:pt x="40" y="30"/>
                      <a:pt x="36" y="35"/>
                    </a:cubicBezTo>
                    <a:cubicBezTo>
                      <a:pt x="32" y="39"/>
                      <a:pt x="29" y="45"/>
                      <a:pt x="27" y="52"/>
                    </a:cubicBezTo>
                    <a:cubicBezTo>
                      <a:pt x="25" y="59"/>
                      <a:pt x="24" y="67"/>
                      <a:pt x="24" y="75"/>
                    </a:cubicBezTo>
                    <a:cubicBezTo>
                      <a:pt x="24" y="84"/>
                      <a:pt x="25" y="92"/>
                      <a:pt x="27" y="99"/>
                    </a:cubicBezTo>
                    <a:cubicBezTo>
                      <a:pt x="29" y="106"/>
                      <a:pt x="32" y="111"/>
                      <a:pt x="36" y="116"/>
                    </a:cubicBezTo>
                    <a:cubicBezTo>
                      <a:pt x="40" y="121"/>
                      <a:pt x="45" y="124"/>
                      <a:pt x="50" y="127"/>
                    </a:cubicBezTo>
                    <a:cubicBezTo>
                      <a:pt x="55" y="129"/>
                      <a:pt x="61" y="130"/>
                      <a:pt x="67" y="130"/>
                    </a:cubicBezTo>
                    <a:cubicBezTo>
                      <a:pt x="74" y="130"/>
                      <a:pt x="79" y="129"/>
                      <a:pt x="85" y="127"/>
                    </a:cubicBezTo>
                    <a:cubicBezTo>
                      <a:pt x="90" y="124"/>
                      <a:pt x="94" y="121"/>
                      <a:pt x="98" y="116"/>
                    </a:cubicBezTo>
                    <a:cubicBezTo>
                      <a:pt x="102" y="111"/>
                      <a:pt x="105" y="106"/>
                      <a:pt x="107" y="99"/>
                    </a:cubicBezTo>
                    <a:cubicBezTo>
                      <a:pt x="109" y="92"/>
                      <a:pt x="110" y="84"/>
                      <a:pt x="110" y="75"/>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14" name="Freeform 9"/>
              <p:cNvSpPr>
                <a:spLocks/>
              </p:cNvSpPr>
              <p:nvPr userDrawn="1"/>
            </p:nvSpPr>
            <p:spPr bwMode="gray">
              <a:xfrm>
                <a:off x="3613150" y="1933575"/>
                <a:ext cx="60325" cy="65087"/>
              </a:xfrm>
              <a:custGeom>
                <a:avLst/>
                <a:gdLst>
                  <a:gd name="T0" fmla="*/ 66 w 132"/>
                  <a:gd name="T1" fmla="*/ 119 h 142"/>
                  <a:gd name="T2" fmla="*/ 80 w 132"/>
                  <a:gd name="T3" fmla="*/ 79 h 142"/>
                  <a:gd name="T4" fmla="*/ 108 w 132"/>
                  <a:gd name="T5" fmla="*/ 0 h 142"/>
                  <a:gd name="T6" fmla="*/ 132 w 132"/>
                  <a:gd name="T7" fmla="*/ 0 h 142"/>
                  <a:gd name="T8" fmla="*/ 78 w 132"/>
                  <a:gd name="T9" fmla="*/ 142 h 142"/>
                  <a:gd name="T10" fmla="*/ 54 w 132"/>
                  <a:gd name="T11" fmla="*/ 142 h 142"/>
                  <a:gd name="T12" fmla="*/ 0 w 132"/>
                  <a:gd name="T13" fmla="*/ 0 h 142"/>
                  <a:gd name="T14" fmla="*/ 23 w 132"/>
                  <a:gd name="T15" fmla="*/ 0 h 142"/>
                  <a:gd name="T16" fmla="*/ 52 w 132"/>
                  <a:gd name="T17" fmla="*/ 79 h 142"/>
                  <a:gd name="T18" fmla="*/ 65 w 132"/>
                  <a:gd name="T19" fmla="*/ 119 h 142"/>
                  <a:gd name="T20" fmla="*/ 66 w 132"/>
                  <a:gd name="T21" fmla="*/ 11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142">
                    <a:moveTo>
                      <a:pt x="66" y="119"/>
                    </a:moveTo>
                    <a:cubicBezTo>
                      <a:pt x="69" y="108"/>
                      <a:pt x="74" y="95"/>
                      <a:pt x="80" y="79"/>
                    </a:cubicBezTo>
                    <a:cubicBezTo>
                      <a:pt x="108" y="0"/>
                      <a:pt x="108" y="0"/>
                      <a:pt x="108" y="0"/>
                    </a:cubicBezTo>
                    <a:cubicBezTo>
                      <a:pt x="132" y="0"/>
                      <a:pt x="132" y="0"/>
                      <a:pt x="132" y="0"/>
                    </a:cubicBezTo>
                    <a:cubicBezTo>
                      <a:pt x="78" y="142"/>
                      <a:pt x="78" y="142"/>
                      <a:pt x="78" y="142"/>
                    </a:cubicBezTo>
                    <a:cubicBezTo>
                      <a:pt x="54" y="142"/>
                      <a:pt x="54" y="142"/>
                      <a:pt x="54" y="142"/>
                    </a:cubicBezTo>
                    <a:cubicBezTo>
                      <a:pt x="0" y="0"/>
                      <a:pt x="0" y="0"/>
                      <a:pt x="0" y="0"/>
                    </a:cubicBezTo>
                    <a:cubicBezTo>
                      <a:pt x="23" y="0"/>
                      <a:pt x="23" y="0"/>
                      <a:pt x="23" y="0"/>
                    </a:cubicBezTo>
                    <a:cubicBezTo>
                      <a:pt x="52" y="79"/>
                      <a:pt x="52" y="79"/>
                      <a:pt x="52" y="79"/>
                    </a:cubicBezTo>
                    <a:cubicBezTo>
                      <a:pt x="57" y="95"/>
                      <a:pt x="62" y="108"/>
                      <a:pt x="65" y="119"/>
                    </a:cubicBezTo>
                    <a:lnTo>
                      <a:pt x="66" y="11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15" name="Freeform 10"/>
              <p:cNvSpPr>
                <a:spLocks noEditPoints="1"/>
              </p:cNvSpPr>
              <p:nvPr userDrawn="1"/>
            </p:nvSpPr>
            <p:spPr bwMode="gray">
              <a:xfrm>
                <a:off x="3689350" y="1931988"/>
                <a:ext cx="55563" cy="68262"/>
              </a:xfrm>
              <a:custGeom>
                <a:avLst/>
                <a:gdLst>
                  <a:gd name="T0" fmla="*/ 76 w 121"/>
                  <a:gd name="T1" fmla="*/ 130 h 150"/>
                  <a:gd name="T2" fmla="*/ 97 w 121"/>
                  <a:gd name="T3" fmla="*/ 128 h 150"/>
                  <a:gd name="T4" fmla="*/ 116 w 121"/>
                  <a:gd name="T5" fmla="*/ 123 h 150"/>
                  <a:gd name="T6" fmla="*/ 116 w 121"/>
                  <a:gd name="T7" fmla="*/ 142 h 150"/>
                  <a:gd name="T8" fmla="*/ 97 w 121"/>
                  <a:gd name="T9" fmla="*/ 148 h 150"/>
                  <a:gd name="T10" fmla="*/ 73 w 121"/>
                  <a:gd name="T11" fmla="*/ 150 h 150"/>
                  <a:gd name="T12" fmla="*/ 44 w 121"/>
                  <a:gd name="T13" fmla="*/ 146 h 150"/>
                  <a:gd name="T14" fmla="*/ 21 w 121"/>
                  <a:gd name="T15" fmla="*/ 134 h 150"/>
                  <a:gd name="T16" fmla="*/ 5 w 121"/>
                  <a:gd name="T17" fmla="*/ 111 h 150"/>
                  <a:gd name="T18" fmla="*/ 0 w 121"/>
                  <a:gd name="T19" fmla="*/ 77 h 150"/>
                  <a:gd name="T20" fmla="*/ 5 w 121"/>
                  <a:gd name="T21" fmla="*/ 43 h 150"/>
                  <a:gd name="T22" fmla="*/ 20 w 121"/>
                  <a:gd name="T23" fmla="*/ 19 h 150"/>
                  <a:gd name="T24" fmla="*/ 40 w 121"/>
                  <a:gd name="T25" fmla="*/ 5 h 150"/>
                  <a:gd name="T26" fmla="*/ 65 w 121"/>
                  <a:gd name="T27" fmla="*/ 0 h 150"/>
                  <a:gd name="T28" fmla="*/ 87 w 121"/>
                  <a:gd name="T29" fmla="*/ 4 h 150"/>
                  <a:gd name="T30" fmla="*/ 105 w 121"/>
                  <a:gd name="T31" fmla="*/ 17 h 150"/>
                  <a:gd name="T32" fmla="*/ 117 w 121"/>
                  <a:gd name="T33" fmla="*/ 39 h 150"/>
                  <a:gd name="T34" fmla="*/ 121 w 121"/>
                  <a:gd name="T35" fmla="*/ 71 h 150"/>
                  <a:gd name="T36" fmla="*/ 121 w 121"/>
                  <a:gd name="T37" fmla="*/ 74 h 150"/>
                  <a:gd name="T38" fmla="*/ 121 w 121"/>
                  <a:gd name="T39" fmla="*/ 80 h 150"/>
                  <a:gd name="T40" fmla="*/ 23 w 121"/>
                  <a:gd name="T41" fmla="*/ 80 h 150"/>
                  <a:gd name="T42" fmla="*/ 27 w 121"/>
                  <a:gd name="T43" fmla="*/ 103 h 150"/>
                  <a:gd name="T44" fmla="*/ 38 w 121"/>
                  <a:gd name="T45" fmla="*/ 119 h 150"/>
                  <a:gd name="T46" fmla="*/ 55 w 121"/>
                  <a:gd name="T47" fmla="*/ 127 h 150"/>
                  <a:gd name="T48" fmla="*/ 76 w 121"/>
                  <a:gd name="T49" fmla="*/ 130 h 150"/>
                  <a:gd name="T50" fmla="*/ 63 w 121"/>
                  <a:gd name="T51" fmla="*/ 20 h 150"/>
                  <a:gd name="T52" fmla="*/ 49 w 121"/>
                  <a:gd name="T53" fmla="*/ 23 h 150"/>
                  <a:gd name="T54" fmla="*/ 36 w 121"/>
                  <a:gd name="T55" fmla="*/ 32 h 150"/>
                  <a:gd name="T56" fmla="*/ 28 w 121"/>
                  <a:gd name="T57" fmla="*/ 45 h 150"/>
                  <a:gd name="T58" fmla="*/ 24 w 121"/>
                  <a:gd name="T59" fmla="*/ 60 h 150"/>
                  <a:gd name="T60" fmla="*/ 97 w 121"/>
                  <a:gd name="T61" fmla="*/ 60 h 150"/>
                  <a:gd name="T62" fmla="*/ 95 w 121"/>
                  <a:gd name="T63" fmla="*/ 44 h 150"/>
                  <a:gd name="T64" fmla="*/ 88 w 121"/>
                  <a:gd name="T65" fmla="*/ 32 h 150"/>
                  <a:gd name="T66" fmla="*/ 78 w 121"/>
                  <a:gd name="T67" fmla="*/ 23 h 150"/>
                  <a:gd name="T68" fmla="*/ 63 w 121"/>
                  <a:gd name="T69" fmla="*/ 2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1" h="150">
                    <a:moveTo>
                      <a:pt x="76" y="130"/>
                    </a:moveTo>
                    <a:cubicBezTo>
                      <a:pt x="83" y="130"/>
                      <a:pt x="90" y="129"/>
                      <a:pt x="97" y="128"/>
                    </a:cubicBezTo>
                    <a:cubicBezTo>
                      <a:pt x="103" y="127"/>
                      <a:pt x="109" y="125"/>
                      <a:pt x="116" y="123"/>
                    </a:cubicBezTo>
                    <a:cubicBezTo>
                      <a:pt x="116" y="142"/>
                      <a:pt x="116" y="142"/>
                      <a:pt x="116" y="142"/>
                    </a:cubicBezTo>
                    <a:cubicBezTo>
                      <a:pt x="111" y="145"/>
                      <a:pt x="104" y="147"/>
                      <a:pt x="97" y="148"/>
                    </a:cubicBezTo>
                    <a:cubicBezTo>
                      <a:pt x="89" y="149"/>
                      <a:pt x="81" y="150"/>
                      <a:pt x="73" y="150"/>
                    </a:cubicBezTo>
                    <a:cubicBezTo>
                      <a:pt x="63" y="150"/>
                      <a:pt x="53" y="149"/>
                      <a:pt x="44" y="146"/>
                    </a:cubicBezTo>
                    <a:cubicBezTo>
                      <a:pt x="35" y="144"/>
                      <a:pt x="27" y="139"/>
                      <a:pt x="21" y="134"/>
                    </a:cubicBezTo>
                    <a:cubicBezTo>
                      <a:pt x="14" y="128"/>
                      <a:pt x="9" y="120"/>
                      <a:pt x="5" y="111"/>
                    </a:cubicBezTo>
                    <a:cubicBezTo>
                      <a:pt x="2" y="102"/>
                      <a:pt x="0" y="90"/>
                      <a:pt x="0" y="77"/>
                    </a:cubicBezTo>
                    <a:cubicBezTo>
                      <a:pt x="0" y="64"/>
                      <a:pt x="2" y="53"/>
                      <a:pt x="5" y="43"/>
                    </a:cubicBezTo>
                    <a:cubicBezTo>
                      <a:pt x="9" y="34"/>
                      <a:pt x="14" y="26"/>
                      <a:pt x="20" y="19"/>
                    </a:cubicBezTo>
                    <a:cubicBezTo>
                      <a:pt x="26" y="13"/>
                      <a:pt x="32" y="8"/>
                      <a:pt x="40" y="5"/>
                    </a:cubicBezTo>
                    <a:cubicBezTo>
                      <a:pt x="48" y="2"/>
                      <a:pt x="56" y="0"/>
                      <a:pt x="65" y="0"/>
                    </a:cubicBezTo>
                    <a:cubicBezTo>
                      <a:pt x="73" y="0"/>
                      <a:pt x="80" y="2"/>
                      <a:pt x="87" y="4"/>
                    </a:cubicBezTo>
                    <a:cubicBezTo>
                      <a:pt x="94" y="7"/>
                      <a:pt x="100" y="11"/>
                      <a:pt x="105" y="17"/>
                    </a:cubicBezTo>
                    <a:cubicBezTo>
                      <a:pt x="110" y="22"/>
                      <a:pt x="114" y="30"/>
                      <a:pt x="117" y="39"/>
                    </a:cubicBezTo>
                    <a:cubicBezTo>
                      <a:pt x="120" y="48"/>
                      <a:pt x="121" y="59"/>
                      <a:pt x="121" y="71"/>
                    </a:cubicBezTo>
                    <a:cubicBezTo>
                      <a:pt x="121" y="72"/>
                      <a:pt x="121" y="73"/>
                      <a:pt x="121" y="74"/>
                    </a:cubicBezTo>
                    <a:cubicBezTo>
                      <a:pt x="121" y="75"/>
                      <a:pt x="121" y="77"/>
                      <a:pt x="121" y="80"/>
                    </a:cubicBezTo>
                    <a:cubicBezTo>
                      <a:pt x="23" y="80"/>
                      <a:pt x="23" y="80"/>
                      <a:pt x="23" y="80"/>
                    </a:cubicBezTo>
                    <a:cubicBezTo>
                      <a:pt x="23" y="89"/>
                      <a:pt x="24" y="97"/>
                      <a:pt x="27" y="103"/>
                    </a:cubicBezTo>
                    <a:cubicBezTo>
                      <a:pt x="30" y="109"/>
                      <a:pt x="34" y="115"/>
                      <a:pt x="38" y="119"/>
                    </a:cubicBezTo>
                    <a:cubicBezTo>
                      <a:pt x="43" y="122"/>
                      <a:pt x="49" y="125"/>
                      <a:pt x="55" y="127"/>
                    </a:cubicBezTo>
                    <a:cubicBezTo>
                      <a:pt x="61" y="129"/>
                      <a:pt x="68" y="130"/>
                      <a:pt x="76" y="130"/>
                    </a:cubicBezTo>
                    <a:close/>
                    <a:moveTo>
                      <a:pt x="63" y="20"/>
                    </a:moveTo>
                    <a:cubicBezTo>
                      <a:pt x="58" y="20"/>
                      <a:pt x="53" y="21"/>
                      <a:pt x="49" y="23"/>
                    </a:cubicBezTo>
                    <a:cubicBezTo>
                      <a:pt x="44" y="26"/>
                      <a:pt x="40" y="28"/>
                      <a:pt x="36" y="32"/>
                    </a:cubicBezTo>
                    <a:cubicBezTo>
                      <a:pt x="33" y="36"/>
                      <a:pt x="30" y="40"/>
                      <a:pt x="28" y="45"/>
                    </a:cubicBezTo>
                    <a:cubicBezTo>
                      <a:pt x="26" y="49"/>
                      <a:pt x="25" y="55"/>
                      <a:pt x="24" y="60"/>
                    </a:cubicBezTo>
                    <a:cubicBezTo>
                      <a:pt x="97" y="60"/>
                      <a:pt x="97" y="60"/>
                      <a:pt x="97" y="60"/>
                    </a:cubicBezTo>
                    <a:cubicBezTo>
                      <a:pt x="97" y="54"/>
                      <a:pt x="96" y="49"/>
                      <a:pt x="95" y="44"/>
                    </a:cubicBezTo>
                    <a:cubicBezTo>
                      <a:pt x="93" y="40"/>
                      <a:pt x="91" y="35"/>
                      <a:pt x="88" y="32"/>
                    </a:cubicBezTo>
                    <a:cubicBezTo>
                      <a:pt x="85" y="28"/>
                      <a:pt x="82" y="25"/>
                      <a:pt x="78" y="23"/>
                    </a:cubicBezTo>
                    <a:cubicBezTo>
                      <a:pt x="74" y="21"/>
                      <a:pt x="69" y="20"/>
                      <a:pt x="63" y="20"/>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16" name="Rectangle 11"/>
              <p:cNvSpPr>
                <a:spLocks noChangeArrowheads="1"/>
              </p:cNvSpPr>
              <p:nvPr userDrawn="1"/>
            </p:nvSpPr>
            <p:spPr bwMode="gray">
              <a:xfrm>
                <a:off x="3771900" y="1898650"/>
                <a:ext cx="9525" cy="100012"/>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17" name="Freeform 12"/>
              <p:cNvSpPr>
                <a:spLocks/>
              </p:cNvSpPr>
              <p:nvPr userDrawn="1"/>
            </p:nvSpPr>
            <p:spPr bwMode="gray">
              <a:xfrm>
                <a:off x="3805238" y="1906588"/>
                <a:ext cx="20638" cy="33337"/>
              </a:xfrm>
              <a:custGeom>
                <a:avLst/>
                <a:gdLst>
                  <a:gd name="T0" fmla="*/ 6 w 13"/>
                  <a:gd name="T1" fmla="*/ 0 h 21"/>
                  <a:gd name="T2" fmla="*/ 13 w 13"/>
                  <a:gd name="T3" fmla="*/ 0 h 21"/>
                  <a:gd name="T4" fmla="*/ 6 w 13"/>
                  <a:gd name="T5" fmla="*/ 21 h 21"/>
                  <a:gd name="T6" fmla="*/ 0 w 13"/>
                  <a:gd name="T7" fmla="*/ 21 h 21"/>
                  <a:gd name="T8" fmla="*/ 6 w 13"/>
                  <a:gd name="T9" fmla="*/ 0 h 21"/>
                </a:gdLst>
                <a:ahLst/>
                <a:cxnLst>
                  <a:cxn ang="0">
                    <a:pos x="T0" y="T1"/>
                  </a:cxn>
                  <a:cxn ang="0">
                    <a:pos x="T2" y="T3"/>
                  </a:cxn>
                  <a:cxn ang="0">
                    <a:pos x="T4" y="T5"/>
                  </a:cxn>
                  <a:cxn ang="0">
                    <a:pos x="T6" y="T7"/>
                  </a:cxn>
                  <a:cxn ang="0">
                    <a:pos x="T8" y="T9"/>
                  </a:cxn>
                </a:cxnLst>
                <a:rect l="0" t="0" r="r" b="b"/>
                <a:pathLst>
                  <a:path w="13" h="21">
                    <a:moveTo>
                      <a:pt x="6" y="0"/>
                    </a:moveTo>
                    <a:lnTo>
                      <a:pt x="13" y="0"/>
                    </a:lnTo>
                    <a:lnTo>
                      <a:pt x="6" y="21"/>
                    </a:lnTo>
                    <a:lnTo>
                      <a:pt x="0" y="21"/>
                    </a:lnTo>
                    <a:lnTo>
                      <a:pt x="6"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18" name="Freeform 13"/>
              <p:cNvSpPr>
                <a:spLocks/>
              </p:cNvSpPr>
              <p:nvPr userDrawn="1"/>
            </p:nvSpPr>
            <p:spPr bwMode="gray">
              <a:xfrm>
                <a:off x="3843338" y="1931988"/>
                <a:ext cx="44450" cy="68262"/>
              </a:xfrm>
              <a:custGeom>
                <a:avLst/>
                <a:gdLst>
                  <a:gd name="T0" fmla="*/ 25 w 97"/>
                  <a:gd name="T1" fmla="*/ 42 h 150"/>
                  <a:gd name="T2" fmla="*/ 28 w 97"/>
                  <a:gd name="T3" fmla="*/ 52 h 150"/>
                  <a:gd name="T4" fmla="*/ 34 w 97"/>
                  <a:gd name="T5" fmla="*/ 58 h 150"/>
                  <a:gd name="T6" fmla="*/ 44 w 97"/>
                  <a:gd name="T7" fmla="*/ 61 h 150"/>
                  <a:gd name="T8" fmla="*/ 55 w 97"/>
                  <a:gd name="T9" fmla="*/ 64 h 150"/>
                  <a:gd name="T10" fmla="*/ 71 w 97"/>
                  <a:gd name="T11" fmla="*/ 68 h 150"/>
                  <a:gd name="T12" fmla="*/ 84 w 97"/>
                  <a:gd name="T13" fmla="*/ 75 h 150"/>
                  <a:gd name="T14" fmla="*/ 94 w 97"/>
                  <a:gd name="T15" fmla="*/ 86 h 150"/>
                  <a:gd name="T16" fmla="*/ 97 w 97"/>
                  <a:gd name="T17" fmla="*/ 106 h 150"/>
                  <a:gd name="T18" fmla="*/ 93 w 97"/>
                  <a:gd name="T19" fmla="*/ 125 h 150"/>
                  <a:gd name="T20" fmla="*/ 81 w 97"/>
                  <a:gd name="T21" fmla="*/ 139 h 150"/>
                  <a:gd name="T22" fmla="*/ 63 w 97"/>
                  <a:gd name="T23" fmla="*/ 147 h 150"/>
                  <a:gd name="T24" fmla="*/ 40 w 97"/>
                  <a:gd name="T25" fmla="*/ 150 h 150"/>
                  <a:gd name="T26" fmla="*/ 25 w 97"/>
                  <a:gd name="T27" fmla="*/ 149 h 150"/>
                  <a:gd name="T28" fmla="*/ 14 w 97"/>
                  <a:gd name="T29" fmla="*/ 147 h 150"/>
                  <a:gd name="T30" fmla="*/ 6 w 97"/>
                  <a:gd name="T31" fmla="*/ 145 h 150"/>
                  <a:gd name="T32" fmla="*/ 0 w 97"/>
                  <a:gd name="T33" fmla="*/ 142 h 150"/>
                  <a:gd name="T34" fmla="*/ 0 w 97"/>
                  <a:gd name="T35" fmla="*/ 123 h 150"/>
                  <a:gd name="T36" fmla="*/ 18 w 97"/>
                  <a:gd name="T37" fmla="*/ 128 h 150"/>
                  <a:gd name="T38" fmla="*/ 37 w 97"/>
                  <a:gd name="T39" fmla="*/ 130 h 150"/>
                  <a:gd name="T40" fmla="*/ 52 w 97"/>
                  <a:gd name="T41" fmla="*/ 129 h 150"/>
                  <a:gd name="T42" fmla="*/ 63 w 97"/>
                  <a:gd name="T43" fmla="*/ 124 h 150"/>
                  <a:gd name="T44" fmla="*/ 70 w 97"/>
                  <a:gd name="T45" fmla="*/ 117 h 150"/>
                  <a:gd name="T46" fmla="*/ 73 w 97"/>
                  <a:gd name="T47" fmla="*/ 107 h 150"/>
                  <a:gd name="T48" fmla="*/ 71 w 97"/>
                  <a:gd name="T49" fmla="*/ 97 h 150"/>
                  <a:gd name="T50" fmla="*/ 64 w 97"/>
                  <a:gd name="T51" fmla="*/ 90 h 150"/>
                  <a:gd name="T52" fmla="*/ 55 w 97"/>
                  <a:gd name="T53" fmla="*/ 86 h 150"/>
                  <a:gd name="T54" fmla="*/ 44 w 97"/>
                  <a:gd name="T55" fmla="*/ 83 h 150"/>
                  <a:gd name="T56" fmla="*/ 29 w 97"/>
                  <a:gd name="T57" fmla="*/ 79 h 150"/>
                  <a:gd name="T58" fmla="*/ 15 w 97"/>
                  <a:gd name="T59" fmla="*/ 73 h 150"/>
                  <a:gd name="T60" fmla="*/ 5 w 97"/>
                  <a:gd name="T61" fmla="*/ 62 h 150"/>
                  <a:gd name="T62" fmla="*/ 1 w 97"/>
                  <a:gd name="T63" fmla="*/ 44 h 150"/>
                  <a:gd name="T64" fmla="*/ 5 w 97"/>
                  <a:gd name="T65" fmla="*/ 25 h 150"/>
                  <a:gd name="T66" fmla="*/ 16 w 97"/>
                  <a:gd name="T67" fmla="*/ 11 h 150"/>
                  <a:gd name="T68" fmla="*/ 32 w 97"/>
                  <a:gd name="T69" fmla="*/ 3 h 150"/>
                  <a:gd name="T70" fmla="*/ 51 w 97"/>
                  <a:gd name="T71" fmla="*/ 0 h 150"/>
                  <a:gd name="T72" fmla="*/ 73 w 97"/>
                  <a:gd name="T73" fmla="*/ 3 h 150"/>
                  <a:gd name="T74" fmla="*/ 91 w 97"/>
                  <a:gd name="T75" fmla="*/ 8 h 150"/>
                  <a:gd name="T76" fmla="*/ 91 w 97"/>
                  <a:gd name="T77" fmla="*/ 28 h 150"/>
                  <a:gd name="T78" fmla="*/ 74 w 97"/>
                  <a:gd name="T79" fmla="*/ 22 h 150"/>
                  <a:gd name="T80" fmla="*/ 55 w 97"/>
                  <a:gd name="T81" fmla="*/ 20 h 150"/>
                  <a:gd name="T82" fmla="*/ 41 w 97"/>
                  <a:gd name="T83" fmla="*/ 22 h 150"/>
                  <a:gd name="T84" fmla="*/ 32 w 97"/>
                  <a:gd name="T85" fmla="*/ 26 h 150"/>
                  <a:gd name="T86" fmla="*/ 27 w 97"/>
                  <a:gd name="T87" fmla="*/ 33 h 150"/>
                  <a:gd name="T88" fmla="*/ 25 w 97"/>
                  <a:gd name="T89" fmla="*/ 4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7" h="150">
                    <a:moveTo>
                      <a:pt x="25" y="42"/>
                    </a:moveTo>
                    <a:cubicBezTo>
                      <a:pt x="25" y="46"/>
                      <a:pt x="26" y="49"/>
                      <a:pt x="28" y="52"/>
                    </a:cubicBezTo>
                    <a:cubicBezTo>
                      <a:pt x="29" y="54"/>
                      <a:pt x="31" y="56"/>
                      <a:pt x="34" y="58"/>
                    </a:cubicBezTo>
                    <a:cubicBezTo>
                      <a:pt x="37" y="59"/>
                      <a:pt x="40" y="60"/>
                      <a:pt x="44" y="61"/>
                    </a:cubicBezTo>
                    <a:cubicBezTo>
                      <a:pt x="48" y="62"/>
                      <a:pt x="51" y="63"/>
                      <a:pt x="55" y="64"/>
                    </a:cubicBezTo>
                    <a:cubicBezTo>
                      <a:pt x="61" y="65"/>
                      <a:pt x="66" y="67"/>
                      <a:pt x="71" y="68"/>
                    </a:cubicBezTo>
                    <a:cubicBezTo>
                      <a:pt x="75" y="70"/>
                      <a:pt x="80" y="72"/>
                      <a:pt x="84" y="75"/>
                    </a:cubicBezTo>
                    <a:cubicBezTo>
                      <a:pt x="88" y="78"/>
                      <a:pt x="91" y="81"/>
                      <a:pt x="94" y="86"/>
                    </a:cubicBezTo>
                    <a:cubicBezTo>
                      <a:pt x="96" y="91"/>
                      <a:pt x="97" y="98"/>
                      <a:pt x="97" y="106"/>
                    </a:cubicBezTo>
                    <a:cubicBezTo>
                      <a:pt x="97" y="113"/>
                      <a:pt x="96" y="119"/>
                      <a:pt x="93" y="125"/>
                    </a:cubicBezTo>
                    <a:cubicBezTo>
                      <a:pt x="90" y="130"/>
                      <a:pt x="86" y="135"/>
                      <a:pt x="81" y="139"/>
                    </a:cubicBezTo>
                    <a:cubicBezTo>
                      <a:pt x="76" y="142"/>
                      <a:pt x="70" y="145"/>
                      <a:pt x="63" y="147"/>
                    </a:cubicBezTo>
                    <a:cubicBezTo>
                      <a:pt x="56" y="149"/>
                      <a:pt x="48" y="150"/>
                      <a:pt x="40" y="150"/>
                    </a:cubicBezTo>
                    <a:cubicBezTo>
                      <a:pt x="34" y="150"/>
                      <a:pt x="30" y="150"/>
                      <a:pt x="25" y="149"/>
                    </a:cubicBezTo>
                    <a:cubicBezTo>
                      <a:pt x="21" y="149"/>
                      <a:pt x="17" y="148"/>
                      <a:pt x="14" y="147"/>
                    </a:cubicBezTo>
                    <a:cubicBezTo>
                      <a:pt x="11" y="146"/>
                      <a:pt x="8" y="146"/>
                      <a:pt x="6" y="145"/>
                    </a:cubicBezTo>
                    <a:cubicBezTo>
                      <a:pt x="4" y="144"/>
                      <a:pt x="2" y="143"/>
                      <a:pt x="0" y="142"/>
                    </a:cubicBezTo>
                    <a:cubicBezTo>
                      <a:pt x="0" y="123"/>
                      <a:pt x="0" y="123"/>
                      <a:pt x="0" y="123"/>
                    </a:cubicBezTo>
                    <a:cubicBezTo>
                      <a:pt x="6" y="125"/>
                      <a:pt x="12" y="127"/>
                      <a:pt x="18" y="128"/>
                    </a:cubicBezTo>
                    <a:cubicBezTo>
                      <a:pt x="23" y="130"/>
                      <a:pt x="30" y="130"/>
                      <a:pt x="37" y="130"/>
                    </a:cubicBezTo>
                    <a:cubicBezTo>
                      <a:pt x="42" y="130"/>
                      <a:pt x="47" y="130"/>
                      <a:pt x="52" y="129"/>
                    </a:cubicBezTo>
                    <a:cubicBezTo>
                      <a:pt x="56" y="128"/>
                      <a:pt x="60" y="126"/>
                      <a:pt x="63" y="124"/>
                    </a:cubicBezTo>
                    <a:cubicBezTo>
                      <a:pt x="66" y="122"/>
                      <a:pt x="69" y="120"/>
                      <a:pt x="70" y="117"/>
                    </a:cubicBezTo>
                    <a:cubicBezTo>
                      <a:pt x="72" y="114"/>
                      <a:pt x="73" y="111"/>
                      <a:pt x="73" y="107"/>
                    </a:cubicBezTo>
                    <a:cubicBezTo>
                      <a:pt x="73" y="103"/>
                      <a:pt x="72" y="100"/>
                      <a:pt x="71" y="97"/>
                    </a:cubicBezTo>
                    <a:cubicBezTo>
                      <a:pt x="69" y="94"/>
                      <a:pt x="67" y="92"/>
                      <a:pt x="64" y="90"/>
                    </a:cubicBezTo>
                    <a:cubicBezTo>
                      <a:pt x="62" y="89"/>
                      <a:pt x="59" y="87"/>
                      <a:pt x="55" y="86"/>
                    </a:cubicBezTo>
                    <a:cubicBezTo>
                      <a:pt x="52" y="85"/>
                      <a:pt x="48" y="84"/>
                      <a:pt x="44" y="83"/>
                    </a:cubicBezTo>
                    <a:cubicBezTo>
                      <a:pt x="39" y="82"/>
                      <a:pt x="34" y="81"/>
                      <a:pt x="29" y="79"/>
                    </a:cubicBezTo>
                    <a:cubicBezTo>
                      <a:pt x="24" y="78"/>
                      <a:pt x="19" y="76"/>
                      <a:pt x="15" y="73"/>
                    </a:cubicBezTo>
                    <a:cubicBezTo>
                      <a:pt x="11" y="70"/>
                      <a:pt x="7" y="67"/>
                      <a:pt x="5" y="62"/>
                    </a:cubicBezTo>
                    <a:cubicBezTo>
                      <a:pt x="2" y="57"/>
                      <a:pt x="1" y="51"/>
                      <a:pt x="1" y="44"/>
                    </a:cubicBezTo>
                    <a:cubicBezTo>
                      <a:pt x="1" y="37"/>
                      <a:pt x="2" y="30"/>
                      <a:pt x="5" y="25"/>
                    </a:cubicBezTo>
                    <a:cubicBezTo>
                      <a:pt x="8" y="19"/>
                      <a:pt x="11" y="15"/>
                      <a:pt x="16" y="11"/>
                    </a:cubicBezTo>
                    <a:cubicBezTo>
                      <a:pt x="20" y="7"/>
                      <a:pt x="26" y="5"/>
                      <a:pt x="32" y="3"/>
                    </a:cubicBezTo>
                    <a:cubicBezTo>
                      <a:pt x="38" y="1"/>
                      <a:pt x="44" y="0"/>
                      <a:pt x="51" y="0"/>
                    </a:cubicBezTo>
                    <a:cubicBezTo>
                      <a:pt x="59" y="0"/>
                      <a:pt x="66" y="1"/>
                      <a:pt x="73" y="3"/>
                    </a:cubicBezTo>
                    <a:cubicBezTo>
                      <a:pt x="80" y="4"/>
                      <a:pt x="86" y="6"/>
                      <a:pt x="91" y="8"/>
                    </a:cubicBezTo>
                    <a:cubicBezTo>
                      <a:pt x="91" y="28"/>
                      <a:pt x="91" y="28"/>
                      <a:pt x="91" y="28"/>
                    </a:cubicBezTo>
                    <a:cubicBezTo>
                      <a:pt x="86" y="26"/>
                      <a:pt x="80" y="24"/>
                      <a:pt x="74" y="22"/>
                    </a:cubicBezTo>
                    <a:cubicBezTo>
                      <a:pt x="68" y="21"/>
                      <a:pt x="62" y="20"/>
                      <a:pt x="55" y="20"/>
                    </a:cubicBezTo>
                    <a:cubicBezTo>
                      <a:pt x="50" y="20"/>
                      <a:pt x="45" y="21"/>
                      <a:pt x="41" y="22"/>
                    </a:cubicBezTo>
                    <a:cubicBezTo>
                      <a:pt x="38" y="23"/>
                      <a:pt x="35" y="24"/>
                      <a:pt x="32" y="26"/>
                    </a:cubicBezTo>
                    <a:cubicBezTo>
                      <a:pt x="30" y="28"/>
                      <a:pt x="28" y="31"/>
                      <a:pt x="27" y="33"/>
                    </a:cubicBezTo>
                    <a:cubicBezTo>
                      <a:pt x="26" y="36"/>
                      <a:pt x="25" y="39"/>
                      <a:pt x="25" y="42"/>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grpSp>
      </p:grpSp>
      <p:sp>
        <p:nvSpPr>
          <p:cNvPr id="21" name="正方形/長方形 20"/>
          <p:cNvSpPr/>
          <p:nvPr userDrawn="1"/>
        </p:nvSpPr>
        <p:spPr bwMode="gray">
          <a:xfrm>
            <a:off x="199580" y="2348887"/>
            <a:ext cx="8744841" cy="2160228"/>
          </a:xfrm>
          <a:prstGeom prst="rect">
            <a:avLst/>
          </a:prstGeom>
          <a:solidFill>
            <a:srgbClr val="81D8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kumimoji="1" lang="ja-JP" altLang="en-US" sz="1540" b="1" dirty="0"/>
          </a:p>
        </p:txBody>
      </p:sp>
      <p:sp>
        <p:nvSpPr>
          <p:cNvPr id="22" name="Title 1"/>
          <p:cNvSpPr>
            <a:spLocks noGrp="1"/>
          </p:cNvSpPr>
          <p:nvPr>
            <p:ph type="ctrTitle" hasCustomPrompt="1"/>
          </p:nvPr>
        </p:nvSpPr>
        <p:spPr bwMode="gray">
          <a:xfrm>
            <a:off x="198223" y="3122250"/>
            <a:ext cx="7467349" cy="613501"/>
          </a:xfrm>
        </p:spPr>
        <p:txBody>
          <a:bodyPr wrap="square" anchor="ctr" anchorCtr="0">
            <a:spAutoFit/>
          </a:bodyPr>
          <a:lstStyle>
            <a:lvl1pPr algn="r">
              <a:defRPr sz="3763" b="0">
                <a:solidFill>
                  <a:schemeClr val="bg1"/>
                </a:solidFill>
              </a:defRPr>
            </a:lvl1pPr>
          </a:lstStyle>
          <a:p>
            <a:r>
              <a:rPr lang="ja-JP" altLang="en-US" dirty="0"/>
              <a:t>セクションタイトル</a:t>
            </a:r>
            <a:endParaRPr lang="en-US" dirty="0"/>
          </a:p>
        </p:txBody>
      </p:sp>
      <p:sp>
        <p:nvSpPr>
          <p:cNvPr id="3" name="テキスト プレースホルダー 2"/>
          <p:cNvSpPr>
            <a:spLocks noGrp="1"/>
          </p:cNvSpPr>
          <p:nvPr>
            <p:ph type="body" sz="quarter" idx="13" hasCustomPrompt="1"/>
          </p:nvPr>
        </p:nvSpPr>
        <p:spPr bwMode="gray">
          <a:xfrm>
            <a:off x="7528356" y="2348887"/>
            <a:ext cx="1417422" cy="2160227"/>
          </a:xfrm>
        </p:spPr>
        <p:txBody>
          <a:bodyPr anchor="ctr" anchorCtr="0">
            <a:normAutofit/>
          </a:bodyPr>
          <a:lstStyle>
            <a:lvl1pPr marL="0" indent="0" algn="r">
              <a:buFontTx/>
              <a:buNone/>
              <a:defRPr sz="12829">
                <a:solidFill>
                  <a:schemeClr val="bg1"/>
                </a:solidFill>
                <a:latin typeface="+mj-lt"/>
              </a:defRPr>
            </a:lvl1pPr>
          </a:lstStyle>
          <a:p>
            <a:pPr lvl="0"/>
            <a:r>
              <a:rPr kumimoji="1" lang="en-US" altLang="ja-JP" dirty="0"/>
              <a:t>N</a:t>
            </a:r>
            <a:endParaRPr kumimoji="1" lang="ja-JP" altLang="en-US" dirty="0"/>
          </a:p>
        </p:txBody>
      </p:sp>
    </p:spTree>
    <p:extLst>
      <p:ext uri="{BB962C8B-B14F-4D97-AF65-F5344CB8AC3E}">
        <p14:creationId xmlns:p14="http://schemas.microsoft.com/office/powerpoint/2010/main" val="23916728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595C79C-DCC8-4E59-A682-5D26AFE6FB53}" type="datetime1">
              <a:rPr kumimoji="1" lang="ja-JP" altLang="en-US" smtClean="0"/>
              <a:t>2021/4/24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36624E6-B1BE-4B42-9836-876DA1887D2F}" type="slidenum">
              <a:rPr kumimoji="1" lang="ja-JP" altLang="en-US" smtClean="0"/>
              <a:t>‹#›</a:t>
            </a:fld>
            <a:endParaRPr kumimoji="1" lang="ja-JP" altLang="en-US"/>
          </a:p>
        </p:txBody>
      </p:sp>
    </p:spTree>
    <p:extLst>
      <p:ext uri="{BB962C8B-B14F-4D97-AF65-F5344CB8AC3E}">
        <p14:creationId xmlns:p14="http://schemas.microsoft.com/office/powerpoint/2010/main" val="32985445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3B35AAF-B383-495B-871E-761794DA10B1}" type="datetime1">
              <a:rPr kumimoji="1" lang="ja-JP" altLang="en-US" smtClean="0"/>
              <a:t>2021/4/24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36624E6-B1BE-4B42-9836-876DA1887D2F}" type="slidenum">
              <a:rPr kumimoji="1" lang="ja-JP" altLang="en-US" smtClean="0"/>
              <a:t>‹#›</a:t>
            </a:fld>
            <a:endParaRPr kumimoji="1" lang="ja-JP" altLang="en-US"/>
          </a:p>
        </p:txBody>
      </p:sp>
    </p:spTree>
    <p:extLst>
      <p:ext uri="{BB962C8B-B14F-4D97-AF65-F5344CB8AC3E}">
        <p14:creationId xmlns:p14="http://schemas.microsoft.com/office/powerpoint/2010/main" val="1045677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465D427-98C2-4908-9F02-BCC2209BC878}" type="datetime1">
              <a:rPr kumimoji="1" lang="ja-JP" altLang="en-US" smtClean="0"/>
              <a:t>2021/4/24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36624E6-B1BE-4B42-9836-876DA1887D2F}" type="slidenum">
              <a:rPr kumimoji="1" lang="ja-JP" altLang="en-US" smtClean="0"/>
              <a:t>‹#›</a:t>
            </a:fld>
            <a:endParaRPr kumimoji="1" lang="ja-JP" altLang="en-US"/>
          </a:p>
        </p:txBody>
      </p:sp>
    </p:spTree>
    <p:extLst>
      <p:ext uri="{BB962C8B-B14F-4D97-AF65-F5344CB8AC3E}">
        <p14:creationId xmlns:p14="http://schemas.microsoft.com/office/powerpoint/2010/main" val="1874513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本文">
    <p:spTree>
      <p:nvGrpSpPr>
        <p:cNvPr id="1" name=""/>
        <p:cNvGrpSpPr/>
        <p:nvPr/>
      </p:nvGrpSpPr>
      <p:grpSpPr>
        <a:xfrm>
          <a:off x="0" y="0"/>
          <a:ext cx="0" cy="0"/>
          <a:chOff x="0" y="0"/>
          <a:chExt cx="0" cy="0"/>
        </a:xfrm>
      </p:grpSpPr>
      <p:sp>
        <p:nvSpPr>
          <p:cNvPr id="8" name="正方形/長方形 7"/>
          <p:cNvSpPr/>
          <p:nvPr userDrawn="1"/>
        </p:nvSpPr>
        <p:spPr bwMode="gray">
          <a:xfrm>
            <a:off x="198222" y="6435673"/>
            <a:ext cx="8747810" cy="2336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0"/>
          </a:p>
        </p:txBody>
      </p:sp>
      <p:sp>
        <p:nvSpPr>
          <p:cNvPr id="6" name="スライド番号プレースホルダー 5"/>
          <p:cNvSpPr>
            <a:spLocks noGrp="1"/>
          </p:cNvSpPr>
          <p:nvPr>
            <p:ph type="sldNum" sz="quarter" idx="12"/>
          </p:nvPr>
        </p:nvSpPr>
        <p:spPr bwMode="gray">
          <a:xfrm>
            <a:off x="6888378" y="6356352"/>
            <a:ext cx="2057400" cy="365125"/>
          </a:xfrm>
        </p:spPr>
        <p:txBody>
          <a:bodyPr anchor="b" anchorCtr="0"/>
          <a:lstStyle>
            <a:lvl1pPr>
              <a:defRPr sz="1540">
                <a:solidFill>
                  <a:schemeClr val="bg1"/>
                </a:solidFill>
                <a:latin typeface="+mj-lt"/>
              </a:defRPr>
            </a:lvl1pPr>
          </a:lstStyle>
          <a:p>
            <a:fld id="{5435CD23-6E25-40B6-80A4-33E86F8DFC6A}" type="slidenum">
              <a:rPr lang="ja-JP" altLang="en-US" smtClean="0"/>
              <a:pPr/>
              <a:t>‹#›</a:t>
            </a:fld>
            <a:endParaRPr lang="ja-JP" altLang="en-US"/>
          </a:p>
        </p:txBody>
      </p:sp>
      <p:sp>
        <p:nvSpPr>
          <p:cNvPr id="7" name="Footer Placeholder 4"/>
          <p:cNvSpPr>
            <a:spLocks noGrp="1"/>
          </p:cNvSpPr>
          <p:nvPr>
            <p:ph type="ftr" sz="quarter" idx="11"/>
          </p:nvPr>
        </p:nvSpPr>
        <p:spPr bwMode="gray">
          <a:xfrm>
            <a:off x="3264180" y="6449567"/>
            <a:ext cx="2456122" cy="210827"/>
          </a:xfrm>
        </p:spPr>
        <p:txBody>
          <a:bodyPr wrap="none">
            <a:spAutoFit/>
          </a:bodyPr>
          <a:lstStyle>
            <a:lvl1pPr algn="r">
              <a:defRPr sz="770">
                <a:solidFill>
                  <a:schemeClr val="bg1"/>
                </a:solidFill>
                <a:latin typeface="+mj-lt"/>
              </a:defRPr>
            </a:lvl1pPr>
          </a:lstStyle>
          <a:p>
            <a:r>
              <a:rPr lang="en-US" altLang="ja-JP">
                <a:cs typeface="Times New Roman" pitchFamily="18" charset="0"/>
              </a:rPr>
              <a:t>Copyright © akari lighting planning All Rights Reserved.</a:t>
            </a:r>
            <a:endParaRPr lang="ja-JP" altLang="en-US" dirty="0">
              <a:cs typeface="Times New Roman" pitchFamily="18" charset="0"/>
            </a:endParaRPr>
          </a:p>
        </p:txBody>
      </p:sp>
      <p:grpSp>
        <p:nvGrpSpPr>
          <p:cNvPr id="9" name="グループ化 8"/>
          <p:cNvGrpSpPr/>
          <p:nvPr userDrawn="1"/>
        </p:nvGrpSpPr>
        <p:grpSpPr bwMode="gray">
          <a:xfrm>
            <a:off x="8076588" y="188661"/>
            <a:ext cx="869190" cy="230608"/>
            <a:chOff x="8892791" y="207962"/>
            <a:chExt cx="1326505" cy="331787"/>
          </a:xfrm>
        </p:grpSpPr>
        <p:grpSp>
          <p:nvGrpSpPr>
            <p:cNvPr id="10" name="グループ化 9"/>
            <p:cNvGrpSpPr/>
            <p:nvPr userDrawn="1"/>
          </p:nvGrpSpPr>
          <p:grpSpPr bwMode="gray">
            <a:xfrm>
              <a:off x="8892791" y="207962"/>
              <a:ext cx="535590" cy="331787"/>
              <a:chOff x="3406775" y="1112838"/>
              <a:chExt cx="1222376" cy="757237"/>
            </a:xfrm>
          </p:grpSpPr>
          <p:sp>
            <p:nvSpPr>
              <p:cNvPr id="19" name="Freeform 5"/>
              <p:cNvSpPr>
                <a:spLocks/>
              </p:cNvSpPr>
              <p:nvPr userDrawn="1"/>
            </p:nvSpPr>
            <p:spPr bwMode="gray">
              <a:xfrm>
                <a:off x="3406775" y="1112838"/>
                <a:ext cx="1222375" cy="757237"/>
              </a:xfrm>
              <a:custGeom>
                <a:avLst/>
                <a:gdLst>
                  <a:gd name="T0" fmla="*/ 2147 w 2680"/>
                  <a:gd name="T1" fmla="*/ 888 h 1657"/>
                  <a:gd name="T2" fmla="*/ 2185 w 2680"/>
                  <a:gd name="T3" fmla="*/ 903 h 1657"/>
                  <a:gd name="T4" fmla="*/ 2280 w 2680"/>
                  <a:gd name="T5" fmla="*/ 1002 h 1657"/>
                  <a:gd name="T6" fmla="*/ 2680 w 2680"/>
                  <a:gd name="T7" fmla="*/ 463 h 1657"/>
                  <a:gd name="T8" fmla="*/ 2680 w 2680"/>
                  <a:gd name="T9" fmla="*/ 0 h 1657"/>
                  <a:gd name="T10" fmla="*/ 0 w 2680"/>
                  <a:gd name="T11" fmla="*/ 0 h 1657"/>
                  <a:gd name="T12" fmla="*/ 0 w 2680"/>
                  <a:gd name="T13" fmla="*/ 1657 h 1657"/>
                  <a:gd name="T14" fmla="*/ 1529 w 2680"/>
                  <a:gd name="T15" fmla="*/ 1657 h 1657"/>
                  <a:gd name="T16" fmla="*/ 2110 w 2680"/>
                  <a:gd name="T17" fmla="*/ 907 h 1657"/>
                  <a:gd name="T18" fmla="*/ 2147 w 2680"/>
                  <a:gd name="T19" fmla="*/ 888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0" h="1657">
                    <a:moveTo>
                      <a:pt x="2147" y="888"/>
                    </a:moveTo>
                    <a:cubicBezTo>
                      <a:pt x="2161" y="887"/>
                      <a:pt x="2175" y="893"/>
                      <a:pt x="2185" y="903"/>
                    </a:cubicBezTo>
                    <a:cubicBezTo>
                      <a:pt x="2280" y="1002"/>
                      <a:pt x="2280" y="1002"/>
                      <a:pt x="2280" y="1002"/>
                    </a:cubicBezTo>
                    <a:cubicBezTo>
                      <a:pt x="2680" y="463"/>
                      <a:pt x="2680" y="463"/>
                      <a:pt x="2680" y="463"/>
                    </a:cubicBezTo>
                    <a:cubicBezTo>
                      <a:pt x="2680" y="0"/>
                      <a:pt x="2680" y="0"/>
                      <a:pt x="2680" y="0"/>
                    </a:cubicBezTo>
                    <a:cubicBezTo>
                      <a:pt x="0" y="0"/>
                      <a:pt x="0" y="0"/>
                      <a:pt x="0" y="0"/>
                    </a:cubicBezTo>
                    <a:cubicBezTo>
                      <a:pt x="0" y="1657"/>
                      <a:pt x="0" y="1657"/>
                      <a:pt x="0" y="1657"/>
                    </a:cubicBezTo>
                    <a:cubicBezTo>
                      <a:pt x="1529" y="1657"/>
                      <a:pt x="1529" y="1657"/>
                      <a:pt x="1529" y="1657"/>
                    </a:cubicBezTo>
                    <a:cubicBezTo>
                      <a:pt x="2110" y="907"/>
                      <a:pt x="2110" y="907"/>
                      <a:pt x="2110" y="907"/>
                    </a:cubicBezTo>
                    <a:cubicBezTo>
                      <a:pt x="2119" y="895"/>
                      <a:pt x="2132" y="889"/>
                      <a:pt x="2147" y="888"/>
                    </a:cubicBezTo>
                    <a:close/>
                  </a:path>
                </a:pathLst>
              </a:custGeom>
              <a:solidFill>
                <a:srgbClr val="83C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20" name="Freeform 6"/>
              <p:cNvSpPr>
                <a:spLocks/>
              </p:cNvSpPr>
              <p:nvPr userDrawn="1"/>
            </p:nvSpPr>
            <p:spPr bwMode="gray">
              <a:xfrm>
                <a:off x="4160838" y="1400175"/>
                <a:ext cx="468313" cy="469900"/>
              </a:xfrm>
              <a:custGeom>
                <a:avLst/>
                <a:gdLst>
                  <a:gd name="T0" fmla="*/ 633 w 1026"/>
                  <a:gd name="T1" fmla="*/ 499 h 1029"/>
                  <a:gd name="T2" fmla="*/ 595 w 1026"/>
                  <a:gd name="T3" fmla="*/ 484 h 1029"/>
                  <a:gd name="T4" fmla="*/ 499 w 1026"/>
                  <a:gd name="T5" fmla="*/ 384 h 1029"/>
                  <a:gd name="T6" fmla="*/ 0 w 1026"/>
                  <a:gd name="T7" fmla="*/ 1029 h 1029"/>
                  <a:gd name="T8" fmla="*/ 1026 w 1026"/>
                  <a:gd name="T9" fmla="*/ 1029 h 1029"/>
                  <a:gd name="T10" fmla="*/ 1026 w 1026"/>
                  <a:gd name="T11" fmla="*/ 0 h 1029"/>
                  <a:gd name="T12" fmla="*/ 670 w 1026"/>
                  <a:gd name="T13" fmla="*/ 479 h 1029"/>
                  <a:gd name="T14" fmla="*/ 633 w 1026"/>
                  <a:gd name="T15" fmla="*/ 499 h 10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6" h="1029">
                    <a:moveTo>
                      <a:pt x="633" y="499"/>
                    </a:moveTo>
                    <a:cubicBezTo>
                      <a:pt x="619" y="500"/>
                      <a:pt x="605" y="494"/>
                      <a:pt x="595" y="484"/>
                    </a:cubicBezTo>
                    <a:cubicBezTo>
                      <a:pt x="499" y="384"/>
                      <a:pt x="499" y="384"/>
                      <a:pt x="499" y="384"/>
                    </a:cubicBezTo>
                    <a:cubicBezTo>
                      <a:pt x="0" y="1029"/>
                      <a:pt x="0" y="1029"/>
                      <a:pt x="0" y="1029"/>
                    </a:cubicBezTo>
                    <a:cubicBezTo>
                      <a:pt x="1026" y="1029"/>
                      <a:pt x="1026" y="1029"/>
                      <a:pt x="1026" y="1029"/>
                    </a:cubicBezTo>
                    <a:cubicBezTo>
                      <a:pt x="1026" y="0"/>
                      <a:pt x="1026" y="0"/>
                      <a:pt x="1026" y="0"/>
                    </a:cubicBezTo>
                    <a:cubicBezTo>
                      <a:pt x="670" y="479"/>
                      <a:pt x="670" y="479"/>
                      <a:pt x="670" y="479"/>
                    </a:cubicBezTo>
                    <a:cubicBezTo>
                      <a:pt x="661" y="491"/>
                      <a:pt x="648" y="498"/>
                      <a:pt x="633" y="499"/>
                    </a:cubicBezTo>
                    <a:close/>
                  </a:path>
                </a:pathLst>
              </a:custGeom>
              <a:solidFill>
                <a:srgbClr val="83C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grpSp>
        <p:grpSp>
          <p:nvGrpSpPr>
            <p:cNvPr id="11" name="グループ化 10"/>
            <p:cNvGrpSpPr/>
            <p:nvPr userDrawn="1"/>
          </p:nvGrpSpPr>
          <p:grpSpPr bwMode="gray">
            <a:xfrm>
              <a:off x="9517621" y="293860"/>
              <a:ext cx="701675" cy="166323"/>
              <a:chOff x="3459163" y="1898650"/>
              <a:chExt cx="428625" cy="101600"/>
            </a:xfrm>
          </p:grpSpPr>
          <p:sp>
            <p:nvSpPr>
              <p:cNvPr id="12" name="Freeform 7"/>
              <p:cNvSpPr>
                <a:spLocks/>
              </p:cNvSpPr>
              <p:nvPr userDrawn="1"/>
            </p:nvSpPr>
            <p:spPr bwMode="gray">
              <a:xfrm>
                <a:off x="3459163" y="1931988"/>
                <a:ext cx="53975" cy="66675"/>
              </a:xfrm>
              <a:custGeom>
                <a:avLst/>
                <a:gdLst>
                  <a:gd name="T0" fmla="*/ 22 w 117"/>
                  <a:gd name="T1" fmla="*/ 24 h 146"/>
                  <a:gd name="T2" fmla="*/ 23 w 117"/>
                  <a:gd name="T3" fmla="*/ 24 h 146"/>
                  <a:gd name="T4" fmla="*/ 31 w 117"/>
                  <a:gd name="T5" fmla="*/ 15 h 146"/>
                  <a:gd name="T6" fmla="*/ 42 w 117"/>
                  <a:gd name="T7" fmla="*/ 7 h 146"/>
                  <a:gd name="T8" fmla="*/ 55 w 117"/>
                  <a:gd name="T9" fmla="*/ 2 h 146"/>
                  <a:gd name="T10" fmla="*/ 70 w 117"/>
                  <a:gd name="T11" fmla="*/ 0 h 146"/>
                  <a:gd name="T12" fmla="*/ 88 w 117"/>
                  <a:gd name="T13" fmla="*/ 3 h 146"/>
                  <a:gd name="T14" fmla="*/ 103 w 117"/>
                  <a:gd name="T15" fmla="*/ 12 h 146"/>
                  <a:gd name="T16" fmla="*/ 113 w 117"/>
                  <a:gd name="T17" fmla="*/ 27 h 146"/>
                  <a:gd name="T18" fmla="*/ 117 w 117"/>
                  <a:gd name="T19" fmla="*/ 51 h 146"/>
                  <a:gd name="T20" fmla="*/ 117 w 117"/>
                  <a:gd name="T21" fmla="*/ 146 h 146"/>
                  <a:gd name="T22" fmla="*/ 93 w 117"/>
                  <a:gd name="T23" fmla="*/ 146 h 146"/>
                  <a:gd name="T24" fmla="*/ 93 w 117"/>
                  <a:gd name="T25" fmla="*/ 55 h 146"/>
                  <a:gd name="T26" fmla="*/ 86 w 117"/>
                  <a:gd name="T27" fmla="*/ 28 h 146"/>
                  <a:gd name="T28" fmla="*/ 65 w 117"/>
                  <a:gd name="T29" fmla="*/ 20 h 146"/>
                  <a:gd name="T30" fmla="*/ 42 w 117"/>
                  <a:gd name="T31" fmla="*/ 27 h 146"/>
                  <a:gd name="T32" fmla="*/ 23 w 117"/>
                  <a:gd name="T33" fmla="*/ 45 h 146"/>
                  <a:gd name="T34" fmla="*/ 23 w 117"/>
                  <a:gd name="T35" fmla="*/ 146 h 146"/>
                  <a:gd name="T36" fmla="*/ 0 w 117"/>
                  <a:gd name="T37" fmla="*/ 146 h 146"/>
                  <a:gd name="T38" fmla="*/ 0 w 117"/>
                  <a:gd name="T39" fmla="*/ 4 h 146"/>
                  <a:gd name="T40" fmla="*/ 18 w 117"/>
                  <a:gd name="T41" fmla="*/ 4 h 146"/>
                  <a:gd name="T42" fmla="*/ 22 w 117"/>
                  <a:gd name="T43" fmla="*/ 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146">
                    <a:moveTo>
                      <a:pt x="22" y="24"/>
                    </a:moveTo>
                    <a:cubicBezTo>
                      <a:pt x="23" y="24"/>
                      <a:pt x="23" y="24"/>
                      <a:pt x="23" y="24"/>
                    </a:cubicBezTo>
                    <a:cubicBezTo>
                      <a:pt x="25" y="20"/>
                      <a:pt x="28" y="17"/>
                      <a:pt x="31" y="15"/>
                    </a:cubicBezTo>
                    <a:cubicBezTo>
                      <a:pt x="34" y="12"/>
                      <a:pt x="38" y="9"/>
                      <a:pt x="42" y="7"/>
                    </a:cubicBezTo>
                    <a:cubicBezTo>
                      <a:pt x="46" y="5"/>
                      <a:pt x="50" y="3"/>
                      <a:pt x="55" y="2"/>
                    </a:cubicBezTo>
                    <a:cubicBezTo>
                      <a:pt x="59" y="1"/>
                      <a:pt x="64" y="0"/>
                      <a:pt x="70" y="0"/>
                    </a:cubicBezTo>
                    <a:cubicBezTo>
                      <a:pt x="76" y="0"/>
                      <a:pt x="82" y="1"/>
                      <a:pt x="88" y="3"/>
                    </a:cubicBezTo>
                    <a:cubicBezTo>
                      <a:pt x="94" y="5"/>
                      <a:pt x="99" y="8"/>
                      <a:pt x="103" y="12"/>
                    </a:cubicBezTo>
                    <a:cubicBezTo>
                      <a:pt x="107" y="16"/>
                      <a:pt x="110" y="21"/>
                      <a:pt x="113" y="27"/>
                    </a:cubicBezTo>
                    <a:cubicBezTo>
                      <a:pt x="115" y="34"/>
                      <a:pt x="117" y="42"/>
                      <a:pt x="117" y="51"/>
                    </a:cubicBezTo>
                    <a:cubicBezTo>
                      <a:pt x="117" y="146"/>
                      <a:pt x="117" y="146"/>
                      <a:pt x="117" y="146"/>
                    </a:cubicBezTo>
                    <a:cubicBezTo>
                      <a:pt x="93" y="146"/>
                      <a:pt x="93" y="146"/>
                      <a:pt x="93" y="146"/>
                    </a:cubicBezTo>
                    <a:cubicBezTo>
                      <a:pt x="93" y="55"/>
                      <a:pt x="93" y="55"/>
                      <a:pt x="93" y="55"/>
                    </a:cubicBezTo>
                    <a:cubicBezTo>
                      <a:pt x="93" y="43"/>
                      <a:pt x="91" y="34"/>
                      <a:pt x="86" y="28"/>
                    </a:cubicBezTo>
                    <a:cubicBezTo>
                      <a:pt x="82" y="23"/>
                      <a:pt x="75" y="20"/>
                      <a:pt x="65" y="20"/>
                    </a:cubicBezTo>
                    <a:cubicBezTo>
                      <a:pt x="58" y="20"/>
                      <a:pt x="50" y="22"/>
                      <a:pt x="42" y="27"/>
                    </a:cubicBezTo>
                    <a:cubicBezTo>
                      <a:pt x="35" y="31"/>
                      <a:pt x="28" y="37"/>
                      <a:pt x="23" y="45"/>
                    </a:cubicBezTo>
                    <a:cubicBezTo>
                      <a:pt x="23" y="146"/>
                      <a:pt x="23" y="146"/>
                      <a:pt x="23" y="146"/>
                    </a:cubicBezTo>
                    <a:cubicBezTo>
                      <a:pt x="0" y="146"/>
                      <a:pt x="0" y="146"/>
                      <a:pt x="0" y="146"/>
                    </a:cubicBezTo>
                    <a:cubicBezTo>
                      <a:pt x="0" y="4"/>
                      <a:pt x="0" y="4"/>
                      <a:pt x="0" y="4"/>
                    </a:cubicBezTo>
                    <a:cubicBezTo>
                      <a:pt x="18" y="4"/>
                      <a:pt x="18" y="4"/>
                      <a:pt x="18" y="4"/>
                    </a:cubicBezTo>
                    <a:lnTo>
                      <a:pt x="22" y="24"/>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13" name="Freeform 8"/>
              <p:cNvSpPr>
                <a:spLocks noEditPoints="1"/>
              </p:cNvSpPr>
              <p:nvPr userDrawn="1"/>
            </p:nvSpPr>
            <p:spPr bwMode="gray">
              <a:xfrm>
                <a:off x="3536950" y="1931988"/>
                <a:ext cx="61913" cy="68262"/>
              </a:xfrm>
              <a:custGeom>
                <a:avLst/>
                <a:gdLst>
                  <a:gd name="T0" fmla="*/ 135 w 135"/>
                  <a:gd name="T1" fmla="*/ 75 h 150"/>
                  <a:gd name="T2" fmla="*/ 130 w 135"/>
                  <a:gd name="T3" fmla="*/ 106 h 150"/>
                  <a:gd name="T4" fmla="*/ 116 w 135"/>
                  <a:gd name="T5" fmla="*/ 130 h 150"/>
                  <a:gd name="T6" fmla="*/ 95 w 135"/>
                  <a:gd name="T7" fmla="*/ 145 h 150"/>
                  <a:gd name="T8" fmla="*/ 67 w 135"/>
                  <a:gd name="T9" fmla="*/ 150 h 150"/>
                  <a:gd name="T10" fmla="*/ 39 w 135"/>
                  <a:gd name="T11" fmla="*/ 145 h 150"/>
                  <a:gd name="T12" fmla="*/ 18 w 135"/>
                  <a:gd name="T13" fmla="*/ 130 h 150"/>
                  <a:gd name="T14" fmla="*/ 4 w 135"/>
                  <a:gd name="T15" fmla="*/ 106 h 150"/>
                  <a:gd name="T16" fmla="*/ 0 w 135"/>
                  <a:gd name="T17" fmla="*/ 75 h 150"/>
                  <a:gd name="T18" fmla="*/ 4 w 135"/>
                  <a:gd name="T19" fmla="*/ 45 h 150"/>
                  <a:gd name="T20" fmla="*/ 18 w 135"/>
                  <a:gd name="T21" fmla="*/ 21 h 150"/>
                  <a:gd name="T22" fmla="*/ 39 w 135"/>
                  <a:gd name="T23" fmla="*/ 6 h 150"/>
                  <a:gd name="T24" fmla="*/ 67 w 135"/>
                  <a:gd name="T25" fmla="*/ 0 h 150"/>
                  <a:gd name="T26" fmla="*/ 96 w 135"/>
                  <a:gd name="T27" fmla="*/ 6 h 150"/>
                  <a:gd name="T28" fmla="*/ 117 w 135"/>
                  <a:gd name="T29" fmla="*/ 21 h 150"/>
                  <a:gd name="T30" fmla="*/ 130 w 135"/>
                  <a:gd name="T31" fmla="*/ 45 h 150"/>
                  <a:gd name="T32" fmla="*/ 135 w 135"/>
                  <a:gd name="T33" fmla="*/ 75 h 150"/>
                  <a:gd name="T34" fmla="*/ 110 w 135"/>
                  <a:gd name="T35" fmla="*/ 75 h 150"/>
                  <a:gd name="T36" fmla="*/ 107 w 135"/>
                  <a:gd name="T37" fmla="*/ 52 h 150"/>
                  <a:gd name="T38" fmla="*/ 98 w 135"/>
                  <a:gd name="T39" fmla="*/ 35 h 150"/>
                  <a:gd name="T40" fmla="*/ 85 w 135"/>
                  <a:gd name="T41" fmla="*/ 24 h 150"/>
                  <a:gd name="T42" fmla="*/ 67 w 135"/>
                  <a:gd name="T43" fmla="*/ 20 h 150"/>
                  <a:gd name="T44" fmla="*/ 50 w 135"/>
                  <a:gd name="T45" fmla="*/ 24 h 150"/>
                  <a:gd name="T46" fmla="*/ 36 w 135"/>
                  <a:gd name="T47" fmla="*/ 35 h 150"/>
                  <a:gd name="T48" fmla="*/ 27 w 135"/>
                  <a:gd name="T49" fmla="*/ 52 h 150"/>
                  <a:gd name="T50" fmla="*/ 24 w 135"/>
                  <a:gd name="T51" fmla="*/ 75 h 150"/>
                  <a:gd name="T52" fmla="*/ 27 w 135"/>
                  <a:gd name="T53" fmla="*/ 99 h 150"/>
                  <a:gd name="T54" fmla="*/ 36 w 135"/>
                  <a:gd name="T55" fmla="*/ 116 h 150"/>
                  <a:gd name="T56" fmla="*/ 50 w 135"/>
                  <a:gd name="T57" fmla="*/ 127 h 150"/>
                  <a:gd name="T58" fmla="*/ 67 w 135"/>
                  <a:gd name="T59" fmla="*/ 130 h 150"/>
                  <a:gd name="T60" fmla="*/ 85 w 135"/>
                  <a:gd name="T61" fmla="*/ 127 h 150"/>
                  <a:gd name="T62" fmla="*/ 98 w 135"/>
                  <a:gd name="T63" fmla="*/ 116 h 150"/>
                  <a:gd name="T64" fmla="*/ 107 w 135"/>
                  <a:gd name="T65" fmla="*/ 99 h 150"/>
                  <a:gd name="T66" fmla="*/ 110 w 135"/>
                  <a:gd name="T6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5" h="150">
                    <a:moveTo>
                      <a:pt x="135" y="75"/>
                    </a:moveTo>
                    <a:cubicBezTo>
                      <a:pt x="135" y="87"/>
                      <a:pt x="133" y="97"/>
                      <a:pt x="130" y="106"/>
                    </a:cubicBezTo>
                    <a:cubicBezTo>
                      <a:pt x="127" y="115"/>
                      <a:pt x="122" y="123"/>
                      <a:pt x="116" y="130"/>
                    </a:cubicBezTo>
                    <a:cubicBezTo>
                      <a:pt x="111" y="136"/>
                      <a:pt x="104" y="141"/>
                      <a:pt x="95" y="145"/>
                    </a:cubicBezTo>
                    <a:cubicBezTo>
                      <a:pt x="87" y="148"/>
                      <a:pt x="78" y="150"/>
                      <a:pt x="67" y="150"/>
                    </a:cubicBezTo>
                    <a:cubicBezTo>
                      <a:pt x="57" y="150"/>
                      <a:pt x="47" y="148"/>
                      <a:pt x="39" y="145"/>
                    </a:cubicBezTo>
                    <a:cubicBezTo>
                      <a:pt x="31" y="141"/>
                      <a:pt x="24" y="136"/>
                      <a:pt x="18" y="130"/>
                    </a:cubicBezTo>
                    <a:cubicBezTo>
                      <a:pt x="12" y="123"/>
                      <a:pt x="7" y="115"/>
                      <a:pt x="4" y="106"/>
                    </a:cubicBezTo>
                    <a:cubicBezTo>
                      <a:pt x="1" y="97"/>
                      <a:pt x="0" y="87"/>
                      <a:pt x="0" y="75"/>
                    </a:cubicBezTo>
                    <a:cubicBezTo>
                      <a:pt x="0" y="64"/>
                      <a:pt x="1" y="54"/>
                      <a:pt x="4" y="45"/>
                    </a:cubicBezTo>
                    <a:cubicBezTo>
                      <a:pt x="8" y="35"/>
                      <a:pt x="12" y="28"/>
                      <a:pt x="18" y="21"/>
                    </a:cubicBezTo>
                    <a:cubicBezTo>
                      <a:pt x="24" y="14"/>
                      <a:pt x="31" y="9"/>
                      <a:pt x="39" y="6"/>
                    </a:cubicBezTo>
                    <a:cubicBezTo>
                      <a:pt x="48" y="2"/>
                      <a:pt x="57" y="0"/>
                      <a:pt x="67" y="0"/>
                    </a:cubicBezTo>
                    <a:cubicBezTo>
                      <a:pt x="78" y="0"/>
                      <a:pt x="87" y="2"/>
                      <a:pt x="96" y="6"/>
                    </a:cubicBezTo>
                    <a:cubicBezTo>
                      <a:pt x="104" y="9"/>
                      <a:pt x="111" y="14"/>
                      <a:pt x="117" y="21"/>
                    </a:cubicBezTo>
                    <a:cubicBezTo>
                      <a:pt x="123" y="28"/>
                      <a:pt x="127" y="35"/>
                      <a:pt x="130" y="45"/>
                    </a:cubicBezTo>
                    <a:cubicBezTo>
                      <a:pt x="133" y="54"/>
                      <a:pt x="135" y="64"/>
                      <a:pt x="135" y="75"/>
                    </a:cubicBezTo>
                    <a:close/>
                    <a:moveTo>
                      <a:pt x="110" y="75"/>
                    </a:moveTo>
                    <a:cubicBezTo>
                      <a:pt x="110" y="67"/>
                      <a:pt x="109" y="59"/>
                      <a:pt x="107" y="52"/>
                    </a:cubicBezTo>
                    <a:cubicBezTo>
                      <a:pt x="105" y="45"/>
                      <a:pt x="102" y="39"/>
                      <a:pt x="98" y="35"/>
                    </a:cubicBezTo>
                    <a:cubicBezTo>
                      <a:pt x="94" y="30"/>
                      <a:pt x="90" y="26"/>
                      <a:pt x="85" y="24"/>
                    </a:cubicBezTo>
                    <a:cubicBezTo>
                      <a:pt x="79" y="21"/>
                      <a:pt x="73" y="20"/>
                      <a:pt x="67" y="20"/>
                    </a:cubicBezTo>
                    <a:cubicBezTo>
                      <a:pt x="61" y="20"/>
                      <a:pt x="55" y="21"/>
                      <a:pt x="50" y="24"/>
                    </a:cubicBezTo>
                    <a:cubicBezTo>
                      <a:pt x="45" y="26"/>
                      <a:pt x="40" y="30"/>
                      <a:pt x="36" y="35"/>
                    </a:cubicBezTo>
                    <a:cubicBezTo>
                      <a:pt x="32" y="39"/>
                      <a:pt x="29" y="45"/>
                      <a:pt x="27" y="52"/>
                    </a:cubicBezTo>
                    <a:cubicBezTo>
                      <a:pt x="25" y="59"/>
                      <a:pt x="24" y="67"/>
                      <a:pt x="24" y="75"/>
                    </a:cubicBezTo>
                    <a:cubicBezTo>
                      <a:pt x="24" y="84"/>
                      <a:pt x="25" y="92"/>
                      <a:pt x="27" y="99"/>
                    </a:cubicBezTo>
                    <a:cubicBezTo>
                      <a:pt x="29" y="106"/>
                      <a:pt x="32" y="111"/>
                      <a:pt x="36" y="116"/>
                    </a:cubicBezTo>
                    <a:cubicBezTo>
                      <a:pt x="40" y="121"/>
                      <a:pt x="45" y="124"/>
                      <a:pt x="50" y="127"/>
                    </a:cubicBezTo>
                    <a:cubicBezTo>
                      <a:pt x="55" y="129"/>
                      <a:pt x="61" y="130"/>
                      <a:pt x="67" y="130"/>
                    </a:cubicBezTo>
                    <a:cubicBezTo>
                      <a:pt x="74" y="130"/>
                      <a:pt x="79" y="129"/>
                      <a:pt x="85" y="127"/>
                    </a:cubicBezTo>
                    <a:cubicBezTo>
                      <a:pt x="90" y="124"/>
                      <a:pt x="94" y="121"/>
                      <a:pt x="98" y="116"/>
                    </a:cubicBezTo>
                    <a:cubicBezTo>
                      <a:pt x="102" y="111"/>
                      <a:pt x="105" y="106"/>
                      <a:pt x="107" y="99"/>
                    </a:cubicBezTo>
                    <a:cubicBezTo>
                      <a:pt x="109" y="92"/>
                      <a:pt x="110" y="84"/>
                      <a:pt x="110" y="75"/>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14" name="Freeform 9"/>
              <p:cNvSpPr>
                <a:spLocks/>
              </p:cNvSpPr>
              <p:nvPr userDrawn="1"/>
            </p:nvSpPr>
            <p:spPr bwMode="gray">
              <a:xfrm>
                <a:off x="3613150" y="1933575"/>
                <a:ext cx="60325" cy="65087"/>
              </a:xfrm>
              <a:custGeom>
                <a:avLst/>
                <a:gdLst>
                  <a:gd name="T0" fmla="*/ 66 w 132"/>
                  <a:gd name="T1" fmla="*/ 119 h 142"/>
                  <a:gd name="T2" fmla="*/ 80 w 132"/>
                  <a:gd name="T3" fmla="*/ 79 h 142"/>
                  <a:gd name="T4" fmla="*/ 108 w 132"/>
                  <a:gd name="T5" fmla="*/ 0 h 142"/>
                  <a:gd name="T6" fmla="*/ 132 w 132"/>
                  <a:gd name="T7" fmla="*/ 0 h 142"/>
                  <a:gd name="T8" fmla="*/ 78 w 132"/>
                  <a:gd name="T9" fmla="*/ 142 h 142"/>
                  <a:gd name="T10" fmla="*/ 54 w 132"/>
                  <a:gd name="T11" fmla="*/ 142 h 142"/>
                  <a:gd name="T12" fmla="*/ 0 w 132"/>
                  <a:gd name="T13" fmla="*/ 0 h 142"/>
                  <a:gd name="T14" fmla="*/ 23 w 132"/>
                  <a:gd name="T15" fmla="*/ 0 h 142"/>
                  <a:gd name="T16" fmla="*/ 52 w 132"/>
                  <a:gd name="T17" fmla="*/ 79 h 142"/>
                  <a:gd name="T18" fmla="*/ 65 w 132"/>
                  <a:gd name="T19" fmla="*/ 119 h 142"/>
                  <a:gd name="T20" fmla="*/ 66 w 132"/>
                  <a:gd name="T21" fmla="*/ 11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142">
                    <a:moveTo>
                      <a:pt x="66" y="119"/>
                    </a:moveTo>
                    <a:cubicBezTo>
                      <a:pt x="69" y="108"/>
                      <a:pt x="74" y="95"/>
                      <a:pt x="80" y="79"/>
                    </a:cubicBezTo>
                    <a:cubicBezTo>
                      <a:pt x="108" y="0"/>
                      <a:pt x="108" y="0"/>
                      <a:pt x="108" y="0"/>
                    </a:cubicBezTo>
                    <a:cubicBezTo>
                      <a:pt x="132" y="0"/>
                      <a:pt x="132" y="0"/>
                      <a:pt x="132" y="0"/>
                    </a:cubicBezTo>
                    <a:cubicBezTo>
                      <a:pt x="78" y="142"/>
                      <a:pt x="78" y="142"/>
                      <a:pt x="78" y="142"/>
                    </a:cubicBezTo>
                    <a:cubicBezTo>
                      <a:pt x="54" y="142"/>
                      <a:pt x="54" y="142"/>
                      <a:pt x="54" y="142"/>
                    </a:cubicBezTo>
                    <a:cubicBezTo>
                      <a:pt x="0" y="0"/>
                      <a:pt x="0" y="0"/>
                      <a:pt x="0" y="0"/>
                    </a:cubicBezTo>
                    <a:cubicBezTo>
                      <a:pt x="23" y="0"/>
                      <a:pt x="23" y="0"/>
                      <a:pt x="23" y="0"/>
                    </a:cubicBezTo>
                    <a:cubicBezTo>
                      <a:pt x="52" y="79"/>
                      <a:pt x="52" y="79"/>
                      <a:pt x="52" y="79"/>
                    </a:cubicBezTo>
                    <a:cubicBezTo>
                      <a:pt x="57" y="95"/>
                      <a:pt x="62" y="108"/>
                      <a:pt x="65" y="119"/>
                    </a:cubicBezTo>
                    <a:lnTo>
                      <a:pt x="66" y="119"/>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15" name="Freeform 10"/>
              <p:cNvSpPr>
                <a:spLocks noEditPoints="1"/>
              </p:cNvSpPr>
              <p:nvPr userDrawn="1"/>
            </p:nvSpPr>
            <p:spPr bwMode="gray">
              <a:xfrm>
                <a:off x="3689350" y="1931988"/>
                <a:ext cx="55563" cy="68262"/>
              </a:xfrm>
              <a:custGeom>
                <a:avLst/>
                <a:gdLst>
                  <a:gd name="T0" fmla="*/ 76 w 121"/>
                  <a:gd name="T1" fmla="*/ 130 h 150"/>
                  <a:gd name="T2" fmla="*/ 97 w 121"/>
                  <a:gd name="T3" fmla="*/ 128 h 150"/>
                  <a:gd name="T4" fmla="*/ 116 w 121"/>
                  <a:gd name="T5" fmla="*/ 123 h 150"/>
                  <a:gd name="T6" fmla="*/ 116 w 121"/>
                  <a:gd name="T7" fmla="*/ 142 h 150"/>
                  <a:gd name="T8" fmla="*/ 97 w 121"/>
                  <a:gd name="T9" fmla="*/ 148 h 150"/>
                  <a:gd name="T10" fmla="*/ 73 w 121"/>
                  <a:gd name="T11" fmla="*/ 150 h 150"/>
                  <a:gd name="T12" fmla="*/ 44 w 121"/>
                  <a:gd name="T13" fmla="*/ 146 h 150"/>
                  <a:gd name="T14" fmla="*/ 21 w 121"/>
                  <a:gd name="T15" fmla="*/ 134 h 150"/>
                  <a:gd name="T16" fmla="*/ 5 w 121"/>
                  <a:gd name="T17" fmla="*/ 111 h 150"/>
                  <a:gd name="T18" fmla="*/ 0 w 121"/>
                  <a:gd name="T19" fmla="*/ 77 h 150"/>
                  <a:gd name="T20" fmla="*/ 5 w 121"/>
                  <a:gd name="T21" fmla="*/ 43 h 150"/>
                  <a:gd name="T22" fmla="*/ 20 w 121"/>
                  <a:gd name="T23" fmla="*/ 19 h 150"/>
                  <a:gd name="T24" fmla="*/ 40 w 121"/>
                  <a:gd name="T25" fmla="*/ 5 h 150"/>
                  <a:gd name="T26" fmla="*/ 65 w 121"/>
                  <a:gd name="T27" fmla="*/ 0 h 150"/>
                  <a:gd name="T28" fmla="*/ 87 w 121"/>
                  <a:gd name="T29" fmla="*/ 4 h 150"/>
                  <a:gd name="T30" fmla="*/ 105 w 121"/>
                  <a:gd name="T31" fmla="*/ 17 h 150"/>
                  <a:gd name="T32" fmla="*/ 117 w 121"/>
                  <a:gd name="T33" fmla="*/ 39 h 150"/>
                  <a:gd name="T34" fmla="*/ 121 w 121"/>
                  <a:gd name="T35" fmla="*/ 71 h 150"/>
                  <a:gd name="T36" fmla="*/ 121 w 121"/>
                  <a:gd name="T37" fmla="*/ 74 h 150"/>
                  <a:gd name="T38" fmla="*/ 121 w 121"/>
                  <a:gd name="T39" fmla="*/ 80 h 150"/>
                  <a:gd name="T40" fmla="*/ 23 w 121"/>
                  <a:gd name="T41" fmla="*/ 80 h 150"/>
                  <a:gd name="T42" fmla="*/ 27 w 121"/>
                  <a:gd name="T43" fmla="*/ 103 h 150"/>
                  <a:gd name="T44" fmla="*/ 38 w 121"/>
                  <a:gd name="T45" fmla="*/ 119 h 150"/>
                  <a:gd name="T46" fmla="*/ 55 w 121"/>
                  <a:gd name="T47" fmla="*/ 127 h 150"/>
                  <a:gd name="T48" fmla="*/ 76 w 121"/>
                  <a:gd name="T49" fmla="*/ 130 h 150"/>
                  <a:gd name="T50" fmla="*/ 63 w 121"/>
                  <a:gd name="T51" fmla="*/ 20 h 150"/>
                  <a:gd name="T52" fmla="*/ 49 w 121"/>
                  <a:gd name="T53" fmla="*/ 23 h 150"/>
                  <a:gd name="T54" fmla="*/ 36 w 121"/>
                  <a:gd name="T55" fmla="*/ 32 h 150"/>
                  <a:gd name="T56" fmla="*/ 28 w 121"/>
                  <a:gd name="T57" fmla="*/ 45 h 150"/>
                  <a:gd name="T58" fmla="*/ 24 w 121"/>
                  <a:gd name="T59" fmla="*/ 60 h 150"/>
                  <a:gd name="T60" fmla="*/ 97 w 121"/>
                  <a:gd name="T61" fmla="*/ 60 h 150"/>
                  <a:gd name="T62" fmla="*/ 95 w 121"/>
                  <a:gd name="T63" fmla="*/ 44 h 150"/>
                  <a:gd name="T64" fmla="*/ 88 w 121"/>
                  <a:gd name="T65" fmla="*/ 32 h 150"/>
                  <a:gd name="T66" fmla="*/ 78 w 121"/>
                  <a:gd name="T67" fmla="*/ 23 h 150"/>
                  <a:gd name="T68" fmla="*/ 63 w 121"/>
                  <a:gd name="T69" fmla="*/ 2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1" h="150">
                    <a:moveTo>
                      <a:pt x="76" y="130"/>
                    </a:moveTo>
                    <a:cubicBezTo>
                      <a:pt x="83" y="130"/>
                      <a:pt x="90" y="129"/>
                      <a:pt x="97" y="128"/>
                    </a:cubicBezTo>
                    <a:cubicBezTo>
                      <a:pt x="103" y="127"/>
                      <a:pt x="109" y="125"/>
                      <a:pt x="116" y="123"/>
                    </a:cubicBezTo>
                    <a:cubicBezTo>
                      <a:pt x="116" y="142"/>
                      <a:pt x="116" y="142"/>
                      <a:pt x="116" y="142"/>
                    </a:cubicBezTo>
                    <a:cubicBezTo>
                      <a:pt x="111" y="145"/>
                      <a:pt x="104" y="147"/>
                      <a:pt x="97" y="148"/>
                    </a:cubicBezTo>
                    <a:cubicBezTo>
                      <a:pt x="89" y="149"/>
                      <a:pt x="81" y="150"/>
                      <a:pt x="73" y="150"/>
                    </a:cubicBezTo>
                    <a:cubicBezTo>
                      <a:pt x="63" y="150"/>
                      <a:pt x="53" y="149"/>
                      <a:pt x="44" y="146"/>
                    </a:cubicBezTo>
                    <a:cubicBezTo>
                      <a:pt x="35" y="144"/>
                      <a:pt x="27" y="139"/>
                      <a:pt x="21" y="134"/>
                    </a:cubicBezTo>
                    <a:cubicBezTo>
                      <a:pt x="14" y="128"/>
                      <a:pt x="9" y="120"/>
                      <a:pt x="5" y="111"/>
                    </a:cubicBezTo>
                    <a:cubicBezTo>
                      <a:pt x="2" y="102"/>
                      <a:pt x="0" y="90"/>
                      <a:pt x="0" y="77"/>
                    </a:cubicBezTo>
                    <a:cubicBezTo>
                      <a:pt x="0" y="64"/>
                      <a:pt x="2" y="53"/>
                      <a:pt x="5" y="43"/>
                    </a:cubicBezTo>
                    <a:cubicBezTo>
                      <a:pt x="9" y="34"/>
                      <a:pt x="14" y="26"/>
                      <a:pt x="20" y="19"/>
                    </a:cubicBezTo>
                    <a:cubicBezTo>
                      <a:pt x="26" y="13"/>
                      <a:pt x="32" y="8"/>
                      <a:pt x="40" y="5"/>
                    </a:cubicBezTo>
                    <a:cubicBezTo>
                      <a:pt x="48" y="2"/>
                      <a:pt x="56" y="0"/>
                      <a:pt x="65" y="0"/>
                    </a:cubicBezTo>
                    <a:cubicBezTo>
                      <a:pt x="73" y="0"/>
                      <a:pt x="80" y="2"/>
                      <a:pt x="87" y="4"/>
                    </a:cubicBezTo>
                    <a:cubicBezTo>
                      <a:pt x="94" y="7"/>
                      <a:pt x="100" y="11"/>
                      <a:pt x="105" y="17"/>
                    </a:cubicBezTo>
                    <a:cubicBezTo>
                      <a:pt x="110" y="22"/>
                      <a:pt x="114" y="30"/>
                      <a:pt x="117" y="39"/>
                    </a:cubicBezTo>
                    <a:cubicBezTo>
                      <a:pt x="120" y="48"/>
                      <a:pt x="121" y="59"/>
                      <a:pt x="121" y="71"/>
                    </a:cubicBezTo>
                    <a:cubicBezTo>
                      <a:pt x="121" y="72"/>
                      <a:pt x="121" y="73"/>
                      <a:pt x="121" y="74"/>
                    </a:cubicBezTo>
                    <a:cubicBezTo>
                      <a:pt x="121" y="75"/>
                      <a:pt x="121" y="77"/>
                      <a:pt x="121" y="80"/>
                    </a:cubicBezTo>
                    <a:cubicBezTo>
                      <a:pt x="23" y="80"/>
                      <a:pt x="23" y="80"/>
                      <a:pt x="23" y="80"/>
                    </a:cubicBezTo>
                    <a:cubicBezTo>
                      <a:pt x="23" y="89"/>
                      <a:pt x="24" y="97"/>
                      <a:pt x="27" y="103"/>
                    </a:cubicBezTo>
                    <a:cubicBezTo>
                      <a:pt x="30" y="109"/>
                      <a:pt x="34" y="115"/>
                      <a:pt x="38" y="119"/>
                    </a:cubicBezTo>
                    <a:cubicBezTo>
                      <a:pt x="43" y="122"/>
                      <a:pt x="49" y="125"/>
                      <a:pt x="55" y="127"/>
                    </a:cubicBezTo>
                    <a:cubicBezTo>
                      <a:pt x="61" y="129"/>
                      <a:pt x="68" y="130"/>
                      <a:pt x="76" y="130"/>
                    </a:cubicBezTo>
                    <a:close/>
                    <a:moveTo>
                      <a:pt x="63" y="20"/>
                    </a:moveTo>
                    <a:cubicBezTo>
                      <a:pt x="58" y="20"/>
                      <a:pt x="53" y="21"/>
                      <a:pt x="49" y="23"/>
                    </a:cubicBezTo>
                    <a:cubicBezTo>
                      <a:pt x="44" y="26"/>
                      <a:pt x="40" y="28"/>
                      <a:pt x="36" y="32"/>
                    </a:cubicBezTo>
                    <a:cubicBezTo>
                      <a:pt x="33" y="36"/>
                      <a:pt x="30" y="40"/>
                      <a:pt x="28" y="45"/>
                    </a:cubicBezTo>
                    <a:cubicBezTo>
                      <a:pt x="26" y="49"/>
                      <a:pt x="25" y="55"/>
                      <a:pt x="24" y="60"/>
                    </a:cubicBezTo>
                    <a:cubicBezTo>
                      <a:pt x="97" y="60"/>
                      <a:pt x="97" y="60"/>
                      <a:pt x="97" y="60"/>
                    </a:cubicBezTo>
                    <a:cubicBezTo>
                      <a:pt x="97" y="54"/>
                      <a:pt x="96" y="49"/>
                      <a:pt x="95" y="44"/>
                    </a:cubicBezTo>
                    <a:cubicBezTo>
                      <a:pt x="93" y="40"/>
                      <a:pt x="91" y="35"/>
                      <a:pt x="88" y="32"/>
                    </a:cubicBezTo>
                    <a:cubicBezTo>
                      <a:pt x="85" y="28"/>
                      <a:pt x="82" y="25"/>
                      <a:pt x="78" y="23"/>
                    </a:cubicBezTo>
                    <a:cubicBezTo>
                      <a:pt x="74" y="21"/>
                      <a:pt x="69" y="20"/>
                      <a:pt x="63" y="20"/>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16" name="Rectangle 11"/>
              <p:cNvSpPr>
                <a:spLocks noChangeArrowheads="1"/>
              </p:cNvSpPr>
              <p:nvPr userDrawn="1"/>
            </p:nvSpPr>
            <p:spPr bwMode="gray">
              <a:xfrm>
                <a:off x="3771900" y="1898650"/>
                <a:ext cx="9525" cy="100012"/>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17" name="Freeform 12"/>
              <p:cNvSpPr>
                <a:spLocks/>
              </p:cNvSpPr>
              <p:nvPr userDrawn="1"/>
            </p:nvSpPr>
            <p:spPr bwMode="gray">
              <a:xfrm>
                <a:off x="3805238" y="1906588"/>
                <a:ext cx="20638" cy="33337"/>
              </a:xfrm>
              <a:custGeom>
                <a:avLst/>
                <a:gdLst>
                  <a:gd name="T0" fmla="*/ 6 w 13"/>
                  <a:gd name="T1" fmla="*/ 0 h 21"/>
                  <a:gd name="T2" fmla="*/ 13 w 13"/>
                  <a:gd name="T3" fmla="*/ 0 h 21"/>
                  <a:gd name="T4" fmla="*/ 6 w 13"/>
                  <a:gd name="T5" fmla="*/ 21 h 21"/>
                  <a:gd name="T6" fmla="*/ 0 w 13"/>
                  <a:gd name="T7" fmla="*/ 21 h 21"/>
                  <a:gd name="T8" fmla="*/ 6 w 13"/>
                  <a:gd name="T9" fmla="*/ 0 h 21"/>
                </a:gdLst>
                <a:ahLst/>
                <a:cxnLst>
                  <a:cxn ang="0">
                    <a:pos x="T0" y="T1"/>
                  </a:cxn>
                  <a:cxn ang="0">
                    <a:pos x="T2" y="T3"/>
                  </a:cxn>
                  <a:cxn ang="0">
                    <a:pos x="T4" y="T5"/>
                  </a:cxn>
                  <a:cxn ang="0">
                    <a:pos x="T6" y="T7"/>
                  </a:cxn>
                  <a:cxn ang="0">
                    <a:pos x="T8" y="T9"/>
                  </a:cxn>
                </a:cxnLst>
                <a:rect l="0" t="0" r="r" b="b"/>
                <a:pathLst>
                  <a:path w="13" h="21">
                    <a:moveTo>
                      <a:pt x="6" y="0"/>
                    </a:moveTo>
                    <a:lnTo>
                      <a:pt x="13" y="0"/>
                    </a:lnTo>
                    <a:lnTo>
                      <a:pt x="6" y="21"/>
                    </a:lnTo>
                    <a:lnTo>
                      <a:pt x="0" y="21"/>
                    </a:lnTo>
                    <a:lnTo>
                      <a:pt x="6"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sp>
            <p:nvSpPr>
              <p:cNvPr id="18" name="Freeform 13"/>
              <p:cNvSpPr>
                <a:spLocks/>
              </p:cNvSpPr>
              <p:nvPr userDrawn="1"/>
            </p:nvSpPr>
            <p:spPr bwMode="gray">
              <a:xfrm>
                <a:off x="3843338" y="1931988"/>
                <a:ext cx="44450" cy="68262"/>
              </a:xfrm>
              <a:custGeom>
                <a:avLst/>
                <a:gdLst>
                  <a:gd name="T0" fmla="*/ 25 w 97"/>
                  <a:gd name="T1" fmla="*/ 42 h 150"/>
                  <a:gd name="T2" fmla="*/ 28 w 97"/>
                  <a:gd name="T3" fmla="*/ 52 h 150"/>
                  <a:gd name="T4" fmla="*/ 34 w 97"/>
                  <a:gd name="T5" fmla="*/ 58 h 150"/>
                  <a:gd name="T6" fmla="*/ 44 w 97"/>
                  <a:gd name="T7" fmla="*/ 61 h 150"/>
                  <a:gd name="T8" fmla="*/ 55 w 97"/>
                  <a:gd name="T9" fmla="*/ 64 h 150"/>
                  <a:gd name="T10" fmla="*/ 71 w 97"/>
                  <a:gd name="T11" fmla="*/ 68 h 150"/>
                  <a:gd name="T12" fmla="*/ 84 w 97"/>
                  <a:gd name="T13" fmla="*/ 75 h 150"/>
                  <a:gd name="T14" fmla="*/ 94 w 97"/>
                  <a:gd name="T15" fmla="*/ 86 h 150"/>
                  <a:gd name="T16" fmla="*/ 97 w 97"/>
                  <a:gd name="T17" fmla="*/ 106 h 150"/>
                  <a:gd name="T18" fmla="*/ 93 w 97"/>
                  <a:gd name="T19" fmla="*/ 125 h 150"/>
                  <a:gd name="T20" fmla="*/ 81 w 97"/>
                  <a:gd name="T21" fmla="*/ 139 h 150"/>
                  <a:gd name="T22" fmla="*/ 63 w 97"/>
                  <a:gd name="T23" fmla="*/ 147 h 150"/>
                  <a:gd name="T24" fmla="*/ 40 w 97"/>
                  <a:gd name="T25" fmla="*/ 150 h 150"/>
                  <a:gd name="T26" fmla="*/ 25 w 97"/>
                  <a:gd name="T27" fmla="*/ 149 h 150"/>
                  <a:gd name="T28" fmla="*/ 14 w 97"/>
                  <a:gd name="T29" fmla="*/ 147 h 150"/>
                  <a:gd name="T30" fmla="*/ 6 w 97"/>
                  <a:gd name="T31" fmla="*/ 145 h 150"/>
                  <a:gd name="T32" fmla="*/ 0 w 97"/>
                  <a:gd name="T33" fmla="*/ 142 h 150"/>
                  <a:gd name="T34" fmla="*/ 0 w 97"/>
                  <a:gd name="T35" fmla="*/ 123 h 150"/>
                  <a:gd name="T36" fmla="*/ 18 w 97"/>
                  <a:gd name="T37" fmla="*/ 128 h 150"/>
                  <a:gd name="T38" fmla="*/ 37 w 97"/>
                  <a:gd name="T39" fmla="*/ 130 h 150"/>
                  <a:gd name="T40" fmla="*/ 52 w 97"/>
                  <a:gd name="T41" fmla="*/ 129 h 150"/>
                  <a:gd name="T42" fmla="*/ 63 w 97"/>
                  <a:gd name="T43" fmla="*/ 124 h 150"/>
                  <a:gd name="T44" fmla="*/ 70 w 97"/>
                  <a:gd name="T45" fmla="*/ 117 h 150"/>
                  <a:gd name="T46" fmla="*/ 73 w 97"/>
                  <a:gd name="T47" fmla="*/ 107 h 150"/>
                  <a:gd name="T48" fmla="*/ 71 w 97"/>
                  <a:gd name="T49" fmla="*/ 97 h 150"/>
                  <a:gd name="T50" fmla="*/ 64 w 97"/>
                  <a:gd name="T51" fmla="*/ 90 h 150"/>
                  <a:gd name="T52" fmla="*/ 55 w 97"/>
                  <a:gd name="T53" fmla="*/ 86 h 150"/>
                  <a:gd name="T54" fmla="*/ 44 w 97"/>
                  <a:gd name="T55" fmla="*/ 83 h 150"/>
                  <a:gd name="T56" fmla="*/ 29 w 97"/>
                  <a:gd name="T57" fmla="*/ 79 h 150"/>
                  <a:gd name="T58" fmla="*/ 15 w 97"/>
                  <a:gd name="T59" fmla="*/ 73 h 150"/>
                  <a:gd name="T60" fmla="*/ 5 w 97"/>
                  <a:gd name="T61" fmla="*/ 62 h 150"/>
                  <a:gd name="T62" fmla="*/ 1 w 97"/>
                  <a:gd name="T63" fmla="*/ 44 h 150"/>
                  <a:gd name="T64" fmla="*/ 5 w 97"/>
                  <a:gd name="T65" fmla="*/ 25 h 150"/>
                  <a:gd name="T66" fmla="*/ 16 w 97"/>
                  <a:gd name="T67" fmla="*/ 11 h 150"/>
                  <a:gd name="T68" fmla="*/ 32 w 97"/>
                  <a:gd name="T69" fmla="*/ 3 h 150"/>
                  <a:gd name="T70" fmla="*/ 51 w 97"/>
                  <a:gd name="T71" fmla="*/ 0 h 150"/>
                  <a:gd name="T72" fmla="*/ 73 w 97"/>
                  <a:gd name="T73" fmla="*/ 3 h 150"/>
                  <a:gd name="T74" fmla="*/ 91 w 97"/>
                  <a:gd name="T75" fmla="*/ 8 h 150"/>
                  <a:gd name="T76" fmla="*/ 91 w 97"/>
                  <a:gd name="T77" fmla="*/ 28 h 150"/>
                  <a:gd name="T78" fmla="*/ 74 w 97"/>
                  <a:gd name="T79" fmla="*/ 22 h 150"/>
                  <a:gd name="T80" fmla="*/ 55 w 97"/>
                  <a:gd name="T81" fmla="*/ 20 h 150"/>
                  <a:gd name="T82" fmla="*/ 41 w 97"/>
                  <a:gd name="T83" fmla="*/ 22 h 150"/>
                  <a:gd name="T84" fmla="*/ 32 w 97"/>
                  <a:gd name="T85" fmla="*/ 26 h 150"/>
                  <a:gd name="T86" fmla="*/ 27 w 97"/>
                  <a:gd name="T87" fmla="*/ 33 h 150"/>
                  <a:gd name="T88" fmla="*/ 25 w 97"/>
                  <a:gd name="T89" fmla="*/ 4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7" h="150">
                    <a:moveTo>
                      <a:pt x="25" y="42"/>
                    </a:moveTo>
                    <a:cubicBezTo>
                      <a:pt x="25" y="46"/>
                      <a:pt x="26" y="49"/>
                      <a:pt x="28" y="52"/>
                    </a:cubicBezTo>
                    <a:cubicBezTo>
                      <a:pt x="29" y="54"/>
                      <a:pt x="31" y="56"/>
                      <a:pt x="34" y="58"/>
                    </a:cubicBezTo>
                    <a:cubicBezTo>
                      <a:pt x="37" y="59"/>
                      <a:pt x="40" y="60"/>
                      <a:pt x="44" y="61"/>
                    </a:cubicBezTo>
                    <a:cubicBezTo>
                      <a:pt x="48" y="62"/>
                      <a:pt x="51" y="63"/>
                      <a:pt x="55" y="64"/>
                    </a:cubicBezTo>
                    <a:cubicBezTo>
                      <a:pt x="61" y="65"/>
                      <a:pt x="66" y="67"/>
                      <a:pt x="71" y="68"/>
                    </a:cubicBezTo>
                    <a:cubicBezTo>
                      <a:pt x="75" y="70"/>
                      <a:pt x="80" y="72"/>
                      <a:pt x="84" y="75"/>
                    </a:cubicBezTo>
                    <a:cubicBezTo>
                      <a:pt x="88" y="78"/>
                      <a:pt x="91" y="81"/>
                      <a:pt x="94" y="86"/>
                    </a:cubicBezTo>
                    <a:cubicBezTo>
                      <a:pt x="96" y="91"/>
                      <a:pt x="97" y="98"/>
                      <a:pt x="97" y="106"/>
                    </a:cubicBezTo>
                    <a:cubicBezTo>
                      <a:pt x="97" y="113"/>
                      <a:pt x="96" y="119"/>
                      <a:pt x="93" y="125"/>
                    </a:cubicBezTo>
                    <a:cubicBezTo>
                      <a:pt x="90" y="130"/>
                      <a:pt x="86" y="135"/>
                      <a:pt x="81" y="139"/>
                    </a:cubicBezTo>
                    <a:cubicBezTo>
                      <a:pt x="76" y="142"/>
                      <a:pt x="70" y="145"/>
                      <a:pt x="63" y="147"/>
                    </a:cubicBezTo>
                    <a:cubicBezTo>
                      <a:pt x="56" y="149"/>
                      <a:pt x="48" y="150"/>
                      <a:pt x="40" y="150"/>
                    </a:cubicBezTo>
                    <a:cubicBezTo>
                      <a:pt x="34" y="150"/>
                      <a:pt x="30" y="150"/>
                      <a:pt x="25" y="149"/>
                    </a:cubicBezTo>
                    <a:cubicBezTo>
                      <a:pt x="21" y="149"/>
                      <a:pt x="17" y="148"/>
                      <a:pt x="14" y="147"/>
                    </a:cubicBezTo>
                    <a:cubicBezTo>
                      <a:pt x="11" y="146"/>
                      <a:pt x="8" y="146"/>
                      <a:pt x="6" y="145"/>
                    </a:cubicBezTo>
                    <a:cubicBezTo>
                      <a:pt x="4" y="144"/>
                      <a:pt x="2" y="143"/>
                      <a:pt x="0" y="142"/>
                    </a:cubicBezTo>
                    <a:cubicBezTo>
                      <a:pt x="0" y="123"/>
                      <a:pt x="0" y="123"/>
                      <a:pt x="0" y="123"/>
                    </a:cubicBezTo>
                    <a:cubicBezTo>
                      <a:pt x="6" y="125"/>
                      <a:pt x="12" y="127"/>
                      <a:pt x="18" y="128"/>
                    </a:cubicBezTo>
                    <a:cubicBezTo>
                      <a:pt x="23" y="130"/>
                      <a:pt x="30" y="130"/>
                      <a:pt x="37" y="130"/>
                    </a:cubicBezTo>
                    <a:cubicBezTo>
                      <a:pt x="42" y="130"/>
                      <a:pt x="47" y="130"/>
                      <a:pt x="52" y="129"/>
                    </a:cubicBezTo>
                    <a:cubicBezTo>
                      <a:pt x="56" y="128"/>
                      <a:pt x="60" y="126"/>
                      <a:pt x="63" y="124"/>
                    </a:cubicBezTo>
                    <a:cubicBezTo>
                      <a:pt x="66" y="122"/>
                      <a:pt x="69" y="120"/>
                      <a:pt x="70" y="117"/>
                    </a:cubicBezTo>
                    <a:cubicBezTo>
                      <a:pt x="72" y="114"/>
                      <a:pt x="73" y="111"/>
                      <a:pt x="73" y="107"/>
                    </a:cubicBezTo>
                    <a:cubicBezTo>
                      <a:pt x="73" y="103"/>
                      <a:pt x="72" y="100"/>
                      <a:pt x="71" y="97"/>
                    </a:cubicBezTo>
                    <a:cubicBezTo>
                      <a:pt x="69" y="94"/>
                      <a:pt x="67" y="92"/>
                      <a:pt x="64" y="90"/>
                    </a:cubicBezTo>
                    <a:cubicBezTo>
                      <a:pt x="62" y="89"/>
                      <a:pt x="59" y="87"/>
                      <a:pt x="55" y="86"/>
                    </a:cubicBezTo>
                    <a:cubicBezTo>
                      <a:pt x="52" y="85"/>
                      <a:pt x="48" y="84"/>
                      <a:pt x="44" y="83"/>
                    </a:cubicBezTo>
                    <a:cubicBezTo>
                      <a:pt x="39" y="82"/>
                      <a:pt x="34" y="81"/>
                      <a:pt x="29" y="79"/>
                    </a:cubicBezTo>
                    <a:cubicBezTo>
                      <a:pt x="24" y="78"/>
                      <a:pt x="19" y="76"/>
                      <a:pt x="15" y="73"/>
                    </a:cubicBezTo>
                    <a:cubicBezTo>
                      <a:pt x="11" y="70"/>
                      <a:pt x="7" y="67"/>
                      <a:pt x="5" y="62"/>
                    </a:cubicBezTo>
                    <a:cubicBezTo>
                      <a:pt x="2" y="57"/>
                      <a:pt x="1" y="51"/>
                      <a:pt x="1" y="44"/>
                    </a:cubicBezTo>
                    <a:cubicBezTo>
                      <a:pt x="1" y="37"/>
                      <a:pt x="2" y="30"/>
                      <a:pt x="5" y="25"/>
                    </a:cubicBezTo>
                    <a:cubicBezTo>
                      <a:pt x="8" y="19"/>
                      <a:pt x="11" y="15"/>
                      <a:pt x="16" y="11"/>
                    </a:cubicBezTo>
                    <a:cubicBezTo>
                      <a:pt x="20" y="7"/>
                      <a:pt x="26" y="5"/>
                      <a:pt x="32" y="3"/>
                    </a:cubicBezTo>
                    <a:cubicBezTo>
                      <a:pt x="38" y="1"/>
                      <a:pt x="44" y="0"/>
                      <a:pt x="51" y="0"/>
                    </a:cubicBezTo>
                    <a:cubicBezTo>
                      <a:pt x="59" y="0"/>
                      <a:pt x="66" y="1"/>
                      <a:pt x="73" y="3"/>
                    </a:cubicBezTo>
                    <a:cubicBezTo>
                      <a:pt x="80" y="4"/>
                      <a:pt x="86" y="6"/>
                      <a:pt x="91" y="8"/>
                    </a:cubicBezTo>
                    <a:cubicBezTo>
                      <a:pt x="91" y="28"/>
                      <a:pt x="91" y="28"/>
                      <a:pt x="91" y="28"/>
                    </a:cubicBezTo>
                    <a:cubicBezTo>
                      <a:pt x="86" y="26"/>
                      <a:pt x="80" y="24"/>
                      <a:pt x="74" y="22"/>
                    </a:cubicBezTo>
                    <a:cubicBezTo>
                      <a:pt x="68" y="21"/>
                      <a:pt x="62" y="20"/>
                      <a:pt x="55" y="20"/>
                    </a:cubicBezTo>
                    <a:cubicBezTo>
                      <a:pt x="50" y="20"/>
                      <a:pt x="45" y="21"/>
                      <a:pt x="41" y="22"/>
                    </a:cubicBezTo>
                    <a:cubicBezTo>
                      <a:pt x="38" y="23"/>
                      <a:pt x="35" y="24"/>
                      <a:pt x="32" y="26"/>
                    </a:cubicBezTo>
                    <a:cubicBezTo>
                      <a:pt x="30" y="28"/>
                      <a:pt x="28" y="31"/>
                      <a:pt x="27" y="33"/>
                    </a:cubicBezTo>
                    <a:cubicBezTo>
                      <a:pt x="26" y="36"/>
                      <a:pt x="25" y="39"/>
                      <a:pt x="25" y="42"/>
                    </a:cubicBez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540"/>
              </a:p>
            </p:txBody>
          </p:sp>
        </p:grpSp>
      </p:grpSp>
      <p:sp>
        <p:nvSpPr>
          <p:cNvPr id="21" name="正方形/長方形 20"/>
          <p:cNvSpPr/>
          <p:nvPr userDrawn="1"/>
        </p:nvSpPr>
        <p:spPr bwMode="gray">
          <a:xfrm>
            <a:off x="199580" y="489652"/>
            <a:ext cx="8744841" cy="494842"/>
          </a:xfrm>
          <a:prstGeom prst="rect">
            <a:avLst/>
          </a:prstGeom>
          <a:solidFill>
            <a:srgbClr val="81D8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kumimoji="1" lang="ja-JP" altLang="en-US" sz="1540" b="1" dirty="0"/>
          </a:p>
        </p:txBody>
      </p:sp>
      <p:sp>
        <p:nvSpPr>
          <p:cNvPr id="22" name="Title 1"/>
          <p:cNvSpPr>
            <a:spLocks noGrp="1"/>
          </p:cNvSpPr>
          <p:nvPr>
            <p:ph type="ctrTitle" hasCustomPrompt="1"/>
          </p:nvPr>
        </p:nvSpPr>
        <p:spPr bwMode="gray">
          <a:xfrm>
            <a:off x="1266701" y="489653"/>
            <a:ext cx="7679077" cy="518796"/>
          </a:xfrm>
        </p:spPr>
        <p:txBody>
          <a:bodyPr wrap="square" anchor="t" anchorCtr="0">
            <a:spAutoFit/>
          </a:bodyPr>
          <a:lstStyle>
            <a:lvl1pPr algn="l">
              <a:defRPr sz="3079" b="0">
                <a:solidFill>
                  <a:schemeClr val="bg1"/>
                </a:solidFill>
              </a:defRPr>
            </a:lvl1pPr>
          </a:lstStyle>
          <a:p>
            <a:r>
              <a:rPr lang="ja-JP" altLang="en-US" dirty="0"/>
              <a:t>セクションタイトル</a:t>
            </a:r>
            <a:endParaRPr lang="en-US" dirty="0"/>
          </a:p>
        </p:txBody>
      </p:sp>
      <p:sp>
        <p:nvSpPr>
          <p:cNvPr id="3" name="テキスト プレースホルダー 2"/>
          <p:cNvSpPr>
            <a:spLocks noGrp="1"/>
          </p:cNvSpPr>
          <p:nvPr>
            <p:ph type="body" sz="quarter" idx="13" hasCustomPrompt="1"/>
          </p:nvPr>
        </p:nvSpPr>
        <p:spPr bwMode="gray">
          <a:xfrm>
            <a:off x="450584" y="324228"/>
            <a:ext cx="816117" cy="1006662"/>
          </a:xfrm>
        </p:spPr>
        <p:txBody>
          <a:bodyPr anchor="t" anchorCtr="0">
            <a:normAutofit/>
          </a:bodyPr>
          <a:lstStyle>
            <a:lvl1pPr marL="0" indent="0" algn="r">
              <a:buFontTx/>
              <a:buNone/>
              <a:defRPr sz="6158">
                <a:solidFill>
                  <a:schemeClr val="bg1"/>
                </a:solidFill>
                <a:effectLst>
                  <a:glow rad="101600">
                    <a:schemeClr val="accent1">
                      <a:alpha val="60000"/>
                    </a:schemeClr>
                  </a:glow>
                </a:effectLst>
                <a:latin typeface="+mj-lt"/>
              </a:defRPr>
            </a:lvl1pPr>
          </a:lstStyle>
          <a:p>
            <a:pPr lvl="0"/>
            <a:r>
              <a:rPr kumimoji="1" lang="en-US" altLang="ja-JP" dirty="0"/>
              <a:t>N</a:t>
            </a:r>
            <a:endParaRPr kumimoji="1" lang="ja-JP" altLang="en-US" dirty="0"/>
          </a:p>
        </p:txBody>
      </p:sp>
      <p:sp>
        <p:nvSpPr>
          <p:cNvPr id="4" name="テキスト プレースホルダー 3"/>
          <p:cNvSpPr>
            <a:spLocks noGrp="1"/>
          </p:cNvSpPr>
          <p:nvPr>
            <p:ph type="body" sz="quarter" idx="14" hasCustomPrompt="1"/>
          </p:nvPr>
        </p:nvSpPr>
        <p:spPr bwMode="gray">
          <a:xfrm>
            <a:off x="1266701" y="1094515"/>
            <a:ext cx="7679077" cy="430699"/>
          </a:xfrm>
        </p:spPr>
        <p:txBody>
          <a:bodyPr>
            <a:noAutofit/>
          </a:bodyPr>
          <a:lstStyle>
            <a:lvl1pPr marL="0" indent="0">
              <a:buFontTx/>
              <a:buNone/>
              <a:defRPr sz="2737">
                <a:solidFill>
                  <a:schemeClr val="accent1"/>
                </a:solidFill>
                <a:latin typeface="+mj-ea"/>
                <a:ea typeface="+mj-ea"/>
              </a:defRPr>
            </a:lvl1pPr>
          </a:lstStyle>
          <a:p>
            <a:pPr lvl="0"/>
            <a:r>
              <a:rPr kumimoji="1" lang="ja-JP" altLang="en-US" dirty="0"/>
              <a:t>まとめフレーズ</a:t>
            </a:r>
          </a:p>
        </p:txBody>
      </p:sp>
    </p:spTree>
    <p:extLst>
      <p:ext uri="{BB962C8B-B14F-4D97-AF65-F5344CB8AC3E}">
        <p14:creationId xmlns:p14="http://schemas.microsoft.com/office/powerpoint/2010/main" val="3866632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表紙2">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bwMode="gray">
          <a:xfrm>
            <a:off x="6165105" y="5003810"/>
            <a:ext cx="2057400" cy="365125"/>
          </a:xfrm>
        </p:spPr>
        <p:txBody>
          <a:bodyPr/>
          <a:lstStyle>
            <a:lvl1pPr>
              <a:defRPr lang="en-US" altLang="ja-JP" sz="2737" smtClean="0">
                <a:solidFill>
                  <a:srgbClr val="000000"/>
                </a:solidFill>
              </a:defRPr>
            </a:lvl1pPr>
          </a:lstStyle>
          <a:p>
            <a:pPr algn="r"/>
            <a:r>
              <a:rPr lang="en-US" altLang="ja-JP"/>
              <a:t>2015/12/10</a:t>
            </a:r>
            <a:endParaRPr lang="ja-JP" altLang="en-US" dirty="0"/>
          </a:p>
        </p:txBody>
      </p:sp>
      <p:sp>
        <p:nvSpPr>
          <p:cNvPr id="5" name="フッター プレースホルダー 4"/>
          <p:cNvSpPr>
            <a:spLocks noGrp="1"/>
          </p:cNvSpPr>
          <p:nvPr>
            <p:ph type="ftr" sz="quarter" idx="11"/>
          </p:nvPr>
        </p:nvSpPr>
        <p:spPr bwMode="gray">
          <a:xfrm>
            <a:off x="3028951" y="6356352"/>
            <a:ext cx="3546450" cy="365125"/>
          </a:xfrm>
        </p:spPr>
        <p:txBody>
          <a:bodyPr/>
          <a:lstStyle>
            <a:lvl1pPr>
              <a:defRPr>
                <a:latin typeface="+mj-lt"/>
              </a:defRPr>
            </a:lvl1pPr>
          </a:lstStyle>
          <a:p>
            <a:r>
              <a:rPr lang="en-US" altLang="ja-JP">
                <a:solidFill>
                  <a:srgbClr val="000000"/>
                </a:solidFill>
                <a:cs typeface="Times New Roman" pitchFamily="18" charset="0"/>
              </a:rPr>
              <a:t>Copyright © akari lighting planning All Rights Reserved.</a:t>
            </a:r>
            <a:endParaRPr lang="ja-JP" altLang="en-US" dirty="0">
              <a:solidFill>
                <a:srgbClr val="000000"/>
              </a:solidFill>
              <a:cs typeface="Times New Roman" pitchFamily="18" charset="0"/>
            </a:endParaRPr>
          </a:p>
        </p:txBody>
      </p:sp>
      <p:sp>
        <p:nvSpPr>
          <p:cNvPr id="6" name="スライド番号プレースホルダー 5"/>
          <p:cNvSpPr>
            <a:spLocks noGrp="1"/>
          </p:cNvSpPr>
          <p:nvPr>
            <p:ph type="sldNum" sz="quarter" idx="12"/>
          </p:nvPr>
        </p:nvSpPr>
        <p:spPr bwMode="gray">
          <a:xfrm>
            <a:off x="6964978" y="5939258"/>
            <a:ext cx="2057400" cy="803169"/>
          </a:xfrm>
        </p:spPr>
        <p:txBody>
          <a:bodyPr anchor="b">
            <a:spAutoFit/>
          </a:bodyPr>
          <a:lstStyle>
            <a:lvl1pPr>
              <a:defRPr sz="4619">
                <a:solidFill>
                  <a:srgbClr val="000000"/>
                </a:solidFill>
                <a:latin typeface="+mj-lt"/>
                <a:ea typeface="+mj-ea"/>
              </a:defRPr>
            </a:lvl1pPr>
          </a:lstStyle>
          <a:p>
            <a:r>
              <a:rPr lang="en-US" altLang="ja-JP"/>
              <a:t>#</a:t>
            </a:r>
            <a:endParaRPr lang="ja-JP" altLang="en-US"/>
          </a:p>
        </p:txBody>
      </p:sp>
      <p:sp>
        <p:nvSpPr>
          <p:cNvPr id="7" name="正方形/長方形 6"/>
          <p:cNvSpPr/>
          <p:nvPr userDrawn="1"/>
        </p:nvSpPr>
        <p:spPr bwMode="gray">
          <a:xfrm>
            <a:off x="1" y="1"/>
            <a:ext cx="1787487" cy="6858000"/>
          </a:xfrm>
          <a:prstGeom prst="rect">
            <a:avLst/>
          </a:prstGeom>
          <a:solidFill>
            <a:srgbClr val="F79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0"/>
          </a:p>
        </p:txBody>
      </p:sp>
      <p:pic>
        <p:nvPicPr>
          <p:cNvPr id="9" name="図 8" descr="挿絵, 抽象 が含まれている画像&#10;&#10;自動的に生成された説明">
            <a:extLst>
              <a:ext uri="{FF2B5EF4-FFF2-40B4-BE49-F238E27FC236}">
                <a16:creationId xmlns:a16="http://schemas.microsoft.com/office/drawing/2014/main" id="{05E0668B-0B1A-4812-A910-7B00F4D4C693}"/>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46830" y="115574"/>
            <a:ext cx="275549" cy="365125"/>
          </a:xfrm>
          <a:prstGeom prst="rect">
            <a:avLst/>
          </a:prstGeom>
        </p:spPr>
      </p:pic>
    </p:spTree>
    <p:extLst>
      <p:ext uri="{BB962C8B-B14F-4D97-AF65-F5344CB8AC3E}">
        <p14:creationId xmlns:p14="http://schemas.microsoft.com/office/powerpoint/2010/main" val="3751744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表紙2">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bwMode="gray">
          <a:xfrm>
            <a:off x="6165105" y="5003810"/>
            <a:ext cx="2057400" cy="365125"/>
          </a:xfrm>
        </p:spPr>
        <p:txBody>
          <a:bodyPr/>
          <a:lstStyle>
            <a:lvl1pPr>
              <a:defRPr lang="en-US" altLang="ja-JP" sz="2737" smtClean="0">
                <a:solidFill>
                  <a:srgbClr val="000000"/>
                </a:solidFill>
              </a:defRPr>
            </a:lvl1pPr>
          </a:lstStyle>
          <a:p>
            <a:pPr algn="r"/>
            <a:r>
              <a:rPr lang="en-US" altLang="ja-JP"/>
              <a:t>2015/12/10</a:t>
            </a:r>
            <a:endParaRPr lang="ja-JP" altLang="en-US" dirty="0"/>
          </a:p>
        </p:txBody>
      </p:sp>
      <p:sp>
        <p:nvSpPr>
          <p:cNvPr id="5" name="フッター プレースホルダー 4"/>
          <p:cNvSpPr>
            <a:spLocks noGrp="1"/>
          </p:cNvSpPr>
          <p:nvPr>
            <p:ph type="ftr" sz="quarter" idx="11"/>
          </p:nvPr>
        </p:nvSpPr>
        <p:spPr bwMode="gray">
          <a:xfrm>
            <a:off x="3028951" y="6356352"/>
            <a:ext cx="3546450" cy="365125"/>
          </a:xfrm>
        </p:spPr>
        <p:txBody>
          <a:bodyPr/>
          <a:lstStyle>
            <a:lvl1pPr>
              <a:defRPr>
                <a:latin typeface="+mj-lt"/>
              </a:defRPr>
            </a:lvl1pPr>
          </a:lstStyle>
          <a:p>
            <a:r>
              <a:rPr lang="en-US" altLang="ja-JP">
                <a:solidFill>
                  <a:srgbClr val="000000"/>
                </a:solidFill>
                <a:cs typeface="Times New Roman" pitchFamily="18" charset="0"/>
              </a:rPr>
              <a:t>Copyright © akari lighting planning All Rights Reserved.</a:t>
            </a:r>
            <a:endParaRPr lang="ja-JP" altLang="en-US" dirty="0">
              <a:solidFill>
                <a:srgbClr val="000000"/>
              </a:solidFill>
              <a:cs typeface="Times New Roman" pitchFamily="18" charset="0"/>
            </a:endParaRPr>
          </a:p>
        </p:txBody>
      </p:sp>
      <p:sp>
        <p:nvSpPr>
          <p:cNvPr id="6" name="スライド番号プレースホルダー 5"/>
          <p:cNvSpPr>
            <a:spLocks noGrp="1"/>
          </p:cNvSpPr>
          <p:nvPr>
            <p:ph type="sldNum" sz="quarter" idx="12"/>
          </p:nvPr>
        </p:nvSpPr>
        <p:spPr bwMode="gray">
          <a:xfrm>
            <a:off x="6964978" y="5939258"/>
            <a:ext cx="2057400" cy="803169"/>
          </a:xfrm>
        </p:spPr>
        <p:txBody>
          <a:bodyPr anchor="b">
            <a:spAutoFit/>
          </a:bodyPr>
          <a:lstStyle>
            <a:lvl1pPr>
              <a:defRPr sz="4619">
                <a:solidFill>
                  <a:srgbClr val="000000"/>
                </a:solidFill>
                <a:latin typeface="+mj-lt"/>
                <a:ea typeface="+mj-ea"/>
              </a:defRPr>
            </a:lvl1pPr>
          </a:lstStyle>
          <a:p>
            <a:r>
              <a:rPr lang="en-US" altLang="ja-JP"/>
              <a:t>#</a:t>
            </a:r>
            <a:endParaRPr lang="ja-JP" altLang="en-US"/>
          </a:p>
        </p:txBody>
      </p:sp>
      <p:sp>
        <p:nvSpPr>
          <p:cNvPr id="7" name="正方形/長方形 6"/>
          <p:cNvSpPr/>
          <p:nvPr userDrawn="1"/>
        </p:nvSpPr>
        <p:spPr bwMode="gray">
          <a:xfrm>
            <a:off x="1" y="1"/>
            <a:ext cx="1787487"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0"/>
          </a:p>
        </p:txBody>
      </p:sp>
      <p:pic>
        <p:nvPicPr>
          <p:cNvPr id="9" name="図 8" descr="挿絵, 抽象 が含まれている画像&#10;&#10;自動的に生成された説明">
            <a:extLst>
              <a:ext uri="{FF2B5EF4-FFF2-40B4-BE49-F238E27FC236}">
                <a16:creationId xmlns:a16="http://schemas.microsoft.com/office/drawing/2014/main" id="{05E0668B-0B1A-4812-A910-7B00F4D4C693}"/>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46830" y="115574"/>
            <a:ext cx="275549" cy="365125"/>
          </a:xfrm>
          <a:prstGeom prst="rect">
            <a:avLst/>
          </a:prstGeom>
        </p:spPr>
      </p:pic>
    </p:spTree>
    <p:extLst>
      <p:ext uri="{BB962C8B-B14F-4D97-AF65-F5344CB8AC3E}">
        <p14:creationId xmlns:p14="http://schemas.microsoft.com/office/powerpoint/2010/main" val="1435501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イントロ2">
    <p:spTree>
      <p:nvGrpSpPr>
        <p:cNvPr id="1" name=""/>
        <p:cNvGrpSpPr/>
        <p:nvPr/>
      </p:nvGrpSpPr>
      <p:grpSpPr>
        <a:xfrm>
          <a:off x="0" y="0"/>
          <a:ext cx="0" cy="0"/>
          <a:chOff x="0" y="0"/>
          <a:chExt cx="0" cy="0"/>
        </a:xfrm>
      </p:grpSpPr>
      <p:sp>
        <p:nvSpPr>
          <p:cNvPr id="4" name="正方形/長方形 3"/>
          <p:cNvSpPr/>
          <p:nvPr userDrawn="1"/>
        </p:nvSpPr>
        <p:spPr bwMode="gray">
          <a:xfrm>
            <a:off x="2213462" y="2348888"/>
            <a:ext cx="6732317" cy="1094719"/>
          </a:xfrm>
          <a:prstGeom prst="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0"/>
          </a:p>
        </p:txBody>
      </p:sp>
      <p:sp>
        <p:nvSpPr>
          <p:cNvPr id="3" name="サブタイトル 2"/>
          <p:cNvSpPr>
            <a:spLocks noGrp="1"/>
          </p:cNvSpPr>
          <p:nvPr>
            <p:ph type="subTitle" idx="1" hasCustomPrompt="1"/>
          </p:nvPr>
        </p:nvSpPr>
        <p:spPr bwMode="gray">
          <a:xfrm>
            <a:off x="2213462" y="3443607"/>
            <a:ext cx="6732317" cy="1814194"/>
          </a:xfrm>
        </p:spPr>
        <p:txBody>
          <a:bodyPr>
            <a:normAutofit/>
          </a:bodyPr>
          <a:lstStyle>
            <a:lvl1pPr marL="0" indent="0" algn="l">
              <a:lnSpc>
                <a:spcPct val="120000"/>
              </a:lnSpc>
              <a:spcBef>
                <a:spcPts val="0"/>
              </a:spcBef>
              <a:buNone/>
              <a:defRPr sz="1026"/>
            </a:lvl1pPr>
            <a:lvl2pPr marL="431029" indent="0" algn="ctr">
              <a:buNone/>
              <a:defRPr sz="1886"/>
            </a:lvl2pPr>
            <a:lvl3pPr marL="862056" indent="0" algn="ctr">
              <a:buNone/>
              <a:defRPr sz="1697"/>
            </a:lvl3pPr>
            <a:lvl4pPr marL="1293085" indent="0" algn="ctr">
              <a:buNone/>
              <a:defRPr sz="1508"/>
            </a:lvl4pPr>
            <a:lvl5pPr marL="1724113" indent="0" algn="ctr">
              <a:buNone/>
              <a:defRPr sz="1508"/>
            </a:lvl5pPr>
            <a:lvl6pPr marL="2155141" indent="0" algn="ctr">
              <a:buNone/>
              <a:defRPr sz="1508"/>
            </a:lvl6pPr>
            <a:lvl7pPr marL="2586168" indent="0" algn="ctr">
              <a:buNone/>
              <a:defRPr sz="1508"/>
            </a:lvl7pPr>
            <a:lvl8pPr marL="3017197" indent="0" algn="ctr">
              <a:buNone/>
              <a:defRPr sz="1508"/>
            </a:lvl8pPr>
            <a:lvl9pPr marL="3448224" indent="0" algn="ctr">
              <a:buNone/>
              <a:defRPr sz="1508"/>
            </a:lvl9pPr>
          </a:lstStyle>
          <a:p>
            <a:r>
              <a:rPr kumimoji="1" lang="ja-JP" altLang="en-US" dirty="0"/>
              <a:t>イントロコピー</a:t>
            </a:r>
          </a:p>
        </p:txBody>
      </p:sp>
      <p:sp>
        <p:nvSpPr>
          <p:cNvPr id="6" name="スライド番号プレースホルダー 5"/>
          <p:cNvSpPr>
            <a:spLocks noGrp="1"/>
          </p:cNvSpPr>
          <p:nvPr>
            <p:ph type="sldNum" sz="quarter" idx="12"/>
          </p:nvPr>
        </p:nvSpPr>
        <p:spPr bwMode="gray">
          <a:xfrm>
            <a:off x="6888378" y="5918307"/>
            <a:ext cx="2057400" cy="803169"/>
          </a:xfrm>
        </p:spPr>
        <p:txBody>
          <a:bodyPr vert="horz" lIns="91440" tIns="45720" rIns="91440" bIns="45720" rtlCol="0" anchor="b">
            <a:spAutoFit/>
          </a:bodyPr>
          <a:lstStyle>
            <a:lvl1pPr>
              <a:defRPr lang="ja-JP" altLang="en-US" sz="4619" smtClean="0">
                <a:solidFill>
                  <a:srgbClr val="000000"/>
                </a:solidFill>
                <a:latin typeface="+mj-lt"/>
                <a:ea typeface="+mj-ea"/>
              </a:defRPr>
            </a:lvl1pPr>
          </a:lstStyle>
          <a:p>
            <a:r>
              <a:rPr lang="en-US" altLang="ja-JP"/>
              <a:t>#</a:t>
            </a:r>
          </a:p>
        </p:txBody>
      </p:sp>
      <p:sp>
        <p:nvSpPr>
          <p:cNvPr id="7" name="Footer Placeholder 4"/>
          <p:cNvSpPr>
            <a:spLocks noGrp="1"/>
          </p:cNvSpPr>
          <p:nvPr>
            <p:ph type="ftr" sz="quarter" idx="11"/>
          </p:nvPr>
        </p:nvSpPr>
        <p:spPr bwMode="gray">
          <a:xfrm>
            <a:off x="3017790" y="6420758"/>
            <a:ext cx="3461853" cy="268449"/>
          </a:xfrm>
        </p:spPr>
        <p:txBody>
          <a:bodyPr vert="horz" lIns="91440" tIns="45720" rIns="91440" bIns="45720" rtlCol="0" anchor="ctr"/>
          <a:lstStyle>
            <a:lvl1pPr>
              <a:defRPr lang="en-US" altLang="ja-JP" smtClean="0">
                <a:solidFill>
                  <a:srgbClr val="000000"/>
                </a:solidFill>
                <a:latin typeface="+mj-lt"/>
                <a:cs typeface="Times New Roman" pitchFamily="18" charset="0"/>
              </a:defRPr>
            </a:lvl1pPr>
          </a:lstStyle>
          <a:p>
            <a:r>
              <a:rPr lang="en-US"/>
              <a:t>Copyright © akari lighting planning All Rights Reserved.</a:t>
            </a:r>
            <a:endParaRPr lang="en-US" dirty="0"/>
          </a:p>
        </p:txBody>
      </p:sp>
      <p:pic>
        <p:nvPicPr>
          <p:cNvPr id="9" name="図 8" descr="挿絵, 抽象 が含まれている画像&#10;&#10;自動的に生成された説明">
            <a:extLst>
              <a:ext uri="{FF2B5EF4-FFF2-40B4-BE49-F238E27FC236}">
                <a16:creationId xmlns:a16="http://schemas.microsoft.com/office/drawing/2014/main" id="{DFFFC968-F959-446E-9C4D-EC2320080060}"/>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46830" y="115574"/>
            <a:ext cx="275549" cy="365125"/>
          </a:xfrm>
          <a:prstGeom prst="rect">
            <a:avLst/>
          </a:prstGeom>
        </p:spPr>
      </p:pic>
    </p:spTree>
    <p:extLst>
      <p:ext uri="{BB962C8B-B14F-4D97-AF65-F5344CB8AC3E}">
        <p14:creationId xmlns:p14="http://schemas.microsoft.com/office/powerpoint/2010/main" val="1409918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目次2">
    <p:spTree>
      <p:nvGrpSpPr>
        <p:cNvPr id="1" name=""/>
        <p:cNvGrpSpPr/>
        <p:nvPr/>
      </p:nvGrpSpPr>
      <p:grpSpPr>
        <a:xfrm>
          <a:off x="0" y="0"/>
          <a:ext cx="0" cy="0"/>
          <a:chOff x="0" y="0"/>
          <a:chExt cx="0" cy="0"/>
        </a:xfrm>
      </p:grpSpPr>
      <p:sp>
        <p:nvSpPr>
          <p:cNvPr id="4" name="正方形/長方形 3"/>
          <p:cNvSpPr/>
          <p:nvPr userDrawn="1"/>
        </p:nvSpPr>
        <p:spPr bwMode="gray">
          <a:xfrm>
            <a:off x="507774" y="1974544"/>
            <a:ext cx="2917662" cy="2908913"/>
          </a:xfrm>
          <a:prstGeom prst="rect">
            <a:avLst/>
          </a:prstGeom>
          <a:solidFill>
            <a:srgbClr val="F79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0"/>
          </a:p>
        </p:txBody>
      </p:sp>
      <p:sp>
        <p:nvSpPr>
          <p:cNvPr id="3" name="サブタイトル 2"/>
          <p:cNvSpPr>
            <a:spLocks noGrp="1"/>
          </p:cNvSpPr>
          <p:nvPr>
            <p:ph type="subTitle" idx="1" hasCustomPrompt="1"/>
          </p:nvPr>
        </p:nvSpPr>
        <p:spPr bwMode="gray">
          <a:xfrm>
            <a:off x="3425436" y="1979539"/>
            <a:ext cx="5520343" cy="2903918"/>
          </a:xfrm>
        </p:spPr>
        <p:txBody>
          <a:bodyPr>
            <a:normAutofit/>
          </a:bodyPr>
          <a:lstStyle>
            <a:lvl1pPr marL="0" indent="0" algn="l">
              <a:lnSpc>
                <a:spcPct val="120000"/>
              </a:lnSpc>
              <a:spcBef>
                <a:spcPts val="0"/>
              </a:spcBef>
              <a:buNone/>
              <a:defRPr sz="2395">
                <a:latin typeface="+mj-lt"/>
                <a:ea typeface="+mj-ea"/>
              </a:defRPr>
            </a:lvl1pPr>
            <a:lvl2pPr marL="431029" indent="0" algn="ctr">
              <a:buNone/>
              <a:defRPr sz="1886"/>
            </a:lvl2pPr>
            <a:lvl3pPr marL="862056" indent="0" algn="ctr">
              <a:buNone/>
              <a:defRPr sz="1697"/>
            </a:lvl3pPr>
            <a:lvl4pPr marL="1293085" indent="0" algn="ctr">
              <a:buNone/>
              <a:defRPr sz="1508"/>
            </a:lvl4pPr>
            <a:lvl5pPr marL="1724113" indent="0" algn="ctr">
              <a:buNone/>
              <a:defRPr sz="1508"/>
            </a:lvl5pPr>
            <a:lvl6pPr marL="2155141" indent="0" algn="ctr">
              <a:buNone/>
              <a:defRPr sz="1508"/>
            </a:lvl6pPr>
            <a:lvl7pPr marL="2586168" indent="0" algn="ctr">
              <a:buNone/>
              <a:defRPr sz="1508"/>
            </a:lvl7pPr>
            <a:lvl8pPr marL="3017197" indent="0" algn="ctr">
              <a:buNone/>
              <a:defRPr sz="1508"/>
            </a:lvl8pPr>
            <a:lvl9pPr marL="3448224" indent="0" algn="ctr">
              <a:buNone/>
              <a:defRPr sz="1508"/>
            </a:lvl9pPr>
          </a:lstStyle>
          <a:p>
            <a:r>
              <a:rPr kumimoji="1" lang="ja-JP" altLang="en-US"/>
              <a:t>コンテンツ</a:t>
            </a:r>
            <a:endParaRPr kumimoji="1" lang="ja-JP" altLang="en-US" dirty="0"/>
          </a:p>
        </p:txBody>
      </p:sp>
      <p:sp>
        <p:nvSpPr>
          <p:cNvPr id="6" name="スライド番号プレースホルダー 5"/>
          <p:cNvSpPr>
            <a:spLocks noGrp="1"/>
          </p:cNvSpPr>
          <p:nvPr>
            <p:ph type="sldNum" sz="quarter" idx="12"/>
          </p:nvPr>
        </p:nvSpPr>
        <p:spPr bwMode="gray">
          <a:xfrm>
            <a:off x="6888378" y="5918307"/>
            <a:ext cx="2057400" cy="803169"/>
          </a:xfrm>
        </p:spPr>
        <p:txBody>
          <a:bodyPr vert="horz" lIns="91440" tIns="45720" rIns="91440" bIns="45720" rtlCol="0" anchor="b">
            <a:spAutoFit/>
          </a:bodyPr>
          <a:lstStyle>
            <a:lvl1pPr>
              <a:defRPr lang="ja-JP" altLang="en-US" sz="4619" smtClean="0">
                <a:solidFill>
                  <a:srgbClr val="000000"/>
                </a:solidFill>
                <a:latin typeface="+mj-lt"/>
                <a:ea typeface="+mj-ea"/>
              </a:defRPr>
            </a:lvl1pPr>
          </a:lstStyle>
          <a:p>
            <a:r>
              <a:rPr lang="en-US" altLang="ja-JP"/>
              <a:t>#</a:t>
            </a:r>
          </a:p>
        </p:txBody>
      </p:sp>
      <p:sp>
        <p:nvSpPr>
          <p:cNvPr id="7" name="Footer Placeholder 4"/>
          <p:cNvSpPr>
            <a:spLocks noGrp="1"/>
          </p:cNvSpPr>
          <p:nvPr>
            <p:ph type="ftr" sz="quarter" idx="11"/>
          </p:nvPr>
        </p:nvSpPr>
        <p:spPr bwMode="gray">
          <a:xfrm>
            <a:off x="3017790" y="6420758"/>
            <a:ext cx="3485792" cy="268449"/>
          </a:xfrm>
        </p:spPr>
        <p:txBody>
          <a:bodyPr vert="horz" lIns="91440" tIns="45720" rIns="91440" bIns="45720" rtlCol="0" anchor="ctr"/>
          <a:lstStyle>
            <a:lvl1pPr>
              <a:defRPr lang="en-US" altLang="ja-JP" smtClean="0">
                <a:solidFill>
                  <a:srgbClr val="000000"/>
                </a:solidFill>
                <a:latin typeface="+mj-lt"/>
                <a:cs typeface="Times New Roman" pitchFamily="18" charset="0"/>
              </a:defRPr>
            </a:lvl1pPr>
          </a:lstStyle>
          <a:p>
            <a:r>
              <a:rPr lang="en-US" dirty="0"/>
              <a:t>Copyright © </a:t>
            </a:r>
            <a:r>
              <a:rPr lang="en-US" dirty="0" err="1"/>
              <a:t>akari</a:t>
            </a:r>
            <a:r>
              <a:rPr lang="en-US" dirty="0"/>
              <a:t> lighting planning All Rights Reserved.</a:t>
            </a:r>
          </a:p>
        </p:txBody>
      </p:sp>
      <p:sp>
        <p:nvSpPr>
          <p:cNvPr id="2" name="テキスト ボックス 1"/>
          <p:cNvSpPr txBox="1"/>
          <p:nvPr userDrawn="1"/>
        </p:nvSpPr>
        <p:spPr bwMode="gray">
          <a:xfrm>
            <a:off x="571534" y="1712960"/>
            <a:ext cx="2816797" cy="1071988"/>
          </a:xfrm>
          <a:prstGeom prst="rect">
            <a:avLst/>
          </a:prstGeom>
          <a:noFill/>
        </p:spPr>
        <p:txBody>
          <a:bodyPr wrap="none" tIns="61577" bIns="61577" rtlCol="0" anchor="ctr">
            <a:spAutoFit/>
          </a:bodyPr>
          <a:lstStyle/>
          <a:p>
            <a:r>
              <a:rPr kumimoji="1" lang="en-US" altLang="ja-JP" sz="6158" dirty="0">
                <a:solidFill>
                  <a:schemeClr val="bg1"/>
                </a:solidFill>
              </a:rPr>
              <a:t>contents</a:t>
            </a:r>
            <a:endParaRPr kumimoji="1" lang="ja-JP" altLang="en-US" sz="6158" dirty="0">
              <a:solidFill>
                <a:schemeClr val="bg1"/>
              </a:solidFill>
            </a:endParaRPr>
          </a:p>
        </p:txBody>
      </p:sp>
      <p:pic>
        <p:nvPicPr>
          <p:cNvPr id="9" name="図 8" descr="挿絵, 抽象 が含まれている画像&#10;&#10;自動的に生成された説明">
            <a:extLst>
              <a:ext uri="{FF2B5EF4-FFF2-40B4-BE49-F238E27FC236}">
                <a16:creationId xmlns:a16="http://schemas.microsoft.com/office/drawing/2014/main" id="{41314609-156D-4AE5-9C59-78399F2E1D5F}"/>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46830" y="115574"/>
            <a:ext cx="275549" cy="365125"/>
          </a:xfrm>
          <a:prstGeom prst="rect">
            <a:avLst/>
          </a:prstGeom>
        </p:spPr>
      </p:pic>
    </p:spTree>
    <p:extLst>
      <p:ext uri="{BB962C8B-B14F-4D97-AF65-F5344CB8AC3E}">
        <p14:creationId xmlns:p14="http://schemas.microsoft.com/office/powerpoint/2010/main" val="2357177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1" y="6356352"/>
            <a:ext cx="2057400" cy="365125"/>
          </a:xfrm>
          <a:prstGeom prst="rect">
            <a:avLst/>
          </a:prstGeom>
        </p:spPr>
        <p:txBody>
          <a:bodyPr vert="horz" lIns="91440" tIns="45720" rIns="91440" bIns="45720" rtlCol="0" anchor="ctr"/>
          <a:lstStyle>
            <a:lvl1pPr algn="l">
              <a:defRPr sz="1132">
                <a:solidFill>
                  <a:schemeClr val="tx1">
                    <a:tint val="75000"/>
                  </a:schemeClr>
                </a:solidFill>
              </a:defRPr>
            </a:lvl1pPr>
          </a:lstStyle>
          <a:p>
            <a:r>
              <a:rPr kumimoji="1" lang="en-US" altLang="ja-JP"/>
              <a:t>2015/12/10</a:t>
            </a:r>
            <a:endParaRPr kumimoji="1" lang="ja-JP" altLang="en-US"/>
          </a:p>
        </p:txBody>
      </p:sp>
      <p:sp>
        <p:nvSpPr>
          <p:cNvPr id="5" name="フッター プレースホルダー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132">
                <a:solidFill>
                  <a:schemeClr val="tx1">
                    <a:tint val="75000"/>
                  </a:schemeClr>
                </a:solidFill>
              </a:defRPr>
            </a:lvl1pPr>
          </a:lstStyle>
          <a:p>
            <a:r>
              <a:rPr kumimoji="1" lang="en-US" altLang="ja-JP"/>
              <a:t>Copyright © akari lighting planning All Rights Reserved.</a:t>
            </a:r>
            <a:endParaRPr kumimoji="1" lang="ja-JP" altLang="en-US"/>
          </a:p>
        </p:txBody>
      </p:sp>
      <p:sp>
        <p:nvSpPr>
          <p:cNvPr id="6" name="スライド番号プレースホルダー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132">
                <a:solidFill>
                  <a:schemeClr val="tx1">
                    <a:tint val="75000"/>
                  </a:schemeClr>
                </a:solidFill>
              </a:defRPr>
            </a:lvl1pPr>
          </a:lstStyle>
          <a:p>
            <a:fld id="{5435CD23-6E25-40B6-80A4-33E86F8DFC6A}" type="slidenum">
              <a:rPr kumimoji="1" lang="ja-JP" altLang="en-US" smtClean="0"/>
              <a:t>‹#›</a:t>
            </a:fld>
            <a:endParaRPr kumimoji="1" lang="ja-JP" altLang="en-US"/>
          </a:p>
        </p:txBody>
      </p:sp>
    </p:spTree>
    <p:extLst>
      <p:ext uri="{BB962C8B-B14F-4D97-AF65-F5344CB8AC3E}">
        <p14:creationId xmlns:p14="http://schemas.microsoft.com/office/powerpoint/2010/main" val="53807195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Lst>
  <p:hf sldNum="0" hdr="0"/>
  <p:txStyles>
    <p:titleStyle>
      <a:lvl1pPr algn="l" defTabSz="862056" rtl="0" eaLnBrk="1" latinLnBrk="0" hangingPunct="1">
        <a:lnSpc>
          <a:spcPct val="90000"/>
        </a:lnSpc>
        <a:spcBef>
          <a:spcPct val="0"/>
        </a:spcBef>
        <a:buNone/>
        <a:defRPr kumimoji="1" sz="4148" kern="1200">
          <a:solidFill>
            <a:schemeClr val="tx1"/>
          </a:solidFill>
          <a:latin typeface="+mj-lt"/>
          <a:ea typeface="+mj-ea"/>
          <a:cs typeface="+mj-cs"/>
        </a:defRPr>
      </a:lvl1pPr>
    </p:titleStyle>
    <p:bodyStyle>
      <a:lvl1pPr marL="215514" indent="-215514" algn="l" defTabSz="862056" rtl="0" eaLnBrk="1" latinLnBrk="0" hangingPunct="1">
        <a:lnSpc>
          <a:spcPct val="90000"/>
        </a:lnSpc>
        <a:spcBef>
          <a:spcPts val="942"/>
        </a:spcBef>
        <a:buFont typeface="Arial" panose="020B0604020202020204" pitchFamily="34" charset="0"/>
        <a:buChar char="•"/>
        <a:defRPr kumimoji="1" sz="2639" kern="1200">
          <a:solidFill>
            <a:schemeClr val="tx1"/>
          </a:solidFill>
          <a:latin typeface="+mn-lt"/>
          <a:ea typeface="+mn-ea"/>
          <a:cs typeface="+mn-cs"/>
        </a:defRPr>
      </a:lvl1pPr>
      <a:lvl2pPr marL="646542" indent="-215514" algn="l" defTabSz="862056" rtl="0" eaLnBrk="1" latinLnBrk="0" hangingPunct="1">
        <a:lnSpc>
          <a:spcPct val="90000"/>
        </a:lnSpc>
        <a:spcBef>
          <a:spcPts val="472"/>
        </a:spcBef>
        <a:buFont typeface="Arial" panose="020B0604020202020204" pitchFamily="34" charset="0"/>
        <a:buChar char="•"/>
        <a:defRPr kumimoji="1" sz="2263" kern="1200">
          <a:solidFill>
            <a:schemeClr val="tx1"/>
          </a:solidFill>
          <a:latin typeface="+mn-lt"/>
          <a:ea typeface="+mn-ea"/>
          <a:cs typeface="+mn-cs"/>
        </a:defRPr>
      </a:lvl2pPr>
      <a:lvl3pPr marL="1077571" indent="-215514" algn="l" defTabSz="862056" rtl="0" eaLnBrk="1" latinLnBrk="0" hangingPunct="1">
        <a:lnSpc>
          <a:spcPct val="90000"/>
        </a:lnSpc>
        <a:spcBef>
          <a:spcPts val="472"/>
        </a:spcBef>
        <a:buFont typeface="Arial" panose="020B0604020202020204" pitchFamily="34" charset="0"/>
        <a:buChar char="•"/>
        <a:defRPr kumimoji="1" sz="1886" kern="1200">
          <a:solidFill>
            <a:schemeClr val="tx1"/>
          </a:solidFill>
          <a:latin typeface="+mn-lt"/>
          <a:ea typeface="+mn-ea"/>
          <a:cs typeface="+mn-cs"/>
        </a:defRPr>
      </a:lvl3pPr>
      <a:lvl4pPr marL="1508598" indent="-215514" algn="l" defTabSz="862056" rtl="0" eaLnBrk="1" latinLnBrk="0" hangingPunct="1">
        <a:lnSpc>
          <a:spcPct val="90000"/>
        </a:lnSpc>
        <a:spcBef>
          <a:spcPts val="472"/>
        </a:spcBef>
        <a:buFont typeface="Arial" panose="020B0604020202020204" pitchFamily="34" charset="0"/>
        <a:buChar char="•"/>
        <a:defRPr kumimoji="1" sz="1697" kern="1200">
          <a:solidFill>
            <a:schemeClr val="tx1"/>
          </a:solidFill>
          <a:latin typeface="+mn-lt"/>
          <a:ea typeface="+mn-ea"/>
          <a:cs typeface="+mn-cs"/>
        </a:defRPr>
      </a:lvl4pPr>
      <a:lvl5pPr marL="1939626" indent="-215514" algn="l" defTabSz="862056" rtl="0" eaLnBrk="1" latinLnBrk="0" hangingPunct="1">
        <a:lnSpc>
          <a:spcPct val="90000"/>
        </a:lnSpc>
        <a:spcBef>
          <a:spcPts val="472"/>
        </a:spcBef>
        <a:buFont typeface="Arial" panose="020B0604020202020204" pitchFamily="34" charset="0"/>
        <a:buChar char="•"/>
        <a:defRPr kumimoji="1" sz="1697" kern="1200">
          <a:solidFill>
            <a:schemeClr val="tx1"/>
          </a:solidFill>
          <a:latin typeface="+mn-lt"/>
          <a:ea typeface="+mn-ea"/>
          <a:cs typeface="+mn-cs"/>
        </a:defRPr>
      </a:lvl5pPr>
      <a:lvl6pPr marL="2370655" indent="-215514" algn="l" defTabSz="862056" rtl="0" eaLnBrk="1" latinLnBrk="0" hangingPunct="1">
        <a:lnSpc>
          <a:spcPct val="90000"/>
        </a:lnSpc>
        <a:spcBef>
          <a:spcPts val="472"/>
        </a:spcBef>
        <a:buFont typeface="Arial" panose="020B0604020202020204" pitchFamily="34" charset="0"/>
        <a:buChar char="•"/>
        <a:defRPr kumimoji="1" sz="1697" kern="1200">
          <a:solidFill>
            <a:schemeClr val="tx1"/>
          </a:solidFill>
          <a:latin typeface="+mn-lt"/>
          <a:ea typeface="+mn-ea"/>
          <a:cs typeface="+mn-cs"/>
        </a:defRPr>
      </a:lvl6pPr>
      <a:lvl7pPr marL="2801682" indent="-215514" algn="l" defTabSz="862056" rtl="0" eaLnBrk="1" latinLnBrk="0" hangingPunct="1">
        <a:lnSpc>
          <a:spcPct val="90000"/>
        </a:lnSpc>
        <a:spcBef>
          <a:spcPts val="472"/>
        </a:spcBef>
        <a:buFont typeface="Arial" panose="020B0604020202020204" pitchFamily="34" charset="0"/>
        <a:buChar char="•"/>
        <a:defRPr kumimoji="1" sz="1697" kern="1200">
          <a:solidFill>
            <a:schemeClr val="tx1"/>
          </a:solidFill>
          <a:latin typeface="+mn-lt"/>
          <a:ea typeface="+mn-ea"/>
          <a:cs typeface="+mn-cs"/>
        </a:defRPr>
      </a:lvl7pPr>
      <a:lvl8pPr marL="3232711" indent="-215514" algn="l" defTabSz="862056" rtl="0" eaLnBrk="1" latinLnBrk="0" hangingPunct="1">
        <a:lnSpc>
          <a:spcPct val="90000"/>
        </a:lnSpc>
        <a:spcBef>
          <a:spcPts val="472"/>
        </a:spcBef>
        <a:buFont typeface="Arial" panose="020B0604020202020204" pitchFamily="34" charset="0"/>
        <a:buChar char="•"/>
        <a:defRPr kumimoji="1" sz="1697" kern="1200">
          <a:solidFill>
            <a:schemeClr val="tx1"/>
          </a:solidFill>
          <a:latin typeface="+mn-lt"/>
          <a:ea typeface="+mn-ea"/>
          <a:cs typeface="+mn-cs"/>
        </a:defRPr>
      </a:lvl8pPr>
      <a:lvl9pPr marL="3663739" indent="-215514" algn="l" defTabSz="862056" rtl="0" eaLnBrk="1" latinLnBrk="0" hangingPunct="1">
        <a:lnSpc>
          <a:spcPct val="90000"/>
        </a:lnSpc>
        <a:spcBef>
          <a:spcPts val="472"/>
        </a:spcBef>
        <a:buFont typeface="Arial" panose="020B0604020202020204" pitchFamily="34" charset="0"/>
        <a:buChar char="•"/>
        <a:defRPr kumimoji="1" sz="1697" kern="1200">
          <a:solidFill>
            <a:schemeClr val="tx1"/>
          </a:solidFill>
          <a:latin typeface="+mn-lt"/>
          <a:ea typeface="+mn-ea"/>
          <a:cs typeface="+mn-cs"/>
        </a:defRPr>
      </a:lvl9pPr>
    </p:bodyStyle>
    <p:otherStyle>
      <a:defPPr>
        <a:defRPr lang="ja-JP"/>
      </a:defPPr>
      <a:lvl1pPr marL="0" algn="l" defTabSz="862056" rtl="0" eaLnBrk="1" latinLnBrk="0" hangingPunct="1">
        <a:defRPr kumimoji="1" sz="1697" kern="1200">
          <a:solidFill>
            <a:schemeClr val="tx1"/>
          </a:solidFill>
          <a:latin typeface="+mn-lt"/>
          <a:ea typeface="+mn-ea"/>
          <a:cs typeface="+mn-cs"/>
        </a:defRPr>
      </a:lvl1pPr>
      <a:lvl2pPr marL="431029" algn="l" defTabSz="862056" rtl="0" eaLnBrk="1" latinLnBrk="0" hangingPunct="1">
        <a:defRPr kumimoji="1" sz="1697" kern="1200">
          <a:solidFill>
            <a:schemeClr val="tx1"/>
          </a:solidFill>
          <a:latin typeface="+mn-lt"/>
          <a:ea typeface="+mn-ea"/>
          <a:cs typeface="+mn-cs"/>
        </a:defRPr>
      </a:lvl2pPr>
      <a:lvl3pPr marL="862056" algn="l" defTabSz="862056" rtl="0" eaLnBrk="1" latinLnBrk="0" hangingPunct="1">
        <a:defRPr kumimoji="1" sz="1697" kern="1200">
          <a:solidFill>
            <a:schemeClr val="tx1"/>
          </a:solidFill>
          <a:latin typeface="+mn-lt"/>
          <a:ea typeface="+mn-ea"/>
          <a:cs typeface="+mn-cs"/>
        </a:defRPr>
      </a:lvl3pPr>
      <a:lvl4pPr marL="1293085" algn="l" defTabSz="862056" rtl="0" eaLnBrk="1" latinLnBrk="0" hangingPunct="1">
        <a:defRPr kumimoji="1" sz="1697" kern="1200">
          <a:solidFill>
            <a:schemeClr val="tx1"/>
          </a:solidFill>
          <a:latin typeface="+mn-lt"/>
          <a:ea typeface="+mn-ea"/>
          <a:cs typeface="+mn-cs"/>
        </a:defRPr>
      </a:lvl4pPr>
      <a:lvl5pPr marL="1724113" algn="l" defTabSz="862056" rtl="0" eaLnBrk="1" latinLnBrk="0" hangingPunct="1">
        <a:defRPr kumimoji="1" sz="1697" kern="1200">
          <a:solidFill>
            <a:schemeClr val="tx1"/>
          </a:solidFill>
          <a:latin typeface="+mn-lt"/>
          <a:ea typeface="+mn-ea"/>
          <a:cs typeface="+mn-cs"/>
        </a:defRPr>
      </a:lvl5pPr>
      <a:lvl6pPr marL="2155141" algn="l" defTabSz="862056" rtl="0" eaLnBrk="1" latinLnBrk="0" hangingPunct="1">
        <a:defRPr kumimoji="1" sz="1697" kern="1200">
          <a:solidFill>
            <a:schemeClr val="tx1"/>
          </a:solidFill>
          <a:latin typeface="+mn-lt"/>
          <a:ea typeface="+mn-ea"/>
          <a:cs typeface="+mn-cs"/>
        </a:defRPr>
      </a:lvl6pPr>
      <a:lvl7pPr marL="2586168" algn="l" defTabSz="862056" rtl="0" eaLnBrk="1" latinLnBrk="0" hangingPunct="1">
        <a:defRPr kumimoji="1" sz="1697" kern="1200">
          <a:solidFill>
            <a:schemeClr val="tx1"/>
          </a:solidFill>
          <a:latin typeface="+mn-lt"/>
          <a:ea typeface="+mn-ea"/>
          <a:cs typeface="+mn-cs"/>
        </a:defRPr>
      </a:lvl7pPr>
      <a:lvl8pPr marL="3017197" algn="l" defTabSz="862056" rtl="0" eaLnBrk="1" latinLnBrk="0" hangingPunct="1">
        <a:defRPr kumimoji="1" sz="1697" kern="1200">
          <a:solidFill>
            <a:schemeClr val="tx1"/>
          </a:solidFill>
          <a:latin typeface="+mn-lt"/>
          <a:ea typeface="+mn-ea"/>
          <a:cs typeface="+mn-cs"/>
        </a:defRPr>
      </a:lvl8pPr>
      <a:lvl9pPr marL="3448224" algn="l" defTabSz="862056" rtl="0" eaLnBrk="1" latinLnBrk="0" hangingPunct="1">
        <a:defRPr kumimoji="1" sz="169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1">
          <p15:clr>
            <a:srgbClr val="F26B43"/>
          </p15:clr>
        </p15:guide>
        <p15:guide id="2" pos="4234">
          <p15:clr>
            <a:srgbClr val="F26B43"/>
          </p15:clr>
        </p15:guide>
        <p15:guide id="3" orient="horz" pos="131">
          <p15:clr>
            <a:srgbClr val="F26B43"/>
          </p15:clr>
        </p15:guide>
        <p15:guide id="4" orient="horz" pos="4631">
          <p15:clr>
            <a:srgbClr val="F26B43"/>
          </p15:clr>
        </p15:guide>
        <p15:guide id="5" pos="184">
          <p15:clr>
            <a:srgbClr val="F26B43"/>
          </p15:clr>
        </p15:guide>
        <p15:guide id="6" pos="8282">
          <p15:clr>
            <a:srgbClr val="F26B43"/>
          </p15:clr>
        </p15:guide>
        <p15:guide id="7" pos="2882">
          <p15:clr>
            <a:srgbClr val="F26B43"/>
          </p15:clr>
        </p15:guide>
        <p15:guide id="8" pos="5584">
          <p15:clr>
            <a:srgbClr val="F26B43"/>
          </p15:clr>
        </p15:guide>
        <p15:guide id="9" orient="horz" pos="1631">
          <p15:clr>
            <a:srgbClr val="F26B43"/>
          </p15:clr>
        </p15:guide>
        <p15:guide id="10" orient="horz" pos="3131">
          <p15:clr>
            <a:srgbClr val="F26B43"/>
          </p15:clr>
        </p15:guide>
        <p15:guide id="11" orient="horz" pos="340">
          <p15:clr>
            <a:srgbClr val="F26B43"/>
          </p15:clr>
        </p15:guide>
        <p15:guide id="12" pos="47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01471CD-3DF8-4AB3-AB67-9B40DC6C2B8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6EF0FC0-4D72-4586-9B3E-19799EFEB5B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FC724C8-D658-4F75-9A96-0685CC26708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7A5E881-75B7-4E61-8D0A-219A3E2E53E0}" type="datetime1">
              <a:rPr kumimoji="1" lang="ja-JP" altLang="en-US" smtClean="0"/>
              <a:t>2021/4/24</a:t>
            </a:fld>
            <a:endParaRPr kumimoji="1" lang="ja-JP" altLang="en-US"/>
          </a:p>
        </p:txBody>
      </p:sp>
      <p:sp>
        <p:nvSpPr>
          <p:cNvPr id="5" name="フッター プレースホルダー 4">
            <a:extLst>
              <a:ext uri="{FF2B5EF4-FFF2-40B4-BE49-F238E27FC236}">
                <a16:creationId xmlns:a16="http://schemas.microsoft.com/office/drawing/2014/main" id="{30D95C96-D538-4E37-BE31-5F0CA042C7B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F10A192-B404-4C19-B585-DADDB3439FD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63FA601-B90D-4115-B0A1-9ADCA6F8CDC5}" type="slidenum">
              <a:rPr kumimoji="1" lang="ja-JP" altLang="en-US" smtClean="0"/>
              <a:t>‹#›</a:t>
            </a:fld>
            <a:endParaRPr kumimoji="1" lang="ja-JP" altLang="en-US"/>
          </a:p>
        </p:txBody>
      </p:sp>
    </p:spTree>
    <p:extLst>
      <p:ext uri="{BB962C8B-B14F-4D97-AF65-F5344CB8AC3E}">
        <p14:creationId xmlns:p14="http://schemas.microsoft.com/office/powerpoint/2010/main" val="4252492793"/>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3CAEB7F-72DE-4F1B-8F0B-1D7B32C38262}" type="datetime1">
              <a:rPr kumimoji="1" lang="ja-JP" altLang="en-US" smtClean="0"/>
              <a:t>2021/4/24</a:t>
            </a:fld>
            <a:endParaRPr kumimoji="1" lang="ja-JP" alt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36624E6-B1BE-4B42-9836-876DA1887D2F}" type="slidenum">
              <a:rPr kumimoji="1" lang="ja-JP" altLang="en-US" smtClean="0"/>
              <a:t>‹#›</a:t>
            </a:fld>
            <a:endParaRPr kumimoji="1" lang="ja-JP" altLang="en-US"/>
          </a:p>
        </p:txBody>
      </p:sp>
    </p:spTree>
    <p:extLst>
      <p:ext uri="{BB962C8B-B14F-4D97-AF65-F5344CB8AC3E}">
        <p14:creationId xmlns:p14="http://schemas.microsoft.com/office/powerpoint/2010/main" val="178610546"/>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0.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7.xml"/><Relationship Id="rId6" Type="http://schemas.openxmlformats.org/officeDocument/2006/relationships/image" Target="../media/image66.png"/><Relationship Id="rId5" Type="http://schemas.openxmlformats.org/officeDocument/2006/relationships/image" Target="../media/image65.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7.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05"/>
          <p:cNvSpPr>
            <a:spLocks noEditPoints="1"/>
          </p:cNvSpPr>
          <p:nvPr/>
        </p:nvSpPr>
        <p:spPr bwMode="gray">
          <a:xfrm rot="5400000">
            <a:off x="-203573" y="605516"/>
            <a:ext cx="3616556" cy="3209169"/>
          </a:xfrm>
          <a:custGeom>
            <a:avLst/>
            <a:gdLst/>
            <a:ahLst/>
            <a:cxnLst>
              <a:cxn ang="0">
                <a:pos x="523" y="480"/>
              </a:cxn>
              <a:cxn ang="0">
                <a:pos x="827" y="497"/>
              </a:cxn>
              <a:cxn ang="0">
                <a:pos x="752" y="389"/>
              </a:cxn>
              <a:cxn ang="0">
                <a:pos x="815" y="102"/>
              </a:cxn>
              <a:cxn ang="0">
                <a:pos x="717" y="237"/>
              </a:cxn>
              <a:cxn ang="0">
                <a:pos x="533" y="100"/>
              </a:cxn>
              <a:cxn ang="0">
                <a:pos x="510" y="100"/>
              </a:cxn>
              <a:cxn ang="0">
                <a:pos x="494" y="278"/>
              </a:cxn>
              <a:cxn ang="0">
                <a:pos x="500" y="279"/>
              </a:cxn>
              <a:cxn ang="0">
                <a:pos x="695" y="330"/>
              </a:cxn>
              <a:cxn ang="0">
                <a:pos x="696" y="276"/>
              </a:cxn>
              <a:cxn ang="0">
                <a:pos x="590" y="269"/>
              </a:cxn>
              <a:cxn ang="0">
                <a:pos x="523" y="478"/>
              </a:cxn>
              <a:cxn ang="0">
                <a:pos x="278" y="281"/>
              </a:cxn>
              <a:cxn ang="0">
                <a:pos x="205" y="241"/>
              </a:cxn>
              <a:cxn ang="0">
                <a:pos x="141" y="383"/>
              </a:cxn>
              <a:cxn ang="0">
                <a:pos x="249" y="420"/>
              </a:cxn>
              <a:cxn ang="0">
                <a:pos x="371" y="511"/>
              </a:cxn>
              <a:cxn ang="0">
                <a:pos x="203" y="526"/>
              </a:cxn>
              <a:cxn ang="0">
                <a:pos x="15" y="611"/>
              </a:cxn>
              <a:cxn ang="0">
                <a:pos x="105" y="671"/>
              </a:cxn>
              <a:cxn ang="0">
                <a:pos x="95" y="687"/>
              </a:cxn>
              <a:cxn ang="0">
                <a:pos x="48" y="677"/>
              </a:cxn>
              <a:cxn ang="0">
                <a:pos x="60" y="779"/>
              </a:cxn>
              <a:cxn ang="0">
                <a:pos x="317" y="780"/>
              </a:cxn>
              <a:cxn ang="0">
                <a:pos x="379" y="697"/>
              </a:cxn>
              <a:cxn ang="0">
                <a:pos x="328" y="573"/>
              </a:cxn>
              <a:cxn ang="0">
                <a:pos x="423" y="546"/>
              </a:cxn>
              <a:cxn ang="0">
                <a:pos x="435" y="544"/>
              </a:cxn>
              <a:cxn ang="0">
                <a:pos x="634" y="589"/>
              </a:cxn>
              <a:cxn ang="0">
                <a:pos x="811" y="619"/>
              </a:cxn>
              <a:cxn ang="0">
                <a:pos x="763" y="215"/>
              </a:cxn>
              <a:cxn ang="0">
                <a:pos x="574" y="382"/>
              </a:cxn>
              <a:cxn ang="0">
                <a:pos x="514" y="463"/>
              </a:cxn>
              <a:cxn ang="0">
                <a:pos x="252" y="352"/>
              </a:cxn>
              <a:cxn ang="0">
                <a:pos x="398" y="561"/>
              </a:cxn>
              <a:cxn ang="0">
                <a:pos x="551" y="598"/>
              </a:cxn>
              <a:cxn ang="0">
                <a:pos x="374" y="537"/>
              </a:cxn>
              <a:cxn ang="0">
                <a:pos x="264" y="598"/>
              </a:cxn>
              <a:cxn ang="0">
                <a:pos x="182" y="639"/>
              </a:cxn>
              <a:cxn ang="0">
                <a:pos x="164" y="697"/>
              </a:cxn>
              <a:cxn ang="0">
                <a:pos x="142" y="706"/>
              </a:cxn>
              <a:cxn ang="0">
                <a:pos x="121" y="713"/>
              </a:cxn>
              <a:cxn ang="0">
                <a:pos x="153" y="719"/>
              </a:cxn>
              <a:cxn ang="0">
                <a:pos x="190" y="688"/>
              </a:cxn>
              <a:cxn ang="0">
                <a:pos x="188" y="627"/>
              </a:cxn>
              <a:cxn ang="0">
                <a:pos x="143" y="673"/>
              </a:cxn>
              <a:cxn ang="0">
                <a:pos x="66" y="630"/>
              </a:cxn>
              <a:cxn ang="0">
                <a:pos x="66" y="631"/>
              </a:cxn>
              <a:cxn ang="0">
                <a:pos x="100" y="670"/>
              </a:cxn>
              <a:cxn ang="0">
                <a:pos x="91" y="686"/>
              </a:cxn>
              <a:cxn ang="0">
                <a:pos x="71" y="770"/>
              </a:cxn>
              <a:cxn ang="0">
                <a:pos x="97" y="771"/>
              </a:cxn>
              <a:cxn ang="0">
                <a:pos x="162" y="715"/>
              </a:cxn>
              <a:cxn ang="0">
                <a:pos x="196" y="689"/>
              </a:cxn>
              <a:cxn ang="0">
                <a:pos x="313" y="566"/>
              </a:cxn>
              <a:cxn ang="0">
                <a:pos x="371" y="543"/>
              </a:cxn>
              <a:cxn ang="0">
                <a:pos x="721" y="542"/>
              </a:cxn>
              <a:cxn ang="0">
                <a:pos x="719" y="524"/>
              </a:cxn>
              <a:cxn ang="0">
                <a:pos x="823" y="495"/>
              </a:cxn>
              <a:cxn ang="0">
                <a:pos x="864" y="595"/>
              </a:cxn>
              <a:cxn ang="0">
                <a:pos x="25" y="620"/>
              </a:cxn>
              <a:cxn ang="0">
                <a:pos x="543" y="603"/>
              </a:cxn>
            </a:cxnLst>
            <a:rect l="0" t="0" r="r" b="b"/>
            <a:pathLst>
              <a:path w="904" h="801">
                <a:moveTo>
                  <a:pt x="401" y="793"/>
                </a:moveTo>
                <a:cubicBezTo>
                  <a:pt x="401" y="793"/>
                  <a:pt x="402" y="792"/>
                  <a:pt x="404" y="793"/>
                </a:cubicBezTo>
                <a:cubicBezTo>
                  <a:pt x="404" y="793"/>
                  <a:pt x="403" y="786"/>
                  <a:pt x="397" y="790"/>
                </a:cubicBezTo>
                <a:cubicBezTo>
                  <a:pt x="394" y="792"/>
                  <a:pt x="396" y="796"/>
                  <a:pt x="400" y="798"/>
                </a:cubicBezTo>
                <a:cubicBezTo>
                  <a:pt x="401" y="798"/>
                  <a:pt x="404" y="799"/>
                  <a:pt x="406" y="798"/>
                </a:cubicBezTo>
                <a:cubicBezTo>
                  <a:pt x="406" y="798"/>
                  <a:pt x="402" y="797"/>
                  <a:pt x="401" y="793"/>
                </a:cubicBezTo>
                <a:moveTo>
                  <a:pt x="241" y="337"/>
                </a:moveTo>
                <a:cubicBezTo>
                  <a:pt x="241" y="337"/>
                  <a:pt x="231" y="346"/>
                  <a:pt x="240" y="356"/>
                </a:cubicBezTo>
                <a:cubicBezTo>
                  <a:pt x="240" y="356"/>
                  <a:pt x="247" y="363"/>
                  <a:pt x="256" y="357"/>
                </a:cubicBezTo>
                <a:cubicBezTo>
                  <a:pt x="256" y="357"/>
                  <a:pt x="261" y="352"/>
                  <a:pt x="258" y="347"/>
                </a:cubicBezTo>
                <a:cubicBezTo>
                  <a:pt x="254" y="341"/>
                  <a:pt x="251" y="346"/>
                  <a:pt x="251" y="346"/>
                </a:cubicBezTo>
                <a:cubicBezTo>
                  <a:pt x="251" y="346"/>
                  <a:pt x="250" y="348"/>
                  <a:pt x="253" y="350"/>
                </a:cubicBezTo>
                <a:cubicBezTo>
                  <a:pt x="253" y="350"/>
                  <a:pt x="255" y="352"/>
                  <a:pt x="252" y="354"/>
                </a:cubicBezTo>
                <a:cubicBezTo>
                  <a:pt x="249" y="356"/>
                  <a:pt x="245" y="355"/>
                  <a:pt x="243" y="353"/>
                </a:cubicBezTo>
                <a:cubicBezTo>
                  <a:pt x="240" y="350"/>
                  <a:pt x="237" y="344"/>
                  <a:pt x="241" y="337"/>
                </a:cubicBezTo>
                <a:moveTo>
                  <a:pt x="256" y="351"/>
                </a:moveTo>
                <a:cubicBezTo>
                  <a:pt x="255" y="348"/>
                  <a:pt x="252" y="349"/>
                  <a:pt x="253" y="347"/>
                </a:cubicBezTo>
                <a:cubicBezTo>
                  <a:pt x="255" y="345"/>
                  <a:pt x="257" y="348"/>
                  <a:pt x="257" y="350"/>
                </a:cubicBezTo>
                <a:cubicBezTo>
                  <a:pt x="257" y="353"/>
                  <a:pt x="256" y="357"/>
                  <a:pt x="251" y="358"/>
                </a:cubicBezTo>
                <a:cubicBezTo>
                  <a:pt x="251" y="358"/>
                  <a:pt x="256" y="355"/>
                  <a:pt x="256" y="351"/>
                </a:cubicBezTo>
                <a:moveTo>
                  <a:pt x="10" y="697"/>
                </a:moveTo>
                <a:cubicBezTo>
                  <a:pt x="10" y="697"/>
                  <a:pt x="3" y="704"/>
                  <a:pt x="10" y="711"/>
                </a:cubicBezTo>
                <a:cubicBezTo>
                  <a:pt x="10" y="711"/>
                  <a:pt x="14" y="716"/>
                  <a:pt x="21" y="712"/>
                </a:cubicBezTo>
                <a:cubicBezTo>
                  <a:pt x="21" y="712"/>
                  <a:pt x="25" y="708"/>
                  <a:pt x="22" y="704"/>
                </a:cubicBezTo>
                <a:cubicBezTo>
                  <a:pt x="20" y="700"/>
                  <a:pt x="18" y="704"/>
                  <a:pt x="18" y="704"/>
                </a:cubicBezTo>
                <a:cubicBezTo>
                  <a:pt x="18" y="704"/>
                  <a:pt x="17" y="705"/>
                  <a:pt x="19" y="707"/>
                </a:cubicBezTo>
                <a:cubicBezTo>
                  <a:pt x="19" y="707"/>
                  <a:pt x="20" y="708"/>
                  <a:pt x="18" y="710"/>
                </a:cubicBezTo>
                <a:cubicBezTo>
                  <a:pt x="16" y="711"/>
                  <a:pt x="13" y="711"/>
                  <a:pt x="11" y="709"/>
                </a:cubicBezTo>
                <a:cubicBezTo>
                  <a:pt x="9" y="706"/>
                  <a:pt x="7" y="702"/>
                  <a:pt x="10" y="697"/>
                </a:cubicBezTo>
                <a:moveTo>
                  <a:pt x="21" y="707"/>
                </a:moveTo>
                <a:cubicBezTo>
                  <a:pt x="20" y="705"/>
                  <a:pt x="18" y="706"/>
                  <a:pt x="19" y="704"/>
                </a:cubicBezTo>
                <a:cubicBezTo>
                  <a:pt x="20" y="703"/>
                  <a:pt x="22" y="705"/>
                  <a:pt x="22" y="707"/>
                </a:cubicBezTo>
                <a:cubicBezTo>
                  <a:pt x="22" y="709"/>
                  <a:pt x="21" y="711"/>
                  <a:pt x="17" y="712"/>
                </a:cubicBezTo>
                <a:cubicBezTo>
                  <a:pt x="17" y="712"/>
                  <a:pt x="21" y="710"/>
                  <a:pt x="21" y="707"/>
                </a:cubicBezTo>
                <a:moveTo>
                  <a:pt x="295" y="246"/>
                </a:moveTo>
                <a:cubicBezTo>
                  <a:pt x="287" y="240"/>
                  <a:pt x="273" y="244"/>
                  <a:pt x="269" y="254"/>
                </a:cubicBezTo>
                <a:cubicBezTo>
                  <a:pt x="266" y="265"/>
                  <a:pt x="273" y="277"/>
                  <a:pt x="283" y="280"/>
                </a:cubicBezTo>
                <a:cubicBezTo>
                  <a:pt x="273" y="276"/>
                  <a:pt x="267" y="264"/>
                  <a:pt x="271" y="255"/>
                </a:cubicBezTo>
                <a:cubicBezTo>
                  <a:pt x="273" y="245"/>
                  <a:pt x="287" y="241"/>
                  <a:pt x="295" y="246"/>
                </a:cubicBezTo>
                <a:moveTo>
                  <a:pt x="523" y="480"/>
                </a:moveTo>
                <a:cubicBezTo>
                  <a:pt x="523" y="480"/>
                  <a:pt x="523" y="480"/>
                  <a:pt x="524" y="480"/>
                </a:cubicBezTo>
                <a:cubicBezTo>
                  <a:pt x="523" y="480"/>
                  <a:pt x="523" y="480"/>
                  <a:pt x="523" y="480"/>
                </a:cubicBezTo>
                <a:cubicBezTo>
                  <a:pt x="523" y="480"/>
                  <a:pt x="523" y="480"/>
                  <a:pt x="523" y="480"/>
                </a:cubicBezTo>
                <a:moveTo>
                  <a:pt x="524" y="480"/>
                </a:moveTo>
                <a:cubicBezTo>
                  <a:pt x="524" y="480"/>
                  <a:pt x="524" y="480"/>
                  <a:pt x="524" y="480"/>
                </a:cubicBezTo>
                <a:cubicBezTo>
                  <a:pt x="524" y="480"/>
                  <a:pt x="524" y="480"/>
                  <a:pt x="524" y="480"/>
                </a:cubicBezTo>
                <a:cubicBezTo>
                  <a:pt x="524" y="480"/>
                  <a:pt x="524" y="480"/>
                  <a:pt x="524" y="480"/>
                </a:cubicBezTo>
                <a:moveTo>
                  <a:pt x="904" y="577"/>
                </a:moveTo>
                <a:cubicBezTo>
                  <a:pt x="904" y="567"/>
                  <a:pt x="898" y="562"/>
                  <a:pt x="893" y="562"/>
                </a:cubicBezTo>
                <a:cubicBezTo>
                  <a:pt x="892" y="562"/>
                  <a:pt x="890" y="562"/>
                  <a:pt x="889" y="563"/>
                </a:cubicBezTo>
                <a:cubicBezTo>
                  <a:pt x="885" y="567"/>
                  <a:pt x="884" y="573"/>
                  <a:pt x="883" y="577"/>
                </a:cubicBezTo>
                <a:cubicBezTo>
                  <a:pt x="883" y="577"/>
                  <a:pt x="883" y="577"/>
                  <a:pt x="883" y="577"/>
                </a:cubicBezTo>
                <a:cubicBezTo>
                  <a:pt x="883" y="577"/>
                  <a:pt x="883" y="577"/>
                  <a:pt x="883" y="578"/>
                </a:cubicBezTo>
                <a:cubicBezTo>
                  <a:pt x="883" y="580"/>
                  <a:pt x="883" y="584"/>
                  <a:pt x="877" y="589"/>
                </a:cubicBezTo>
                <a:cubicBezTo>
                  <a:pt x="874" y="592"/>
                  <a:pt x="869" y="593"/>
                  <a:pt x="864" y="593"/>
                </a:cubicBezTo>
                <a:cubicBezTo>
                  <a:pt x="858" y="593"/>
                  <a:pt x="850" y="591"/>
                  <a:pt x="843" y="586"/>
                </a:cubicBezTo>
                <a:cubicBezTo>
                  <a:pt x="831" y="576"/>
                  <a:pt x="823" y="563"/>
                  <a:pt x="818" y="552"/>
                </a:cubicBezTo>
                <a:cubicBezTo>
                  <a:pt x="816" y="546"/>
                  <a:pt x="814" y="542"/>
                  <a:pt x="812" y="538"/>
                </a:cubicBezTo>
                <a:cubicBezTo>
                  <a:pt x="812" y="536"/>
                  <a:pt x="811" y="535"/>
                  <a:pt x="811" y="534"/>
                </a:cubicBezTo>
                <a:cubicBezTo>
                  <a:pt x="811" y="534"/>
                  <a:pt x="810" y="533"/>
                  <a:pt x="810" y="533"/>
                </a:cubicBezTo>
                <a:cubicBezTo>
                  <a:pt x="810" y="533"/>
                  <a:pt x="810" y="532"/>
                  <a:pt x="809" y="532"/>
                </a:cubicBezTo>
                <a:cubicBezTo>
                  <a:pt x="809" y="532"/>
                  <a:pt x="809" y="532"/>
                  <a:pt x="809" y="532"/>
                </a:cubicBezTo>
                <a:cubicBezTo>
                  <a:pt x="809" y="530"/>
                  <a:pt x="809" y="528"/>
                  <a:pt x="809" y="526"/>
                </a:cubicBezTo>
                <a:cubicBezTo>
                  <a:pt x="810" y="529"/>
                  <a:pt x="812" y="533"/>
                  <a:pt x="815" y="537"/>
                </a:cubicBezTo>
                <a:cubicBezTo>
                  <a:pt x="818" y="541"/>
                  <a:pt x="822" y="544"/>
                  <a:pt x="827" y="545"/>
                </a:cubicBezTo>
                <a:cubicBezTo>
                  <a:pt x="829" y="546"/>
                  <a:pt x="831" y="547"/>
                  <a:pt x="833" y="547"/>
                </a:cubicBezTo>
                <a:cubicBezTo>
                  <a:pt x="836" y="547"/>
                  <a:pt x="839" y="546"/>
                  <a:pt x="841" y="545"/>
                </a:cubicBezTo>
                <a:cubicBezTo>
                  <a:pt x="850" y="542"/>
                  <a:pt x="852" y="534"/>
                  <a:pt x="852" y="532"/>
                </a:cubicBezTo>
                <a:cubicBezTo>
                  <a:pt x="852" y="532"/>
                  <a:pt x="852" y="532"/>
                  <a:pt x="852" y="531"/>
                </a:cubicBezTo>
                <a:cubicBezTo>
                  <a:pt x="852" y="531"/>
                  <a:pt x="852" y="531"/>
                  <a:pt x="852" y="530"/>
                </a:cubicBezTo>
                <a:cubicBezTo>
                  <a:pt x="852" y="526"/>
                  <a:pt x="849" y="523"/>
                  <a:pt x="847" y="523"/>
                </a:cubicBezTo>
                <a:cubicBezTo>
                  <a:pt x="846" y="523"/>
                  <a:pt x="845" y="523"/>
                  <a:pt x="845" y="523"/>
                </a:cubicBezTo>
                <a:cubicBezTo>
                  <a:pt x="842" y="525"/>
                  <a:pt x="841" y="528"/>
                  <a:pt x="841" y="530"/>
                </a:cubicBezTo>
                <a:cubicBezTo>
                  <a:pt x="840" y="531"/>
                  <a:pt x="841" y="533"/>
                  <a:pt x="837" y="536"/>
                </a:cubicBezTo>
                <a:cubicBezTo>
                  <a:pt x="835" y="537"/>
                  <a:pt x="834" y="537"/>
                  <a:pt x="832" y="537"/>
                </a:cubicBezTo>
                <a:cubicBezTo>
                  <a:pt x="828" y="537"/>
                  <a:pt x="823" y="536"/>
                  <a:pt x="820" y="532"/>
                </a:cubicBezTo>
                <a:cubicBezTo>
                  <a:pt x="814" y="527"/>
                  <a:pt x="811" y="519"/>
                  <a:pt x="809" y="513"/>
                </a:cubicBezTo>
                <a:cubicBezTo>
                  <a:pt x="808" y="511"/>
                  <a:pt x="807" y="508"/>
                  <a:pt x="807" y="506"/>
                </a:cubicBezTo>
                <a:cubicBezTo>
                  <a:pt x="807" y="505"/>
                  <a:pt x="807" y="505"/>
                  <a:pt x="806" y="504"/>
                </a:cubicBezTo>
                <a:cubicBezTo>
                  <a:pt x="808" y="506"/>
                  <a:pt x="811" y="508"/>
                  <a:pt x="814" y="508"/>
                </a:cubicBezTo>
                <a:cubicBezTo>
                  <a:pt x="814" y="508"/>
                  <a:pt x="815" y="508"/>
                  <a:pt x="816" y="508"/>
                </a:cubicBezTo>
                <a:cubicBezTo>
                  <a:pt x="818" y="508"/>
                  <a:pt x="820" y="508"/>
                  <a:pt x="822" y="507"/>
                </a:cubicBezTo>
                <a:cubicBezTo>
                  <a:pt x="826" y="504"/>
                  <a:pt x="827" y="500"/>
                  <a:pt x="827" y="498"/>
                </a:cubicBezTo>
                <a:cubicBezTo>
                  <a:pt x="827" y="498"/>
                  <a:pt x="827" y="498"/>
                  <a:pt x="827" y="497"/>
                </a:cubicBezTo>
                <a:cubicBezTo>
                  <a:pt x="827" y="495"/>
                  <a:pt x="825" y="493"/>
                  <a:pt x="823" y="493"/>
                </a:cubicBezTo>
                <a:cubicBezTo>
                  <a:pt x="823" y="493"/>
                  <a:pt x="822" y="493"/>
                  <a:pt x="822" y="493"/>
                </a:cubicBezTo>
                <a:cubicBezTo>
                  <a:pt x="820" y="495"/>
                  <a:pt x="820" y="497"/>
                  <a:pt x="820" y="498"/>
                </a:cubicBezTo>
                <a:cubicBezTo>
                  <a:pt x="820" y="498"/>
                  <a:pt x="820" y="498"/>
                  <a:pt x="820" y="498"/>
                </a:cubicBezTo>
                <a:cubicBezTo>
                  <a:pt x="820" y="498"/>
                  <a:pt x="820" y="498"/>
                  <a:pt x="820" y="498"/>
                </a:cubicBezTo>
                <a:cubicBezTo>
                  <a:pt x="820" y="498"/>
                  <a:pt x="820" y="498"/>
                  <a:pt x="820" y="498"/>
                </a:cubicBezTo>
                <a:cubicBezTo>
                  <a:pt x="820" y="499"/>
                  <a:pt x="820" y="500"/>
                  <a:pt x="818" y="501"/>
                </a:cubicBezTo>
                <a:cubicBezTo>
                  <a:pt x="818" y="502"/>
                  <a:pt x="816" y="503"/>
                  <a:pt x="815" y="503"/>
                </a:cubicBezTo>
                <a:cubicBezTo>
                  <a:pt x="813" y="503"/>
                  <a:pt x="811" y="502"/>
                  <a:pt x="809" y="501"/>
                </a:cubicBezTo>
                <a:cubicBezTo>
                  <a:pt x="806" y="498"/>
                  <a:pt x="803" y="494"/>
                  <a:pt x="801" y="491"/>
                </a:cubicBezTo>
                <a:cubicBezTo>
                  <a:pt x="801" y="490"/>
                  <a:pt x="800" y="489"/>
                  <a:pt x="800" y="488"/>
                </a:cubicBezTo>
                <a:cubicBezTo>
                  <a:pt x="799" y="487"/>
                  <a:pt x="799" y="487"/>
                  <a:pt x="799" y="486"/>
                </a:cubicBezTo>
                <a:cubicBezTo>
                  <a:pt x="799" y="486"/>
                  <a:pt x="799" y="486"/>
                  <a:pt x="799" y="486"/>
                </a:cubicBezTo>
                <a:cubicBezTo>
                  <a:pt x="799" y="486"/>
                  <a:pt x="799" y="486"/>
                  <a:pt x="798" y="486"/>
                </a:cubicBezTo>
                <a:cubicBezTo>
                  <a:pt x="798" y="486"/>
                  <a:pt x="798" y="486"/>
                  <a:pt x="798" y="486"/>
                </a:cubicBezTo>
                <a:cubicBezTo>
                  <a:pt x="798" y="485"/>
                  <a:pt x="798" y="485"/>
                  <a:pt x="798" y="485"/>
                </a:cubicBezTo>
                <a:cubicBezTo>
                  <a:pt x="798" y="485"/>
                  <a:pt x="798" y="485"/>
                  <a:pt x="798" y="485"/>
                </a:cubicBezTo>
                <a:cubicBezTo>
                  <a:pt x="798" y="485"/>
                  <a:pt x="798" y="485"/>
                  <a:pt x="798" y="485"/>
                </a:cubicBezTo>
                <a:cubicBezTo>
                  <a:pt x="798" y="485"/>
                  <a:pt x="798" y="486"/>
                  <a:pt x="797" y="486"/>
                </a:cubicBezTo>
                <a:cubicBezTo>
                  <a:pt x="795" y="481"/>
                  <a:pt x="792" y="476"/>
                  <a:pt x="788" y="471"/>
                </a:cubicBezTo>
                <a:cubicBezTo>
                  <a:pt x="769" y="447"/>
                  <a:pt x="738" y="432"/>
                  <a:pt x="707" y="432"/>
                </a:cubicBezTo>
                <a:cubicBezTo>
                  <a:pt x="684" y="432"/>
                  <a:pt x="661" y="438"/>
                  <a:pt x="641" y="449"/>
                </a:cubicBezTo>
                <a:cubicBezTo>
                  <a:pt x="648" y="443"/>
                  <a:pt x="655" y="438"/>
                  <a:pt x="662" y="432"/>
                </a:cubicBezTo>
                <a:cubicBezTo>
                  <a:pt x="665" y="430"/>
                  <a:pt x="668" y="428"/>
                  <a:pt x="671" y="426"/>
                </a:cubicBezTo>
                <a:cubicBezTo>
                  <a:pt x="689" y="416"/>
                  <a:pt x="715" y="405"/>
                  <a:pt x="745" y="405"/>
                </a:cubicBezTo>
                <a:cubicBezTo>
                  <a:pt x="764" y="405"/>
                  <a:pt x="786" y="410"/>
                  <a:pt x="807" y="422"/>
                </a:cubicBezTo>
                <a:cubicBezTo>
                  <a:pt x="829" y="434"/>
                  <a:pt x="843" y="439"/>
                  <a:pt x="852" y="439"/>
                </a:cubicBezTo>
                <a:cubicBezTo>
                  <a:pt x="865" y="439"/>
                  <a:pt x="867" y="427"/>
                  <a:pt x="869" y="416"/>
                </a:cubicBezTo>
                <a:cubicBezTo>
                  <a:pt x="872" y="405"/>
                  <a:pt x="874" y="394"/>
                  <a:pt x="889" y="393"/>
                </a:cubicBezTo>
                <a:cubicBezTo>
                  <a:pt x="889" y="392"/>
                  <a:pt x="889" y="392"/>
                  <a:pt x="889" y="392"/>
                </a:cubicBezTo>
                <a:cubicBezTo>
                  <a:pt x="874" y="393"/>
                  <a:pt x="871" y="405"/>
                  <a:pt x="868" y="416"/>
                </a:cubicBezTo>
                <a:cubicBezTo>
                  <a:pt x="866" y="427"/>
                  <a:pt x="864" y="438"/>
                  <a:pt x="852" y="438"/>
                </a:cubicBezTo>
                <a:cubicBezTo>
                  <a:pt x="843" y="438"/>
                  <a:pt x="830" y="433"/>
                  <a:pt x="808" y="421"/>
                </a:cubicBezTo>
                <a:cubicBezTo>
                  <a:pt x="786" y="409"/>
                  <a:pt x="765" y="404"/>
                  <a:pt x="745" y="404"/>
                </a:cubicBezTo>
                <a:cubicBezTo>
                  <a:pt x="712" y="404"/>
                  <a:pt x="684" y="417"/>
                  <a:pt x="665" y="428"/>
                </a:cubicBezTo>
                <a:cubicBezTo>
                  <a:pt x="680" y="414"/>
                  <a:pt x="693" y="398"/>
                  <a:pt x="703" y="379"/>
                </a:cubicBezTo>
                <a:cubicBezTo>
                  <a:pt x="703" y="380"/>
                  <a:pt x="703" y="380"/>
                  <a:pt x="703" y="380"/>
                </a:cubicBezTo>
                <a:cubicBezTo>
                  <a:pt x="703" y="380"/>
                  <a:pt x="703" y="380"/>
                  <a:pt x="703" y="379"/>
                </a:cubicBezTo>
                <a:cubicBezTo>
                  <a:pt x="705" y="377"/>
                  <a:pt x="706" y="374"/>
                  <a:pt x="707" y="371"/>
                </a:cubicBezTo>
                <a:cubicBezTo>
                  <a:pt x="708" y="370"/>
                  <a:pt x="709" y="368"/>
                  <a:pt x="709" y="367"/>
                </a:cubicBezTo>
                <a:cubicBezTo>
                  <a:pt x="715" y="360"/>
                  <a:pt x="725" y="356"/>
                  <a:pt x="734" y="357"/>
                </a:cubicBezTo>
                <a:cubicBezTo>
                  <a:pt x="748" y="358"/>
                  <a:pt x="758" y="376"/>
                  <a:pt x="752" y="389"/>
                </a:cubicBezTo>
                <a:cubicBezTo>
                  <a:pt x="759" y="376"/>
                  <a:pt x="750" y="357"/>
                  <a:pt x="735" y="356"/>
                </a:cubicBezTo>
                <a:cubicBezTo>
                  <a:pt x="725" y="354"/>
                  <a:pt x="716" y="358"/>
                  <a:pt x="710" y="365"/>
                </a:cubicBezTo>
                <a:cubicBezTo>
                  <a:pt x="712" y="360"/>
                  <a:pt x="714" y="355"/>
                  <a:pt x="716" y="349"/>
                </a:cubicBezTo>
                <a:cubicBezTo>
                  <a:pt x="726" y="332"/>
                  <a:pt x="746" y="320"/>
                  <a:pt x="767" y="323"/>
                </a:cubicBezTo>
                <a:cubicBezTo>
                  <a:pt x="793" y="325"/>
                  <a:pt x="811" y="357"/>
                  <a:pt x="800" y="381"/>
                </a:cubicBezTo>
                <a:cubicBezTo>
                  <a:pt x="812" y="358"/>
                  <a:pt x="795" y="324"/>
                  <a:pt x="767" y="321"/>
                </a:cubicBezTo>
                <a:cubicBezTo>
                  <a:pt x="753" y="320"/>
                  <a:pt x="739" y="324"/>
                  <a:pt x="729" y="332"/>
                </a:cubicBezTo>
                <a:cubicBezTo>
                  <a:pt x="724" y="337"/>
                  <a:pt x="720" y="342"/>
                  <a:pt x="716" y="348"/>
                </a:cubicBezTo>
                <a:cubicBezTo>
                  <a:pt x="718" y="342"/>
                  <a:pt x="720" y="335"/>
                  <a:pt x="721" y="329"/>
                </a:cubicBezTo>
                <a:cubicBezTo>
                  <a:pt x="721" y="327"/>
                  <a:pt x="722" y="326"/>
                  <a:pt x="723" y="324"/>
                </a:cubicBezTo>
                <a:cubicBezTo>
                  <a:pt x="724" y="325"/>
                  <a:pt x="724" y="325"/>
                  <a:pt x="724" y="325"/>
                </a:cubicBezTo>
                <a:cubicBezTo>
                  <a:pt x="724" y="324"/>
                  <a:pt x="724" y="323"/>
                  <a:pt x="725" y="322"/>
                </a:cubicBezTo>
                <a:cubicBezTo>
                  <a:pt x="731" y="312"/>
                  <a:pt x="739" y="304"/>
                  <a:pt x="747" y="297"/>
                </a:cubicBezTo>
                <a:cubicBezTo>
                  <a:pt x="765" y="283"/>
                  <a:pt x="788" y="278"/>
                  <a:pt x="809" y="281"/>
                </a:cubicBezTo>
                <a:cubicBezTo>
                  <a:pt x="853" y="285"/>
                  <a:pt x="882" y="340"/>
                  <a:pt x="862" y="379"/>
                </a:cubicBezTo>
                <a:cubicBezTo>
                  <a:pt x="883" y="341"/>
                  <a:pt x="855" y="284"/>
                  <a:pt x="810" y="279"/>
                </a:cubicBezTo>
                <a:cubicBezTo>
                  <a:pt x="787" y="277"/>
                  <a:pt x="764" y="282"/>
                  <a:pt x="747" y="296"/>
                </a:cubicBezTo>
                <a:cubicBezTo>
                  <a:pt x="738" y="303"/>
                  <a:pt x="731" y="311"/>
                  <a:pt x="725" y="321"/>
                </a:cubicBezTo>
                <a:cubicBezTo>
                  <a:pt x="729" y="298"/>
                  <a:pt x="744" y="285"/>
                  <a:pt x="758" y="280"/>
                </a:cubicBezTo>
                <a:cubicBezTo>
                  <a:pt x="768" y="276"/>
                  <a:pt x="772" y="270"/>
                  <a:pt x="772" y="265"/>
                </a:cubicBezTo>
                <a:cubicBezTo>
                  <a:pt x="772" y="263"/>
                  <a:pt x="771" y="260"/>
                  <a:pt x="770" y="258"/>
                </a:cubicBezTo>
                <a:cubicBezTo>
                  <a:pt x="779" y="257"/>
                  <a:pt x="787" y="252"/>
                  <a:pt x="789" y="244"/>
                </a:cubicBezTo>
                <a:cubicBezTo>
                  <a:pt x="789" y="244"/>
                  <a:pt x="790" y="243"/>
                  <a:pt x="790" y="242"/>
                </a:cubicBezTo>
                <a:cubicBezTo>
                  <a:pt x="789" y="239"/>
                  <a:pt x="787" y="234"/>
                  <a:pt x="784" y="229"/>
                </a:cubicBezTo>
                <a:cubicBezTo>
                  <a:pt x="795" y="227"/>
                  <a:pt x="803" y="216"/>
                  <a:pt x="803" y="205"/>
                </a:cubicBezTo>
                <a:cubicBezTo>
                  <a:pt x="803" y="200"/>
                  <a:pt x="801" y="195"/>
                  <a:pt x="798" y="190"/>
                </a:cubicBezTo>
                <a:cubicBezTo>
                  <a:pt x="800" y="187"/>
                  <a:pt x="801" y="183"/>
                  <a:pt x="801" y="180"/>
                </a:cubicBezTo>
                <a:cubicBezTo>
                  <a:pt x="801" y="179"/>
                  <a:pt x="801" y="179"/>
                  <a:pt x="801" y="178"/>
                </a:cubicBezTo>
                <a:cubicBezTo>
                  <a:pt x="801" y="169"/>
                  <a:pt x="795" y="162"/>
                  <a:pt x="795" y="154"/>
                </a:cubicBezTo>
                <a:cubicBezTo>
                  <a:pt x="795" y="154"/>
                  <a:pt x="795" y="154"/>
                  <a:pt x="795" y="153"/>
                </a:cubicBezTo>
                <a:cubicBezTo>
                  <a:pt x="795" y="145"/>
                  <a:pt x="798" y="144"/>
                  <a:pt x="802" y="143"/>
                </a:cubicBezTo>
                <a:cubicBezTo>
                  <a:pt x="805" y="141"/>
                  <a:pt x="810" y="141"/>
                  <a:pt x="813" y="137"/>
                </a:cubicBezTo>
                <a:cubicBezTo>
                  <a:pt x="815" y="135"/>
                  <a:pt x="816" y="132"/>
                  <a:pt x="816" y="130"/>
                </a:cubicBezTo>
                <a:cubicBezTo>
                  <a:pt x="816" y="123"/>
                  <a:pt x="806" y="118"/>
                  <a:pt x="806" y="112"/>
                </a:cubicBezTo>
                <a:cubicBezTo>
                  <a:pt x="806" y="111"/>
                  <a:pt x="807" y="110"/>
                  <a:pt x="807" y="110"/>
                </a:cubicBezTo>
                <a:cubicBezTo>
                  <a:pt x="808" y="105"/>
                  <a:pt x="812" y="105"/>
                  <a:pt x="815" y="104"/>
                </a:cubicBezTo>
                <a:cubicBezTo>
                  <a:pt x="819" y="104"/>
                  <a:pt x="823" y="103"/>
                  <a:pt x="823" y="98"/>
                </a:cubicBezTo>
                <a:cubicBezTo>
                  <a:pt x="823" y="96"/>
                  <a:pt x="823" y="94"/>
                  <a:pt x="821" y="90"/>
                </a:cubicBezTo>
                <a:cubicBezTo>
                  <a:pt x="819" y="91"/>
                  <a:pt x="819" y="91"/>
                  <a:pt x="819" y="91"/>
                </a:cubicBezTo>
                <a:cubicBezTo>
                  <a:pt x="819" y="91"/>
                  <a:pt x="819" y="91"/>
                  <a:pt x="819" y="91"/>
                </a:cubicBezTo>
                <a:cubicBezTo>
                  <a:pt x="821" y="94"/>
                  <a:pt x="822" y="97"/>
                  <a:pt x="822" y="98"/>
                </a:cubicBezTo>
                <a:cubicBezTo>
                  <a:pt x="822" y="101"/>
                  <a:pt x="819" y="102"/>
                  <a:pt x="815" y="102"/>
                </a:cubicBezTo>
                <a:cubicBezTo>
                  <a:pt x="811" y="103"/>
                  <a:pt x="807" y="104"/>
                  <a:pt x="805" y="109"/>
                </a:cubicBezTo>
                <a:cubicBezTo>
                  <a:pt x="805" y="110"/>
                  <a:pt x="805" y="111"/>
                  <a:pt x="805" y="112"/>
                </a:cubicBezTo>
                <a:cubicBezTo>
                  <a:pt x="805" y="119"/>
                  <a:pt x="815" y="124"/>
                  <a:pt x="814" y="130"/>
                </a:cubicBezTo>
                <a:cubicBezTo>
                  <a:pt x="814" y="132"/>
                  <a:pt x="814" y="134"/>
                  <a:pt x="812" y="136"/>
                </a:cubicBezTo>
                <a:cubicBezTo>
                  <a:pt x="809" y="140"/>
                  <a:pt x="805" y="140"/>
                  <a:pt x="801" y="141"/>
                </a:cubicBezTo>
                <a:cubicBezTo>
                  <a:pt x="797" y="142"/>
                  <a:pt x="794" y="145"/>
                  <a:pt x="793" y="153"/>
                </a:cubicBezTo>
                <a:cubicBezTo>
                  <a:pt x="793" y="154"/>
                  <a:pt x="793" y="154"/>
                  <a:pt x="793" y="154"/>
                </a:cubicBezTo>
                <a:cubicBezTo>
                  <a:pt x="793" y="163"/>
                  <a:pt x="800" y="170"/>
                  <a:pt x="800" y="178"/>
                </a:cubicBezTo>
                <a:cubicBezTo>
                  <a:pt x="800" y="179"/>
                  <a:pt x="800" y="179"/>
                  <a:pt x="800" y="180"/>
                </a:cubicBezTo>
                <a:cubicBezTo>
                  <a:pt x="799" y="182"/>
                  <a:pt x="798" y="185"/>
                  <a:pt x="796" y="188"/>
                </a:cubicBezTo>
                <a:cubicBezTo>
                  <a:pt x="796" y="188"/>
                  <a:pt x="795" y="187"/>
                  <a:pt x="795" y="187"/>
                </a:cubicBezTo>
                <a:cubicBezTo>
                  <a:pt x="792" y="184"/>
                  <a:pt x="788" y="183"/>
                  <a:pt x="785" y="183"/>
                </a:cubicBezTo>
                <a:cubicBezTo>
                  <a:pt x="780" y="183"/>
                  <a:pt x="776" y="185"/>
                  <a:pt x="776" y="189"/>
                </a:cubicBezTo>
                <a:cubicBezTo>
                  <a:pt x="776" y="192"/>
                  <a:pt x="777" y="194"/>
                  <a:pt x="781" y="196"/>
                </a:cubicBezTo>
                <a:cubicBezTo>
                  <a:pt x="783" y="197"/>
                  <a:pt x="784" y="198"/>
                  <a:pt x="786" y="198"/>
                </a:cubicBezTo>
                <a:cubicBezTo>
                  <a:pt x="790" y="198"/>
                  <a:pt x="794" y="195"/>
                  <a:pt x="797" y="191"/>
                </a:cubicBezTo>
                <a:cubicBezTo>
                  <a:pt x="800" y="196"/>
                  <a:pt x="801" y="200"/>
                  <a:pt x="801" y="205"/>
                </a:cubicBezTo>
                <a:cubicBezTo>
                  <a:pt x="801" y="216"/>
                  <a:pt x="794" y="226"/>
                  <a:pt x="783" y="228"/>
                </a:cubicBezTo>
                <a:cubicBezTo>
                  <a:pt x="777" y="220"/>
                  <a:pt x="769" y="213"/>
                  <a:pt x="763" y="213"/>
                </a:cubicBezTo>
                <a:cubicBezTo>
                  <a:pt x="760" y="213"/>
                  <a:pt x="758" y="215"/>
                  <a:pt x="756" y="217"/>
                </a:cubicBezTo>
                <a:cubicBezTo>
                  <a:pt x="756" y="218"/>
                  <a:pt x="756" y="218"/>
                  <a:pt x="756" y="218"/>
                </a:cubicBezTo>
                <a:cubicBezTo>
                  <a:pt x="757" y="219"/>
                  <a:pt x="757" y="219"/>
                  <a:pt x="757" y="219"/>
                </a:cubicBezTo>
                <a:cubicBezTo>
                  <a:pt x="761" y="222"/>
                  <a:pt x="767" y="227"/>
                  <a:pt x="773" y="229"/>
                </a:cubicBezTo>
                <a:cubicBezTo>
                  <a:pt x="775" y="229"/>
                  <a:pt x="778" y="230"/>
                  <a:pt x="780" y="230"/>
                </a:cubicBezTo>
                <a:cubicBezTo>
                  <a:pt x="781" y="230"/>
                  <a:pt x="781" y="230"/>
                  <a:pt x="782" y="229"/>
                </a:cubicBezTo>
                <a:cubicBezTo>
                  <a:pt x="786" y="234"/>
                  <a:pt x="788" y="239"/>
                  <a:pt x="788" y="242"/>
                </a:cubicBezTo>
                <a:cubicBezTo>
                  <a:pt x="788" y="243"/>
                  <a:pt x="788" y="243"/>
                  <a:pt x="788" y="244"/>
                </a:cubicBezTo>
                <a:cubicBezTo>
                  <a:pt x="786" y="251"/>
                  <a:pt x="778" y="255"/>
                  <a:pt x="769" y="256"/>
                </a:cubicBezTo>
                <a:cubicBezTo>
                  <a:pt x="763" y="249"/>
                  <a:pt x="753" y="244"/>
                  <a:pt x="745" y="244"/>
                </a:cubicBezTo>
                <a:cubicBezTo>
                  <a:pt x="742" y="244"/>
                  <a:pt x="739" y="245"/>
                  <a:pt x="738" y="247"/>
                </a:cubicBezTo>
                <a:cubicBezTo>
                  <a:pt x="737" y="248"/>
                  <a:pt x="737" y="248"/>
                  <a:pt x="737" y="248"/>
                </a:cubicBezTo>
                <a:cubicBezTo>
                  <a:pt x="738" y="248"/>
                  <a:pt x="738" y="248"/>
                  <a:pt x="738" y="248"/>
                </a:cubicBezTo>
                <a:cubicBezTo>
                  <a:pt x="741" y="255"/>
                  <a:pt x="752" y="259"/>
                  <a:pt x="762" y="259"/>
                </a:cubicBezTo>
                <a:cubicBezTo>
                  <a:pt x="764" y="259"/>
                  <a:pt x="766" y="258"/>
                  <a:pt x="768" y="258"/>
                </a:cubicBezTo>
                <a:cubicBezTo>
                  <a:pt x="769" y="260"/>
                  <a:pt x="770" y="263"/>
                  <a:pt x="770" y="265"/>
                </a:cubicBezTo>
                <a:cubicBezTo>
                  <a:pt x="770" y="269"/>
                  <a:pt x="767" y="274"/>
                  <a:pt x="757" y="278"/>
                </a:cubicBezTo>
                <a:cubicBezTo>
                  <a:pt x="742" y="284"/>
                  <a:pt x="726" y="299"/>
                  <a:pt x="722" y="324"/>
                </a:cubicBezTo>
                <a:cubicBezTo>
                  <a:pt x="723" y="324"/>
                  <a:pt x="723" y="324"/>
                  <a:pt x="723" y="324"/>
                </a:cubicBezTo>
                <a:cubicBezTo>
                  <a:pt x="722" y="325"/>
                  <a:pt x="721" y="327"/>
                  <a:pt x="721" y="328"/>
                </a:cubicBezTo>
                <a:cubicBezTo>
                  <a:pt x="724" y="310"/>
                  <a:pt x="725" y="292"/>
                  <a:pt x="723" y="275"/>
                </a:cubicBezTo>
                <a:cubicBezTo>
                  <a:pt x="722" y="262"/>
                  <a:pt x="720" y="249"/>
                  <a:pt x="717" y="237"/>
                </a:cubicBezTo>
                <a:cubicBezTo>
                  <a:pt x="717" y="237"/>
                  <a:pt x="717" y="237"/>
                  <a:pt x="717" y="237"/>
                </a:cubicBezTo>
                <a:cubicBezTo>
                  <a:pt x="717" y="236"/>
                  <a:pt x="716" y="235"/>
                  <a:pt x="716" y="234"/>
                </a:cubicBezTo>
                <a:cubicBezTo>
                  <a:pt x="710" y="216"/>
                  <a:pt x="701" y="199"/>
                  <a:pt x="689" y="184"/>
                </a:cubicBezTo>
                <a:cubicBezTo>
                  <a:pt x="668" y="158"/>
                  <a:pt x="638" y="140"/>
                  <a:pt x="605" y="131"/>
                </a:cubicBezTo>
                <a:cubicBezTo>
                  <a:pt x="605" y="130"/>
                  <a:pt x="605" y="130"/>
                  <a:pt x="605" y="130"/>
                </a:cubicBezTo>
                <a:cubicBezTo>
                  <a:pt x="605" y="130"/>
                  <a:pt x="605" y="130"/>
                  <a:pt x="605" y="130"/>
                </a:cubicBezTo>
                <a:cubicBezTo>
                  <a:pt x="605" y="130"/>
                  <a:pt x="605" y="130"/>
                  <a:pt x="605" y="130"/>
                </a:cubicBezTo>
                <a:cubicBezTo>
                  <a:pt x="603" y="130"/>
                  <a:pt x="602" y="130"/>
                  <a:pt x="601" y="130"/>
                </a:cubicBezTo>
                <a:cubicBezTo>
                  <a:pt x="596" y="129"/>
                  <a:pt x="591" y="128"/>
                  <a:pt x="586" y="127"/>
                </a:cubicBezTo>
                <a:cubicBezTo>
                  <a:pt x="576" y="124"/>
                  <a:pt x="566" y="118"/>
                  <a:pt x="557" y="111"/>
                </a:cubicBezTo>
                <a:cubicBezTo>
                  <a:pt x="543" y="98"/>
                  <a:pt x="533" y="81"/>
                  <a:pt x="533" y="61"/>
                </a:cubicBezTo>
                <a:cubicBezTo>
                  <a:pt x="533" y="61"/>
                  <a:pt x="533" y="60"/>
                  <a:pt x="533" y="59"/>
                </a:cubicBezTo>
                <a:cubicBezTo>
                  <a:pt x="535" y="27"/>
                  <a:pt x="561" y="2"/>
                  <a:pt x="593" y="2"/>
                </a:cubicBezTo>
                <a:cubicBezTo>
                  <a:pt x="594" y="2"/>
                  <a:pt x="595" y="2"/>
                  <a:pt x="596" y="2"/>
                </a:cubicBezTo>
                <a:cubicBezTo>
                  <a:pt x="621" y="3"/>
                  <a:pt x="641" y="24"/>
                  <a:pt x="641" y="49"/>
                </a:cubicBezTo>
                <a:cubicBezTo>
                  <a:pt x="641" y="50"/>
                  <a:pt x="641" y="51"/>
                  <a:pt x="641" y="51"/>
                </a:cubicBezTo>
                <a:cubicBezTo>
                  <a:pt x="640" y="72"/>
                  <a:pt x="624" y="88"/>
                  <a:pt x="603" y="88"/>
                </a:cubicBezTo>
                <a:cubicBezTo>
                  <a:pt x="603" y="88"/>
                  <a:pt x="602" y="88"/>
                  <a:pt x="602" y="88"/>
                </a:cubicBezTo>
                <a:cubicBezTo>
                  <a:pt x="586" y="87"/>
                  <a:pt x="573" y="74"/>
                  <a:pt x="573" y="57"/>
                </a:cubicBezTo>
                <a:cubicBezTo>
                  <a:pt x="573" y="57"/>
                  <a:pt x="573" y="57"/>
                  <a:pt x="573" y="56"/>
                </a:cubicBezTo>
                <a:cubicBezTo>
                  <a:pt x="573" y="43"/>
                  <a:pt x="584" y="33"/>
                  <a:pt x="597" y="33"/>
                </a:cubicBezTo>
                <a:cubicBezTo>
                  <a:pt x="597" y="33"/>
                  <a:pt x="598" y="33"/>
                  <a:pt x="598" y="33"/>
                </a:cubicBezTo>
                <a:cubicBezTo>
                  <a:pt x="598" y="31"/>
                  <a:pt x="598" y="31"/>
                  <a:pt x="598" y="31"/>
                </a:cubicBezTo>
                <a:cubicBezTo>
                  <a:pt x="598" y="31"/>
                  <a:pt x="597" y="31"/>
                  <a:pt x="597" y="31"/>
                </a:cubicBezTo>
                <a:cubicBezTo>
                  <a:pt x="583" y="31"/>
                  <a:pt x="572" y="42"/>
                  <a:pt x="571" y="56"/>
                </a:cubicBezTo>
                <a:cubicBezTo>
                  <a:pt x="571" y="57"/>
                  <a:pt x="571" y="57"/>
                  <a:pt x="571" y="57"/>
                </a:cubicBezTo>
                <a:cubicBezTo>
                  <a:pt x="571" y="74"/>
                  <a:pt x="585" y="89"/>
                  <a:pt x="602" y="89"/>
                </a:cubicBezTo>
                <a:cubicBezTo>
                  <a:pt x="602" y="89"/>
                  <a:pt x="603" y="89"/>
                  <a:pt x="603" y="89"/>
                </a:cubicBezTo>
                <a:cubicBezTo>
                  <a:pt x="625" y="89"/>
                  <a:pt x="642" y="73"/>
                  <a:pt x="643" y="51"/>
                </a:cubicBezTo>
                <a:cubicBezTo>
                  <a:pt x="643" y="51"/>
                  <a:pt x="643" y="50"/>
                  <a:pt x="643" y="49"/>
                </a:cubicBezTo>
                <a:cubicBezTo>
                  <a:pt x="643" y="23"/>
                  <a:pt x="622" y="1"/>
                  <a:pt x="596" y="0"/>
                </a:cubicBezTo>
                <a:cubicBezTo>
                  <a:pt x="595" y="0"/>
                  <a:pt x="594" y="0"/>
                  <a:pt x="593" y="0"/>
                </a:cubicBezTo>
                <a:cubicBezTo>
                  <a:pt x="560" y="0"/>
                  <a:pt x="533" y="26"/>
                  <a:pt x="532" y="59"/>
                </a:cubicBezTo>
                <a:cubicBezTo>
                  <a:pt x="532" y="60"/>
                  <a:pt x="532" y="61"/>
                  <a:pt x="532" y="61"/>
                </a:cubicBezTo>
                <a:cubicBezTo>
                  <a:pt x="532" y="92"/>
                  <a:pt x="554" y="116"/>
                  <a:pt x="578" y="126"/>
                </a:cubicBezTo>
                <a:cubicBezTo>
                  <a:pt x="577" y="126"/>
                  <a:pt x="576" y="126"/>
                  <a:pt x="575" y="126"/>
                </a:cubicBezTo>
                <a:cubicBezTo>
                  <a:pt x="565" y="120"/>
                  <a:pt x="557" y="118"/>
                  <a:pt x="550" y="118"/>
                </a:cubicBezTo>
                <a:cubicBezTo>
                  <a:pt x="545" y="118"/>
                  <a:pt x="541" y="119"/>
                  <a:pt x="537" y="119"/>
                </a:cubicBezTo>
                <a:cubicBezTo>
                  <a:pt x="535" y="119"/>
                  <a:pt x="534" y="119"/>
                  <a:pt x="533" y="119"/>
                </a:cubicBezTo>
                <a:cubicBezTo>
                  <a:pt x="528" y="119"/>
                  <a:pt x="525" y="118"/>
                  <a:pt x="524" y="116"/>
                </a:cubicBezTo>
                <a:cubicBezTo>
                  <a:pt x="529" y="113"/>
                  <a:pt x="536" y="110"/>
                  <a:pt x="537" y="106"/>
                </a:cubicBezTo>
                <a:cubicBezTo>
                  <a:pt x="537" y="105"/>
                  <a:pt x="537" y="105"/>
                  <a:pt x="537" y="104"/>
                </a:cubicBezTo>
                <a:cubicBezTo>
                  <a:pt x="537" y="101"/>
                  <a:pt x="535" y="100"/>
                  <a:pt x="533" y="100"/>
                </a:cubicBezTo>
                <a:cubicBezTo>
                  <a:pt x="529" y="100"/>
                  <a:pt x="524" y="103"/>
                  <a:pt x="522" y="108"/>
                </a:cubicBezTo>
                <a:cubicBezTo>
                  <a:pt x="522" y="110"/>
                  <a:pt x="521" y="112"/>
                  <a:pt x="521" y="113"/>
                </a:cubicBezTo>
                <a:cubicBezTo>
                  <a:pt x="521" y="114"/>
                  <a:pt x="521" y="114"/>
                  <a:pt x="522" y="115"/>
                </a:cubicBezTo>
                <a:cubicBezTo>
                  <a:pt x="520" y="115"/>
                  <a:pt x="519" y="116"/>
                  <a:pt x="518" y="116"/>
                </a:cubicBezTo>
                <a:cubicBezTo>
                  <a:pt x="516" y="116"/>
                  <a:pt x="515" y="116"/>
                  <a:pt x="514" y="116"/>
                </a:cubicBezTo>
                <a:cubicBezTo>
                  <a:pt x="509" y="116"/>
                  <a:pt x="509" y="115"/>
                  <a:pt x="509" y="113"/>
                </a:cubicBezTo>
                <a:cubicBezTo>
                  <a:pt x="509" y="110"/>
                  <a:pt x="511" y="105"/>
                  <a:pt x="512" y="100"/>
                </a:cubicBezTo>
                <a:cubicBezTo>
                  <a:pt x="513" y="96"/>
                  <a:pt x="515" y="92"/>
                  <a:pt x="515" y="88"/>
                </a:cubicBezTo>
                <a:cubicBezTo>
                  <a:pt x="515" y="84"/>
                  <a:pt x="512" y="80"/>
                  <a:pt x="504" y="80"/>
                </a:cubicBezTo>
                <a:cubicBezTo>
                  <a:pt x="504" y="80"/>
                  <a:pt x="503" y="80"/>
                  <a:pt x="503" y="80"/>
                </a:cubicBezTo>
                <a:cubicBezTo>
                  <a:pt x="502" y="80"/>
                  <a:pt x="501" y="80"/>
                  <a:pt x="500" y="80"/>
                </a:cubicBezTo>
                <a:cubicBezTo>
                  <a:pt x="498" y="77"/>
                  <a:pt x="496" y="76"/>
                  <a:pt x="493" y="76"/>
                </a:cubicBezTo>
                <a:cubicBezTo>
                  <a:pt x="491" y="76"/>
                  <a:pt x="489" y="76"/>
                  <a:pt x="487" y="77"/>
                </a:cubicBezTo>
                <a:cubicBezTo>
                  <a:pt x="482" y="79"/>
                  <a:pt x="477" y="80"/>
                  <a:pt x="472" y="80"/>
                </a:cubicBezTo>
                <a:cubicBezTo>
                  <a:pt x="464" y="80"/>
                  <a:pt x="458" y="77"/>
                  <a:pt x="458" y="65"/>
                </a:cubicBezTo>
                <a:cubicBezTo>
                  <a:pt x="458" y="65"/>
                  <a:pt x="458" y="65"/>
                  <a:pt x="458" y="65"/>
                </a:cubicBezTo>
                <a:cubicBezTo>
                  <a:pt x="458" y="61"/>
                  <a:pt x="455" y="59"/>
                  <a:pt x="452" y="59"/>
                </a:cubicBezTo>
                <a:cubicBezTo>
                  <a:pt x="448" y="59"/>
                  <a:pt x="444" y="61"/>
                  <a:pt x="441" y="60"/>
                </a:cubicBezTo>
                <a:cubicBezTo>
                  <a:pt x="438" y="60"/>
                  <a:pt x="436" y="60"/>
                  <a:pt x="436" y="55"/>
                </a:cubicBezTo>
                <a:cubicBezTo>
                  <a:pt x="434" y="55"/>
                  <a:pt x="434" y="55"/>
                  <a:pt x="434" y="55"/>
                </a:cubicBezTo>
                <a:cubicBezTo>
                  <a:pt x="434" y="55"/>
                  <a:pt x="434" y="55"/>
                  <a:pt x="434" y="55"/>
                </a:cubicBezTo>
                <a:cubicBezTo>
                  <a:pt x="434" y="60"/>
                  <a:pt x="438" y="62"/>
                  <a:pt x="441" y="62"/>
                </a:cubicBezTo>
                <a:cubicBezTo>
                  <a:pt x="445" y="62"/>
                  <a:pt x="449" y="61"/>
                  <a:pt x="452" y="61"/>
                </a:cubicBezTo>
                <a:cubicBezTo>
                  <a:pt x="454" y="61"/>
                  <a:pt x="456" y="62"/>
                  <a:pt x="456" y="65"/>
                </a:cubicBezTo>
                <a:cubicBezTo>
                  <a:pt x="456" y="65"/>
                  <a:pt x="456" y="65"/>
                  <a:pt x="456" y="65"/>
                </a:cubicBezTo>
                <a:cubicBezTo>
                  <a:pt x="456" y="71"/>
                  <a:pt x="458" y="75"/>
                  <a:pt x="461" y="78"/>
                </a:cubicBezTo>
                <a:cubicBezTo>
                  <a:pt x="464" y="81"/>
                  <a:pt x="468" y="82"/>
                  <a:pt x="472" y="82"/>
                </a:cubicBezTo>
                <a:cubicBezTo>
                  <a:pt x="477" y="82"/>
                  <a:pt x="482" y="80"/>
                  <a:pt x="487" y="79"/>
                </a:cubicBezTo>
                <a:cubicBezTo>
                  <a:pt x="489" y="78"/>
                  <a:pt x="491" y="78"/>
                  <a:pt x="493" y="78"/>
                </a:cubicBezTo>
                <a:cubicBezTo>
                  <a:pt x="495" y="78"/>
                  <a:pt x="497" y="79"/>
                  <a:pt x="498" y="81"/>
                </a:cubicBezTo>
                <a:cubicBezTo>
                  <a:pt x="493" y="84"/>
                  <a:pt x="489" y="91"/>
                  <a:pt x="489" y="96"/>
                </a:cubicBezTo>
                <a:cubicBezTo>
                  <a:pt x="489" y="97"/>
                  <a:pt x="490" y="99"/>
                  <a:pt x="491" y="100"/>
                </a:cubicBezTo>
                <a:cubicBezTo>
                  <a:pt x="491" y="100"/>
                  <a:pt x="491" y="100"/>
                  <a:pt x="491" y="100"/>
                </a:cubicBezTo>
                <a:cubicBezTo>
                  <a:pt x="492" y="100"/>
                  <a:pt x="492" y="100"/>
                  <a:pt x="492" y="100"/>
                </a:cubicBezTo>
                <a:cubicBezTo>
                  <a:pt x="493" y="101"/>
                  <a:pt x="493" y="101"/>
                  <a:pt x="494" y="101"/>
                </a:cubicBezTo>
                <a:cubicBezTo>
                  <a:pt x="500" y="101"/>
                  <a:pt x="503" y="96"/>
                  <a:pt x="503" y="90"/>
                </a:cubicBezTo>
                <a:cubicBezTo>
                  <a:pt x="503" y="88"/>
                  <a:pt x="503" y="86"/>
                  <a:pt x="502" y="84"/>
                </a:cubicBezTo>
                <a:cubicBezTo>
                  <a:pt x="502" y="83"/>
                  <a:pt x="501" y="83"/>
                  <a:pt x="501" y="82"/>
                </a:cubicBezTo>
                <a:cubicBezTo>
                  <a:pt x="502" y="81"/>
                  <a:pt x="502" y="81"/>
                  <a:pt x="503" y="81"/>
                </a:cubicBezTo>
                <a:cubicBezTo>
                  <a:pt x="503" y="81"/>
                  <a:pt x="503" y="81"/>
                  <a:pt x="504" y="81"/>
                </a:cubicBezTo>
                <a:cubicBezTo>
                  <a:pt x="511" y="82"/>
                  <a:pt x="513" y="85"/>
                  <a:pt x="513" y="88"/>
                </a:cubicBezTo>
                <a:cubicBezTo>
                  <a:pt x="513" y="91"/>
                  <a:pt x="511" y="96"/>
                  <a:pt x="510" y="100"/>
                </a:cubicBezTo>
                <a:cubicBezTo>
                  <a:pt x="509" y="104"/>
                  <a:pt x="507" y="109"/>
                  <a:pt x="507" y="113"/>
                </a:cubicBezTo>
                <a:cubicBezTo>
                  <a:pt x="507" y="114"/>
                  <a:pt x="507" y="115"/>
                  <a:pt x="509" y="116"/>
                </a:cubicBezTo>
                <a:cubicBezTo>
                  <a:pt x="510" y="117"/>
                  <a:pt x="511" y="118"/>
                  <a:pt x="514" y="118"/>
                </a:cubicBezTo>
                <a:cubicBezTo>
                  <a:pt x="515" y="118"/>
                  <a:pt x="516" y="118"/>
                  <a:pt x="518" y="117"/>
                </a:cubicBezTo>
                <a:cubicBezTo>
                  <a:pt x="519" y="117"/>
                  <a:pt x="520" y="117"/>
                  <a:pt x="522" y="116"/>
                </a:cubicBezTo>
                <a:cubicBezTo>
                  <a:pt x="523" y="120"/>
                  <a:pt x="528" y="121"/>
                  <a:pt x="533" y="121"/>
                </a:cubicBezTo>
                <a:cubicBezTo>
                  <a:pt x="534" y="121"/>
                  <a:pt x="536" y="121"/>
                  <a:pt x="537" y="121"/>
                </a:cubicBezTo>
                <a:cubicBezTo>
                  <a:pt x="541" y="120"/>
                  <a:pt x="545" y="120"/>
                  <a:pt x="550" y="120"/>
                </a:cubicBezTo>
                <a:cubicBezTo>
                  <a:pt x="556" y="120"/>
                  <a:pt x="563" y="121"/>
                  <a:pt x="571" y="126"/>
                </a:cubicBezTo>
                <a:cubicBezTo>
                  <a:pt x="551" y="124"/>
                  <a:pt x="530" y="127"/>
                  <a:pt x="511" y="133"/>
                </a:cubicBezTo>
                <a:cubicBezTo>
                  <a:pt x="483" y="141"/>
                  <a:pt x="457" y="159"/>
                  <a:pt x="442" y="184"/>
                </a:cubicBezTo>
                <a:cubicBezTo>
                  <a:pt x="434" y="187"/>
                  <a:pt x="426" y="189"/>
                  <a:pt x="419" y="189"/>
                </a:cubicBezTo>
                <a:cubicBezTo>
                  <a:pt x="411" y="189"/>
                  <a:pt x="404" y="187"/>
                  <a:pt x="398" y="181"/>
                </a:cubicBezTo>
                <a:cubicBezTo>
                  <a:pt x="391" y="176"/>
                  <a:pt x="389" y="169"/>
                  <a:pt x="389" y="161"/>
                </a:cubicBezTo>
                <a:cubicBezTo>
                  <a:pt x="389" y="152"/>
                  <a:pt x="392" y="143"/>
                  <a:pt x="398" y="136"/>
                </a:cubicBezTo>
                <a:cubicBezTo>
                  <a:pt x="397" y="135"/>
                  <a:pt x="397" y="135"/>
                  <a:pt x="397" y="135"/>
                </a:cubicBezTo>
                <a:cubicBezTo>
                  <a:pt x="391" y="142"/>
                  <a:pt x="388" y="152"/>
                  <a:pt x="388" y="161"/>
                </a:cubicBezTo>
                <a:cubicBezTo>
                  <a:pt x="388" y="169"/>
                  <a:pt x="391" y="177"/>
                  <a:pt x="397" y="182"/>
                </a:cubicBezTo>
                <a:cubicBezTo>
                  <a:pt x="403" y="188"/>
                  <a:pt x="411" y="190"/>
                  <a:pt x="419" y="190"/>
                </a:cubicBezTo>
                <a:cubicBezTo>
                  <a:pt x="426" y="190"/>
                  <a:pt x="434" y="188"/>
                  <a:pt x="441" y="185"/>
                </a:cubicBezTo>
                <a:cubicBezTo>
                  <a:pt x="440" y="188"/>
                  <a:pt x="438" y="190"/>
                  <a:pt x="437" y="193"/>
                </a:cubicBezTo>
                <a:cubicBezTo>
                  <a:pt x="422" y="222"/>
                  <a:pt x="418" y="257"/>
                  <a:pt x="429" y="288"/>
                </a:cubicBezTo>
                <a:cubicBezTo>
                  <a:pt x="432" y="296"/>
                  <a:pt x="436" y="304"/>
                  <a:pt x="442" y="312"/>
                </a:cubicBezTo>
                <a:cubicBezTo>
                  <a:pt x="446" y="321"/>
                  <a:pt x="454" y="329"/>
                  <a:pt x="462" y="334"/>
                </a:cubicBezTo>
                <a:cubicBezTo>
                  <a:pt x="473" y="342"/>
                  <a:pt x="485" y="349"/>
                  <a:pt x="498" y="352"/>
                </a:cubicBezTo>
                <a:cubicBezTo>
                  <a:pt x="530" y="361"/>
                  <a:pt x="564" y="354"/>
                  <a:pt x="593" y="340"/>
                </a:cubicBezTo>
                <a:cubicBezTo>
                  <a:pt x="564" y="354"/>
                  <a:pt x="530" y="361"/>
                  <a:pt x="499" y="352"/>
                </a:cubicBezTo>
                <a:cubicBezTo>
                  <a:pt x="486" y="349"/>
                  <a:pt x="475" y="343"/>
                  <a:pt x="465" y="335"/>
                </a:cubicBezTo>
                <a:cubicBezTo>
                  <a:pt x="472" y="339"/>
                  <a:pt x="481" y="341"/>
                  <a:pt x="490" y="341"/>
                </a:cubicBezTo>
                <a:cubicBezTo>
                  <a:pt x="498" y="341"/>
                  <a:pt x="505" y="340"/>
                  <a:pt x="513" y="337"/>
                </a:cubicBezTo>
                <a:cubicBezTo>
                  <a:pt x="529" y="329"/>
                  <a:pt x="539" y="313"/>
                  <a:pt x="539" y="297"/>
                </a:cubicBezTo>
                <a:cubicBezTo>
                  <a:pt x="539" y="291"/>
                  <a:pt x="537" y="285"/>
                  <a:pt x="535" y="279"/>
                </a:cubicBezTo>
                <a:cubicBezTo>
                  <a:pt x="529" y="266"/>
                  <a:pt x="516" y="258"/>
                  <a:pt x="503" y="258"/>
                </a:cubicBezTo>
                <a:cubicBezTo>
                  <a:pt x="498" y="258"/>
                  <a:pt x="493" y="259"/>
                  <a:pt x="488" y="261"/>
                </a:cubicBezTo>
                <a:cubicBezTo>
                  <a:pt x="478" y="266"/>
                  <a:pt x="471" y="276"/>
                  <a:pt x="471" y="287"/>
                </a:cubicBezTo>
                <a:cubicBezTo>
                  <a:pt x="471" y="291"/>
                  <a:pt x="472" y="295"/>
                  <a:pt x="474" y="299"/>
                </a:cubicBezTo>
                <a:cubicBezTo>
                  <a:pt x="478" y="307"/>
                  <a:pt x="486" y="312"/>
                  <a:pt x="495" y="312"/>
                </a:cubicBezTo>
                <a:cubicBezTo>
                  <a:pt x="498" y="312"/>
                  <a:pt x="501" y="311"/>
                  <a:pt x="504" y="310"/>
                </a:cubicBezTo>
                <a:cubicBezTo>
                  <a:pt x="511" y="307"/>
                  <a:pt x="515" y="300"/>
                  <a:pt x="515" y="293"/>
                </a:cubicBezTo>
                <a:cubicBezTo>
                  <a:pt x="515" y="291"/>
                  <a:pt x="515" y="288"/>
                  <a:pt x="513" y="286"/>
                </a:cubicBezTo>
                <a:cubicBezTo>
                  <a:pt x="511" y="280"/>
                  <a:pt x="506" y="277"/>
                  <a:pt x="500" y="277"/>
                </a:cubicBezTo>
                <a:cubicBezTo>
                  <a:pt x="498" y="277"/>
                  <a:pt x="496" y="277"/>
                  <a:pt x="494" y="278"/>
                </a:cubicBezTo>
                <a:cubicBezTo>
                  <a:pt x="489" y="280"/>
                  <a:pt x="486" y="285"/>
                  <a:pt x="487" y="289"/>
                </a:cubicBezTo>
                <a:cubicBezTo>
                  <a:pt x="486" y="291"/>
                  <a:pt x="487" y="293"/>
                  <a:pt x="488" y="294"/>
                </a:cubicBezTo>
                <a:cubicBezTo>
                  <a:pt x="489" y="298"/>
                  <a:pt x="493" y="300"/>
                  <a:pt x="497" y="300"/>
                </a:cubicBezTo>
                <a:cubicBezTo>
                  <a:pt x="498" y="300"/>
                  <a:pt x="499" y="300"/>
                  <a:pt x="501" y="299"/>
                </a:cubicBezTo>
                <a:cubicBezTo>
                  <a:pt x="504" y="298"/>
                  <a:pt x="505" y="295"/>
                  <a:pt x="505" y="292"/>
                </a:cubicBezTo>
                <a:cubicBezTo>
                  <a:pt x="505" y="291"/>
                  <a:pt x="505" y="290"/>
                  <a:pt x="505" y="289"/>
                </a:cubicBezTo>
                <a:cubicBezTo>
                  <a:pt x="504" y="286"/>
                  <a:pt x="501" y="285"/>
                  <a:pt x="499" y="285"/>
                </a:cubicBezTo>
                <a:cubicBezTo>
                  <a:pt x="498" y="285"/>
                  <a:pt x="497" y="285"/>
                  <a:pt x="496" y="285"/>
                </a:cubicBezTo>
                <a:cubicBezTo>
                  <a:pt x="494" y="286"/>
                  <a:pt x="493" y="288"/>
                  <a:pt x="493" y="290"/>
                </a:cubicBezTo>
                <a:cubicBezTo>
                  <a:pt x="493" y="291"/>
                  <a:pt x="493" y="292"/>
                  <a:pt x="493" y="292"/>
                </a:cubicBezTo>
                <a:cubicBezTo>
                  <a:pt x="494" y="294"/>
                  <a:pt x="496" y="295"/>
                  <a:pt x="497" y="295"/>
                </a:cubicBezTo>
                <a:cubicBezTo>
                  <a:pt x="498" y="295"/>
                  <a:pt x="499" y="295"/>
                  <a:pt x="499" y="295"/>
                </a:cubicBezTo>
                <a:cubicBezTo>
                  <a:pt x="501" y="294"/>
                  <a:pt x="501" y="293"/>
                  <a:pt x="501" y="291"/>
                </a:cubicBezTo>
                <a:cubicBezTo>
                  <a:pt x="501" y="291"/>
                  <a:pt x="501" y="290"/>
                  <a:pt x="501" y="290"/>
                </a:cubicBezTo>
                <a:cubicBezTo>
                  <a:pt x="501" y="288"/>
                  <a:pt x="499" y="288"/>
                  <a:pt x="498" y="288"/>
                </a:cubicBezTo>
                <a:cubicBezTo>
                  <a:pt x="498" y="288"/>
                  <a:pt x="497" y="288"/>
                  <a:pt x="497" y="288"/>
                </a:cubicBezTo>
                <a:cubicBezTo>
                  <a:pt x="496" y="289"/>
                  <a:pt x="495" y="290"/>
                  <a:pt x="495" y="291"/>
                </a:cubicBezTo>
                <a:cubicBezTo>
                  <a:pt x="495" y="291"/>
                  <a:pt x="495" y="291"/>
                  <a:pt x="495" y="292"/>
                </a:cubicBezTo>
                <a:cubicBezTo>
                  <a:pt x="496" y="293"/>
                  <a:pt x="497" y="293"/>
                  <a:pt x="498" y="293"/>
                </a:cubicBezTo>
                <a:cubicBezTo>
                  <a:pt x="498" y="293"/>
                  <a:pt x="498" y="293"/>
                  <a:pt x="499" y="293"/>
                </a:cubicBezTo>
                <a:cubicBezTo>
                  <a:pt x="498" y="291"/>
                  <a:pt x="498" y="291"/>
                  <a:pt x="498" y="291"/>
                </a:cubicBezTo>
                <a:cubicBezTo>
                  <a:pt x="498" y="291"/>
                  <a:pt x="498" y="291"/>
                  <a:pt x="498" y="291"/>
                </a:cubicBezTo>
                <a:cubicBezTo>
                  <a:pt x="497" y="291"/>
                  <a:pt x="497" y="291"/>
                  <a:pt x="497" y="291"/>
                </a:cubicBezTo>
                <a:cubicBezTo>
                  <a:pt x="497" y="291"/>
                  <a:pt x="497" y="291"/>
                  <a:pt x="497" y="291"/>
                </a:cubicBezTo>
                <a:cubicBezTo>
                  <a:pt x="497" y="290"/>
                  <a:pt x="497" y="290"/>
                  <a:pt x="498" y="290"/>
                </a:cubicBezTo>
                <a:cubicBezTo>
                  <a:pt x="498" y="290"/>
                  <a:pt x="498" y="290"/>
                  <a:pt x="498" y="290"/>
                </a:cubicBezTo>
                <a:cubicBezTo>
                  <a:pt x="499" y="290"/>
                  <a:pt x="499" y="290"/>
                  <a:pt x="500" y="290"/>
                </a:cubicBezTo>
                <a:cubicBezTo>
                  <a:pt x="500" y="291"/>
                  <a:pt x="500" y="291"/>
                  <a:pt x="500" y="291"/>
                </a:cubicBezTo>
                <a:cubicBezTo>
                  <a:pt x="500" y="292"/>
                  <a:pt x="499" y="293"/>
                  <a:pt x="498" y="293"/>
                </a:cubicBezTo>
                <a:cubicBezTo>
                  <a:pt x="498" y="293"/>
                  <a:pt x="498" y="293"/>
                  <a:pt x="497" y="293"/>
                </a:cubicBezTo>
                <a:cubicBezTo>
                  <a:pt x="496" y="293"/>
                  <a:pt x="495" y="293"/>
                  <a:pt x="495" y="292"/>
                </a:cubicBezTo>
                <a:cubicBezTo>
                  <a:pt x="495" y="291"/>
                  <a:pt x="494" y="291"/>
                  <a:pt x="494" y="290"/>
                </a:cubicBezTo>
                <a:cubicBezTo>
                  <a:pt x="494" y="289"/>
                  <a:pt x="495" y="287"/>
                  <a:pt x="497" y="287"/>
                </a:cubicBezTo>
                <a:cubicBezTo>
                  <a:pt x="497" y="286"/>
                  <a:pt x="498" y="286"/>
                  <a:pt x="499" y="286"/>
                </a:cubicBezTo>
                <a:cubicBezTo>
                  <a:pt x="501" y="286"/>
                  <a:pt x="502" y="287"/>
                  <a:pt x="503" y="289"/>
                </a:cubicBezTo>
                <a:cubicBezTo>
                  <a:pt x="503" y="290"/>
                  <a:pt x="504" y="291"/>
                  <a:pt x="504" y="292"/>
                </a:cubicBezTo>
                <a:cubicBezTo>
                  <a:pt x="504" y="294"/>
                  <a:pt x="502" y="297"/>
                  <a:pt x="500" y="298"/>
                </a:cubicBezTo>
                <a:cubicBezTo>
                  <a:pt x="499" y="298"/>
                  <a:pt x="498" y="298"/>
                  <a:pt x="497" y="298"/>
                </a:cubicBezTo>
                <a:cubicBezTo>
                  <a:pt x="493" y="298"/>
                  <a:pt x="491" y="297"/>
                  <a:pt x="489" y="294"/>
                </a:cubicBezTo>
                <a:cubicBezTo>
                  <a:pt x="489" y="292"/>
                  <a:pt x="488" y="291"/>
                  <a:pt x="488" y="289"/>
                </a:cubicBezTo>
                <a:cubicBezTo>
                  <a:pt x="488" y="285"/>
                  <a:pt x="491" y="282"/>
                  <a:pt x="494" y="280"/>
                </a:cubicBezTo>
                <a:cubicBezTo>
                  <a:pt x="496" y="279"/>
                  <a:pt x="498" y="279"/>
                  <a:pt x="500" y="279"/>
                </a:cubicBezTo>
                <a:cubicBezTo>
                  <a:pt x="505" y="279"/>
                  <a:pt x="510" y="282"/>
                  <a:pt x="512" y="286"/>
                </a:cubicBezTo>
                <a:cubicBezTo>
                  <a:pt x="513" y="289"/>
                  <a:pt x="513" y="291"/>
                  <a:pt x="513" y="293"/>
                </a:cubicBezTo>
                <a:cubicBezTo>
                  <a:pt x="513" y="300"/>
                  <a:pt x="510" y="306"/>
                  <a:pt x="503" y="308"/>
                </a:cubicBezTo>
                <a:cubicBezTo>
                  <a:pt x="501" y="310"/>
                  <a:pt x="498" y="310"/>
                  <a:pt x="495" y="310"/>
                </a:cubicBezTo>
                <a:cubicBezTo>
                  <a:pt x="487" y="310"/>
                  <a:pt x="479" y="306"/>
                  <a:pt x="475" y="298"/>
                </a:cubicBezTo>
                <a:cubicBezTo>
                  <a:pt x="474" y="294"/>
                  <a:pt x="473" y="291"/>
                  <a:pt x="473" y="287"/>
                </a:cubicBezTo>
                <a:cubicBezTo>
                  <a:pt x="473" y="277"/>
                  <a:pt x="479" y="267"/>
                  <a:pt x="489" y="263"/>
                </a:cubicBezTo>
                <a:cubicBezTo>
                  <a:pt x="493" y="261"/>
                  <a:pt x="498" y="260"/>
                  <a:pt x="503" y="260"/>
                </a:cubicBezTo>
                <a:cubicBezTo>
                  <a:pt x="516" y="260"/>
                  <a:pt x="528" y="267"/>
                  <a:pt x="533" y="279"/>
                </a:cubicBezTo>
                <a:cubicBezTo>
                  <a:pt x="536" y="285"/>
                  <a:pt x="537" y="291"/>
                  <a:pt x="537" y="297"/>
                </a:cubicBezTo>
                <a:cubicBezTo>
                  <a:pt x="537" y="313"/>
                  <a:pt x="528" y="328"/>
                  <a:pt x="512" y="335"/>
                </a:cubicBezTo>
                <a:cubicBezTo>
                  <a:pt x="505" y="338"/>
                  <a:pt x="497" y="340"/>
                  <a:pt x="490" y="340"/>
                </a:cubicBezTo>
                <a:cubicBezTo>
                  <a:pt x="470" y="340"/>
                  <a:pt x="451" y="328"/>
                  <a:pt x="442" y="309"/>
                </a:cubicBezTo>
                <a:cubicBezTo>
                  <a:pt x="441" y="309"/>
                  <a:pt x="441" y="309"/>
                  <a:pt x="441" y="309"/>
                </a:cubicBezTo>
                <a:cubicBezTo>
                  <a:pt x="436" y="303"/>
                  <a:pt x="433" y="295"/>
                  <a:pt x="430" y="288"/>
                </a:cubicBezTo>
                <a:cubicBezTo>
                  <a:pt x="419" y="257"/>
                  <a:pt x="423" y="222"/>
                  <a:pt x="438" y="193"/>
                </a:cubicBezTo>
                <a:cubicBezTo>
                  <a:pt x="439" y="190"/>
                  <a:pt x="441" y="187"/>
                  <a:pt x="442" y="185"/>
                </a:cubicBezTo>
                <a:cubicBezTo>
                  <a:pt x="447" y="182"/>
                  <a:pt x="452" y="180"/>
                  <a:pt x="456" y="177"/>
                </a:cubicBezTo>
                <a:cubicBezTo>
                  <a:pt x="490" y="155"/>
                  <a:pt x="531" y="140"/>
                  <a:pt x="571" y="140"/>
                </a:cubicBezTo>
                <a:cubicBezTo>
                  <a:pt x="591" y="140"/>
                  <a:pt x="610" y="144"/>
                  <a:pt x="629" y="151"/>
                </a:cubicBezTo>
                <a:cubicBezTo>
                  <a:pt x="663" y="165"/>
                  <a:pt x="693" y="189"/>
                  <a:pt x="709" y="222"/>
                </a:cubicBezTo>
                <a:cubicBezTo>
                  <a:pt x="716" y="239"/>
                  <a:pt x="720" y="257"/>
                  <a:pt x="721" y="275"/>
                </a:cubicBezTo>
                <a:cubicBezTo>
                  <a:pt x="723" y="296"/>
                  <a:pt x="721" y="318"/>
                  <a:pt x="716" y="339"/>
                </a:cubicBezTo>
                <a:cubicBezTo>
                  <a:pt x="715" y="341"/>
                  <a:pt x="715" y="344"/>
                  <a:pt x="714" y="347"/>
                </a:cubicBezTo>
                <a:cubicBezTo>
                  <a:pt x="712" y="355"/>
                  <a:pt x="709" y="362"/>
                  <a:pt x="705" y="370"/>
                </a:cubicBezTo>
                <a:cubicBezTo>
                  <a:pt x="682" y="420"/>
                  <a:pt x="637" y="454"/>
                  <a:pt x="588" y="478"/>
                </a:cubicBezTo>
                <a:cubicBezTo>
                  <a:pt x="575" y="482"/>
                  <a:pt x="562" y="488"/>
                  <a:pt x="549" y="495"/>
                </a:cubicBezTo>
                <a:cubicBezTo>
                  <a:pt x="543" y="497"/>
                  <a:pt x="537" y="500"/>
                  <a:pt x="531" y="502"/>
                </a:cubicBezTo>
                <a:cubicBezTo>
                  <a:pt x="524" y="501"/>
                  <a:pt x="517" y="500"/>
                  <a:pt x="510" y="499"/>
                </a:cubicBezTo>
                <a:cubicBezTo>
                  <a:pt x="529" y="493"/>
                  <a:pt x="549" y="485"/>
                  <a:pt x="567" y="476"/>
                </a:cubicBezTo>
                <a:cubicBezTo>
                  <a:pt x="568" y="477"/>
                  <a:pt x="568" y="478"/>
                  <a:pt x="570" y="478"/>
                </a:cubicBezTo>
                <a:cubicBezTo>
                  <a:pt x="571" y="478"/>
                  <a:pt x="573" y="476"/>
                  <a:pt x="573" y="474"/>
                </a:cubicBezTo>
                <a:cubicBezTo>
                  <a:pt x="573" y="474"/>
                  <a:pt x="573" y="474"/>
                  <a:pt x="573" y="474"/>
                </a:cubicBezTo>
                <a:cubicBezTo>
                  <a:pt x="600" y="460"/>
                  <a:pt x="626" y="443"/>
                  <a:pt x="647" y="420"/>
                </a:cubicBezTo>
                <a:cubicBezTo>
                  <a:pt x="648" y="420"/>
                  <a:pt x="649" y="421"/>
                  <a:pt x="650" y="421"/>
                </a:cubicBezTo>
                <a:cubicBezTo>
                  <a:pt x="654" y="421"/>
                  <a:pt x="656" y="418"/>
                  <a:pt x="656" y="415"/>
                </a:cubicBezTo>
                <a:cubicBezTo>
                  <a:pt x="656" y="413"/>
                  <a:pt x="656" y="412"/>
                  <a:pt x="655" y="411"/>
                </a:cubicBezTo>
                <a:cubicBezTo>
                  <a:pt x="661" y="404"/>
                  <a:pt x="667" y="395"/>
                  <a:pt x="673" y="387"/>
                </a:cubicBezTo>
                <a:cubicBezTo>
                  <a:pt x="673" y="387"/>
                  <a:pt x="674" y="387"/>
                  <a:pt x="674" y="387"/>
                </a:cubicBezTo>
                <a:cubicBezTo>
                  <a:pt x="676" y="387"/>
                  <a:pt x="678" y="385"/>
                  <a:pt x="678" y="383"/>
                </a:cubicBezTo>
                <a:cubicBezTo>
                  <a:pt x="678" y="382"/>
                  <a:pt x="677" y="381"/>
                  <a:pt x="676" y="380"/>
                </a:cubicBezTo>
                <a:cubicBezTo>
                  <a:pt x="685" y="364"/>
                  <a:pt x="691" y="348"/>
                  <a:pt x="695" y="330"/>
                </a:cubicBezTo>
                <a:cubicBezTo>
                  <a:pt x="696" y="330"/>
                  <a:pt x="697" y="329"/>
                  <a:pt x="697" y="328"/>
                </a:cubicBezTo>
                <a:cubicBezTo>
                  <a:pt x="697" y="327"/>
                  <a:pt x="696" y="327"/>
                  <a:pt x="696" y="326"/>
                </a:cubicBezTo>
                <a:cubicBezTo>
                  <a:pt x="698" y="311"/>
                  <a:pt x="699" y="296"/>
                  <a:pt x="698" y="282"/>
                </a:cubicBezTo>
                <a:cubicBezTo>
                  <a:pt x="699" y="281"/>
                  <a:pt x="700" y="280"/>
                  <a:pt x="700" y="279"/>
                </a:cubicBezTo>
                <a:cubicBezTo>
                  <a:pt x="700" y="277"/>
                  <a:pt x="699" y="275"/>
                  <a:pt x="697" y="275"/>
                </a:cubicBezTo>
                <a:cubicBezTo>
                  <a:pt x="697" y="275"/>
                  <a:pt x="697" y="275"/>
                  <a:pt x="697" y="275"/>
                </a:cubicBezTo>
                <a:cubicBezTo>
                  <a:pt x="695" y="260"/>
                  <a:pt x="690" y="244"/>
                  <a:pt x="682" y="230"/>
                </a:cubicBezTo>
                <a:cubicBezTo>
                  <a:pt x="677" y="220"/>
                  <a:pt x="671" y="211"/>
                  <a:pt x="664" y="203"/>
                </a:cubicBezTo>
                <a:cubicBezTo>
                  <a:pt x="664" y="203"/>
                  <a:pt x="664" y="203"/>
                  <a:pt x="664" y="202"/>
                </a:cubicBezTo>
                <a:cubicBezTo>
                  <a:pt x="664" y="201"/>
                  <a:pt x="663" y="200"/>
                  <a:pt x="661" y="200"/>
                </a:cubicBezTo>
                <a:cubicBezTo>
                  <a:pt x="661" y="200"/>
                  <a:pt x="661" y="200"/>
                  <a:pt x="660" y="200"/>
                </a:cubicBezTo>
                <a:cubicBezTo>
                  <a:pt x="645" y="185"/>
                  <a:pt x="625" y="175"/>
                  <a:pt x="604" y="172"/>
                </a:cubicBezTo>
                <a:cubicBezTo>
                  <a:pt x="600" y="171"/>
                  <a:pt x="596" y="170"/>
                  <a:pt x="592" y="170"/>
                </a:cubicBezTo>
                <a:cubicBezTo>
                  <a:pt x="592" y="169"/>
                  <a:pt x="591" y="168"/>
                  <a:pt x="589" y="168"/>
                </a:cubicBezTo>
                <a:cubicBezTo>
                  <a:pt x="588" y="168"/>
                  <a:pt x="586" y="169"/>
                  <a:pt x="586" y="170"/>
                </a:cubicBezTo>
                <a:cubicBezTo>
                  <a:pt x="574" y="170"/>
                  <a:pt x="562" y="172"/>
                  <a:pt x="551" y="177"/>
                </a:cubicBezTo>
                <a:cubicBezTo>
                  <a:pt x="551" y="176"/>
                  <a:pt x="550" y="175"/>
                  <a:pt x="549" y="175"/>
                </a:cubicBezTo>
                <a:cubicBezTo>
                  <a:pt x="548" y="175"/>
                  <a:pt x="547" y="176"/>
                  <a:pt x="547" y="178"/>
                </a:cubicBezTo>
                <a:cubicBezTo>
                  <a:pt x="547" y="178"/>
                  <a:pt x="547" y="178"/>
                  <a:pt x="547" y="179"/>
                </a:cubicBezTo>
                <a:cubicBezTo>
                  <a:pt x="535" y="184"/>
                  <a:pt x="525" y="192"/>
                  <a:pt x="517" y="202"/>
                </a:cubicBezTo>
                <a:cubicBezTo>
                  <a:pt x="511" y="197"/>
                  <a:pt x="501" y="202"/>
                  <a:pt x="495" y="211"/>
                </a:cubicBezTo>
                <a:cubicBezTo>
                  <a:pt x="493" y="214"/>
                  <a:pt x="491" y="221"/>
                  <a:pt x="492" y="228"/>
                </a:cubicBezTo>
                <a:cubicBezTo>
                  <a:pt x="492" y="228"/>
                  <a:pt x="497" y="216"/>
                  <a:pt x="509" y="216"/>
                </a:cubicBezTo>
                <a:cubicBezTo>
                  <a:pt x="509" y="216"/>
                  <a:pt x="512" y="218"/>
                  <a:pt x="507" y="224"/>
                </a:cubicBezTo>
                <a:cubicBezTo>
                  <a:pt x="507" y="224"/>
                  <a:pt x="529" y="223"/>
                  <a:pt x="519" y="205"/>
                </a:cubicBezTo>
                <a:cubicBezTo>
                  <a:pt x="519" y="203"/>
                  <a:pt x="518" y="203"/>
                  <a:pt x="517" y="202"/>
                </a:cubicBezTo>
                <a:cubicBezTo>
                  <a:pt x="525" y="192"/>
                  <a:pt x="535" y="184"/>
                  <a:pt x="547" y="179"/>
                </a:cubicBezTo>
                <a:cubicBezTo>
                  <a:pt x="547" y="179"/>
                  <a:pt x="548" y="180"/>
                  <a:pt x="549" y="180"/>
                </a:cubicBezTo>
                <a:cubicBezTo>
                  <a:pt x="550" y="180"/>
                  <a:pt x="551" y="179"/>
                  <a:pt x="551" y="178"/>
                </a:cubicBezTo>
                <a:cubicBezTo>
                  <a:pt x="551" y="177"/>
                  <a:pt x="551" y="177"/>
                  <a:pt x="551" y="177"/>
                </a:cubicBezTo>
                <a:cubicBezTo>
                  <a:pt x="562" y="172"/>
                  <a:pt x="574" y="170"/>
                  <a:pt x="586" y="170"/>
                </a:cubicBezTo>
                <a:cubicBezTo>
                  <a:pt x="586" y="170"/>
                  <a:pt x="586" y="171"/>
                  <a:pt x="586" y="171"/>
                </a:cubicBezTo>
                <a:cubicBezTo>
                  <a:pt x="586" y="173"/>
                  <a:pt x="587" y="174"/>
                  <a:pt x="589" y="174"/>
                </a:cubicBezTo>
                <a:cubicBezTo>
                  <a:pt x="591" y="174"/>
                  <a:pt x="592" y="173"/>
                  <a:pt x="592" y="171"/>
                </a:cubicBezTo>
                <a:cubicBezTo>
                  <a:pt x="592" y="171"/>
                  <a:pt x="592" y="171"/>
                  <a:pt x="592" y="170"/>
                </a:cubicBezTo>
                <a:cubicBezTo>
                  <a:pt x="596" y="171"/>
                  <a:pt x="600" y="171"/>
                  <a:pt x="604" y="172"/>
                </a:cubicBezTo>
                <a:cubicBezTo>
                  <a:pt x="625" y="176"/>
                  <a:pt x="645" y="186"/>
                  <a:pt x="660" y="200"/>
                </a:cubicBezTo>
                <a:cubicBezTo>
                  <a:pt x="659" y="201"/>
                  <a:pt x="659" y="202"/>
                  <a:pt x="659" y="202"/>
                </a:cubicBezTo>
                <a:cubicBezTo>
                  <a:pt x="659" y="204"/>
                  <a:pt x="660" y="205"/>
                  <a:pt x="661" y="205"/>
                </a:cubicBezTo>
                <a:cubicBezTo>
                  <a:pt x="662" y="205"/>
                  <a:pt x="663" y="204"/>
                  <a:pt x="663" y="204"/>
                </a:cubicBezTo>
                <a:cubicBezTo>
                  <a:pt x="671" y="212"/>
                  <a:pt x="677" y="220"/>
                  <a:pt x="681" y="230"/>
                </a:cubicBezTo>
                <a:cubicBezTo>
                  <a:pt x="689" y="245"/>
                  <a:pt x="694" y="260"/>
                  <a:pt x="696" y="276"/>
                </a:cubicBezTo>
                <a:cubicBezTo>
                  <a:pt x="695" y="276"/>
                  <a:pt x="694" y="277"/>
                  <a:pt x="694" y="279"/>
                </a:cubicBezTo>
                <a:cubicBezTo>
                  <a:pt x="694" y="280"/>
                  <a:pt x="695" y="282"/>
                  <a:pt x="697" y="282"/>
                </a:cubicBezTo>
                <a:cubicBezTo>
                  <a:pt x="698" y="296"/>
                  <a:pt x="697" y="311"/>
                  <a:pt x="695" y="326"/>
                </a:cubicBezTo>
                <a:cubicBezTo>
                  <a:pt x="695" y="326"/>
                  <a:pt x="695" y="326"/>
                  <a:pt x="695" y="326"/>
                </a:cubicBezTo>
                <a:cubicBezTo>
                  <a:pt x="693" y="326"/>
                  <a:pt x="692" y="327"/>
                  <a:pt x="692" y="328"/>
                </a:cubicBezTo>
                <a:cubicBezTo>
                  <a:pt x="692" y="329"/>
                  <a:pt x="693" y="330"/>
                  <a:pt x="694" y="330"/>
                </a:cubicBezTo>
                <a:cubicBezTo>
                  <a:pt x="690" y="347"/>
                  <a:pt x="684" y="364"/>
                  <a:pt x="675" y="379"/>
                </a:cubicBezTo>
                <a:cubicBezTo>
                  <a:pt x="675" y="379"/>
                  <a:pt x="675" y="379"/>
                  <a:pt x="674" y="379"/>
                </a:cubicBezTo>
                <a:cubicBezTo>
                  <a:pt x="672" y="379"/>
                  <a:pt x="670" y="381"/>
                  <a:pt x="670" y="383"/>
                </a:cubicBezTo>
                <a:cubicBezTo>
                  <a:pt x="670" y="384"/>
                  <a:pt x="671" y="385"/>
                  <a:pt x="671" y="386"/>
                </a:cubicBezTo>
                <a:cubicBezTo>
                  <a:pt x="666" y="395"/>
                  <a:pt x="661" y="403"/>
                  <a:pt x="654" y="410"/>
                </a:cubicBezTo>
                <a:cubicBezTo>
                  <a:pt x="653" y="409"/>
                  <a:pt x="652" y="409"/>
                  <a:pt x="650" y="409"/>
                </a:cubicBezTo>
                <a:cubicBezTo>
                  <a:pt x="647" y="409"/>
                  <a:pt x="644" y="411"/>
                  <a:pt x="644" y="415"/>
                </a:cubicBezTo>
                <a:cubicBezTo>
                  <a:pt x="644" y="416"/>
                  <a:pt x="645" y="418"/>
                  <a:pt x="646" y="419"/>
                </a:cubicBezTo>
                <a:cubicBezTo>
                  <a:pt x="625" y="441"/>
                  <a:pt x="599" y="458"/>
                  <a:pt x="572" y="472"/>
                </a:cubicBezTo>
                <a:cubicBezTo>
                  <a:pt x="571" y="472"/>
                  <a:pt x="570" y="471"/>
                  <a:pt x="570" y="471"/>
                </a:cubicBezTo>
                <a:cubicBezTo>
                  <a:pt x="568" y="471"/>
                  <a:pt x="566" y="473"/>
                  <a:pt x="566" y="474"/>
                </a:cubicBezTo>
                <a:cubicBezTo>
                  <a:pt x="566" y="475"/>
                  <a:pt x="566" y="475"/>
                  <a:pt x="566" y="475"/>
                </a:cubicBezTo>
                <a:cubicBezTo>
                  <a:pt x="546" y="484"/>
                  <a:pt x="526" y="492"/>
                  <a:pt x="505" y="499"/>
                </a:cubicBezTo>
                <a:cubicBezTo>
                  <a:pt x="496" y="498"/>
                  <a:pt x="487" y="498"/>
                  <a:pt x="479" y="498"/>
                </a:cubicBezTo>
                <a:cubicBezTo>
                  <a:pt x="494" y="492"/>
                  <a:pt x="509" y="487"/>
                  <a:pt x="524" y="480"/>
                </a:cubicBezTo>
                <a:cubicBezTo>
                  <a:pt x="524" y="480"/>
                  <a:pt x="524" y="480"/>
                  <a:pt x="524" y="480"/>
                </a:cubicBezTo>
                <a:cubicBezTo>
                  <a:pt x="524" y="480"/>
                  <a:pt x="524" y="480"/>
                  <a:pt x="524" y="480"/>
                </a:cubicBezTo>
                <a:cubicBezTo>
                  <a:pt x="524" y="480"/>
                  <a:pt x="524" y="480"/>
                  <a:pt x="524" y="480"/>
                </a:cubicBezTo>
                <a:cubicBezTo>
                  <a:pt x="524" y="480"/>
                  <a:pt x="524" y="480"/>
                  <a:pt x="524" y="480"/>
                </a:cubicBezTo>
                <a:cubicBezTo>
                  <a:pt x="524" y="480"/>
                  <a:pt x="524" y="480"/>
                  <a:pt x="524" y="480"/>
                </a:cubicBezTo>
                <a:cubicBezTo>
                  <a:pt x="524" y="480"/>
                  <a:pt x="524" y="480"/>
                  <a:pt x="524" y="480"/>
                </a:cubicBezTo>
                <a:cubicBezTo>
                  <a:pt x="525" y="480"/>
                  <a:pt x="528" y="478"/>
                  <a:pt x="533" y="476"/>
                </a:cubicBezTo>
                <a:cubicBezTo>
                  <a:pt x="534" y="475"/>
                  <a:pt x="535" y="475"/>
                  <a:pt x="535" y="474"/>
                </a:cubicBezTo>
                <a:cubicBezTo>
                  <a:pt x="540" y="472"/>
                  <a:pt x="544" y="470"/>
                  <a:pt x="548" y="468"/>
                </a:cubicBezTo>
                <a:cubicBezTo>
                  <a:pt x="548" y="468"/>
                  <a:pt x="548" y="468"/>
                  <a:pt x="548" y="468"/>
                </a:cubicBezTo>
                <a:cubicBezTo>
                  <a:pt x="551" y="469"/>
                  <a:pt x="551" y="469"/>
                  <a:pt x="551" y="469"/>
                </a:cubicBezTo>
                <a:cubicBezTo>
                  <a:pt x="550" y="468"/>
                  <a:pt x="550" y="468"/>
                  <a:pt x="550" y="468"/>
                </a:cubicBezTo>
                <a:cubicBezTo>
                  <a:pt x="552" y="467"/>
                  <a:pt x="558" y="463"/>
                  <a:pt x="567" y="458"/>
                </a:cubicBezTo>
                <a:cubicBezTo>
                  <a:pt x="567" y="457"/>
                  <a:pt x="568" y="457"/>
                  <a:pt x="569" y="457"/>
                </a:cubicBezTo>
                <a:cubicBezTo>
                  <a:pt x="600" y="437"/>
                  <a:pt x="630" y="412"/>
                  <a:pt x="644" y="377"/>
                </a:cubicBezTo>
                <a:cubicBezTo>
                  <a:pt x="652" y="357"/>
                  <a:pt x="655" y="334"/>
                  <a:pt x="648" y="313"/>
                </a:cubicBezTo>
                <a:cubicBezTo>
                  <a:pt x="642" y="294"/>
                  <a:pt x="628" y="278"/>
                  <a:pt x="610" y="272"/>
                </a:cubicBezTo>
                <a:cubicBezTo>
                  <a:pt x="610" y="267"/>
                  <a:pt x="606" y="262"/>
                  <a:pt x="599" y="259"/>
                </a:cubicBezTo>
                <a:cubicBezTo>
                  <a:pt x="597" y="258"/>
                  <a:pt x="591" y="257"/>
                  <a:pt x="586" y="259"/>
                </a:cubicBezTo>
                <a:cubicBezTo>
                  <a:pt x="586" y="259"/>
                  <a:pt x="596" y="261"/>
                  <a:pt x="597" y="270"/>
                </a:cubicBezTo>
                <a:cubicBezTo>
                  <a:pt x="597" y="270"/>
                  <a:pt x="596" y="273"/>
                  <a:pt x="590" y="269"/>
                </a:cubicBezTo>
                <a:cubicBezTo>
                  <a:pt x="590" y="269"/>
                  <a:pt x="594" y="286"/>
                  <a:pt x="607" y="277"/>
                </a:cubicBezTo>
                <a:cubicBezTo>
                  <a:pt x="609" y="275"/>
                  <a:pt x="609" y="274"/>
                  <a:pt x="610" y="272"/>
                </a:cubicBezTo>
                <a:cubicBezTo>
                  <a:pt x="628" y="279"/>
                  <a:pt x="642" y="295"/>
                  <a:pt x="648" y="313"/>
                </a:cubicBezTo>
                <a:cubicBezTo>
                  <a:pt x="655" y="334"/>
                  <a:pt x="651" y="357"/>
                  <a:pt x="643" y="377"/>
                </a:cubicBezTo>
                <a:cubicBezTo>
                  <a:pt x="631" y="406"/>
                  <a:pt x="609" y="428"/>
                  <a:pt x="583" y="446"/>
                </a:cubicBezTo>
                <a:cubicBezTo>
                  <a:pt x="589" y="441"/>
                  <a:pt x="595" y="434"/>
                  <a:pt x="600" y="426"/>
                </a:cubicBezTo>
                <a:cubicBezTo>
                  <a:pt x="604" y="418"/>
                  <a:pt x="607" y="409"/>
                  <a:pt x="607" y="401"/>
                </a:cubicBezTo>
                <a:cubicBezTo>
                  <a:pt x="607" y="400"/>
                  <a:pt x="607" y="399"/>
                  <a:pt x="607" y="399"/>
                </a:cubicBezTo>
                <a:cubicBezTo>
                  <a:pt x="607" y="399"/>
                  <a:pt x="607" y="399"/>
                  <a:pt x="607" y="399"/>
                </a:cubicBezTo>
                <a:cubicBezTo>
                  <a:pt x="607" y="389"/>
                  <a:pt x="602" y="380"/>
                  <a:pt x="596" y="374"/>
                </a:cubicBezTo>
                <a:cubicBezTo>
                  <a:pt x="588" y="365"/>
                  <a:pt x="578" y="363"/>
                  <a:pt x="571" y="363"/>
                </a:cubicBezTo>
                <a:cubicBezTo>
                  <a:pt x="568" y="363"/>
                  <a:pt x="565" y="364"/>
                  <a:pt x="564" y="364"/>
                </a:cubicBezTo>
                <a:cubicBezTo>
                  <a:pt x="557" y="367"/>
                  <a:pt x="553" y="372"/>
                  <a:pt x="553" y="377"/>
                </a:cubicBezTo>
                <a:cubicBezTo>
                  <a:pt x="553" y="379"/>
                  <a:pt x="554" y="381"/>
                  <a:pt x="555" y="382"/>
                </a:cubicBezTo>
                <a:cubicBezTo>
                  <a:pt x="558" y="384"/>
                  <a:pt x="561" y="385"/>
                  <a:pt x="564" y="385"/>
                </a:cubicBezTo>
                <a:cubicBezTo>
                  <a:pt x="566" y="385"/>
                  <a:pt x="568" y="385"/>
                  <a:pt x="570" y="384"/>
                </a:cubicBezTo>
                <a:cubicBezTo>
                  <a:pt x="571" y="384"/>
                  <a:pt x="572" y="384"/>
                  <a:pt x="574" y="384"/>
                </a:cubicBezTo>
                <a:cubicBezTo>
                  <a:pt x="577" y="384"/>
                  <a:pt x="580" y="384"/>
                  <a:pt x="584" y="387"/>
                </a:cubicBezTo>
                <a:cubicBezTo>
                  <a:pt x="589" y="390"/>
                  <a:pt x="593" y="398"/>
                  <a:pt x="593" y="407"/>
                </a:cubicBezTo>
                <a:cubicBezTo>
                  <a:pt x="593" y="411"/>
                  <a:pt x="592" y="416"/>
                  <a:pt x="590" y="421"/>
                </a:cubicBezTo>
                <a:cubicBezTo>
                  <a:pt x="584" y="434"/>
                  <a:pt x="573" y="446"/>
                  <a:pt x="565" y="454"/>
                </a:cubicBezTo>
                <a:cubicBezTo>
                  <a:pt x="560" y="458"/>
                  <a:pt x="556" y="461"/>
                  <a:pt x="553" y="463"/>
                </a:cubicBezTo>
                <a:cubicBezTo>
                  <a:pt x="552" y="464"/>
                  <a:pt x="550" y="465"/>
                  <a:pt x="550" y="466"/>
                </a:cubicBezTo>
                <a:cubicBezTo>
                  <a:pt x="550" y="466"/>
                  <a:pt x="549" y="466"/>
                  <a:pt x="549" y="466"/>
                </a:cubicBezTo>
                <a:cubicBezTo>
                  <a:pt x="548" y="466"/>
                  <a:pt x="547" y="467"/>
                  <a:pt x="546" y="468"/>
                </a:cubicBezTo>
                <a:cubicBezTo>
                  <a:pt x="548" y="466"/>
                  <a:pt x="550" y="463"/>
                  <a:pt x="552" y="461"/>
                </a:cubicBezTo>
                <a:cubicBezTo>
                  <a:pt x="555" y="457"/>
                  <a:pt x="557" y="452"/>
                  <a:pt x="557" y="447"/>
                </a:cubicBezTo>
                <a:cubicBezTo>
                  <a:pt x="558" y="446"/>
                  <a:pt x="558" y="446"/>
                  <a:pt x="558" y="445"/>
                </a:cubicBezTo>
                <a:cubicBezTo>
                  <a:pt x="558" y="441"/>
                  <a:pt x="556" y="436"/>
                  <a:pt x="553" y="433"/>
                </a:cubicBezTo>
                <a:cubicBezTo>
                  <a:pt x="549" y="427"/>
                  <a:pt x="542" y="426"/>
                  <a:pt x="539" y="426"/>
                </a:cubicBezTo>
                <a:cubicBezTo>
                  <a:pt x="538" y="426"/>
                  <a:pt x="537" y="426"/>
                  <a:pt x="537" y="426"/>
                </a:cubicBezTo>
                <a:cubicBezTo>
                  <a:pt x="532" y="427"/>
                  <a:pt x="530" y="430"/>
                  <a:pt x="530" y="433"/>
                </a:cubicBezTo>
                <a:cubicBezTo>
                  <a:pt x="530" y="434"/>
                  <a:pt x="530" y="435"/>
                  <a:pt x="531" y="436"/>
                </a:cubicBezTo>
                <a:cubicBezTo>
                  <a:pt x="533" y="438"/>
                  <a:pt x="536" y="438"/>
                  <a:pt x="538" y="438"/>
                </a:cubicBezTo>
                <a:cubicBezTo>
                  <a:pt x="538" y="438"/>
                  <a:pt x="538" y="438"/>
                  <a:pt x="539" y="438"/>
                </a:cubicBezTo>
                <a:cubicBezTo>
                  <a:pt x="539" y="438"/>
                  <a:pt x="540" y="438"/>
                  <a:pt x="540" y="438"/>
                </a:cubicBezTo>
                <a:cubicBezTo>
                  <a:pt x="542" y="438"/>
                  <a:pt x="543" y="438"/>
                  <a:pt x="546" y="440"/>
                </a:cubicBezTo>
                <a:cubicBezTo>
                  <a:pt x="548" y="441"/>
                  <a:pt x="549" y="445"/>
                  <a:pt x="549" y="448"/>
                </a:cubicBezTo>
                <a:cubicBezTo>
                  <a:pt x="549" y="451"/>
                  <a:pt x="548" y="454"/>
                  <a:pt x="547" y="457"/>
                </a:cubicBezTo>
                <a:cubicBezTo>
                  <a:pt x="543" y="464"/>
                  <a:pt x="537" y="469"/>
                  <a:pt x="532" y="473"/>
                </a:cubicBezTo>
                <a:cubicBezTo>
                  <a:pt x="529" y="475"/>
                  <a:pt x="527" y="476"/>
                  <a:pt x="525" y="477"/>
                </a:cubicBezTo>
                <a:cubicBezTo>
                  <a:pt x="525" y="477"/>
                  <a:pt x="524" y="478"/>
                  <a:pt x="523" y="478"/>
                </a:cubicBezTo>
                <a:cubicBezTo>
                  <a:pt x="523" y="478"/>
                  <a:pt x="523" y="478"/>
                  <a:pt x="522" y="479"/>
                </a:cubicBezTo>
                <a:cubicBezTo>
                  <a:pt x="521" y="479"/>
                  <a:pt x="520" y="480"/>
                  <a:pt x="519" y="480"/>
                </a:cubicBezTo>
                <a:cubicBezTo>
                  <a:pt x="520" y="480"/>
                  <a:pt x="520" y="479"/>
                  <a:pt x="521" y="479"/>
                </a:cubicBezTo>
                <a:cubicBezTo>
                  <a:pt x="522" y="477"/>
                  <a:pt x="524" y="474"/>
                  <a:pt x="524" y="471"/>
                </a:cubicBezTo>
                <a:cubicBezTo>
                  <a:pt x="525" y="471"/>
                  <a:pt x="525" y="470"/>
                  <a:pt x="525" y="469"/>
                </a:cubicBezTo>
                <a:cubicBezTo>
                  <a:pt x="525" y="467"/>
                  <a:pt x="524" y="465"/>
                  <a:pt x="523" y="463"/>
                </a:cubicBezTo>
                <a:cubicBezTo>
                  <a:pt x="520" y="459"/>
                  <a:pt x="516" y="458"/>
                  <a:pt x="514" y="458"/>
                </a:cubicBezTo>
                <a:cubicBezTo>
                  <a:pt x="514" y="458"/>
                  <a:pt x="514" y="458"/>
                  <a:pt x="514" y="458"/>
                </a:cubicBezTo>
                <a:cubicBezTo>
                  <a:pt x="511" y="458"/>
                  <a:pt x="509" y="460"/>
                  <a:pt x="509" y="462"/>
                </a:cubicBezTo>
                <a:cubicBezTo>
                  <a:pt x="509" y="462"/>
                  <a:pt x="509" y="463"/>
                  <a:pt x="510" y="463"/>
                </a:cubicBezTo>
                <a:cubicBezTo>
                  <a:pt x="511" y="465"/>
                  <a:pt x="513" y="465"/>
                  <a:pt x="514" y="465"/>
                </a:cubicBezTo>
                <a:cubicBezTo>
                  <a:pt x="515" y="465"/>
                  <a:pt x="515" y="465"/>
                  <a:pt x="515" y="465"/>
                </a:cubicBezTo>
                <a:cubicBezTo>
                  <a:pt x="515" y="465"/>
                  <a:pt x="515" y="465"/>
                  <a:pt x="515" y="465"/>
                </a:cubicBezTo>
                <a:cubicBezTo>
                  <a:pt x="516" y="465"/>
                  <a:pt x="516" y="466"/>
                  <a:pt x="517" y="467"/>
                </a:cubicBezTo>
                <a:cubicBezTo>
                  <a:pt x="518" y="467"/>
                  <a:pt x="519" y="469"/>
                  <a:pt x="519" y="470"/>
                </a:cubicBezTo>
                <a:cubicBezTo>
                  <a:pt x="519" y="472"/>
                  <a:pt x="518" y="474"/>
                  <a:pt x="517" y="476"/>
                </a:cubicBezTo>
                <a:cubicBezTo>
                  <a:pt x="514" y="479"/>
                  <a:pt x="511" y="482"/>
                  <a:pt x="508" y="484"/>
                </a:cubicBezTo>
                <a:cubicBezTo>
                  <a:pt x="506" y="485"/>
                  <a:pt x="505" y="485"/>
                  <a:pt x="504" y="486"/>
                </a:cubicBezTo>
                <a:cubicBezTo>
                  <a:pt x="503" y="486"/>
                  <a:pt x="503" y="486"/>
                  <a:pt x="503" y="486"/>
                </a:cubicBezTo>
                <a:cubicBezTo>
                  <a:pt x="503" y="486"/>
                  <a:pt x="502" y="486"/>
                  <a:pt x="502" y="486"/>
                </a:cubicBezTo>
                <a:cubicBezTo>
                  <a:pt x="502" y="487"/>
                  <a:pt x="502" y="486"/>
                  <a:pt x="502" y="487"/>
                </a:cubicBezTo>
                <a:cubicBezTo>
                  <a:pt x="502" y="487"/>
                  <a:pt x="502" y="487"/>
                  <a:pt x="502" y="487"/>
                </a:cubicBezTo>
                <a:cubicBezTo>
                  <a:pt x="502" y="487"/>
                  <a:pt x="502" y="487"/>
                  <a:pt x="502" y="487"/>
                </a:cubicBezTo>
                <a:cubicBezTo>
                  <a:pt x="502" y="487"/>
                  <a:pt x="502" y="487"/>
                  <a:pt x="502" y="487"/>
                </a:cubicBezTo>
                <a:cubicBezTo>
                  <a:pt x="502" y="487"/>
                  <a:pt x="502" y="487"/>
                  <a:pt x="502" y="487"/>
                </a:cubicBezTo>
                <a:cubicBezTo>
                  <a:pt x="502" y="487"/>
                  <a:pt x="502" y="487"/>
                  <a:pt x="502" y="487"/>
                </a:cubicBezTo>
                <a:cubicBezTo>
                  <a:pt x="492" y="491"/>
                  <a:pt x="483" y="495"/>
                  <a:pt x="473" y="498"/>
                </a:cubicBezTo>
                <a:cubicBezTo>
                  <a:pt x="471" y="498"/>
                  <a:pt x="470" y="498"/>
                  <a:pt x="468" y="498"/>
                </a:cubicBezTo>
                <a:cubicBezTo>
                  <a:pt x="459" y="498"/>
                  <a:pt x="451" y="499"/>
                  <a:pt x="442" y="500"/>
                </a:cubicBezTo>
                <a:cubicBezTo>
                  <a:pt x="479" y="472"/>
                  <a:pt x="493" y="443"/>
                  <a:pt x="493" y="418"/>
                </a:cubicBezTo>
                <a:cubicBezTo>
                  <a:pt x="493" y="403"/>
                  <a:pt x="487" y="389"/>
                  <a:pt x="478" y="379"/>
                </a:cubicBezTo>
                <a:cubicBezTo>
                  <a:pt x="469" y="370"/>
                  <a:pt x="457" y="364"/>
                  <a:pt x="443" y="364"/>
                </a:cubicBezTo>
                <a:cubicBezTo>
                  <a:pt x="440" y="364"/>
                  <a:pt x="437" y="364"/>
                  <a:pt x="433" y="365"/>
                </a:cubicBezTo>
                <a:cubicBezTo>
                  <a:pt x="434" y="366"/>
                  <a:pt x="434" y="366"/>
                  <a:pt x="434" y="366"/>
                </a:cubicBezTo>
                <a:cubicBezTo>
                  <a:pt x="437" y="365"/>
                  <a:pt x="440" y="365"/>
                  <a:pt x="443" y="365"/>
                </a:cubicBezTo>
                <a:cubicBezTo>
                  <a:pt x="456" y="365"/>
                  <a:pt x="469" y="370"/>
                  <a:pt x="478" y="380"/>
                </a:cubicBezTo>
                <a:cubicBezTo>
                  <a:pt x="487" y="389"/>
                  <a:pt x="492" y="403"/>
                  <a:pt x="492" y="418"/>
                </a:cubicBezTo>
                <a:cubicBezTo>
                  <a:pt x="492" y="443"/>
                  <a:pt x="478" y="472"/>
                  <a:pt x="441" y="500"/>
                </a:cubicBezTo>
                <a:cubicBezTo>
                  <a:pt x="426" y="501"/>
                  <a:pt x="411" y="503"/>
                  <a:pt x="396" y="506"/>
                </a:cubicBezTo>
                <a:cubicBezTo>
                  <a:pt x="415" y="470"/>
                  <a:pt x="418" y="426"/>
                  <a:pt x="404" y="388"/>
                </a:cubicBezTo>
                <a:cubicBezTo>
                  <a:pt x="393" y="360"/>
                  <a:pt x="374" y="333"/>
                  <a:pt x="349" y="314"/>
                </a:cubicBezTo>
                <a:cubicBezTo>
                  <a:pt x="330" y="296"/>
                  <a:pt x="304" y="284"/>
                  <a:pt x="278" y="281"/>
                </a:cubicBezTo>
                <a:cubicBezTo>
                  <a:pt x="276" y="280"/>
                  <a:pt x="273" y="278"/>
                  <a:pt x="271" y="277"/>
                </a:cubicBezTo>
                <a:cubicBezTo>
                  <a:pt x="272" y="276"/>
                  <a:pt x="272" y="276"/>
                  <a:pt x="272" y="276"/>
                </a:cubicBezTo>
                <a:cubicBezTo>
                  <a:pt x="274" y="278"/>
                  <a:pt x="277" y="280"/>
                  <a:pt x="281" y="281"/>
                </a:cubicBezTo>
                <a:cubicBezTo>
                  <a:pt x="263" y="274"/>
                  <a:pt x="252" y="253"/>
                  <a:pt x="258" y="235"/>
                </a:cubicBezTo>
                <a:cubicBezTo>
                  <a:pt x="263" y="217"/>
                  <a:pt x="288" y="209"/>
                  <a:pt x="303" y="220"/>
                </a:cubicBezTo>
                <a:cubicBezTo>
                  <a:pt x="289" y="208"/>
                  <a:pt x="262" y="215"/>
                  <a:pt x="257" y="234"/>
                </a:cubicBezTo>
                <a:cubicBezTo>
                  <a:pt x="251" y="250"/>
                  <a:pt x="259" y="267"/>
                  <a:pt x="271" y="276"/>
                </a:cubicBezTo>
                <a:cubicBezTo>
                  <a:pt x="270" y="276"/>
                  <a:pt x="269" y="276"/>
                  <a:pt x="268" y="275"/>
                </a:cubicBezTo>
                <a:cubicBezTo>
                  <a:pt x="259" y="269"/>
                  <a:pt x="251" y="260"/>
                  <a:pt x="246" y="251"/>
                </a:cubicBezTo>
                <a:cubicBezTo>
                  <a:pt x="239" y="237"/>
                  <a:pt x="238" y="220"/>
                  <a:pt x="243" y="206"/>
                </a:cubicBezTo>
                <a:cubicBezTo>
                  <a:pt x="251" y="175"/>
                  <a:pt x="293" y="162"/>
                  <a:pt x="318" y="180"/>
                </a:cubicBezTo>
                <a:cubicBezTo>
                  <a:pt x="293" y="161"/>
                  <a:pt x="250" y="173"/>
                  <a:pt x="241" y="205"/>
                </a:cubicBezTo>
                <a:cubicBezTo>
                  <a:pt x="236" y="220"/>
                  <a:pt x="237" y="237"/>
                  <a:pt x="245" y="251"/>
                </a:cubicBezTo>
                <a:cubicBezTo>
                  <a:pt x="251" y="261"/>
                  <a:pt x="258" y="269"/>
                  <a:pt x="268" y="275"/>
                </a:cubicBezTo>
                <a:cubicBezTo>
                  <a:pt x="260" y="274"/>
                  <a:pt x="251" y="273"/>
                  <a:pt x="245" y="269"/>
                </a:cubicBezTo>
                <a:cubicBezTo>
                  <a:pt x="237" y="263"/>
                  <a:pt x="238" y="255"/>
                  <a:pt x="233" y="247"/>
                </a:cubicBezTo>
                <a:cubicBezTo>
                  <a:pt x="229" y="242"/>
                  <a:pt x="225" y="240"/>
                  <a:pt x="220" y="240"/>
                </a:cubicBezTo>
                <a:cubicBezTo>
                  <a:pt x="217" y="240"/>
                  <a:pt x="214" y="241"/>
                  <a:pt x="211" y="242"/>
                </a:cubicBezTo>
                <a:cubicBezTo>
                  <a:pt x="210" y="240"/>
                  <a:pt x="208" y="240"/>
                  <a:pt x="205" y="240"/>
                </a:cubicBezTo>
                <a:cubicBezTo>
                  <a:pt x="196" y="240"/>
                  <a:pt x="183" y="250"/>
                  <a:pt x="178" y="252"/>
                </a:cubicBezTo>
                <a:cubicBezTo>
                  <a:pt x="176" y="253"/>
                  <a:pt x="174" y="253"/>
                  <a:pt x="173" y="253"/>
                </a:cubicBezTo>
                <a:cubicBezTo>
                  <a:pt x="168" y="253"/>
                  <a:pt x="163" y="251"/>
                  <a:pt x="159" y="248"/>
                </a:cubicBezTo>
                <a:cubicBezTo>
                  <a:pt x="157" y="246"/>
                  <a:pt x="155" y="244"/>
                  <a:pt x="154" y="242"/>
                </a:cubicBezTo>
                <a:cubicBezTo>
                  <a:pt x="154" y="242"/>
                  <a:pt x="154" y="242"/>
                  <a:pt x="154" y="242"/>
                </a:cubicBezTo>
                <a:cubicBezTo>
                  <a:pt x="159" y="242"/>
                  <a:pt x="163" y="240"/>
                  <a:pt x="166" y="238"/>
                </a:cubicBezTo>
                <a:cubicBezTo>
                  <a:pt x="168" y="235"/>
                  <a:pt x="169" y="232"/>
                  <a:pt x="169" y="230"/>
                </a:cubicBezTo>
                <a:cubicBezTo>
                  <a:pt x="169" y="227"/>
                  <a:pt x="167" y="225"/>
                  <a:pt x="164" y="225"/>
                </a:cubicBezTo>
                <a:cubicBezTo>
                  <a:pt x="163" y="225"/>
                  <a:pt x="161" y="225"/>
                  <a:pt x="159" y="227"/>
                </a:cubicBezTo>
                <a:cubicBezTo>
                  <a:pt x="154" y="230"/>
                  <a:pt x="152" y="234"/>
                  <a:pt x="152" y="238"/>
                </a:cubicBezTo>
                <a:cubicBezTo>
                  <a:pt x="152" y="238"/>
                  <a:pt x="152" y="239"/>
                  <a:pt x="152" y="240"/>
                </a:cubicBezTo>
                <a:cubicBezTo>
                  <a:pt x="149" y="239"/>
                  <a:pt x="146" y="238"/>
                  <a:pt x="145" y="237"/>
                </a:cubicBezTo>
                <a:cubicBezTo>
                  <a:pt x="139" y="232"/>
                  <a:pt x="140" y="222"/>
                  <a:pt x="134" y="216"/>
                </a:cubicBezTo>
                <a:cubicBezTo>
                  <a:pt x="132" y="214"/>
                  <a:pt x="128" y="212"/>
                  <a:pt x="124" y="212"/>
                </a:cubicBezTo>
                <a:cubicBezTo>
                  <a:pt x="120" y="212"/>
                  <a:pt x="115" y="215"/>
                  <a:pt x="114" y="220"/>
                </a:cubicBezTo>
                <a:cubicBezTo>
                  <a:pt x="116" y="220"/>
                  <a:pt x="116" y="220"/>
                  <a:pt x="116" y="220"/>
                </a:cubicBezTo>
                <a:cubicBezTo>
                  <a:pt x="116" y="216"/>
                  <a:pt x="120" y="214"/>
                  <a:pt x="124" y="214"/>
                </a:cubicBezTo>
                <a:cubicBezTo>
                  <a:pt x="127" y="214"/>
                  <a:pt x="131" y="215"/>
                  <a:pt x="133" y="217"/>
                </a:cubicBezTo>
                <a:cubicBezTo>
                  <a:pt x="139" y="222"/>
                  <a:pt x="137" y="232"/>
                  <a:pt x="143" y="238"/>
                </a:cubicBezTo>
                <a:cubicBezTo>
                  <a:pt x="146" y="240"/>
                  <a:pt x="149" y="241"/>
                  <a:pt x="152" y="241"/>
                </a:cubicBezTo>
                <a:cubicBezTo>
                  <a:pt x="155" y="249"/>
                  <a:pt x="164" y="255"/>
                  <a:pt x="173" y="255"/>
                </a:cubicBezTo>
                <a:cubicBezTo>
                  <a:pt x="175" y="255"/>
                  <a:pt x="177" y="255"/>
                  <a:pt x="179" y="254"/>
                </a:cubicBezTo>
                <a:cubicBezTo>
                  <a:pt x="185" y="252"/>
                  <a:pt x="197" y="241"/>
                  <a:pt x="205" y="241"/>
                </a:cubicBezTo>
                <a:cubicBezTo>
                  <a:pt x="207" y="241"/>
                  <a:pt x="209" y="242"/>
                  <a:pt x="210" y="243"/>
                </a:cubicBezTo>
                <a:cubicBezTo>
                  <a:pt x="204" y="247"/>
                  <a:pt x="200" y="252"/>
                  <a:pt x="200" y="257"/>
                </a:cubicBezTo>
                <a:cubicBezTo>
                  <a:pt x="200" y="260"/>
                  <a:pt x="202" y="263"/>
                  <a:pt x="205" y="264"/>
                </a:cubicBezTo>
                <a:cubicBezTo>
                  <a:pt x="205" y="264"/>
                  <a:pt x="205" y="264"/>
                  <a:pt x="205" y="264"/>
                </a:cubicBezTo>
                <a:cubicBezTo>
                  <a:pt x="205" y="264"/>
                  <a:pt x="205" y="264"/>
                  <a:pt x="205" y="264"/>
                </a:cubicBezTo>
                <a:cubicBezTo>
                  <a:pt x="213" y="263"/>
                  <a:pt x="215" y="259"/>
                  <a:pt x="215" y="254"/>
                </a:cubicBezTo>
                <a:cubicBezTo>
                  <a:pt x="215" y="253"/>
                  <a:pt x="214" y="251"/>
                  <a:pt x="214" y="249"/>
                </a:cubicBezTo>
                <a:cubicBezTo>
                  <a:pt x="214" y="247"/>
                  <a:pt x="213" y="245"/>
                  <a:pt x="212" y="244"/>
                </a:cubicBezTo>
                <a:cubicBezTo>
                  <a:pt x="215" y="242"/>
                  <a:pt x="217" y="242"/>
                  <a:pt x="220" y="242"/>
                </a:cubicBezTo>
                <a:cubicBezTo>
                  <a:pt x="224" y="242"/>
                  <a:pt x="228" y="243"/>
                  <a:pt x="231" y="248"/>
                </a:cubicBezTo>
                <a:cubicBezTo>
                  <a:pt x="236" y="255"/>
                  <a:pt x="235" y="264"/>
                  <a:pt x="244" y="270"/>
                </a:cubicBezTo>
                <a:cubicBezTo>
                  <a:pt x="252" y="276"/>
                  <a:pt x="263" y="276"/>
                  <a:pt x="271" y="278"/>
                </a:cubicBezTo>
                <a:cubicBezTo>
                  <a:pt x="271" y="277"/>
                  <a:pt x="271" y="277"/>
                  <a:pt x="271" y="277"/>
                </a:cubicBezTo>
                <a:cubicBezTo>
                  <a:pt x="273" y="279"/>
                  <a:pt x="275" y="280"/>
                  <a:pt x="278" y="280"/>
                </a:cubicBezTo>
                <a:cubicBezTo>
                  <a:pt x="242" y="275"/>
                  <a:pt x="204" y="284"/>
                  <a:pt x="176" y="306"/>
                </a:cubicBezTo>
                <a:cubicBezTo>
                  <a:pt x="175" y="306"/>
                  <a:pt x="174" y="306"/>
                  <a:pt x="173" y="306"/>
                </a:cubicBezTo>
                <a:cubicBezTo>
                  <a:pt x="171" y="306"/>
                  <a:pt x="170" y="307"/>
                  <a:pt x="170" y="310"/>
                </a:cubicBezTo>
                <a:cubicBezTo>
                  <a:pt x="170" y="310"/>
                  <a:pt x="170" y="311"/>
                  <a:pt x="170" y="311"/>
                </a:cubicBezTo>
                <a:cubicBezTo>
                  <a:pt x="168" y="314"/>
                  <a:pt x="165" y="316"/>
                  <a:pt x="163" y="318"/>
                </a:cubicBezTo>
                <a:cubicBezTo>
                  <a:pt x="147" y="334"/>
                  <a:pt x="138" y="355"/>
                  <a:pt x="136" y="377"/>
                </a:cubicBezTo>
                <a:cubicBezTo>
                  <a:pt x="135" y="377"/>
                  <a:pt x="135" y="377"/>
                  <a:pt x="135" y="377"/>
                </a:cubicBezTo>
                <a:cubicBezTo>
                  <a:pt x="132" y="377"/>
                  <a:pt x="129" y="380"/>
                  <a:pt x="129" y="383"/>
                </a:cubicBezTo>
                <a:cubicBezTo>
                  <a:pt x="129" y="386"/>
                  <a:pt x="132" y="389"/>
                  <a:pt x="135" y="389"/>
                </a:cubicBezTo>
                <a:cubicBezTo>
                  <a:pt x="134" y="412"/>
                  <a:pt x="140" y="435"/>
                  <a:pt x="152" y="454"/>
                </a:cubicBezTo>
                <a:cubicBezTo>
                  <a:pt x="151" y="455"/>
                  <a:pt x="150" y="455"/>
                  <a:pt x="150" y="456"/>
                </a:cubicBezTo>
                <a:cubicBezTo>
                  <a:pt x="150" y="458"/>
                  <a:pt x="152" y="460"/>
                  <a:pt x="154" y="460"/>
                </a:cubicBezTo>
                <a:cubicBezTo>
                  <a:pt x="154" y="460"/>
                  <a:pt x="155" y="459"/>
                  <a:pt x="155" y="459"/>
                </a:cubicBezTo>
                <a:cubicBezTo>
                  <a:pt x="158" y="463"/>
                  <a:pt x="161" y="467"/>
                  <a:pt x="165" y="471"/>
                </a:cubicBezTo>
                <a:cubicBezTo>
                  <a:pt x="164" y="472"/>
                  <a:pt x="164" y="472"/>
                  <a:pt x="164" y="473"/>
                </a:cubicBezTo>
                <a:cubicBezTo>
                  <a:pt x="164" y="474"/>
                  <a:pt x="165" y="475"/>
                  <a:pt x="166" y="475"/>
                </a:cubicBezTo>
                <a:cubicBezTo>
                  <a:pt x="167" y="475"/>
                  <a:pt x="168" y="475"/>
                  <a:pt x="168" y="474"/>
                </a:cubicBezTo>
                <a:cubicBezTo>
                  <a:pt x="177" y="483"/>
                  <a:pt x="187" y="489"/>
                  <a:pt x="198" y="494"/>
                </a:cubicBezTo>
                <a:cubicBezTo>
                  <a:pt x="187" y="489"/>
                  <a:pt x="177" y="482"/>
                  <a:pt x="168" y="474"/>
                </a:cubicBezTo>
                <a:cubicBezTo>
                  <a:pt x="169" y="474"/>
                  <a:pt x="169" y="473"/>
                  <a:pt x="169" y="473"/>
                </a:cubicBezTo>
                <a:cubicBezTo>
                  <a:pt x="169" y="472"/>
                  <a:pt x="168" y="470"/>
                  <a:pt x="166" y="470"/>
                </a:cubicBezTo>
                <a:cubicBezTo>
                  <a:pt x="166" y="470"/>
                  <a:pt x="165" y="471"/>
                  <a:pt x="165" y="471"/>
                </a:cubicBezTo>
                <a:cubicBezTo>
                  <a:pt x="162" y="467"/>
                  <a:pt x="158" y="463"/>
                  <a:pt x="155" y="459"/>
                </a:cubicBezTo>
                <a:cubicBezTo>
                  <a:pt x="156" y="458"/>
                  <a:pt x="157" y="457"/>
                  <a:pt x="157" y="456"/>
                </a:cubicBezTo>
                <a:cubicBezTo>
                  <a:pt x="157" y="455"/>
                  <a:pt x="155" y="453"/>
                  <a:pt x="154" y="453"/>
                </a:cubicBezTo>
                <a:cubicBezTo>
                  <a:pt x="153" y="453"/>
                  <a:pt x="153" y="453"/>
                  <a:pt x="152" y="454"/>
                </a:cubicBezTo>
                <a:cubicBezTo>
                  <a:pt x="141" y="434"/>
                  <a:pt x="135" y="411"/>
                  <a:pt x="136" y="389"/>
                </a:cubicBezTo>
                <a:cubicBezTo>
                  <a:pt x="139" y="388"/>
                  <a:pt x="141" y="386"/>
                  <a:pt x="141" y="383"/>
                </a:cubicBezTo>
                <a:cubicBezTo>
                  <a:pt x="141" y="380"/>
                  <a:pt x="139" y="378"/>
                  <a:pt x="137" y="377"/>
                </a:cubicBezTo>
                <a:cubicBezTo>
                  <a:pt x="140" y="356"/>
                  <a:pt x="149" y="335"/>
                  <a:pt x="165" y="320"/>
                </a:cubicBezTo>
                <a:cubicBezTo>
                  <a:pt x="167" y="317"/>
                  <a:pt x="169" y="315"/>
                  <a:pt x="171" y="313"/>
                </a:cubicBezTo>
                <a:cubicBezTo>
                  <a:pt x="172" y="313"/>
                  <a:pt x="173" y="313"/>
                  <a:pt x="173" y="313"/>
                </a:cubicBezTo>
                <a:cubicBezTo>
                  <a:pt x="176" y="313"/>
                  <a:pt x="177" y="312"/>
                  <a:pt x="177" y="310"/>
                </a:cubicBezTo>
                <a:cubicBezTo>
                  <a:pt x="177" y="309"/>
                  <a:pt x="177" y="308"/>
                  <a:pt x="177" y="308"/>
                </a:cubicBezTo>
                <a:cubicBezTo>
                  <a:pt x="225" y="269"/>
                  <a:pt x="302" y="271"/>
                  <a:pt x="348" y="314"/>
                </a:cubicBezTo>
                <a:cubicBezTo>
                  <a:pt x="335" y="304"/>
                  <a:pt x="321" y="296"/>
                  <a:pt x="305" y="292"/>
                </a:cubicBezTo>
                <a:cubicBezTo>
                  <a:pt x="282" y="285"/>
                  <a:pt x="257" y="285"/>
                  <a:pt x="234" y="292"/>
                </a:cubicBezTo>
                <a:cubicBezTo>
                  <a:pt x="211" y="299"/>
                  <a:pt x="191" y="315"/>
                  <a:pt x="179" y="336"/>
                </a:cubicBezTo>
                <a:cubicBezTo>
                  <a:pt x="168" y="357"/>
                  <a:pt x="166" y="383"/>
                  <a:pt x="172" y="406"/>
                </a:cubicBezTo>
                <a:cubicBezTo>
                  <a:pt x="179" y="429"/>
                  <a:pt x="196" y="449"/>
                  <a:pt x="219" y="457"/>
                </a:cubicBezTo>
                <a:cubicBezTo>
                  <a:pt x="224" y="458"/>
                  <a:pt x="229" y="459"/>
                  <a:pt x="234" y="460"/>
                </a:cubicBezTo>
                <a:cubicBezTo>
                  <a:pt x="234" y="460"/>
                  <a:pt x="234" y="460"/>
                  <a:pt x="234" y="460"/>
                </a:cubicBezTo>
                <a:cubicBezTo>
                  <a:pt x="235" y="460"/>
                  <a:pt x="237" y="460"/>
                  <a:pt x="238" y="460"/>
                </a:cubicBezTo>
                <a:cubicBezTo>
                  <a:pt x="256" y="460"/>
                  <a:pt x="273" y="454"/>
                  <a:pt x="286" y="443"/>
                </a:cubicBezTo>
                <a:cubicBezTo>
                  <a:pt x="304" y="427"/>
                  <a:pt x="315" y="403"/>
                  <a:pt x="310" y="379"/>
                </a:cubicBezTo>
                <a:cubicBezTo>
                  <a:pt x="315" y="403"/>
                  <a:pt x="303" y="427"/>
                  <a:pt x="286" y="443"/>
                </a:cubicBezTo>
                <a:cubicBezTo>
                  <a:pt x="274" y="452"/>
                  <a:pt x="259" y="458"/>
                  <a:pt x="244" y="459"/>
                </a:cubicBezTo>
                <a:cubicBezTo>
                  <a:pt x="266" y="456"/>
                  <a:pt x="277" y="442"/>
                  <a:pt x="277" y="442"/>
                </a:cubicBezTo>
                <a:cubicBezTo>
                  <a:pt x="282" y="436"/>
                  <a:pt x="284" y="429"/>
                  <a:pt x="284" y="422"/>
                </a:cubicBezTo>
                <a:cubicBezTo>
                  <a:pt x="284" y="412"/>
                  <a:pt x="280" y="402"/>
                  <a:pt x="271" y="396"/>
                </a:cubicBezTo>
                <a:cubicBezTo>
                  <a:pt x="266" y="392"/>
                  <a:pt x="261" y="391"/>
                  <a:pt x="255" y="391"/>
                </a:cubicBezTo>
                <a:cubicBezTo>
                  <a:pt x="247" y="391"/>
                  <a:pt x="239" y="394"/>
                  <a:pt x="234" y="401"/>
                </a:cubicBezTo>
                <a:cubicBezTo>
                  <a:pt x="231" y="405"/>
                  <a:pt x="230" y="409"/>
                  <a:pt x="230" y="414"/>
                </a:cubicBezTo>
                <a:cubicBezTo>
                  <a:pt x="230" y="420"/>
                  <a:pt x="233" y="427"/>
                  <a:pt x="238" y="431"/>
                </a:cubicBezTo>
                <a:cubicBezTo>
                  <a:pt x="241" y="433"/>
                  <a:pt x="245" y="434"/>
                  <a:pt x="249" y="434"/>
                </a:cubicBezTo>
                <a:cubicBezTo>
                  <a:pt x="254" y="434"/>
                  <a:pt x="259" y="432"/>
                  <a:pt x="262" y="427"/>
                </a:cubicBezTo>
                <a:cubicBezTo>
                  <a:pt x="264" y="425"/>
                  <a:pt x="265" y="422"/>
                  <a:pt x="265" y="419"/>
                </a:cubicBezTo>
                <a:cubicBezTo>
                  <a:pt x="265" y="415"/>
                  <a:pt x="263" y="411"/>
                  <a:pt x="260" y="408"/>
                </a:cubicBezTo>
                <a:cubicBezTo>
                  <a:pt x="258" y="406"/>
                  <a:pt x="255" y="406"/>
                  <a:pt x="253" y="406"/>
                </a:cubicBezTo>
                <a:cubicBezTo>
                  <a:pt x="249" y="406"/>
                  <a:pt x="246" y="407"/>
                  <a:pt x="244" y="410"/>
                </a:cubicBezTo>
                <a:cubicBezTo>
                  <a:pt x="243" y="412"/>
                  <a:pt x="242" y="414"/>
                  <a:pt x="242" y="416"/>
                </a:cubicBezTo>
                <a:cubicBezTo>
                  <a:pt x="242" y="419"/>
                  <a:pt x="243" y="421"/>
                  <a:pt x="246" y="423"/>
                </a:cubicBezTo>
                <a:cubicBezTo>
                  <a:pt x="247" y="424"/>
                  <a:pt x="248" y="425"/>
                  <a:pt x="250" y="425"/>
                </a:cubicBezTo>
                <a:cubicBezTo>
                  <a:pt x="252" y="425"/>
                  <a:pt x="255" y="424"/>
                  <a:pt x="256" y="422"/>
                </a:cubicBezTo>
                <a:cubicBezTo>
                  <a:pt x="257" y="420"/>
                  <a:pt x="257" y="419"/>
                  <a:pt x="257" y="418"/>
                </a:cubicBezTo>
                <a:cubicBezTo>
                  <a:pt x="257" y="416"/>
                  <a:pt x="257" y="414"/>
                  <a:pt x="255" y="413"/>
                </a:cubicBezTo>
                <a:cubicBezTo>
                  <a:pt x="254" y="412"/>
                  <a:pt x="253" y="412"/>
                  <a:pt x="252" y="412"/>
                </a:cubicBezTo>
                <a:cubicBezTo>
                  <a:pt x="250" y="412"/>
                  <a:pt x="249" y="413"/>
                  <a:pt x="248" y="414"/>
                </a:cubicBezTo>
                <a:cubicBezTo>
                  <a:pt x="247" y="415"/>
                  <a:pt x="247" y="416"/>
                  <a:pt x="247" y="416"/>
                </a:cubicBezTo>
                <a:cubicBezTo>
                  <a:pt x="247" y="418"/>
                  <a:pt x="247" y="419"/>
                  <a:pt x="249" y="420"/>
                </a:cubicBezTo>
                <a:cubicBezTo>
                  <a:pt x="249" y="420"/>
                  <a:pt x="250" y="421"/>
                  <a:pt x="251" y="421"/>
                </a:cubicBezTo>
                <a:cubicBezTo>
                  <a:pt x="252" y="421"/>
                  <a:pt x="253" y="420"/>
                  <a:pt x="254" y="419"/>
                </a:cubicBezTo>
                <a:cubicBezTo>
                  <a:pt x="254" y="419"/>
                  <a:pt x="254" y="418"/>
                  <a:pt x="254" y="417"/>
                </a:cubicBezTo>
                <a:cubicBezTo>
                  <a:pt x="254" y="416"/>
                  <a:pt x="254" y="416"/>
                  <a:pt x="253" y="415"/>
                </a:cubicBezTo>
                <a:cubicBezTo>
                  <a:pt x="253" y="415"/>
                  <a:pt x="252" y="414"/>
                  <a:pt x="251" y="414"/>
                </a:cubicBezTo>
                <a:cubicBezTo>
                  <a:pt x="251" y="414"/>
                  <a:pt x="250" y="415"/>
                  <a:pt x="249" y="415"/>
                </a:cubicBezTo>
                <a:cubicBezTo>
                  <a:pt x="249" y="416"/>
                  <a:pt x="249" y="416"/>
                  <a:pt x="249" y="417"/>
                </a:cubicBezTo>
                <a:cubicBezTo>
                  <a:pt x="249" y="417"/>
                  <a:pt x="249" y="418"/>
                  <a:pt x="250" y="419"/>
                </a:cubicBezTo>
                <a:cubicBezTo>
                  <a:pt x="250" y="419"/>
                  <a:pt x="250" y="419"/>
                  <a:pt x="250" y="419"/>
                </a:cubicBezTo>
                <a:cubicBezTo>
                  <a:pt x="250" y="419"/>
                  <a:pt x="250" y="419"/>
                  <a:pt x="250" y="419"/>
                </a:cubicBezTo>
                <a:cubicBezTo>
                  <a:pt x="249" y="418"/>
                  <a:pt x="249" y="417"/>
                  <a:pt x="249" y="416"/>
                </a:cubicBezTo>
                <a:cubicBezTo>
                  <a:pt x="249" y="416"/>
                  <a:pt x="249" y="415"/>
                  <a:pt x="249" y="415"/>
                </a:cubicBezTo>
                <a:cubicBezTo>
                  <a:pt x="250" y="414"/>
                  <a:pt x="251" y="414"/>
                  <a:pt x="252" y="414"/>
                </a:cubicBezTo>
                <a:cubicBezTo>
                  <a:pt x="253" y="414"/>
                  <a:pt x="253" y="414"/>
                  <a:pt x="254" y="414"/>
                </a:cubicBezTo>
                <a:cubicBezTo>
                  <a:pt x="255" y="415"/>
                  <a:pt x="256" y="416"/>
                  <a:pt x="256" y="418"/>
                </a:cubicBezTo>
                <a:cubicBezTo>
                  <a:pt x="256" y="419"/>
                  <a:pt x="255" y="420"/>
                  <a:pt x="255" y="421"/>
                </a:cubicBezTo>
                <a:cubicBezTo>
                  <a:pt x="254" y="422"/>
                  <a:pt x="252" y="423"/>
                  <a:pt x="250" y="423"/>
                </a:cubicBezTo>
                <a:cubicBezTo>
                  <a:pt x="249" y="423"/>
                  <a:pt x="248" y="422"/>
                  <a:pt x="247" y="422"/>
                </a:cubicBezTo>
                <a:cubicBezTo>
                  <a:pt x="245" y="420"/>
                  <a:pt x="244" y="418"/>
                  <a:pt x="244" y="416"/>
                </a:cubicBezTo>
                <a:cubicBezTo>
                  <a:pt x="244" y="414"/>
                  <a:pt x="244" y="413"/>
                  <a:pt x="245" y="411"/>
                </a:cubicBezTo>
                <a:cubicBezTo>
                  <a:pt x="247" y="409"/>
                  <a:pt x="250" y="407"/>
                  <a:pt x="253" y="407"/>
                </a:cubicBezTo>
                <a:cubicBezTo>
                  <a:pt x="255" y="407"/>
                  <a:pt x="257" y="408"/>
                  <a:pt x="259" y="409"/>
                </a:cubicBezTo>
                <a:cubicBezTo>
                  <a:pt x="262" y="412"/>
                  <a:pt x="263" y="415"/>
                  <a:pt x="263" y="419"/>
                </a:cubicBezTo>
                <a:cubicBezTo>
                  <a:pt x="263" y="422"/>
                  <a:pt x="263" y="424"/>
                  <a:pt x="261" y="426"/>
                </a:cubicBezTo>
                <a:cubicBezTo>
                  <a:pt x="258" y="430"/>
                  <a:pt x="253" y="433"/>
                  <a:pt x="249" y="433"/>
                </a:cubicBezTo>
                <a:cubicBezTo>
                  <a:pt x="245" y="433"/>
                  <a:pt x="242" y="432"/>
                  <a:pt x="239" y="429"/>
                </a:cubicBezTo>
                <a:cubicBezTo>
                  <a:pt x="234" y="426"/>
                  <a:pt x="232" y="420"/>
                  <a:pt x="232" y="414"/>
                </a:cubicBezTo>
                <a:cubicBezTo>
                  <a:pt x="232" y="410"/>
                  <a:pt x="233" y="406"/>
                  <a:pt x="236" y="402"/>
                </a:cubicBezTo>
                <a:cubicBezTo>
                  <a:pt x="240" y="396"/>
                  <a:pt x="248" y="392"/>
                  <a:pt x="255" y="392"/>
                </a:cubicBezTo>
                <a:cubicBezTo>
                  <a:pt x="260" y="392"/>
                  <a:pt x="266" y="394"/>
                  <a:pt x="270" y="397"/>
                </a:cubicBezTo>
                <a:cubicBezTo>
                  <a:pt x="278" y="403"/>
                  <a:pt x="282" y="412"/>
                  <a:pt x="282" y="422"/>
                </a:cubicBezTo>
                <a:cubicBezTo>
                  <a:pt x="282" y="428"/>
                  <a:pt x="280" y="435"/>
                  <a:pt x="276" y="441"/>
                </a:cubicBezTo>
                <a:cubicBezTo>
                  <a:pt x="276" y="441"/>
                  <a:pt x="273" y="445"/>
                  <a:pt x="266" y="449"/>
                </a:cubicBezTo>
                <a:cubicBezTo>
                  <a:pt x="259" y="454"/>
                  <a:pt x="248" y="458"/>
                  <a:pt x="234" y="458"/>
                </a:cubicBezTo>
                <a:cubicBezTo>
                  <a:pt x="234" y="459"/>
                  <a:pt x="234" y="459"/>
                  <a:pt x="234" y="459"/>
                </a:cubicBezTo>
                <a:cubicBezTo>
                  <a:pt x="229" y="459"/>
                  <a:pt x="224" y="458"/>
                  <a:pt x="219" y="456"/>
                </a:cubicBezTo>
                <a:cubicBezTo>
                  <a:pt x="172" y="440"/>
                  <a:pt x="157" y="377"/>
                  <a:pt x="180" y="337"/>
                </a:cubicBezTo>
                <a:cubicBezTo>
                  <a:pt x="192" y="316"/>
                  <a:pt x="212" y="301"/>
                  <a:pt x="234" y="294"/>
                </a:cubicBezTo>
                <a:cubicBezTo>
                  <a:pt x="257" y="287"/>
                  <a:pt x="281" y="287"/>
                  <a:pt x="304" y="294"/>
                </a:cubicBezTo>
                <a:cubicBezTo>
                  <a:pt x="350" y="307"/>
                  <a:pt x="385" y="346"/>
                  <a:pt x="402" y="389"/>
                </a:cubicBezTo>
                <a:cubicBezTo>
                  <a:pt x="416" y="427"/>
                  <a:pt x="412" y="471"/>
                  <a:pt x="393" y="507"/>
                </a:cubicBezTo>
                <a:cubicBezTo>
                  <a:pt x="386" y="508"/>
                  <a:pt x="378" y="509"/>
                  <a:pt x="371" y="511"/>
                </a:cubicBezTo>
                <a:cubicBezTo>
                  <a:pt x="378" y="502"/>
                  <a:pt x="384" y="491"/>
                  <a:pt x="387" y="480"/>
                </a:cubicBezTo>
                <a:cubicBezTo>
                  <a:pt x="390" y="470"/>
                  <a:pt x="392" y="459"/>
                  <a:pt x="392" y="448"/>
                </a:cubicBezTo>
                <a:cubicBezTo>
                  <a:pt x="392" y="418"/>
                  <a:pt x="380" y="388"/>
                  <a:pt x="360" y="365"/>
                </a:cubicBezTo>
                <a:cubicBezTo>
                  <a:pt x="340" y="342"/>
                  <a:pt x="312" y="326"/>
                  <a:pt x="278" y="326"/>
                </a:cubicBezTo>
                <a:cubicBezTo>
                  <a:pt x="269" y="326"/>
                  <a:pt x="259" y="328"/>
                  <a:pt x="249" y="330"/>
                </a:cubicBezTo>
                <a:cubicBezTo>
                  <a:pt x="249" y="330"/>
                  <a:pt x="249" y="330"/>
                  <a:pt x="249" y="330"/>
                </a:cubicBezTo>
                <a:cubicBezTo>
                  <a:pt x="243" y="331"/>
                  <a:pt x="239" y="335"/>
                  <a:pt x="237" y="337"/>
                </a:cubicBezTo>
                <a:cubicBezTo>
                  <a:pt x="236" y="339"/>
                  <a:pt x="234" y="342"/>
                  <a:pt x="234" y="346"/>
                </a:cubicBezTo>
                <a:cubicBezTo>
                  <a:pt x="234" y="350"/>
                  <a:pt x="235" y="354"/>
                  <a:pt x="239" y="357"/>
                </a:cubicBezTo>
                <a:cubicBezTo>
                  <a:pt x="242" y="360"/>
                  <a:pt x="245" y="361"/>
                  <a:pt x="248" y="362"/>
                </a:cubicBezTo>
                <a:cubicBezTo>
                  <a:pt x="248" y="362"/>
                  <a:pt x="248" y="362"/>
                  <a:pt x="248" y="362"/>
                </a:cubicBezTo>
                <a:cubicBezTo>
                  <a:pt x="252" y="362"/>
                  <a:pt x="256" y="360"/>
                  <a:pt x="258" y="358"/>
                </a:cubicBezTo>
                <a:cubicBezTo>
                  <a:pt x="260" y="357"/>
                  <a:pt x="261" y="354"/>
                  <a:pt x="261" y="352"/>
                </a:cubicBezTo>
                <a:cubicBezTo>
                  <a:pt x="261" y="349"/>
                  <a:pt x="261" y="347"/>
                  <a:pt x="260" y="345"/>
                </a:cubicBezTo>
                <a:cubicBezTo>
                  <a:pt x="258" y="343"/>
                  <a:pt x="256" y="342"/>
                  <a:pt x="255" y="342"/>
                </a:cubicBezTo>
                <a:cubicBezTo>
                  <a:pt x="253" y="342"/>
                  <a:pt x="251" y="343"/>
                  <a:pt x="250" y="343"/>
                </a:cubicBezTo>
                <a:cubicBezTo>
                  <a:pt x="249" y="345"/>
                  <a:pt x="248" y="346"/>
                  <a:pt x="248" y="347"/>
                </a:cubicBezTo>
                <a:cubicBezTo>
                  <a:pt x="248" y="348"/>
                  <a:pt x="248" y="349"/>
                  <a:pt x="249" y="350"/>
                </a:cubicBezTo>
                <a:cubicBezTo>
                  <a:pt x="250" y="351"/>
                  <a:pt x="251" y="352"/>
                  <a:pt x="252" y="352"/>
                </a:cubicBezTo>
                <a:cubicBezTo>
                  <a:pt x="251" y="353"/>
                  <a:pt x="249" y="354"/>
                  <a:pt x="248" y="353"/>
                </a:cubicBezTo>
                <a:cubicBezTo>
                  <a:pt x="247" y="353"/>
                  <a:pt x="246" y="353"/>
                  <a:pt x="246" y="352"/>
                </a:cubicBezTo>
                <a:cubicBezTo>
                  <a:pt x="245" y="352"/>
                  <a:pt x="244" y="352"/>
                  <a:pt x="244" y="352"/>
                </a:cubicBezTo>
                <a:cubicBezTo>
                  <a:pt x="242" y="349"/>
                  <a:pt x="241" y="347"/>
                  <a:pt x="241" y="344"/>
                </a:cubicBezTo>
                <a:cubicBezTo>
                  <a:pt x="242" y="340"/>
                  <a:pt x="244" y="337"/>
                  <a:pt x="246" y="335"/>
                </a:cubicBezTo>
                <a:cubicBezTo>
                  <a:pt x="247" y="333"/>
                  <a:pt x="249" y="332"/>
                  <a:pt x="250" y="331"/>
                </a:cubicBezTo>
                <a:cubicBezTo>
                  <a:pt x="251" y="331"/>
                  <a:pt x="252" y="330"/>
                  <a:pt x="252" y="330"/>
                </a:cubicBezTo>
                <a:cubicBezTo>
                  <a:pt x="261" y="328"/>
                  <a:pt x="270" y="327"/>
                  <a:pt x="278" y="327"/>
                </a:cubicBezTo>
                <a:cubicBezTo>
                  <a:pt x="311" y="327"/>
                  <a:pt x="340" y="343"/>
                  <a:pt x="360" y="365"/>
                </a:cubicBezTo>
                <a:cubicBezTo>
                  <a:pt x="379" y="388"/>
                  <a:pt x="391" y="418"/>
                  <a:pt x="391" y="448"/>
                </a:cubicBezTo>
                <a:cubicBezTo>
                  <a:pt x="391" y="459"/>
                  <a:pt x="389" y="470"/>
                  <a:pt x="386" y="480"/>
                </a:cubicBezTo>
                <a:cubicBezTo>
                  <a:pt x="383" y="491"/>
                  <a:pt x="377" y="502"/>
                  <a:pt x="370" y="511"/>
                </a:cubicBezTo>
                <a:cubicBezTo>
                  <a:pt x="353" y="516"/>
                  <a:pt x="335" y="521"/>
                  <a:pt x="318" y="527"/>
                </a:cubicBezTo>
                <a:cubicBezTo>
                  <a:pt x="312" y="518"/>
                  <a:pt x="303" y="510"/>
                  <a:pt x="293" y="505"/>
                </a:cubicBezTo>
                <a:cubicBezTo>
                  <a:pt x="314" y="492"/>
                  <a:pt x="321" y="478"/>
                  <a:pt x="321" y="466"/>
                </a:cubicBezTo>
                <a:cubicBezTo>
                  <a:pt x="321" y="447"/>
                  <a:pt x="306" y="433"/>
                  <a:pt x="306" y="433"/>
                </a:cubicBezTo>
                <a:cubicBezTo>
                  <a:pt x="305" y="434"/>
                  <a:pt x="305" y="434"/>
                  <a:pt x="305" y="434"/>
                </a:cubicBezTo>
                <a:cubicBezTo>
                  <a:pt x="305" y="434"/>
                  <a:pt x="306" y="435"/>
                  <a:pt x="307" y="436"/>
                </a:cubicBezTo>
                <a:cubicBezTo>
                  <a:pt x="312" y="441"/>
                  <a:pt x="320" y="452"/>
                  <a:pt x="320" y="466"/>
                </a:cubicBezTo>
                <a:cubicBezTo>
                  <a:pt x="320" y="478"/>
                  <a:pt x="314" y="491"/>
                  <a:pt x="292" y="504"/>
                </a:cubicBezTo>
                <a:cubicBezTo>
                  <a:pt x="283" y="500"/>
                  <a:pt x="274" y="498"/>
                  <a:pt x="264" y="498"/>
                </a:cubicBezTo>
                <a:cubicBezTo>
                  <a:pt x="242" y="498"/>
                  <a:pt x="219" y="510"/>
                  <a:pt x="202" y="526"/>
                </a:cubicBezTo>
                <a:cubicBezTo>
                  <a:pt x="203" y="526"/>
                  <a:pt x="203" y="526"/>
                  <a:pt x="203" y="526"/>
                </a:cubicBezTo>
                <a:cubicBezTo>
                  <a:pt x="219" y="510"/>
                  <a:pt x="242" y="499"/>
                  <a:pt x="264" y="499"/>
                </a:cubicBezTo>
                <a:cubicBezTo>
                  <a:pt x="273" y="499"/>
                  <a:pt x="283" y="501"/>
                  <a:pt x="291" y="505"/>
                </a:cubicBezTo>
                <a:cubicBezTo>
                  <a:pt x="285" y="509"/>
                  <a:pt x="276" y="513"/>
                  <a:pt x="267" y="516"/>
                </a:cubicBezTo>
                <a:cubicBezTo>
                  <a:pt x="234" y="528"/>
                  <a:pt x="215" y="551"/>
                  <a:pt x="202" y="577"/>
                </a:cubicBezTo>
                <a:cubicBezTo>
                  <a:pt x="197" y="586"/>
                  <a:pt x="194" y="595"/>
                  <a:pt x="191" y="604"/>
                </a:cubicBezTo>
                <a:cubicBezTo>
                  <a:pt x="182" y="583"/>
                  <a:pt x="169" y="563"/>
                  <a:pt x="154" y="546"/>
                </a:cubicBezTo>
                <a:cubicBezTo>
                  <a:pt x="132" y="521"/>
                  <a:pt x="106" y="501"/>
                  <a:pt x="78" y="483"/>
                </a:cubicBezTo>
                <a:cubicBezTo>
                  <a:pt x="79" y="482"/>
                  <a:pt x="79" y="482"/>
                  <a:pt x="79" y="482"/>
                </a:cubicBezTo>
                <a:cubicBezTo>
                  <a:pt x="83" y="475"/>
                  <a:pt x="75" y="468"/>
                  <a:pt x="66" y="468"/>
                </a:cubicBezTo>
                <a:cubicBezTo>
                  <a:pt x="63" y="468"/>
                  <a:pt x="57" y="469"/>
                  <a:pt x="53" y="473"/>
                </a:cubicBezTo>
                <a:cubicBezTo>
                  <a:pt x="53" y="473"/>
                  <a:pt x="63" y="472"/>
                  <a:pt x="68" y="479"/>
                </a:cubicBezTo>
                <a:cubicBezTo>
                  <a:pt x="68" y="479"/>
                  <a:pt x="67" y="482"/>
                  <a:pt x="61" y="481"/>
                </a:cubicBezTo>
                <a:cubicBezTo>
                  <a:pt x="61" y="481"/>
                  <a:pt x="70" y="494"/>
                  <a:pt x="78" y="483"/>
                </a:cubicBezTo>
                <a:cubicBezTo>
                  <a:pt x="105" y="501"/>
                  <a:pt x="131" y="522"/>
                  <a:pt x="152" y="547"/>
                </a:cubicBezTo>
                <a:cubicBezTo>
                  <a:pt x="168" y="565"/>
                  <a:pt x="181" y="586"/>
                  <a:pt x="188" y="608"/>
                </a:cubicBezTo>
                <a:cubicBezTo>
                  <a:pt x="183" y="613"/>
                  <a:pt x="178" y="618"/>
                  <a:pt x="173" y="623"/>
                </a:cubicBezTo>
                <a:cubicBezTo>
                  <a:pt x="172" y="602"/>
                  <a:pt x="166" y="583"/>
                  <a:pt x="154" y="567"/>
                </a:cubicBezTo>
                <a:cubicBezTo>
                  <a:pt x="139" y="548"/>
                  <a:pt x="115" y="535"/>
                  <a:pt x="80" y="530"/>
                </a:cubicBezTo>
                <a:cubicBezTo>
                  <a:pt x="80" y="531"/>
                  <a:pt x="80" y="531"/>
                  <a:pt x="80" y="531"/>
                </a:cubicBezTo>
                <a:cubicBezTo>
                  <a:pt x="115" y="536"/>
                  <a:pt x="139" y="549"/>
                  <a:pt x="153" y="567"/>
                </a:cubicBezTo>
                <a:cubicBezTo>
                  <a:pt x="166" y="583"/>
                  <a:pt x="171" y="603"/>
                  <a:pt x="173" y="624"/>
                </a:cubicBezTo>
                <a:cubicBezTo>
                  <a:pt x="171" y="626"/>
                  <a:pt x="169" y="629"/>
                  <a:pt x="167" y="631"/>
                </a:cubicBezTo>
                <a:cubicBezTo>
                  <a:pt x="160" y="609"/>
                  <a:pt x="143" y="590"/>
                  <a:pt x="111" y="577"/>
                </a:cubicBezTo>
                <a:cubicBezTo>
                  <a:pt x="113" y="573"/>
                  <a:pt x="108" y="569"/>
                  <a:pt x="102" y="569"/>
                </a:cubicBezTo>
                <a:cubicBezTo>
                  <a:pt x="100" y="569"/>
                  <a:pt x="96" y="569"/>
                  <a:pt x="93" y="572"/>
                </a:cubicBezTo>
                <a:cubicBezTo>
                  <a:pt x="93" y="572"/>
                  <a:pt x="100" y="571"/>
                  <a:pt x="103" y="576"/>
                </a:cubicBezTo>
                <a:cubicBezTo>
                  <a:pt x="103" y="576"/>
                  <a:pt x="103" y="578"/>
                  <a:pt x="99" y="577"/>
                </a:cubicBezTo>
                <a:cubicBezTo>
                  <a:pt x="99" y="577"/>
                  <a:pt x="105" y="587"/>
                  <a:pt x="111" y="578"/>
                </a:cubicBezTo>
                <a:cubicBezTo>
                  <a:pt x="111" y="578"/>
                  <a:pt x="111" y="578"/>
                  <a:pt x="111" y="578"/>
                </a:cubicBezTo>
                <a:cubicBezTo>
                  <a:pt x="143" y="591"/>
                  <a:pt x="159" y="610"/>
                  <a:pt x="166" y="631"/>
                </a:cubicBezTo>
                <a:cubicBezTo>
                  <a:pt x="162" y="636"/>
                  <a:pt x="158" y="641"/>
                  <a:pt x="154" y="646"/>
                </a:cubicBezTo>
                <a:cubicBezTo>
                  <a:pt x="139" y="665"/>
                  <a:pt x="125" y="685"/>
                  <a:pt x="114" y="706"/>
                </a:cubicBezTo>
                <a:cubicBezTo>
                  <a:pt x="114" y="704"/>
                  <a:pt x="114" y="702"/>
                  <a:pt x="114" y="701"/>
                </a:cubicBezTo>
                <a:cubicBezTo>
                  <a:pt x="114" y="693"/>
                  <a:pt x="114" y="685"/>
                  <a:pt x="113" y="677"/>
                </a:cubicBezTo>
                <a:cubicBezTo>
                  <a:pt x="123" y="664"/>
                  <a:pt x="132" y="648"/>
                  <a:pt x="129" y="630"/>
                </a:cubicBezTo>
                <a:cubicBezTo>
                  <a:pt x="127" y="611"/>
                  <a:pt x="113" y="595"/>
                  <a:pt x="95" y="588"/>
                </a:cubicBezTo>
                <a:cubicBezTo>
                  <a:pt x="78" y="581"/>
                  <a:pt x="56" y="585"/>
                  <a:pt x="45" y="601"/>
                </a:cubicBezTo>
                <a:cubicBezTo>
                  <a:pt x="45" y="601"/>
                  <a:pt x="45" y="601"/>
                  <a:pt x="45" y="601"/>
                </a:cubicBezTo>
                <a:cubicBezTo>
                  <a:pt x="43" y="600"/>
                  <a:pt x="43" y="600"/>
                  <a:pt x="43" y="600"/>
                </a:cubicBezTo>
                <a:cubicBezTo>
                  <a:pt x="43" y="600"/>
                  <a:pt x="43" y="600"/>
                  <a:pt x="43" y="600"/>
                </a:cubicBezTo>
                <a:cubicBezTo>
                  <a:pt x="40" y="607"/>
                  <a:pt x="32" y="613"/>
                  <a:pt x="23" y="613"/>
                </a:cubicBezTo>
                <a:cubicBezTo>
                  <a:pt x="21" y="613"/>
                  <a:pt x="18" y="612"/>
                  <a:pt x="15" y="611"/>
                </a:cubicBezTo>
                <a:cubicBezTo>
                  <a:pt x="9" y="607"/>
                  <a:pt x="5" y="601"/>
                  <a:pt x="5" y="595"/>
                </a:cubicBezTo>
                <a:cubicBezTo>
                  <a:pt x="5" y="592"/>
                  <a:pt x="6" y="589"/>
                  <a:pt x="8" y="587"/>
                </a:cubicBezTo>
                <a:cubicBezTo>
                  <a:pt x="10" y="582"/>
                  <a:pt x="15" y="579"/>
                  <a:pt x="20" y="579"/>
                </a:cubicBezTo>
                <a:cubicBezTo>
                  <a:pt x="22" y="579"/>
                  <a:pt x="24" y="580"/>
                  <a:pt x="27" y="581"/>
                </a:cubicBezTo>
                <a:cubicBezTo>
                  <a:pt x="30" y="583"/>
                  <a:pt x="32" y="587"/>
                  <a:pt x="32" y="591"/>
                </a:cubicBezTo>
                <a:cubicBezTo>
                  <a:pt x="32" y="592"/>
                  <a:pt x="32" y="594"/>
                  <a:pt x="31" y="596"/>
                </a:cubicBezTo>
                <a:cubicBezTo>
                  <a:pt x="30" y="599"/>
                  <a:pt x="27" y="600"/>
                  <a:pt x="23" y="600"/>
                </a:cubicBezTo>
                <a:cubicBezTo>
                  <a:pt x="22" y="600"/>
                  <a:pt x="21" y="600"/>
                  <a:pt x="19" y="599"/>
                </a:cubicBezTo>
                <a:cubicBezTo>
                  <a:pt x="17" y="598"/>
                  <a:pt x="16" y="596"/>
                  <a:pt x="16" y="593"/>
                </a:cubicBezTo>
                <a:cubicBezTo>
                  <a:pt x="16" y="592"/>
                  <a:pt x="16" y="591"/>
                  <a:pt x="17" y="590"/>
                </a:cubicBezTo>
                <a:cubicBezTo>
                  <a:pt x="15" y="589"/>
                  <a:pt x="15" y="589"/>
                  <a:pt x="15" y="589"/>
                </a:cubicBezTo>
                <a:cubicBezTo>
                  <a:pt x="14" y="591"/>
                  <a:pt x="14" y="592"/>
                  <a:pt x="14" y="593"/>
                </a:cubicBezTo>
                <a:cubicBezTo>
                  <a:pt x="14" y="596"/>
                  <a:pt x="16" y="599"/>
                  <a:pt x="19" y="601"/>
                </a:cubicBezTo>
                <a:cubicBezTo>
                  <a:pt x="20" y="602"/>
                  <a:pt x="22" y="602"/>
                  <a:pt x="23" y="602"/>
                </a:cubicBezTo>
                <a:cubicBezTo>
                  <a:pt x="27" y="602"/>
                  <a:pt x="31" y="600"/>
                  <a:pt x="33" y="597"/>
                </a:cubicBezTo>
                <a:cubicBezTo>
                  <a:pt x="34" y="595"/>
                  <a:pt x="34" y="593"/>
                  <a:pt x="34" y="591"/>
                </a:cubicBezTo>
                <a:cubicBezTo>
                  <a:pt x="34" y="586"/>
                  <a:pt x="32" y="582"/>
                  <a:pt x="27" y="579"/>
                </a:cubicBezTo>
                <a:cubicBezTo>
                  <a:pt x="25" y="578"/>
                  <a:pt x="22" y="577"/>
                  <a:pt x="20" y="577"/>
                </a:cubicBezTo>
                <a:cubicBezTo>
                  <a:pt x="14" y="577"/>
                  <a:pt x="9" y="580"/>
                  <a:pt x="6" y="586"/>
                </a:cubicBezTo>
                <a:cubicBezTo>
                  <a:pt x="4" y="589"/>
                  <a:pt x="4" y="592"/>
                  <a:pt x="4" y="595"/>
                </a:cubicBezTo>
                <a:cubicBezTo>
                  <a:pt x="4" y="602"/>
                  <a:pt x="7" y="609"/>
                  <a:pt x="14" y="612"/>
                </a:cubicBezTo>
                <a:cubicBezTo>
                  <a:pt x="17" y="614"/>
                  <a:pt x="20" y="615"/>
                  <a:pt x="23" y="615"/>
                </a:cubicBezTo>
                <a:cubicBezTo>
                  <a:pt x="31" y="614"/>
                  <a:pt x="38" y="610"/>
                  <a:pt x="43" y="605"/>
                </a:cubicBezTo>
                <a:cubicBezTo>
                  <a:pt x="35" y="620"/>
                  <a:pt x="42" y="641"/>
                  <a:pt x="59" y="647"/>
                </a:cubicBezTo>
                <a:cubicBezTo>
                  <a:pt x="59" y="647"/>
                  <a:pt x="59" y="647"/>
                  <a:pt x="59" y="647"/>
                </a:cubicBezTo>
                <a:cubicBezTo>
                  <a:pt x="59" y="647"/>
                  <a:pt x="60" y="647"/>
                  <a:pt x="61" y="647"/>
                </a:cubicBezTo>
                <a:cubicBezTo>
                  <a:pt x="76" y="651"/>
                  <a:pt x="90" y="637"/>
                  <a:pt x="90" y="623"/>
                </a:cubicBezTo>
                <a:cubicBezTo>
                  <a:pt x="95" y="629"/>
                  <a:pt x="98" y="635"/>
                  <a:pt x="102" y="642"/>
                </a:cubicBezTo>
                <a:cubicBezTo>
                  <a:pt x="100" y="642"/>
                  <a:pt x="99" y="643"/>
                  <a:pt x="98" y="643"/>
                </a:cubicBezTo>
                <a:cubicBezTo>
                  <a:pt x="96" y="644"/>
                  <a:pt x="95" y="647"/>
                  <a:pt x="95" y="648"/>
                </a:cubicBezTo>
                <a:cubicBezTo>
                  <a:pt x="95" y="650"/>
                  <a:pt x="95" y="651"/>
                  <a:pt x="97" y="652"/>
                </a:cubicBezTo>
                <a:cubicBezTo>
                  <a:pt x="97" y="652"/>
                  <a:pt x="98" y="652"/>
                  <a:pt x="99" y="652"/>
                </a:cubicBezTo>
                <a:cubicBezTo>
                  <a:pt x="101" y="652"/>
                  <a:pt x="102" y="652"/>
                  <a:pt x="103" y="651"/>
                </a:cubicBezTo>
                <a:cubicBezTo>
                  <a:pt x="103" y="651"/>
                  <a:pt x="104" y="651"/>
                  <a:pt x="105" y="650"/>
                </a:cubicBezTo>
                <a:cubicBezTo>
                  <a:pt x="108" y="657"/>
                  <a:pt x="109" y="664"/>
                  <a:pt x="111" y="671"/>
                </a:cubicBezTo>
                <a:cubicBezTo>
                  <a:pt x="109" y="674"/>
                  <a:pt x="108" y="676"/>
                  <a:pt x="107" y="678"/>
                </a:cubicBezTo>
                <a:cubicBezTo>
                  <a:pt x="106" y="679"/>
                  <a:pt x="106" y="679"/>
                  <a:pt x="106" y="680"/>
                </a:cubicBezTo>
                <a:cubicBezTo>
                  <a:pt x="106" y="679"/>
                  <a:pt x="106" y="678"/>
                  <a:pt x="106" y="677"/>
                </a:cubicBezTo>
                <a:cubicBezTo>
                  <a:pt x="106" y="676"/>
                  <a:pt x="106" y="676"/>
                  <a:pt x="106" y="675"/>
                </a:cubicBezTo>
                <a:cubicBezTo>
                  <a:pt x="106" y="674"/>
                  <a:pt x="106" y="672"/>
                  <a:pt x="105" y="671"/>
                </a:cubicBezTo>
                <a:cubicBezTo>
                  <a:pt x="105" y="671"/>
                  <a:pt x="105" y="671"/>
                  <a:pt x="105" y="671"/>
                </a:cubicBezTo>
                <a:cubicBezTo>
                  <a:pt x="105" y="671"/>
                  <a:pt x="105" y="671"/>
                  <a:pt x="105" y="671"/>
                </a:cubicBezTo>
                <a:cubicBezTo>
                  <a:pt x="105" y="671"/>
                  <a:pt x="105" y="671"/>
                  <a:pt x="105" y="671"/>
                </a:cubicBezTo>
                <a:cubicBezTo>
                  <a:pt x="104" y="669"/>
                  <a:pt x="103" y="667"/>
                  <a:pt x="101" y="666"/>
                </a:cubicBezTo>
                <a:cubicBezTo>
                  <a:pt x="101" y="666"/>
                  <a:pt x="101" y="666"/>
                  <a:pt x="101" y="666"/>
                </a:cubicBezTo>
                <a:cubicBezTo>
                  <a:pt x="101" y="666"/>
                  <a:pt x="101" y="666"/>
                  <a:pt x="101" y="666"/>
                </a:cubicBezTo>
                <a:cubicBezTo>
                  <a:pt x="101" y="666"/>
                  <a:pt x="101" y="666"/>
                  <a:pt x="101" y="666"/>
                </a:cubicBezTo>
                <a:cubicBezTo>
                  <a:pt x="100" y="666"/>
                  <a:pt x="99" y="666"/>
                  <a:pt x="98" y="666"/>
                </a:cubicBezTo>
                <a:cubicBezTo>
                  <a:pt x="97" y="666"/>
                  <a:pt x="96" y="666"/>
                  <a:pt x="95" y="666"/>
                </a:cubicBezTo>
                <a:cubicBezTo>
                  <a:pt x="94" y="666"/>
                  <a:pt x="94" y="667"/>
                  <a:pt x="94" y="667"/>
                </a:cubicBezTo>
                <a:cubicBezTo>
                  <a:pt x="93" y="667"/>
                  <a:pt x="93" y="667"/>
                  <a:pt x="93" y="667"/>
                </a:cubicBezTo>
                <a:cubicBezTo>
                  <a:pt x="93" y="667"/>
                  <a:pt x="93" y="667"/>
                  <a:pt x="93" y="667"/>
                </a:cubicBezTo>
                <a:cubicBezTo>
                  <a:pt x="93" y="667"/>
                  <a:pt x="93" y="667"/>
                  <a:pt x="93" y="667"/>
                </a:cubicBezTo>
                <a:cubicBezTo>
                  <a:pt x="93" y="667"/>
                  <a:pt x="93" y="667"/>
                  <a:pt x="93" y="667"/>
                </a:cubicBezTo>
                <a:cubicBezTo>
                  <a:pt x="92" y="668"/>
                  <a:pt x="92" y="669"/>
                  <a:pt x="92" y="670"/>
                </a:cubicBezTo>
                <a:cubicBezTo>
                  <a:pt x="92" y="671"/>
                  <a:pt x="92" y="672"/>
                  <a:pt x="93" y="672"/>
                </a:cubicBezTo>
                <a:cubicBezTo>
                  <a:pt x="93" y="672"/>
                  <a:pt x="93" y="672"/>
                  <a:pt x="93" y="672"/>
                </a:cubicBezTo>
                <a:cubicBezTo>
                  <a:pt x="93" y="672"/>
                  <a:pt x="93" y="672"/>
                  <a:pt x="93" y="672"/>
                </a:cubicBezTo>
                <a:cubicBezTo>
                  <a:pt x="93" y="672"/>
                  <a:pt x="93" y="672"/>
                  <a:pt x="93" y="672"/>
                </a:cubicBezTo>
                <a:cubicBezTo>
                  <a:pt x="93" y="672"/>
                  <a:pt x="93" y="672"/>
                  <a:pt x="93" y="672"/>
                </a:cubicBezTo>
                <a:cubicBezTo>
                  <a:pt x="93" y="672"/>
                  <a:pt x="94" y="673"/>
                  <a:pt x="94" y="673"/>
                </a:cubicBezTo>
                <a:cubicBezTo>
                  <a:pt x="95" y="673"/>
                  <a:pt x="96" y="672"/>
                  <a:pt x="97" y="672"/>
                </a:cubicBezTo>
                <a:cubicBezTo>
                  <a:pt x="97" y="672"/>
                  <a:pt x="97" y="672"/>
                  <a:pt x="97" y="672"/>
                </a:cubicBezTo>
                <a:cubicBezTo>
                  <a:pt x="97" y="671"/>
                  <a:pt x="97" y="671"/>
                  <a:pt x="97" y="671"/>
                </a:cubicBezTo>
                <a:cubicBezTo>
                  <a:pt x="97" y="671"/>
                  <a:pt x="97" y="671"/>
                  <a:pt x="98" y="671"/>
                </a:cubicBezTo>
                <a:cubicBezTo>
                  <a:pt x="99" y="671"/>
                  <a:pt x="99" y="671"/>
                  <a:pt x="99" y="671"/>
                </a:cubicBezTo>
                <a:cubicBezTo>
                  <a:pt x="99" y="671"/>
                  <a:pt x="99" y="671"/>
                  <a:pt x="99" y="671"/>
                </a:cubicBezTo>
                <a:cubicBezTo>
                  <a:pt x="99" y="671"/>
                  <a:pt x="99" y="671"/>
                  <a:pt x="99" y="671"/>
                </a:cubicBezTo>
                <a:cubicBezTo>
                  <a:pt x="100" y="671"/>
                  <a:pt x="101" y="672"/>
                  <a:pt x="102" y="673"/>
                </a:cubicBezTo>
                <a:cubicBezTo>
                  <a:pt x="102" y="674"/>
                  <a:pt x="103" y="675"/>
                  <a:pt x="103" y="677"/>
                </a:cubicBezTo>
                <a:cubicBezTo>
                  <a:pt x="103" y="680"/>
                  <a:pt x="102" y="683"/>
                  <a:pt x="100" y="685"/>
                </a:cubicBezTo>
                <a:cubicBezTo>
                  <a:pt x="100" y="686"/>
                  <a:pt x="99" y="687"/>
                  <a:pt x="99" y="688"/>
                </a:cubicBezTo>
                <a:cubicBezTo>
                  <a:pt x="99" y="688"/>
                  <a:pt x="99" y="688"/>
                  <a:pt x="98" y="688"/>
                </a:cubicBezTo>
                <a:cubicBezTo>
                  <a:pt x="98" y="689"/>
                  <a:pt x="98" y="689"/>
                  <a:pt x="98" y="689"/>
                </a:cubicBezTo>
                <a:cubicBezTo>
                  <a:pt x="98" y="689"/>
                  <a:pt x="98" y="689"/>
                  <a:pt x="98" y="689"/>
                </a:cubicBezTo>
                <a:cubicBezTo>
                  <a:pt x="98" y="689"/>
                  <a:pt x="98" y="689"/>
                  <a:pt x="98" y="689"/>
                </a:cubicBezTo>
                <a:cubicBezTo>
                  <a:pt x="98" y="689"/>
                  <a:pt x="98" y="689"/>
                  <a:pt x="98" y="689"/>
                </a:cubicBezTo>
                <a:cubicBezTo>
                  <a:pt x="97" y="691"/>
                  <a:pt x="96" y="692"/>
                  <a:pt x="94" y="693"/>
                </a:cubicBezTo>
                <a:cubicBezTo>
                  <a:pt x="95" y="692"/>
                  <a:pt x="95" y="691"/>
                  <a:pt x="95" y="690"/>
                </a:cubicBezTo>
                <a:cubicBezTo>
                  <a:pt x="95" y="690"/>
                  <a:pt x="95" y="690"/>
                  <a:pt x="95" y="689"/>
                </a:cubicBezTo>
                <a:cubicBezTo>
                  <a:pt x="95" y="688"/>
                  <a:pt x="95" y="688"/>
                  <a:pt x="95" y="687"/>
                </a:cubicBezTo>
                <a:cubicBezTo>
                  <a:pt x="95" y="687"/>
                  <a:pt x="95" y="687"/>
                  <a:pt x="95" y="687"/>
                </a:cubicBezTo>
                <a:cubicBezTo>
                  <a:pt x="95" y="687"/>
                  <a:pt x="95" y="687"/>
                  <a:pt x="95" y="687"/>
                </a:cubicBezTo>
                <a:cubicBezTo>
                  <a:pt x="95" y="687"/>
                  <a:pt x="95" y="687"/>
                  <a:pt x="95" y="687"/>
                </a:cubicBezTo>
                <a:cubicBezTo>
                  <a:pt x="94" y="685"/>
                  <a:pt x="93" y="684"/>
                  <a:pt x="92" y="684"/>
                </a:cubicBezTo>
                <a:cubicBezTo>
                  <a:pt x="92" y="684"/>
                  <a:pt x="92" y="684"/>
                  <a:pt x="92" y="684"/>
                </a:cubicBezTo>
                <a:cubicBezTo>
                  <a:pt x="92" y="684"/>
                  <a:pt x="92" y="684"/>
                  <a:pt x="92" y="684"/>
                </a:cubicBezTo>
                <a:cubicBezTo>
                  <a:pt x="92" y="684"/>
                  <a:pt x="91" y="684"/>
                  <a:pt x="90" y="684"/>
                </a:cubicBezTo>
                <a:cubicBezTo>
                  <a:pt x="90" y="684"/>
                  <a:pt x="89" y="684"/>
                  <a:pt x="89" y="684"/>
                </a:cubicBezTo>
                <a:cubicBezTo>
                  <a:pt x="88" y="684"/>
                  <a:pt x="88" y="684"/>
                  <a:pt x="88" y="684"/>
                </a:cubicBezTo>
                <a:cubicBezTo>
                  <a:pt x="88" y="684"/>
                  <a:pt x="88" y="684"/>
                  <a:pt x="88" y="684"/>
                </a:cubicBezTo>
                <a:cubicBezTo>
                  <a:pt x="88" y="684"/>
                  <a:pt x="88" y="684"/>
                  <a:pt x="88" y="684"/>
                </a:cubicBezTo>
                <a:cubicBezTo>
                  <a:pt x="88" y="684"/>
                  <a:pt x="88" y="684"/>
                  <a:pt x="88" y="684"/>
                </a:cubicBezTo>
                <a:cubicBezTo>
                  <a:pt x="88" y="684"/>
                  <a:pt x="88" y="684"/>
                  <a:pt x="88" y="684"/>
                </a:cubicBezTo>
                <a:cubicBezTo>
                  <a:pt x="88" y="685"/>
                  <a:pt x="88" y="685"/>
                  <a:pt x="88" y="685"/>
                </a:cubicBezTo>
                <a:cubicBezTo>
                  <a:pt x="87" y="685"/>
                  <a:pt x="87" y="686"/>
                  <a:pt x="87" y="686"/>
                </a:cubicBezTo>
                <a:cubicBezTo>
                  <a:pt x="87" y="687"/>
                  <a:pt x="87" y="688"/>
                  <a:pt x="88" y="688"/>
                </a:cubicBezTo>
                <a:cubicBezTo>
                  <a:pt x="88" y="688"/>
                  <a:pt x="88" y="688"/>
                  <a:pt x="88" y="688"/>
                </a:cubicBezTo>
                <a:cubicBezTo>
                  <a:pt x="88" y="688"/>
                  <a:pt x="88" y="688"/>
                  <a:pt x="88" y="688"/>
                </a:cubicBezTo>
                <a:cubicBezTo>
                  <a:pt x="88" y="688"/>
                  <a:pt x="88" y="688"/>
                  <a:pt x="88" y="688"/>
                </a:cubicBezTo>
                <a:cubicBezTo>
                  <a:pt x="88" y="688"/>
                  <a:pt x="88" y="688"/>
                  <a:pt x="88" y="688"/>
                </a:cubicBezTo>
                <a:cubicBezTo>
                  <a:pt x="88" y="688"/>
                  <a:pt x="88" y="688"/>
                  <a:pt x="88" y="688"/>
                </a:cubicBezTo>
                <a:cubicBezTo>
                  <a:pt x="89" y="688"/>
                  <a:pt x="90" y="688"/>
                  <a:pt x="90" y="687"/>
                </a:cubicBezTo>
                <a:cubicBezTo>
                  <a:pt x="90" y="687"/>
                  <a:pt x="90" y="687"/>
                  <a:pt x="90" y="687"/>
                </a:cubicBezTo>
                <a:cubicBezTo>
                  <a:pt x="90" y="687"/>
                  <a:pt x="90" y="687"/>
                  <a:pt x="90" y="687"/>
                </a:cubicBezTo>
                <a:cubicBezTo>
                  <a:pt x="90" y="687"/>
                  <a:pt x="90" y="687"/>
                  <a:pt x="91" y="687"/>
                </a:cubicBezTo>
                <a:cubicBezTo>
                  <a:pt x="91" y="687"/>
                  <a:pt x="91" y="687"/>
                  <a:pt x="91" y="687"/>
                </a:cubicBezTo>
                <a:cubicBezTo>
                  <a:pt x="91" y="687"/>
                  <a:pt x="91" y="687"/>
                  <a:pt x="91" y="687"/>
                </a:cubicBezTo>
                <a:cubicBezTo>
                  <a:pt x="91" y="687"/>
                  <a:pt x="91" y="687"/>
                  <a:pt x="91" y="687"/>
                </a:cubicBezTo>
                <a:cubicBezTo>
                  <a:pt x="91" y="687"/>
                  <a:pt x="92" y="688"/>
                  <a:pt x="92" y="688"/>
                </a:cubicBezTo>
                <a:cubicBezTo>
                  <a:pt x="92" y="689"/>
                  <a:pt x="93" y="689"/>
                  <a:pt x="93" y="690"/>
                </a:cubicBezTo>
                <a:cubicBezTo>
                  <a:pt x="93" y="692"/>
                  <a:pt x="92" y="693"/>
                  <a:pt x="91" y="695"/>
                </a:cubicBezTo>
                <a:cubicBezTo>
                  <a:pt x="91" y="695"/>
                  <a:pt x="91" y="696"/>
                  <a:pt x="91" y="696"/>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8"/>
                  <a:pt x="90" y="698"/>
                  <a:pt x="90" y="698"/>
                </a:cubicBezTo>
                <a:cubicBezTo>
                  <a:pt x="87" y="701"/>
                  <a:pt x="83" y="705"/>
                  <a:pt x="80" y="708"/>
                </a:cubicBezTo>
                <a:cubicBezTo>
                  <a:pt x="69" y="698"/>
                  <a:pt x="55" y="691"/>
                  <a:pt x="42" y="690"/>
                </a:cubicBezTo>
                <a:cubicBezTo>
                  <a:pt x="43" y="685"/>
                  <a:pt x="46" y="680"/>
                  <a:pt x="48" y="677"/>
                </a:cubicBezTo>
                <a:cubicBezTo>
                  <a:pt x="50" y="675"/>
                  <a:pt x="52" y="673"/>
                  <a:pt x="54" y="672"/>
                </a:cubicBezTo>
                <a:cubicBezTo>
                  <a:pt x="55" y="671"/>
                  <a:pt x="56" y="670"/>
                  <a:pt x="56" y="670"/>
                </a:cubicBezTo>
                <a:cubicBezTo>
                  <a:pt x="56" y="670"/>
                  <a:pt x="56" y="670"/>
                  <a:pt x="56" y="670"/>
                </a:cubicBezTo>
                <a:cubicBezTo>
                  <a:pt x="56" y="670"/>
                  <a:pt x="44" y="678"/>
                  <a:pt x="41" y="690"/>
                </a:cubicBezTo>
                <a:cubicBezTo>
                  <a:pt x="38" y="689"/>
                  <a:pt x="36" y="689"/>
                  <a:pt x="34" y="689"/>
                </a:cubicBezTo>
                <a:cubicBezTo>
                  <a:pt x="28" y="689"/>
                  <a:pt x="22" y="690"/>
                  <a:pt x="17" y="692"/>
                </a:cubicBezTo>
                <a:cubicBezTo>
                  <a:pt x="12" y="693"/>
                  <a:pt x="9" y="696"/>
                  <a:pt x="7" y="697"/>
                </a:cubicBezTo>
                <a:cubicBezTo>
                  <a:pt x="6" y="699"/>
                  <a:pt x="5" y="701"/>
                  <a:pt x="5" y="703"/>
                </a:cubicBezTo>
                <a:cubicBezTo>
                  <a:pt x="5" y="706"/>
                  <a:pt x="6" y="709"/>
                  <a:pt x="8" y="712"/>
                </a:cubicBezTo>
                <a:cubicBezTo>
                  <a:pt x="11" y="714"/>
                  <a:pt x="13" y="715"/>
                  <a:pt x="15" y="715"/>
                </a:cubicBezTo>
                <a:cubicBezTo>
                  <a:pt x="15" y="715"/>
                  <a:pt x="15" y="715"/>
                  <a:pt x="15" y="715"/>
                </a:cubicBezTo>
                <a:cubicBezTo>
                  <a:pt x="18" y="715"/>
                  <a:pt x="21" y="714"/>
                  <a:pt x="22" y="713"/>
                </a:cubicBezTo>
                <a:cubicBezTo>
                  <a:pt x="24" y="711"/>
                  <a:pt x="25" y="710"/>
                  <a:pt x="25" y="708"/>
                </a:cubicBezTo>
                <a:cubicBezTo>
                  <a:pt x="25" y="706"/>
                  <a:pt x="25" y="704"/>
                  <a:pt x="24" y="703"/>
                </a:cubicBezTo>
                <a:cubicBezTo>
                  <a:pt x="23" y="702"/>
                  <a:pt x="21" y="701"/>
                  <a:pt x="20" y="701"/>
                </a:cubicBezTo>
                <a:cubicBezTo>
                  <a:pt x="19" y="701"/>
                  <a:pt x="18" y="701"/>
                  <a:pt x="17" y="702"/>
                </a:cubicBezTo>
                <a:cubicBezTo>
                  <a:pt x="16" y="703"/>
                  <a:pt x="16" y="703"/>
                  <a:pt x="15" y="704"/>
                </a:cubicBezTo>
                <a:cubicBezTo>
                  <a:pt x="15" y="705"/>
                  <a:pt x="16" y="706"/>
                  <a:pt x="16" y="706"/>
                </a:cubicBezTo>
                <a:cubicBezTo>
                  <a:pt x="16" y="708"/>
                  <a:pt x="17" y="708"/>
                  <a:pt x="18" y="708"/>
                </a:cubicBezTo>
                <a:cubicBezTo>
                  <a:pt x="17" y="709"/>
                  <a:pt x="16" y="709"/>
                  <a:pt x="16" y="709"/>
                </a:cubicBezTo>
                <a:cubicBezTo>
                  <a:pt x="15" y="709"/>
                  <a:pt x="14" y="709"/>
                  <a:pt x="14" y="708"/>
                </a:cubicBezTo>
                <a:cubicBezTo>
                  <a:pt x="13" y="708"/>
                  <a:pt x="13" y="708"/>
                  <a:pt x="13" y="708"/>
                </a:cubicBezTo>
                <a:cubicBezTo>
                  <a:pt x="11" y="706"/>
                  <a:pt x="10" y="704"/>
                  <a:pt x="10" y="702"/>
                </a:cubicBezTo>
                <a:cubicBezTo>
                  <a:pt x="11" y="700"/>
                  <a:pt x="12" y="697"/>
                  <a:pt x="13" y="695"/>
                </a:cubicBezTo>
                <a:cubicBezTo>
                  <a:pt x="15" y="694"/>
                  <a:pt x="16" y="693"/>
                  <a:pt x="17" y="693"/>
                </a:cubicBezTo>
                <a:cubicBezTo>
                  <a:pt x="18" y="692"/>
                  <a:pt x="18" y="692"/>
                  <a:pt x="18" y="692"/>
                </a:cubicBezTo>
                <a:cubicBezTo>
                  <a:pt x="23" y="691"/>
                  <a:pt x="28" y="690"/>
                  <a:pt x="34" y="690"/>
                </a:cubicBezTo>
                <a:cubicBezTo>
                  <a:pt x="36" y="690"/>
                  <a:pt x="38" y="690"/>
                  <a:pt x="41" y="690"/>
                </a:cubicBezTo>
                <a:cubicBezTo>
                  <a:pt x="40" y="692"/>
                  <a:pt x="40" y="693"/>
                  <a:pt x="40" y="694"/>
                </a:cubicBezTo>
                <a:cubicBezTo>
                  <a:pt x="40" y="700"/>
                  <a:pt x="43" y="707"/>
                  <a:pt x="50" y="714"/>
                </a:cubicBezTo>
                <a:cubicBezTo>
                  <a:pt x="56" y="720"/>
                  <a:pt x="61" y="725"/>
                  <a:pt x="65" y="730"/>
                </a:cubicBezTo>
                <a:cubicBezTo>
                  <a:pt x="62" y="738"/>
                  <a:pt x="59" y="746"/>
                  <a:pt x="58" y="755"/>
                </a:cubicBezTo>
                <a:cubicBezTo>
                  <a:pt x="49" y="752"/>
                  <a:pt x="38" y="753"/>
                  <a:pt x="29" y="756"/>
                </a:cubicBezTo>
                <a:cubicBezTo>
                  <a:pt x="27" y="753"/>
                  <a:pt x="22" y="753"/>
                  <a:pt x="17" y="755"/>
                </a:cubicBezTo>
                <a:cubicBezTo>
                  <a:pt x="16" y="756"/>
                  <a:pt x="13" y="759"/>
                  <a:pt x="12" y="762"/>
                </a:cubicBezTo>
                <a:cubicBezTo>
                  <a:pt x="12" y="762"/>
                  <a:pt x="17" y="758"/>
                  <a:pt x="23" y="761"/>
                </a:cubicBezTo>
                <a:cubicBezTo>
                  <a:pt x="23" y="761"/>
                  <a:pt x="23" y="762"/>
                  <a:pt x="19" y="764"/>
                </a:cubicBezTo>
                <a:cubicBezTo>
                  <a:pt x="19" y="764"/>
                  <a:pt x="30" y="769"/>
                  <a:pt x="30" y="758"/>
                </a:cubicBezTo>
                <a:cubicBezTo>
                  <a:pt x="30" y="757"/>
                  <a:pt x="30" y="757"/>
                  <a:pt x="29" y="756"/>
                </a:cubicBezTo>
                <a:cubicBezTo>
                  <a:pt x="39" y="754"/>
                  <a:pt x="49" y="754"/>
                  <a:pt x="58" y="758"/>
                </a:cubicBezTo>
                <a:cubicBezTo>
                  <a:pt x="58" y="763"/>
                  <a:pt x="58" y="768"/>
                  <a:pt x="59" y="774"/>
                </a:cubicBezTo>
                <a:cubicBezTo>
                  <a:pt x="59" y="775"/>
                  <a:pt x="60" y="777"/>
                  <a:pt x="60" y="779"/>
                </a:cubicBezTo>
                <a:cubicBezTo>
                  <a:pt x="55" y="777"/>
                  <a:pt x="50" y="776"/>
                  <a:pt x="44" y="776"/>
                </a:cubicBezTo>
                <a:cubicBezTo>
                  <a:pt x="41" y="776"/>
                  <a:pt x="37" y="776"/>
                  <a:pt x="34" y="777"/>
                </a:cubicBezTo>
                <a:cubicBezTo>
                  <a:pt x="34" y="777"/>
                  <a:pt x="34" y="777"/>
                  <a:pt x="34" y="777"/>
                </a:cubicBezTo>
                <a:cubicBezTo>
                  <a:pt x="37" y="777"/>
                  <a:pt x="41" y="776"/>
                  <a:pt x="44" y="776"/>
                </a:cubicBezTo>
                <a:cubicBezTo>
                  <a:pt x="50" y="776"/>
                  <a:pt x="56" y="777"/>
                  <a:pt x="61" y="779"/>
                </a:cubicBezTo>
                <a:cubicBezTo>
                  <a:pt x="63" y="787"/>
                  <a:pt x="68" y="795"/>
                  <a:pt x="73" y="801"/>
                </a:cubicBezTo>
                <a:cubicBezTo>
                  <a:pt x="79" y="801"/>
                  <a:pt x="79" y="801"/>
                  <a:pt x="79" y="801"/>
                </a:cubicBezTo>
                <a:cubicBezTo>
                  <a:pt x="78" y="800"/>
                  <a:pt x="77" y="799"/>
                  <a:pt x="76" y="798"/>
                </a:cubicBezTo>
                <a:cubicBezTo>
                  <a:pt x="77" y="796"/>
                  <a:pt x="78" y="795"/>
                  <a:pt x="79" y="793"/>
                </a:cubicBezTo>
                <a:cubicBezTo>
                  <a:pt x="79" y="795"/>
                  <a:pt x="80" y="797"/>
                  <a:pt x="80" y="799"/>
                </a:cubicBezTo>
                <a:cubicBezTo>
                  <a:pt x="80" y="800"/>
                  <a:pt x="80" y="800"/>
                  <a:pt x="79" y="801"/>
                </a:cubicBezTo>
                <a:cubicBezTo>
                  <a:pt x="80" y="801"/>
                  <a:pt x="80" y="801"/>
                  <a:pt x="80" y="801"/>
                </a:cubicBezTo>
                <a:cubicBezTo>
                  <a:pt x="80" y="801"/>
                  <a:pt x="80" y="801"/>
                  <a:pt x="80" y="801"/>
                </a:cubicBezTo>
                <a:cubicBezTo>
                  <a:pt x="80" y="801"/>
                  <a:pt x="80" y="801"/>
                  <a:pt x="80" y="801"/>
                </a:cubicBezTo>
                <a:cubicBezTo>
                  <a:pt x="90" y="801"/>
                  <a:pt x="90" y="801"/>
                  <a:pt x="90" y="801"/>
                </a:cubicBezTo>
                <a:cubicBezTo>
                  <a:pt x="90" y="794"/>
                  <a:pt x="91" y="788"/>
                  <a:pt x="92" y="782"/>
                </a:cubicBezTo>
                <a:cubicBezTo>
                  <a:pt x="94" y="779"/>
                  <a:pt x="95" y="776"/>
                  <a:pt x="97" y="773"/>
                </a:cubicBezTo>
                <a:cubicBezTo>
                  <a:pt x="95" y="783"/>
                  <a:pt x="94" y="792"/>
                  <a:pt x="93" y="801"/>
                </a:cubicBezTo>
                <a:cubicBezTo>
                  <a:pt x="117" y="801"/>
                  <a:pt x="117" y="801"/>
                  <a:pt x="117" y="801"/>
                </a:cubicBezTo>
                <a:cubicBezTo>
                  <a:pt x="120" y="799"/>
                  <a:pt x="123" y="796"/>
                  <a:pt x="126" y="794"/>
                </a:cubicBezTo>
                <a:cubicBezTo>
                  <a:pt x="125" y="796"/>
                  <a:pt x="123" y="799"/>
                  <a:pt x="122" y="801"/>
                </a:cubicBezTo>
                <a:cubicBezTo>
                  <a:pt x="123" y="801"/>
                  <a:pt x="123" y="801"/>
                  <a:pt x="123" y="801"/>
                </a:cubicBezTo>
                <a:cubicBezTo>
                  <a:pt x="125" y="798"/>
                  <a:pt x="126" y="795"/>
                  <a:pt x="128" y="792"/>
                </a:cubicBezTo>
                <a:cubicBezTo>
                  <a:pt x="128" y="792"/>
                  <a:pt x="128" y="792"/>
                  <a:pt x="128" y="792"/>
                </a:cubicBezTo>
                <a:cubicBezTo>
                  <a:pt x="128" y="795"/>
                  <a:pt x="127" y="798"/>
                  <a:pt x="126" y="801"/>
                </a:cubicBezTo>
                <a:cubicBezTo>
                  <a:pt x="127" y="801"/>
                  <a:pt x="127" y="801"/>
                  <a:pt x="127" y="801"/>
                </a:cubicBezTo>
                <a:cubicBezTo>
                  <a:pt x="128" y="798"/>
                  <a:pt x="129" y="794"/>
                  <a:pt x="129" y="791"/>
                </a:cubicBezTo>
                <a:cubicBezTo>
                  <a:pt x="134" y="787"/>
                  <a:pt x="138" y="783"/>
                  <a:pt x="142" y="779"/>
                </a:cubicBezTo>
                <a:cubicBezTo>
                  <a:pt x="153" y="772"/>
                  <a:pt x="165" y="765"/>
                  <a:pt x="178" y="765"/>
                </a:cubicBezTo>
                <a:cubicBezTo>
                  <a:pt x="182" y="765"/>
                  <a:pt x="185" y="766"/>
                  <a:pt x="189" y="767"/>
                </a:cubicBezTo>
                <a:cubicBezTo>
                  <a:pt x="175" y="780"/>
                  <a:pt x="159" y="792"/>
                  <a:pt x="145" y="801"/>
                </a:cubicBezTo>
                <a:cubicBezTo>
                  <a:pt x="145" y="801"/>
                  <a:pt x="145" y="801"/>
                  <a:pt x="145" y="801"/>
                </a:cubicBezTo>
                <a:cubicBezTo>
                  <a:pt x="147" y="801"/>
                  <a:pt x="147" y="801"/>
                  <a:pt x="147" y="801"/>
                </a:cubicBezTo>
                <a:cubicBezTo>
                  <a:pt x="161" y="792"/>
                  <a:pt x="176" y="781"/>
                  <a:pt x="190" y="768"/>
                </a:cubicBezTo>
                <a:cubicBezTo>
                  <a:pt x="199" y="771"/>
                  <a:pt x="207" y="778"/>
                  <a:pt x="214" y="792"/>
                </a:cubicBezTo>
                <a:cubicBezTo>
                  <a:pt x="215" y="792"/>
                  <a:pt x="215" y="792"/>
                  <a:pt x="215" y="792"/>
                </a:cubicBezTo>
                <a:cubicBezTo>
                  <a:pt x="208" y="778"/>
                  <a:pt x="199" y="770"/>
                  <a:pt x="190" y="767"/>
                </a:cubicBezTo>
                <a:cubicBezTo>
                  <a:pt x="199" y="759"/>
                  <a:pt x="208" y="750"/>
                  <a:pt x="215" y="740"/>
                </a:cubicBezTo>
                <a:cubicBezTo>
                  <a:pt x="223" y="746"/>
                  <a:pt x="231" y="753"/>
                  <a:pt x="240" y="759"/>
                </a:cubicBezTo>
                <a:cubicBezTo>
                  <a:pt x="262" y="774"/>
                  <a:pt x="290" y="782"/>
                  <a:pt x="317" y="780"/>
                </a:cubicBezTo>
                <a:cubicBezTo>
                  <a:pt x="344" y="779"/>
                  <a:pt x="373" y="774"/>
                  <a:pt x="396" y="791"/>
                </a:cubicBezTo>
                <a:cubicBezTo>
                  <a:pt x="373" y="774"/>
                  <a:pt x="343" y="778"/>
                  <a:pt x="317" y="780"/>
                </a:cubicBezTo>
                <a:cubicBezTo>
                  <a:pt x="290" y="781"/>
                  <a:pt x="263" y="773"/>
                  <a:pt x="241" y="757"/>
                </a:cubicBezTo>
                <a:cubicBezTo>
                  <a:pt x="232" y="752"/>
                  <a:pt x="224" y="745"/>
                  <a:pt x="216" y="739"/>
                </a:cubicBezTo>
                <a:cubicBezTo>
                  <a:pt x="218" y="736"/>
                  <a:pt x="219" y="734"/>
                  <a:pt x="221" y="731"/>
                </a:cubicBezTo>
                <a:cubicBezTo>
                  <a:pt x="225" y="726"/>
                  <a:pt x="228" y="721"/>
                  <a:pt x="232" y="716"/>
                </a:cubicBezTo>
                <a:cubicBezTo>
                  <a:pt x="248" y="720"/>
                  <a:pt x="263" y="725"/>
                  <a:pt x="278" y="731"/>
                </a:cubicBezTo>
                <a:cubicBezTo>
                  <a:pt x="300" y="738"/>
                  <a:pt x="322" y="745"/>
                  <a:pt x="345" y="751"/>
                </a:cubicBezTo>
                <a:cubicBezTo>
                  <a:pt x="348" y="751"/>
                  <a:pt x="352" y="752"/>
                  <a:pt x="356" y="753"/>
                </a:cubicBezTo>
                <a:cubicBezTo>
                  <a:pt x="358" y="754"/>
                  <a:pt x="360" y="756"/>
                  <a:pt x="362" y="757"/>
                </a:cubicBezTo>
                <a:cubicBezTo>
                  <a:pt x="383" y="771"/>
                  <a:pt x="400" y="778"/>
                  <a:pt x="431" y="778"/>
                </a:cubicBezTo>
                <a:cubicBezTo>
                  <a:pt x="445" y="778"/>
                  <a:pt x="461" y="777"/>
                  <a:pt x="481" y="774"/>
                </a:cubicBezTo>
                <a:cubicBezTo>
                  <a:pt x="481" y="773"/>
                  <a:pt x="481" y="773"/>
                  <a:pt x="481" y="773"/>
                </a:cubicBezTo>
                <a:cubicBezTo>
                  <a:pt x="461" y="776"/>
                  <a:pt x="444" y="777"/>
                  <a:pt x="431" y="777"/>
                </a:cubicBezTo>
                <a:cubicBezTo>
                  <a:pt x="400" y="777"/>
                  <a:pt x="384" y="770"/>
                  <a:pt x="363" y="756"/>
                </a:cubicBezTo>
                <a:cubicBezTo>
                  <a:pt x="361" y="755"/>
                  <a:pt x="359" y="754"/>
                  <a:pt x="358" y="753"/>
                </a:cubicBezTo>
                <a:cubicBezTo>
                  <a:pt x="376" y="757"/>
                  <a:pt x="395" y="759"/>
                  <a:pt x="414" y="755"/>
                </a:cubicBezTo>
                <a:cubicBezTo>
                  <a:pt x="439" y="751"/>
                  <a:pt x="448" y="724"/>
                  <a:pt x="469" y="715"/>
                </a:cubicBezTo>
                <a:cubicBezTo>
                  <a:pt x="491" y="707"/>
                  <a:pt x="515" y="710"/>
                  <a:pt x="537" y="714"/>
                </a:cubicBezTo>
                <a:cubicBezTo>
                  <a:pt x="515" y="710"/>
                  <a:pt x="491" y="706"/>
                  <a:pt x="469" y="714"/>
                </a:cubicBezTo>
                <a:cubicBezTo>
                  <a:pt x="447" y="723"/>
                  <a:pt x="437" y="750"/>
                  <a:pt x="413" y="753"/>
                </a:cubicBezTo>
                <a:cubicBezTo>
                  <a:pt x="392" y="757"/>
                  <a:pt x="371" y="753"/>
                  <a:pt x="350" y="748"/>
                </a:cubicBezTo>
                <a:cubicBezTo>
                  <a:pt x="344" y="744"/>
                  <a:pt x="337" y="739"/>
                  <a:pt x="330" y="734"/>
                </a:cubicBezTo>
                <a:cubicBezTo>
                  <a:pt x="348" y="737"/>
                  <a:pt x="367" y="737"/>
                  <a:pt x="385" y="734"/>
                </a:cubicBezTo>
                <a:cubicBezTo>
                  <a:pt x="396" y="732"/>
                  <a:pt x="408" y="728"/>
                  <a:pt x="415" y="720"/>
                </a:cubicBezTo>
                <a:cubicBezTo>
                  <a:pt x="422" y="712"/>
                  <a:pt x="419" y="702"/>
                  <a:pt x="415" y="694"/>
                </a:cubicBezTo>
                <a:cubicBezTo>
                  <a:pt x="415" y="694"/>
                  <a:pt x="415" y="694"/>
                  <a:pt x="415" y="694"/>
                </a:cubicBezTo>
                <a:cubicBezTo>
                  <a:pt x="418" y="692"/>
                  <a:pt x="416" y="688"/>
                  <a:pt x="412" y="686"/>
                </a:cubicBezTo>
                <a:cubicBezTo>
                  <a:pt x="411" y="685"/>
                  <a:pt x="409" y="685"/>
                  <a:pt x="406" y="685"/>
                </a:cubicBezTo>
                <a:cubicBezTo>
                  <a:pt x="406" y="685"/>
                  <a:pt x="411" y="687"/>
                  <a:pt x="411" y="691"/>
                </a:cubicBezTo>
                <a:cubicBezTo>
                  <a:pt x="411" y="691"/>
                  <a:pt x="410" y="692"/>
                  <a:pt x="408" y="690"/>
                </a:cubicBezTo>
                <a:cubicBezTo>
                  <a:pt x="408" y="690"/>
                  <a:pt x="409" y="698"/>
                  <a:pt x="415" y="694"/>
                </a:cubicBezTo>
                <a:cubicBezTo>
                  <a:pt x="419" y="702"/>
                  <a:pt x="421" y="712"/>
                  <a:pt x="415" y="719"/>
                </a:cubicBezTo>
                <a:cubicBezTo>
                  <a:pt x="408" y="728"/>
                  <a:pt x="396" y="731"/>
                  <a:pt x="385" y="733"/>
                </a:cubicBezTo>
                <a:cubicBezTo>
                  <a:pt x="366" y="736"/>
                  <a:pt x="346" y="736"/>
                  <a:pt x="327" y="733"/>
                </a:cubicBezTo>
                <a:cubicBezTo>
                  <a:pt x="311" y="722"/>
                  <a:pt x="292" y="710"/>
                  <a:pt x="265" y="697"/>
                </a:cubicBezTo>
                <a:cubicBezTo>
                  <a:pt x="261" y="695"/>
                  <a:pt x="258" y="693"/>
                  <a:pt x="254" y="692"/>
                </a:cubicBezTo>
                <a:cubicBezTo>
                  <a:pt x="266" y="681"/>
                  <a:pt x="278" y="675"/>
                  <a:pt x="289" y="675"/>
                </a:cubicBezTo>
                <a:cubicBezTo>
                  <a:pt x="301" y="675"/>
                  <a:pt x="313" y="682"/>
                  <a:pt x="323" y="696"/>
                </a:cubicBezTo>
                <a:cubicBezTo>
                  <a:pt x="330" y="706"/>
                  <a:pt x="336" y="709"/>
                  <a:pt x="341" y="709"/>
                </a:cubicBezTo>
                <a:cubicBezTo>
                  <a:pt x="347" y="709"/>
                  <a:pt x="352" y="705"/>
                  <a:pt x="356" y="701"/>
                </a:cubicBezTo>
                <a:cubicBezTo>
                  <a:pt x="361" y="697"/>
                  <a:pt x="365" y="693"/>
                  <a:pt x="370" y="693"/>
                </a:cubicBezTo>
                <a:cubicBezTo>
                  <a:pt x="373" y="693"/>
                  <a:pt x="376" y="694"/>
                  <a:pt x="379" y="697"/>
                </a:cubicBezTo>
                <a:cubicBezTo>
                  <a:pt x="379" y="697"/>
                  <a:pt x="379" y="697"/>
                  <a:pt x="379" y="697"/>
                </a:cubicBezTo>
                <a:cubicBezTo>
                  <a:pt x="376" y="694"/>
                  <a:pt x="373" y="693"/>
                  <a:pt x="370" y="693"/>
                </a:cubicBezTo>
                <a:cubicBezTo>
                  <a:pt x="365" y="693"/>
                  <a:pt x="361" y="697"/>
                  <a:pt x="356" y="701"/>
                </a:cubicBezTo>
                <a:cubicBezTo>
                  <a:pt x="351" y="705"/>
                  <a:pt x="347" y="708"/>
                  <a:pt x="341" y="708"/>
                </a:cubicBezTo>
                <a:cubicBezTo>
                  <a:pt x="336" y="708"/>
                  <a:pt x="330" y="705"/>
                  <a:pt x="323" y="695"/>
                </a:cubicBezTo>
                <a:cubicBezTo>
                  <a:pt x="313" y="681"/>
                  <a:pt x="302" y="675"/>
                  <a:pt x="289" y="675"/>
                </a:cubicBezTo>
                <a:cubicBezTo>
                  <a:pt x="278" y="675"/>
                  <a:pt x="266" y="680"/>
                  <a:pt x="253" y="691"/>
                </a:cubicBezTo>
                <a:cubicBezTo>
                  <a:pt x="240" y="686"/>
                  <a:pt x="227" y="684"/>
                  <a:pt x="215" y="684"/>
                </a:cubicBezTo>
                <a:cubicBezTo>
                  <a:pt x="211" y="684"/>
                  <a:pt x="207" y="684"/>
                  <a:pt x="203" y="685"/>
                </a:cubicBezTo>
                <a:cubicBezTo>
                  <a:pt x="204" y="684"/>
                  <a:pt x="205" y="683"/>
                  <a:pt x="206" y="683"/>
                </a:cubicBezTo>
                <a:cubicBezTo>
                  <a:pt x="254" y="657"/>
                  <a:pt x="312" y="652"/>
                  <a:pt x="365" y="661"/>
                </a:cubicBezTo>
                <a:cubicBezTo>
                  <a:pt x="365" y="661"/>
                  <a:pt x="365" y="662"/>
                  <a:pt x="365" y="663"/>
                </a:cubicBezTo>
                <a:cubicBezTo>
                  <a:pt x="364" y="670"/>
                  <a:pt x="374" y="674"/>
                  <a:pt x="383" y="670"/>
                </a:cubicBezTo>
                <a:cubicBezTo>
                  <a:pt x="385" y="669"/>
                  <a:pt x="390" y="666"/>
                  <a:pt x="393" y="661"/>
                </a:cubicBezTo>
                <a:cubicBezTo>
                  <a:pt x="393" y="661"/>
                  <a:pt x="384" y="666"/>
                  <a:pt x="376" y="661"/>
                </a:cubicBezTo>
                <a:cubicBezTo>
                  <a:pt x="376" y="661"/>
                  <a:pt x="376" y="658"/>
                  <a:pt x="382" y="657"/>
                </a:cubicBezTo>
                <a:cubicBezTo>
                  <a:pt x="382" y="657"/>
                  <a:pt x="369" y="648"/>
                  <a:pt x="365" y="661"/>
                </a:cubicBezTo>
                <a:cubicBezTo>
                  <a:pt x="312" y="651"/>
                  <a:pt x="254" y="655"/>
                  <a:pt x="205" y="681"/>
                </a:cubicBezTo>
                <a:cubicBezTo>
                  <a:pt x="202" y="682"/>
                  <a:pt x="199" y="684"/>
                  <a:pt x="197" y="685"/>
                </a:cubicBezTo>
                <a:cubicBezTo>
                  <a:pt x="199" y="677"/>
                  <a:pt x="200" y="669"/>
                  <a:pt x="200" y="661"/>
                </a:cubicBezTo>
                <a:cubicBezTo>
                  <a:pt x="221" y="650"/>
                  <a:pt x="241" y="644"/>
                  <a:pt x="258" y="639"/>
                </a:cubicBezTo>
                <a:cubicBezTo>
                  <a:pt x="274" y="634"/>
                  <a:pt x="287" y="629"/>
                  <a:pt x="299" y="620"/>
                </a:cubicBezTo>
                <a:cubicBezTo>
                  <a:pt x="302" y="620"/>
                  <a:pt x="306" y="620"/>
                  <a:pt x="309" y="620"/>
                </a:cubicBezTo>
                <a:cubicBezTo>
                  <a:pt x="323" y="620"/>
                  <a:pt x="337" y="621"/>
                  <a:pt x="352" y="624"/>
                </a:cubicBezTo>
                <a:cubicBezTo>
                  <a:pt x="384" y="631"/>
                  <a:pt x="408" y="633"/>
                  <a:pt x="425" y="633"/>
                </a:cubicBezTo>
                <a:cubicBezTo>
                  <a:pt x="463" y="633"/>
                  <a:pt x="475" y="623"/>
                  <a:pt x="486" y="623"/>
                </a:cubicBezTo>
                <a:cubicBezTo>
                  <a:pt x="494" y="623"/>
                  <a:pt x="502" y="628"/>
                  <a:pt x="518" y="645"/>
                </a:cubicBezTo>
                <a:cubicBezTo>
                  <a:pt x="522" y="649"/>
                  <a:pt x="526" y="650"/>
                  <a:pt x="528" y="650"/>
                </a:cubicBezTo>
                <a:cubicBezTo>
                  <a:pt x="532" y="650"/>
                  <a:pt x="535" y="647"/>
                  <a:pt x="538" y="644"/>
                </a:cubicBezTo>
                <a:cubicBezTo>
                  <a:pt x="541" y="641"/>
                  <a:pt x="543" y="638"/>
                  <a:pt x="547" y="638"/>
                </a:cubicBezTo>
                <a:cubicBezTo>
                  <a:pt x="550" y="638"/>
                  <a:pt x="554" y="640"/>
                  <a:pt x="559" y="646"/>
                </a:cubicBezTo>
                <a:cubicBezTo>
                  <a:pt x="560" y="646"/>
                  <a:pt x="560" y="646"/>
                  <a:pt x="560" y="646"/>
                </a:cubicBezTo>
                <a:cubicBezTo>
                  <a:pt x="554" y="640"/>
                  <a:pt x="550" y="637"/>
                  <a:pt x="547" y="637"/>
                </a:cubicBezTo>
                <a:cubicBezTo>
                  <a:pt x="543" y="637"/>
                  <a:pt x="540" y="641"/>
                  <a:pt x="537" y="644"/>
                </a:cubicBezTo>
                <a:cubicBezTo>
                  <a:pt x="535" y="647"/>
                  <a:pt x="532" y="650"/>
                  <a:pt x="528" y="650"/>
                </a:cubicBezTo>
                <a:cubicBezTo>
                  <a:pt x="526" y="650"/>
                  <a:pt x="523" y="648"/>
                  <a:pt x="519" y="644"/>
                </a:cubicBezTo>
                <a:cubicBezTo>
                  <a:pt x="502" y="627"/>
                  <a:pt x="494" y="623"/>
                  <a:pt x="486" y="622"/>
                </a:cubicBezTo>
                <a:cubicBezTo>
                  <a:pt x="474" y="623"/>
                  <a:pt x="463" y="632"/>
                  <a:pt x="425" y="632"/>
                </a:cubicBezTo>
                <a:cubicBezTo>
                  <a:pt x="408" y="632"/>
                  <a:pt x="384" y="630"/>
                  <a:pt x="352" y="624"/>
                </a:cubicBezTo>
                <a:cubicBezTo>
                  <a:pt x="337" y="621"/>
                  <a:pt x="323" y="619"/>
                  <a:pt x="309" y="619"/>
                </a:cubicBezTo>
                <a:cubicBezTo>
                  <a:pt x="306" y="619"/>
                  <a:pt x="303" y="619"/>
                  <a:pt x="300" y="619"/>
                </a:cubicBezTo>
                <a:cubicBezTo>
                  <a:pt x="311" y="610"/>
                  <a:pt x="320" y="597"/>
                  <a:pt x="327" y="576"/>
                </a:cubicBezTo>
                <a:cubicBezTo>
                  <a:pt x="327" y="575"/>
                  <a:pt x="327" y="574"/>
                  <a:pt x="328" y="573"/>
                </a:cubicBezTo>
                <a:cubicBezTo>
                  <a:pt x="338" y="566"/>
                  <a:pt x="349" y="559"/>
                  <a:pt x="358" y="552"/>
                </a:cubicBezTo>
                <a:cubicBezTo>
                  <a:pt x="370" y="549"/>
                  <a:pt x="380" y="548"/>
                  <a:pt x="391" y="547"/>
                </a:cubicBezTo>
                <a:cubicBezTo>
                  <a:pt x="391" y="547"/>
                  <a:pt x="391" y="547"/>
                  <a:pt x="391" y="547"/>
                </a:cubicBezTo>
                <a:cubicBezTo>
                  <a:pt x="392" y="548"/>
                  <a:pt x="397" y="549"/>
                  <a:pt x="400" y="553"/>
                </a:cubicBezTo>
                <a:cubicBezTo>
                  <a:pt x="401" y="554"/>
                  <a:pt x="401" y="556"/>
                  <a:pt x="401" y="557"/>
                </a:cubicBezTo>
                <a:cubicBezTo>
                  <a:pt x="401" y="557"/>
                  <a:pt x="401" y="558"/>
                  <a:pt x="400" y="558"/>
                </a:cubicBezTo>
                <a:cubicBezTo>
                  <a:pt x="400" y="559"/>
                  <a:pt x="399" y="559"/>
                  <a:pt x="399" y="559"/>
                </a:cubicBezTo>
                <a:cubicBezTo>
                  <a:pt x="399" y="559"/>
                  <a:pt x="399" y="559"/>
                  <a:pt x="398" y="559"/>
                </a:cubicBezTo>
                <a:cubicBezTo>
                  <a:pt x="398" y="559"/>
                  <a:pt x="398" y="559"/>
                  <a:pt x="398" y="559"/>
                </a:cubicBezTo>
                <a:cubicBezTo>
                  <a:pt x="398" y="559"/>
                  <a:pt x="396" y="560"/>
                  <a:pt x="395" y="561"/>
                </a:cubicBezTo>
                <a:cubicBezTo>
                  <a:pt x="395" y="561"/>
                  <a:pt x="395" y="561"/>
                  <a:pt x="395" y="562"/>
                </a:cubicBezTo>
                <a:cubicBezTo>
                  <a:pt x="395" y="563"/>
                  <a:pt x="396" y="564"/>
                  <a:pt x="398" y="565"/>
                </a:cubicBezTo>
                <a:cubicBezTo>
                  <a:pt x="398" y="565"/>
                  <a:pt x="398" y="565"/>
                  <a:pt x="399" y="565"/>
                </a:cubicBezTo>
                <a:cubicBezTo>
                  <a:pt x="400" y="565"/>
                  <a:pt x="402" y="564"/>
                  <a:pt x="404" y="561"/>
                </a:cubicBezTo>
                <a:cubicBezTo>
                  <a:pt x="405" y="560"/>
                  <a:pt x="405" y="559"/>
                  <a:pt x="405" y="557"/>
                </a:cubicBezTo>
                <a:cubicBezTo>
                  <a:pt x="405" y="557"/>
                  <a:pt x="405" y="556"/>
                  <a:pt x="405" y="556"/>
                </a:cubicBezTo>
                <a:cubicBezTo>
                  <a:pt x="405" y="554"/>
                  <a:pt x="404" y="552"/>
                  <a:pt x="403" y="551"/>
                </a:cubicBezTo>
                <a:cubicBezTo>
                  <a:pt x="400" y="549"/>
                  <a:pt x="397" y="547"/>
                  <a:pt x="395" y="547"/>
                </a:cubicBezTo>
                <a:cubicBezTo>
                  <a:pt x="395" y="547"/>
                  <a:pt x="395" y="547"/>
                  <a:pt x="395" y="547"/>
                </a:cubicBezTo>
                <a:cubicBezTo>
                  <a:pt x="399" y="546"/>
                  <a:pt x="404" y="546"/>
                  <a:pt x="408" y="546"/>
                </a:cubicBezTo>
                <a:cubicBezTo>
                  <a:pt x="408" y="546"/>
                  <a:pt x="408" y="546"/>
                  <a:pt x="408" y="546"/>
                </a:cubicBezTo>
                <a:cubicBezTo>
                  <a:pt x="408" y="546"/>
                  <a:pt x="408" y="546"/>
                  <a:pt x="408" y="546"/>
                </a:cubicBezTo>
                <a:cubicBezTo>
                  <a:pt x="408" y="546"/>
                  <a:pt x="408" y="546"/>
                  <a:pt x="408" y="546"/>
                </a:cubicBezTo>
                <a:cubicBezTo>
                  <a:pt x="408" y="546"/>
                  <a:pt x="408" y="546"/>
                  <a:pt x="408" y="546"/>
                </a:cubicBezTo>
                <a:cubicBezTo>
                  <a:pt x="408" y="546"/>
                  <a:pt x="408" y="546"/>
                  <a:pt x="408" y="546"/>
                </a:cubicBezTo>
                <a:cubicBezTo>
                  <a:pt x="408" y="546"/>
                  <a:pt x="408" y="546"/>
                  <a:pt x="408" y="546"/>
                </a:cubicBezTo>
                <a:cubicBezTo>
                  <a:pt x="408" y="547"/>
                  <a:pt x="408" y="546"/>
                  <a:pt x="408" y="546"/>
                </a:cubicBezTo>
                <a:cubicBezTo>
                  <a:pt x="410" y="547"/>
                  <a:pt x="420" y="548"/>
                  <a:pt x="427" y="554"/>
                </a:cubicBezTo>
                <a:cubicBezTo>
                  <a:pt x="429" y="556"/>
                  <a:pt x="430" y="559"/>
                  <a:pt x="430" y="561"/>
                </a:cubicBezTo>
                <a:cubicBezTo>
                  <a:pt x="430" y="562"/>
                  <a:pt x="430" y="563"/>
                  <a:pt x="429" y="564"/>
                </a:cubicBezTo>
                <a:cubicBezTo>
                  <a:pt x="428" y="566"/>
                  <a:pt x="426" y="566"/>
                  <a:pt x="426" y="566"/>
                </a:cubicBezTo>
                <a:cubicBezTo>
                  <a:pt x="425" y="567"/>
                  <a:pt x="423" y="567"/>
                  <a:pt x="421" y="569"/>
                </a:cubicBezTo>
                <a:cubicBezTo>
                  <a:pt x="421" y="570"/>
                  <a:pt x="421" y="570"/>
                  <a:pt x="421" y="570"/>
                </a:cubicBezTo>
                <a:cubicBezTo>
                  <a:pt x="421" y="572"/>
                  <a:pt x="423" y="574"/>
                  <a:pt x="426" y="574"/>
                </a:cubicBezTo>
                <a:cubicBezTo>
                  <a:pt x="426" y="574"/>
                  <a:pt x="427" y="574"/>
                  <a:pt x="427" y="574"/>
                </a:cubicBezTo>
                <a:cubicBezTo>
                  <a:pt x="427" y="574"/>
                  <a:pt x="427" y="574"/>
                  <a:pt x="427" y="574"/>
                </a:cubicBezTo>
                <a:cubicBezTo>
                  <a:pt x="428" y="574"/>
                  <a:pt x="434" y="572"/>
                  <a:pt x="436" y="567"/>
                </a:cubicBezTo>
                <a:cubicBezTo>
                  <a:pt x="436" y="565"/>
                  <a:pt x="436" y="564"/>
                  <a:pt x="436" y="562"/>
                </a:cubicBezTo>
                <a:cubicBezTo>
                  <a:pt x="436" y="561"/>
                  <a:pt x="436" y="559"/>
                  <a:pt x="435" y="557"/>
                </a:cubicBezTo>
                <a:cubicBezTo>
                  <a:pt x="434" y="555"/>
                  <a:pt x="432" y="552"/>
                  <a:pt x="430" y="550"/>
                </a:cubicBezTo>
                <a:cubicBezTo>
                  <a:pt x="426" y="547"/>
                  <a:pt x="421" y="546"/>
                  <a:pt x="417" y="546"/>
                </a:cubicBezTo>
                <a:cubicBezTo>
                  <a:pt x="419" y="546"/>
                  <a:pt x="421" y="546"/>
                  <a:pt x="423" y="546"/>
                </a:cubicBezTo>
                <a:cubicBezTo>
                  <a:pt x="423" y="546"/>
                  <a:pt x="423" y="546"/>
                  <a:pt x="424" y="546"/>
                </a:cubicBezTo>
                <a:cubicBezTo>
                  <a:pt x="426" y="547"/>
                  <a:pt x="444" y="547"/>
                  <a:pt x="458" y="556"/>
                </a:cubicBezTo>
                <a:cubicBezTo>
                  <a:pt x="463" y="560"/>
                  <a:pt x="466" y="565"/>
                  <a:pt x="466" y="570"/>
                </a:cubicBezTo>
                <a:cubicBezTo>
                  <a:pt x="466" y="571"/>
                  <a:pt x="465" y="572"/>
                  <a:pt x="465" y="573"/>
                </a:cubicBezTo>
                <a:cubicBezTo>
                  <a:pt x="462" y="578"/>
                  <a:pt x="460" y="578"/>
                  <a:pt x="459" y="579"/>
                </a:cubicBezTo>
                <a:cubicBezTo>
                  <a:pt x="457" y="580"/>
                  <a:pt x="453" y="581"/>
                  <a:pt x="452" y="584"/>
                </a:cubicBezTo>
                <a:cubicBezTo>
                  <a:pt x="452" y="585"/>
                  <a:pt x="452" y="585"/>
                  <a:pt x="452" y="586"/>
                </a:cubicBezTo>
                <a:cubicBezTo>
                  <a:pt x="452" y="588"/>
                  <a:pt x="455" y="591"/>
                  <a:pt x="459" y="591"/>
                </a:cubicBezTo>
                <a:cubicBezTo>
                  <a:pt x="460" y="591"/>
                  <a:pt x="461" y="591"/>
                  <a:pt x="462" y="591"/>
                </a:cubicBezTo>
                <a:cubicBezTo>
                  <a:pt x="464" y="591"/>
                  <a:pt x="473" y="587"/>
                  <a:pt x="475" y="576"/>
                </a:cubicBezTo>
                <a:cubicBezTo>
                  <a:pt x="476" y="575"/>
                  <a:pt x="476" y="573"/>
                  <a:pt x="476" y="571"/>
                </a:cubicBezTo>
                <a:cubicBezTo>
                  <a:pt x="476" y="568"/>
                  <a:pt x="475" y="564"/>
                  <a:pt x="473" y="561"/>
                </a:cubicBezTo>
                <a:cubicBezTo>
                  <a:pt x="470" y="556"/>
                  <a:pt x="466" y="552"/>
                  <a:pt x="461" y="550"/>
                </a:cubicBezTo>
                <a:cubicBezTo>
                  <a:pt x="461" y="550"/>
                  <a:pt x="461" y="549"/>
                  <a:pt x="461" y="549"/>
                </a:cubicBezTo>
                <a:cubicBezTo>
                  <a:pt x="484" y="553"/>
                  <a:pt x="503" y="560"/>
                  <a:pt x="518" y="566"/>
                </a:cubicBezTo>
                <a:cubicBezTo>
                  <a:pt x="530" y="571"/>
                  <a:pt x="539" y="576"/>
                  <a:pt x="545" y="580"/>
                </a:cubicBezTo>
                <a:cubicBezTo>
                  <a:pt x="548" y="582"/>
                  <a:pt x="550" y="583"/>
                  <a:pt x="552" y="584"/>
                </a:cubicBezTo>
                <a:cubicBezTo>
                  <a:pt x="552" y="584"/>
                  <a:pt x="552" y="584"/>
                  <a:pt x="552" y="584"/>
                </a:cubicBezTo>
                <a:cubicBezTo>
                  <a:pt x="552" y="584"/>
                  <a:pt x="552" y="584"/>
                  <a:pt x="553" y="585"/>
                </a:cubicBezTo>
                <a:cubicBezTo>
                  <a:pt x="553" y="585"/>
                  <a:pt x="553" y="585"/>
                  <a:pt x="553" y="585"/>
                </a:cubicBezTo>
                <a:cubicBezTo>
                  <a:pt x="553" y="585"/>
                  <a:pt x="554" y="585"/>
                  <a:pt x="554" y="586"/>
                </a:cubicBezTo>
                <a:cubicBezTo>
                  <a:pt x="555" y="587"/>
                  <a:pt x="557" y="589"/>
                  <a:pt x="558" y="591"/>
                </a:cubicBezTo>
                <a:cubicBezTo>
                  <a:pt x="559" y="593"/>
                  <a:pt x="560" y="597"/>
                  <a:pt x="559" y="601"/>
                </a:cubicBezTo>
                <a:cubicBezTo>
                  <a:pt x="559" y="603"/>
                  <a:pt x="558" y="606"/>
                  <a:pt x="555" y="607"/>
                </a:cubicBezTo>
                <a:cubicBezTo>
                  <a:pt x="555" y="607"/>
                  <a:pt x="554" y="607"/>
                  <a:pt x="553" y="608"/>
                </a:cubicBezTo>
                <a:cubicBezTo>
                  <a:pt x="552" y="608"/>
                  <a:pt x="551" y="608"/>
                  <a:pt x="550" y="608"/>
                </a:cubicBezTo>
                <a:cubicBezTo>
                  <a:pt x="549" y="608"/>
                  <a:pt x="548" y="607"/>
                  <a:pt x="548" y="606"/>
                </a:cubicBezTo>
                <a:cubicBezTo>
                  <a:pt x="548" y="606"/>
                  <a:pt x="550" y="606"/>
                  <a:pt x="551" y="604"/>
                </a:cubicBezTo>
                <a:cubicBezTo>
                  <a:pt x="552" y="604"/>
                  <a:pt x="552" y="603"/>
                  <a:pt x="552" y="602"/>
                </a:cubicBezTo>
                <a:cubicBezTo>
                  <a:pt x="552" y="601"/>
                  <a:pt x="552" y="599"/>
                  <a:pt x="551" y="598"/>
                </a:cubicBezTo>
                <a:cubicBezTo>
                  <a:pt x="550" y="597"/>
                  <a:pt x="549" y="596"/>
                  <a:pt x="547" y="596"/>
                </a:cubicBezTo>
                <a:cubicBezTo>
                  <a:pt x="545" y="595"/>
                  <a:pt x="544" y="596"/>
                  <a:pt x="542" y="597"/>
                </a:cubicBezTo>
                <a:cubicBezTo>
                  <a:pt x="540" y="599"/>
                  <a:pt x="539" y="601"/>
                  <a:pt x="539" y="603"/>
                </a:cubicBezTo>
                <a:cubicBezTo>
                  <a:pt x="538" y="606"/>
                  <a:pt x="539" y="609"/>
                  <a:pt x="540" y="611"/>
                </a:cubicBezTo>
                <a:cubicBezTo>
                  <a:pt x="542" y="613"/>
                  <a:pt x="545" y="616"/>
                  <a:pt x="549" y="616"/>
                </a:cubicBezTo>
                <a:cubicBezTo>
                  <a:pt x="549" y="616"/>
                  <a:pt x="549" y="616"/>
                  <a:pt x="549" y="616"/>
                </a:cubicBezTo>
                <a:cubicBezTo>
                  <a:pt x="552" y="617"/>
                  <a:pt x="555" y="616"/>
                  <a:pt x="559" y="614"/>
                </a:cubicBezTo>
                <a:cubicBezTo>
                  <a:pt x="563" y="612"/>
                  <a:pt x="565" y="608"/>
                  <a:pt x="566" y="604"/>
                </a:cubicBezTo>
                <a:cubicBezTo>
                  <a:pt x="566" y="600"/>
                  <a:pt x="566" y="597"/>
                  <a:pt x="565" y="595"/>
                </a:cubicBezTo>
                <a:cubicBezTo>
                  <a:pt x="563" y="592"/>
                  <a:pt x="560" y="587"/>
                  <a:pt x="554" y="585"/>
                </a:cubicBezTo>
                <a:cubicBezTo>
                  <a:pt x="547" y="580"/>
                  <a:pt x="513" y="557"/>
                  <a:pt x="458" y="548"/>
                </a:cubicBezTo>
                <a:cubicBezTo>
                  <a:pt x="450" y="545"/>
                  <a:pt x="441" y="544"/>
                  <a:pt x="435" y="544"/>
                </a:cubicBezTo>
                <a:cubicBezTo>
                  <a:pt x="434" y="544"/>
                  <a:pt x="433" y="544"/>
                  <a:pt x="432" y="544"/>
                </a:cubicBezTo>
                <a:cubicBezTo>
                  <a:pt x="427" y="544"/>
                  <a:pt x="424" y="544"/>
                  <a:pt x="424" y="544"/>
                </a:cubicBezTo>
                <a:cubicBezTo>
                  <a:pt x="423" y="544"/>
                  <a:pt x="423" y="544"/>
                  <a:pt x="423" y="544"/>
                </a:cubicBezTo>
                <a:cubicBezTo>
                  <a:pt x="423" y="544"/>
                  <a:pt x="423" y="544"/>
                  <a:pt x="423" y="544"/>
                </a:cubicBezTo>
                <a:cubicBezTo>
                  <a:pt x="423" y="544"/>
                  <a:pt x="423" y="545"/>
                  <a:pt x="423" y="545"/>
                </a:cubicBezTo>
                <a:cubicBezTo>
                  <a:pt x="423" y="545"/>
                  <a:pt x="423" y="545"/>
                  <a:pt x="423" y="545"/>
                </a:cubicBezTo>
                <a:cubicBezTo>
                  <a:pt x="421" y="545"/>
                  <a:pt x="419" y="545"/>
                  <a:pt x="416" y="545"/>
                </a:cubicBezTo>
                <a:cubicBezTo>
                  <a:pt x="415" y="545"/>
                  <a:pt x="414" y="545"/>
                  <a:pt x="412" y="545"/>
                </a:cubicBezTo>
                <a:cubicBezTo>
                  <a:pt x="411" y="545"/>
                  <a:pt x="411" y="545"/>
                  <a:pt x="410" y="545"/>
                </a:cubicBezTo>
                <a:cubicBezTo>
                  <a:pt x="410" y="545"/>
                  <a:pt x="409" y="545"/>
                  <a:pt x="409" y="545"/>
                </a:cubicBezTo>
                <a:cubicBezTo>
                  <a:pt x="409" y="545"/>
                  <a:pt x="409" y="545"/>
                  <a:pt x="409" y="545"/>
                </a:cubicBezTo>
                <a:cubicBezTo>
                  <a:pt x="409" y="545"/>
                  <a:pt x="409" y="545"/>
                  <a:pt x="409" y="545"/>
                </a:cubicBezTo>
                <a:cubicBezTo>
                  <a:pt x="409" y="545"/>
                  <a:pt x="409" y="545"/>
                  <a:pt x="409" y="545"/>
                </a:cubicBezTo>
                <a:cubicBezTo>
                  <a:pt x="409" y="545"/>
                  <a:pt x="408" y="545"/>
                  <a:pt x="408" y="545"/>
                </a:cubicBezTo>
                <a:cubicBezTo>
                  <a:pt x="408" y="545"/>
                  <a:pt x="408" y="545"/>
                  <a:pt x="408" y="545"/>
                </a:cubicBezTo>
                <a:cubicBezTo>
                  <a:pt x="408" y="545"/>
                  <a:pt x="408" y="545"/>
                  <a:pt x="408" y="545"/>
                </a:cubicBezTo>
                <a:cubicBezTo>
                  <a:pt x="408" y="545"/>
                  <a:pt x="408" y="545"/>
                  <a:pt x="408" y="545"/>
                </a:cubicBezTo>
                <a:cubicBezTo>
                  <a:pt x="408" y="545"/>
                  <a:pt x="408" y="545"/>
                  <a:pt x="408" y="545"/>
                </a:cubicBezTo>
                <a:cubicBezTo>
                  <a:pt x="403" y="545"/>
                  <a:pt x="398" y="545"/>
                  <a:pt x="393" y="546"/>
                </a:cubicBezTo>
                <a:cubicBezTo>
                  <a:pt x="393" y="546"/>
                  <a:pt x="393" y="546"/>
                  <a:pt x="393" y="546"/>
                </a:cubicBezTo>
                <a:cubicBezTo>
                  <a:pt x="392" y="546"/>
                  <a:pt x="392" y="546"/>
                  <a:pt x="392" y="545"/>
                </a:cubicBezTo>
                <a:cubicBezTo>
                  <a:pt x="392" y="545"/>
                  <a:pt x="392" y="545"/>
                  <a:pt x="392" y="545"/>
                </a:cubicBezTo>
                <a:cubicBezTo>
                  <a:pt x="392" y="545"/>
                  <a:pt x="392" y="545"/>
                  <a:pt x="392" y="545"/>
                </a:cubicBezTo>
                <a:cubicBezTo>
                  <a:pt x="392" y="545"/>
                  <a:pt x="391" y="545"/>
                  <a:pt x="391" y="545"/>
                </a:cubicBezTo>
                <a:cubicBezTo>
                  <a:pt x="391" y="545"/>
                  <a:pt x="391" y="546"/>
                  <a:pt x="391" y="546"/>
                </a:cubicBezTo>
                <a:cubicBezTo>
                  <a:pt x="391" y="546"/>
                  <a:pt x="391" y="546"/>
                  <a:pt x="391" y="546"/>
                </a:cubicBezTo>
                <a:cubicBezTo>
                  <a:pt x="381" y="547"/>
                  <a:pt x="370" y="549"/>
                  <a:pt x="360" y="551"/>
                </a:cubicBezTo>
                <a:cubicBezTo>
                  <a:pt x="360" y="550"/>
                  <a:pt x="361" y="549"/>
                  <a:pt x="362" y="549"/>
                </a:cubicBezTo>
                <a:cubicBezTo>
                  <a:pt x="365" y="548"/>
                  <a:pt x="368" y="547"/>
                  <a:pt x="371" y="546"/>
                </a:cubicBezTo>
                <a:cubicBezTo>
                  <a:pt x="427" y="535"/>
                  <a:pt x="483" y="523"/>
                  <a:pt x="536" y="503"/>
                </a:cubicBezTo>
                <a:cubicBezTo>
                  <a:pt x="571" y="509"/>
                  <a:pt x="605" y="521"/>
                  <a:pt x="634" y="542"/>
                </a:cubicBezTo>
                <a:cubicBezTo>
                  <a:pt x="634" y="542"/>
                  <a:pt x="634" y="542"/>
                  <a:pt x="634" y="542"/>
                </a:cubicBezTo>
                <a:cubicBezTo>
                  <a:pt x="634" y="542"/>
                  <a:pt x="634" y="542"/>
                  <a:pt x="634" y="542"/>
                </a:cubicBezTo>
                <a:cubicBezTo>
                  <a:pt x="634" y="542"/>
                  <a:pt x="637" y="543"/>
                  <a:pt x="640" y="546"/>
                </a:cubicBezTo>
                <a:cubicBezTo>
                  <a:pt x="643" y="549"/>
                  <a:pt x="646" y="553"/>
                  <a:pt x="649" y="558"/>
                </a:cubicBezTo>
                <a:cubicBezTo>
                  <a:pt x="652" y="565"/>
                  <a:pt x="655" y="576"/>
                  <a:pt x="654" y="585"/>
                </a:cubicBezTo>
                <a:cubicBezTo>
                  <a:pt x="653" y="592"/>
                  <a:pt x="649" y="599"/>
                  <a:pt x="641" y="603"/>
                </a:cubicBezTo>
                <a:cubicBezTo>
                  <a:pt x="641" y="603"/>
                  <a:pt x="640" y="604"/>
                  <a:pt x="637" y="604"/>
                </a:cubicBezTo>
                <a:cubicBezTo>
                  <a:pt x="635" y="605"/>
                  <a:pt x="633" y="606"/>
                  <a:pt x="630" y="605"/>
                </a:cubicBezTo>
                <a:cubicBezTo>
                  <a:pt x="627" y="605"/>
                  <a:pt x="624" y="603"/>
                  <a:pt x="623" y="600"/>
                </a:cubicBezTo>
                <a:cubicBezTo>
                  <a:pt x="624" y="600"/>
                  <a:pt x="628" y="599"/>
                  <a:pt x="631" y="595"/>
                </a:cubicBezTo>
                <a:cubicBezTo>
                  <a:pt x="633" y="593"/>
                  <a:pt x="634" y="591"/>
                  <a:pt x="634" y="589"/>
                </a:cubicBezTo>
                <a:cubicBezTo>
                  <a:pt x="635" y="585"/>
                  <a:pt x="634" y="582"/>
                  <a:pt x="632" y="578"/>
                </a:cubicBezTo>
                <a:cubicBezTo>
                  <a:pt x="630" y="575"/>
                  <a:pt x="626" y="573"/>
                  <a:pt x="621" y="572"/>
                </a:cubicBezTo>
                <a:cubicBezTo>
                  <a:pt x="617" y="572"/>
                  <a:pt x="611" y="573"/>
                  <a:pt x="607" y="577"/>
                </a:cubicBezTo>
                <a:cubicBezTo>
                  <a:pt x="603" y="580"/>
                  <a:pt x="600" y="586"/>
                  <a:pt x="599" y="592"/>
                </a:cubicBezTo>
                <a:cubicBezTo>
                  <a:pt x="598" y="599"/>
                  <a:pt x="599" y="606"/>
                  <a:pt x="603" y="612"/>
                </a:cubicBezTo>
                <a:cubicBezTo>
                  <a:pt x="607" y="619"/>
                  <a:pt x="616" y="625"/>
                  <a:pt x="627" y="627"/>
                </a:cubicBezTo>
                <a:cubicBezTo>
                  <a:pt x="627" y="627"/>
                  <a:pt x="627" y="627"/>
                  <a:pt x="627" y="627"/>
                </a:cubicBezTo>
                <a:cubicBezTo>
                  <a:pt x="634" y="628"/>
                  <a:pt x="643" y="626"/>
                  <a:pt x="652" y="622"/>
                </a:cubicBezTo>
                <a:cubicBezTo>
                  <a:pt x="664" y="615"/>
                  <a:pt x="669" y="604"/>
                  <a:pt x="671" y="594"/>
                </a:cubicBezTo>
                <a:cubicBezTo>
                  <a:pt x="672" y="584"/>
                  <a:pt x="671" y="575"/>
                  <a:pt x="668" y="571"/>
                </a:cubicBezTo>
                <a:cubicBezTo>
                  <a:pt x="664" y="562"/>
                  <a:pt x="654" y="546"/>
                  <a:pt x="634" y="541"/>
                </a:cubicBezTo>
                <a:cubicBezTo>
                  <a:pt x="634" y="542"/>
                  <a:pt x="634" y="542"/>
                  <a:pt x="634" y="542"/>
                </a:cubicBezTo>
                <a:cubicBezTo>
                  <a:pt x="606" y="521"/>
                  <a:pt x="572" y="509"/>
                  <a:pt x="537" y="503"/>
                </a:cubicBezTo>
                <a:cubicBezTo>
                  <a:pt x="545" y="500"/>
                  <a:pt x="552" y="497"/>
                  <a:pt x="560" y="494"/>
                </a:cubicBezTo>
                <a:cubicBezTo>
                  <a:pt x="573" y="488"/>
                  <a:pt x="586" y="482"/>
                  <a:pt x="599" y="475"/>
                </a:cubicBezTo>
                <a:cubicBezTo>
                  <a:pt x="610" y="472"/>
                  <a:pt x="622" y="470"/>
                  <a:pt x="634" y="470"/>
                </a:cubicBezTo>
                <a:cubicBezTo>
                  <a:pt x="651" y="470"/>
                  <a:pt x="667" y="474"/>
                  <a:pt x="683" y="483"/>
                </a:cubicBezTo>
                <a:cubicBezTo>
                  <a:pt x="686" y="485"/>
                  <a:pt x="689" y="487"/>
                  <a:pt x="692" y="489"/>
                </a:cubicBezTo>
                <a:cubicBezTo>
                  <a:pt x="684" y="494"/>
                  <a:pt x="678" y="503"/>
                  <a:pt x="675" y="512"/>
                </a:cubicBezTo>
                <a:cubicBezTo>
                  <a:pt x="674" y="517"/>
                  <a:pt x="673" y="521"/>
                  <a:pt x="673" y="525"/>
                </a:cubicBezTo>
                <a:cubicBezTo>
                  <a:pt x="673" y="547"/>
                  <a:pt x="688" y="567"/>
                  <a:pt x="710" y="573"/>
                </a:cubicBezTo>
                <a:cubicBezTo>
                  <a:pt x="715" y="574"/>
                  <a:pt x="721" y="575"/>
                  <a:pt x="726" y="575"/>
                </a:cubicBezTo>
                <a:cubicBezTo>
                  <a:pt x="753" y="575"/>
                  <a:pt x="778" y="557"/>
                  <a:pt x="785" y="529"/>
                </a:cubicBezTo>
                <a:cubicBezTo>
                  <a:pt x="787" y="522"/>
                  <a:pt x="788" y="516"/>
                  <a:pt x="788" y="509"/>
                </a:cubicBezTo>
                <a:cubicBezTo>
                  <a:pt x="788" y="482"/>
                  <a:pt x="774" y="457"/>
                  <a:pt x="751" y="444"/>
                </a:cubicBezTo>
                <a:cubicBezTo>
                  <a:pt x="765" y="450"/>
                  <a:pt x="777" y="460"/>
                  <a:pt x="786" y="472"/>
                </a:cubicBezTo>
                <a:cubicBezTo>
                  <a:pt x="792" y="479"/>
                  <a:pt x="796" y="486"/>
                  <a:pt x="800" y="494"/>
                </a:cubicBezTo>
                <a:cubicBezTo>
                  <a:pt x="800" y="495"/>
                  <a:pt x="800" y="496"/>
                  <a:pt x="801" y="497"/>
                </a:cubicBezTo>
                <a:cubicBezTo>
                  <a:pt x="803" y="502"/>
                  <a:pt x="804" y="507"/>
                  <a:pt x="805" y="512"/>
                </a:cubicBezTo>
                <a:cubicBezTo>
                  <a:pt x="806" y="512"/>
                  <a:pt x="806" y="513"/>
                  <a:pt x="806" y="514"/>
                </a:cubicBezTo>
                <a:cubicBezTo>
                  <a:pt x="806" y="515"/>
                  <a:pt x="806" y="516"/>
                  <a:pt x="806" y="517"/>
                </a:cubicBezTo>
                <a:cubicBezTo>
                  <a:pt x="814" y="560"/>
                  <a:pt x="794" y="607"/>
                  <a:pt x="755" y="628"/>
                </a:cubicBezTo>
                <a:cubicBezTo>
                  <a:pt x="789" y="611"/>
                  <a:pt x="808" y="574"/>
                  <a:pt x="809" y="537"/>
                </a:cubicBezTo>
                <a:cubicBezTo>
                  <a:pt x="809" y="538"/>
                  <a:pt x="810" y="539"/>
                  <a:pt x="810" y="541"/>
                </a:cubicBezTo>
                <a:cubicBezTo>
                  <a:pt x="810" y="541"/>
                  <a:pt x="810" y="542"/>
                  <a:pt x="810" y="543"/>
                </a:cubicBezTo>
                <a:cubicBezTo>
                  <a:pt x="810" y="556"/>
                  <a:pt x="812" y="563"/>
                  <a:pt x="812" y="570"/>
                </a:cubicBezTo>
                <a:cubicBezTo>
                  <a:pt x="812" y="571"/>
                  <a:pt x="812" y="571"/>
                  <a:pt x="812" y="571"/>
                </a:cubicBezTo>
                <a:cubicBezTo>
                  <a:pt x="812" y="575"/>
                  <a:pt x="810" y="582"/>
                  <a:pt x="810" y="588"/>
                </a:cubicBezTo>
                <a:cubicBezTo>
                  <a:pt x="810" y="589"/>
                  <a:pt x="810" y="589"/>
                  <a:pt x="810" y="590"/>
                </a:cubicBezTo>
                <a:cubicBezTo>
                  <a:pt x="806" y="593"/>
                  <a:pt x="804" y="598"/>
                  <a:pt x="803" y="603"/>
                </a:cubicBezTo>
                <a:cubicBezTo>
                  <a:pt x="803" y="604"/>
                  <a:pt x="803" y="605"/>
                  <a:pt x="803" y="607"/>
                </a:cubicBezTo>
                <a:cubicBezTo>
                  <a:pt x="803" y="612"/>
                  <a:pt x="806" y="616"/>
                  <a:pt x="811" y="619"/>
                </a:cubicBezTo>
                <a:cubicBezTo>
                  <a:pt x="816" y="622"/>
                  <a:pt x="825" y="623"/>
                  <a:pt x="825" y="630"/>
                </a:cubicBezTo>
                <a:cubicBezTo>
                  <a:pt x="825" y="630"/>
                  <a:pt x="825" y="630"/>
                  <a:pt x="825" y="630"/>
                </a:cubicBezTo>
                <a:cubicBezTo>
                  <a:pt x="825" y="639"/>
                  <a:pt x="818" y="648"/>
                  <a:pt x="818" y="655"/>
                </a:cubicBezTo>
                <a:cubicBezTo>
                  <a:pt x="818" y="656"/>
                  <a:pt x="818" y="656"/>
                  <a:pt x="818" y="657"/>
                </a:cubicBezTo>
                <a:cubicBezTo>
                  <a:pt x="819" y="664"/>
                  <a:pt x="824" y="665"/>
                  <a:pt x="830" y="669"/>
                </a:cubicBezTo>
                <a:cubicBezTo>
                  <a:pt x="831" y="667"/>
                  <a:pt x="831" y="667"/>
                  <a:pt x="831" y="667"/>
                </a:cubicBezTo>
                <a:cubicBezTo>
                  <a:pt x="824" y="664"/>
                  <a:pt x="821" y="663"/>
                  <a:pt x="820" y="657"/>
                </a:cubicBezTo>
                <a:cubicBezTo>
                  <a:pt x="820" y="656"/>
                  <a:pt x="820" y="656"/>
                  <a:pt x="820" y="655"/>
                </a:cubicBezTo>
                <a:cubicBezTo>
                  <a:pt x="820" y="649"/>
                  <a:pt x="826" y="640"/>
                  <a:pt x="827" y="630"/>
                </a:cubicBezTo>
                <a:cubicBezTo>
                  <a:pt x="827" y="630"/>
                  <a:pt x="827" y="630"/>
                  <a:pt x="827" y="630"/>
                </a:cubicBezTo>
                <a:cubicBezTo>
                  <a:pt x="827" y="621"/>
                  <a:pt x="816" y="620"/>
                  <a:pt x="811" y="617"/>
                </a:cubicBezTo>
                <a:cubicBezTo>
                  <a:pt x="807" y="615"/>
                  <a:pt x="805" y="611"/>
                  <a:pt x="805" y="607"/>
                </a:cubicBezTo>
                <a:cubicBezTo>
                  <a:pt x="805" y="606"/>
                  <a:pt x="805" y="604"/>
                  <a:pt x="805" y="603"/>
                </a:cubicBezTo>
                <a:cubicBezTo>
                  <a:pt x="806" y="599"/>
                  <a:pt x="808" y="595"/>
                  <a:pt x="811" y="592"/>
                </a:cubicBezTo>
                <a:cubicBezTo>
                  <a:pt x="811" y="595"/>
                  <a:pt x="813" y="597"/>
                  <a:pt x="815" y="598"/>
                </a:cubicBezTo>
                <a:cubicBezTo>
                  <a:pt x="816" y="598"/>
                  <a:pt x="817" y="598"/>
                  <a:pt x="818" y="598"/>
                </a:cubicBezTo>
                <a:cubicBezTo>
                  <a:pt x="821" y="598"/>
                  <a:pt x="824" y="595"/>
                  <a:pt x="824" y="592"/>
                </a:cubicBezTo>
                <a:cubicBezTo>
                  <a:pt x="824" y="590"/>
                  <a:pt x="822" y="588"/>
                  <a:pt x="818" y="588"/>
                </a:cubicBezTo>
                <a:cubicBezTo>
                  <a:pt x="818" y="588"/>
                  <a:pt x="818" y="588"/>
                  <a:pt x="817" y="588"/>
                </a:cubicBezTo>
                <a:cubicBezTo>
                  <a:pt x="815" y="588"/>
                  <a:pt x="814" y="588"/>
                  <a:pt x="812" y="589"/>
                </a:cubicBezTo>
                <a:cubicBezTo>
                  <a:pt x="812" y="589"/>
                  <a:pt x="812" y="588"/>
                  <a:pt x="812" y="588"/>
                </a:cubicBezTo>
                <a:cubicBezTo>
                  <a:pt x="812" y="582"/>
                  <a:pt x="814" y="575"/>
                  <a:pt x="814" y="571"/>
                </a:cubicBezTo>
                <a:cubicBezTo>
                  <a:pt x="814" y="571"/>
                  <a:pt x="814" y="570"/>
                  <a:pt x="814" y="570"/>
                </a:cubicBezTo>
                <a:cubicBezTo>
                  <a:pt x="814" y="563"/>
                  <a:pt x="812" y="557"/>
                  <a:pt x="812" y="547"/>
                </a:cubicBezTo>
                <a:cubicBezTo>
                  <a:pt x="812" y="549"/>
                  <a:pt x="813" y="551"/>
                  <a:pt x="814" y="553"/>
                </a:cubicBezTo>
                <a:cubicBezTo>
                  <a:pt x="817" y="564"/>
                  <a:pt x="822" y="581"/>
                  <a:pt x="835" y="594"/>
                </a:cubicBezTo>
                <a:cubicBezTo>
                  <a:pt x="842" y="600"/>
                  <a:pt x="850" y="606"/>
                  <a:pt x="859" y="608"/>
                </a:cubicBezTo>
                <a:cubicBezTo>
                  <a:pt x="862" y="609"/>
                  <a:pt x="865" y="609"/>
                  <a:pt x="868" y="609"/>
                </a:cubicBezTo>
                <a:cubicBezTo>
                  <a:pt x="875" y="609"/>
                  <a:pt x="881" y="607"/>
                  <a:pt x="886" y="604"/>
                </a:cubicBezTo>
                <a:cubicBezTo>
                  <a:pt x="901" y="597"/>
                  <a:pt x="904" y="582"/>
                  <a:pt x="904" y="578"/>
                </a:cubicBezTo>
                <a:cubicBezTo>
                  <a:pt x="904" y="577"/>
                  <a:pt x="904" y="577"/>
                  <a:pt x="904" y="577"/>
                </a:cubicBezTo>
                <a:moveTo>
                  <a:pt x="786" y="196"/>
                </a:moveTo>
                <a:cubicBezTo>
                  <a:pt x="785" y="196"/>
                  <a:pt x="783" y="196"/>
                  <a:pt x="782" y="195"/>
                </a:cubicBezTo>
                <a:cubicBezTo>
                  <a:pt x="779" y="193"/>
                  <a:pt x="778" y="191"/>
                  <a:pt x="778" y="189"/>
                </a:cubicBezTo>
                <a:cubicBezTo>
                  <a:pt x="778" y="187"/>
                  <a:pt x="781" y="185"/>
                  <a:pt x="785" y="185"/>
                </a:cubicBezTo>
                <a:cubicBezTo>
                  <a:pt x="788" y="185"/>
                  <a:pt x="791" y="186"/>
                  <a:pt x="794" y="188"/>
                </a:cubicBezTo>
                <a:cubicBezTo>
                  <a:pt x="794" y="189"/>
                  <a:pt x="795" y="189"/>
                  <a:pt x="795" y="190"/>
                </a:cubicBezTo>
                <a:cubicBezTo>
                  <a:pt x="793" y="194"/>
                  <a:pt x="790" y="196"/>
                  <a:pt x="786" y="196"/>
                </a:cubicBezTo>
                <a:moveTo>
                  <a:pt x="780" y="228"/>
                </a:moveTo>
                <a:cubicBezTo>
                  <a:pt x="778" y="228"/>
                  <a:pt x="776" y="228"/>
                  <a:pt x="773" y="227"/>
                </a:cubicBezTo>
                <a:cubicBezTo>
                  <a:pt x="768" y="225"/>
                  <a:pt x="763" y="221"/>
                  <a:pt x="758" y="218"/>
                </a:cubicBezTo>
                <a:cubicBezTo>
                  <a:pt x="760" y="216"/>
                  <a:pt x="761" y="215"/>
                  <a:pt x="763" y="215"/>
                </a:cubicBezTo>
                <a:cubicBezTo>
                  <a:pt x="767" y="215"/>
                  <a:pt x="774" y="219"/>
                  <a:pt x="779" y="225"/>
                </a:cubicBezTo>
                <a:cubicBezTo>
                  <a:pt x="780" y="226"/>
                  <a:pt x="780" y="227"/>
                  <a:pt x="781" y="228"/>
                </a:cubicBezTo>
                <a:cubicBezTo>
                  <a:pt x="781" y="228"/>
                  <a:pt x="780" y="228"/>
                  <a:pt x="780" y="228"/>
                </a:cubicBezTo>
                <a:moveTo>
                  <a:pt x="762" y="257"/>
                </a:moveTo>
                <a:cubicBezTo>
                  <a:pt x="752" y="257"/>
                  <a:pt x="743" y="254"/>
                  <a:pt x="739" y="248"/>
                </a:cubicBezTo>
                <a:cubicBezTo>
                  <a:pt x="741" y="246"/>
                  <a:pt x="743" y="246"/>
                  <a:pt x="745" y="246"/>
                </a:cubicBezTo>
                <a:cubicBezTo>
                  <a:pt x="750" y="246"/>
                  <a:pt x="756" y="248"/>
                  <a:pt x="761" y="252"/>
                </a:cubicBezTo>
                <a:cubicBezTo>
                  <a:pt x="763" y="253"/>
                  <a:pt x="765" y="255"/>
                  <a:pt x="767" y="257"/>
                </a:cubicBezTo>
                <a:cubicBezTo>
                  <a:pt x="765" y="257"/>
                  <a:pt x="764" y="257"/>
                  <a:pt x="762" y="257"/>
                </a:cubicBezTo>
                <a:moveTo>
                  <a:pt x="501" y="90"/>
                </a:moveTo>
                <a:cubicBezTo>
                  <a:pt x="501" y="95"/>
                  <a:pt x="499" y="99"/>
                  <a:pt x="494" y="99"/>
                </a:cubicBezTo>
                <a:cubicBezTo>
                  <a:pt x="494" y="99"/>
                  <a:pt x="493" y="99"/>
                  <a:pt x="492" y="99"/>
                </a:cubicBezTo>
                <a:cubicBezTo>
                  <a:pt x="491" y="98"/>
                  <a:pt x="491" y="97"/>
                  <a:pt x="491" y="96"/>
                </a:cubicBezTo>
                <a:cubicBezTo>
                  <a:pt x="491" y="93"/>
                  <a:pt x="493" y="89"/>
                  <a:pt x="495" y="86"/>
                </a:cubicBezTo>
                <a:cubicBezTo>
                  <a:pt x="496" y="85"/>
                  <a:pt x="498" y="83"/>
                  <a:pt x="499" y="83"/>
                </a:cubicBezTo>
                <a:cubicBezTo>
                  <a:pt x="500" y="83"/>
                  <a:pt x="500" y="84"/>
                  <a:pt x="500" y="85"/>
                </a:cubicBezTo>
                <a:cubicBezTo>
                  <a:pt x="501" y="87"/>
                  <a:pt x="501" y="89"/>
                  <a:pt x="501" y="90"/>
                </a:cubicBezTo>
                <a:moveTo>
                  <a:pt x="523" y="114"/>
                </a:moveTo>
                <a:cubicBezTo>
                  <a:pt x="523" y="114"/>
                  <a:pt x="523" y="113"/>
                  <a:pt x="523" y="113"/>
                </a:cubicBezTo>
                <a:cubicBezTo>
                  <a:pt x="523" y="112"/>
                  <a:pt x="524" y="110"/>
                  <a:pt x="524" y="108"/>
                </a:cubicBezTo>
                <a:cubicBezTo>
                  <a:pt x="525" y="104"/>
                  <a:pt x="530" y="102"/>
                  <a:pt x="533" y="102"/>
                </a:cubicBezTo>
                <a:cubicBezTo>
                  <a:pt x="533" y="102"/>
                  <a:pt x="533" y="102"/>
                  <a:pt x="533" y="102"/>
                </a:cubicBezTo>
                <a:cubicBezTo>
                  <a:pt x="535" y="102"/>
                  <a:pt x="536" y="103"/>
                  <a:pt x="536" y="104"/>
                </a:cubicBezTo>
                <a:cubicBezTo>
                  <a:pt x="536" y="105"/>
                  <a:pt x="536" y="105"/>
                  <a:pt x="535" y="106"/>
                </a:cubicBezTo>
                <a:cubicBezTo>
                  <a:pt x="535" y="108"/>
                  <a:pt x="528" y="112"/>
                  <a:pt x="523" y="114"/>
                </a:cubicBezTo>
                <a:moveTo>
                  <a:pt x="629" y="151"/>
                </a:moveTo>
                <a:cubicBezTo>
                  <a:pt x="610" y="143"/>
                  <a:pt x="591" y="139"/>
                  <a:pt x="571" y="139"/>
                </a:cubicBezTo>
                <a:cubicBezTo>
                  <a:pt x="531" y="139"/>
                  <a:pt x="490" y="154"/>
                  <a:pt x="455" y="176"/>
                </a:cubicBezTo>
                <a:cubicBezTo>
                  <a:pt x="452" y="179"/>
                  <a:pt x="448" y="181"/>
                  <a:pt x="443" y="183"/>
                </a:cubicBezTo>
                <a:cubicBezTo>
                  <a:pt x="459" y="159"/>
                  <a:pt x="484" y="142"/>
                  <a:pt x="511" y="134"/>
                </a:cubicBezTo>
                <a:cubicBezTo>
                  <a:pt x="531" y="127"/>
                  <a:pt x="553" y="125"/>
                  <a:pt x="574" y="127"/>
                </a:cubicBezTo>
                <a:cubicBezTo>
                  <a:pt x="574" y="127"/>
                  <a:pt x="575" y="128"/>
                  <a:pt x="575" y="128"/>
                </a:cubicBezTo>
                <a:cubicBezTo>
                  <a:pt x="576" y="127"/>
                  <a:pt x="576" y="127"/>
                  <a:pt x="576" y="127"/>
                </a:cubicBezTo>
                <a:cubicBezTo>
                  <a:pt x="578" y="128"/>
                  <a:pt x="581" y="128"/>
                  <a:pt x="583" y="128"/>
                </a:cubicBezTo>
                <a:cubicBezTo>
                  <a:pt x="590" y="130"/>
                  <a:pt x="596" y="132"/>
                  <a:pt x="603" y="132"/>
                </a:cubicBezTo>
                <a:cubicBezTo>
                  <a:pt x="636" y="140"/>
                  <a:pt x="666" y="158"/>
                  <a:pt x="688" y="185"/>
                </a:cubicBezTo>
                <a:cubicBezTo>
                  <a:pt x="695" y="194"/>
                  <a:pt x="701" y="203"/>
                  <a:pt x="706" y="213"/>
                </a:cubicBezTo>
                <a:cubicBezTo>
                  <a:pt x="688" y="185"/>
                  <a:pt x="660" y="163"/>
                  <a:pt x="629" y="151"/>
                </a:cubicBezTo>
                <a:moveTo>
                  <a:pt x="591" y="421"/>
                </a:moveTo>
                <a:cubicBezTo>
                  <a:pt x="593" y="416"/>
                  <a:pt x="594" y="411"/>
                  <a:pt x="594" y="407"/>
                </a:cubicBezTo>
                <a:cubicBezTo>
                  <a:pt x="594" y="397"/>
                  <a:pt x="591" y="389"/>
                  <a:pt x="585" y="386"/>
                </a:cubicBezTo>
                <a:cubicBezTo>
                  <a:pt x="581" y="383"/>
                  <a:pt x="577" y="382"/>
                  <a:pt x="574" y="382"/>
                </a:cubicBezTo>
                <a:cubicBezTo>
                  <a:pt x="574" y="382"/>
                  <a:pt x="574" y="382"/>
                  <a:pt x="574" y="382"/>
                </a:cubicBezTo>
                <a:cubicBezTo>
                  <a:pt x="573" y="382"/>
                  <a:pt x="572" y="382"/>
                  <a:pt x="571" y="382"/>
                </a:cubicBezTo>
                <a:cubicBezTo>
                  <a:pt x="570" y="382"/>
                  <a:pt x="570" y="383"/>
                  <a:pt x="570" y="383"/>
                </a:cubicBezTo>
                <a:cubicBezTo>
                  <a:pt x="568" y="383"/>
                  <a:pt x="566" y="383"/>
                  <a:pt x="564" y="383"/>
                </a:cubicBezTo>
                <a:cubicBezTo>
                  <a:pt x="562" y="383"/>
                  <a:pt x="559" y="383"/>
                  <a:pt x="556" y="381"/>
                </a:cubicBezTo>
                <a:cubicBezTo>
                  <a:pt x="555" y="380"/>
                  <a:pt x="555" y="379"/>
                  <a:pt x="555" y="377"/>
                </a:cubicBezTo>
                <a:cubicBezTo>
                  <a:pt x="555" y="373"/>
                  <a:pt x="558" y="368"/>
                  <a:pt x="565" y="366"/>
                </a:cubicBezTo>
                <a:cubicBezTo>
                  <a:pt x="566" y="366"/>
                  <a:pt x="568" y="365"/>
                  <a:pt x="571" y="365"/>
                </a:cubicBezTo>
                <a:cubicBezTo>
                  <a:pt x="577" y="365"/>
                  <a:pt x="587" y="367"/>
                  <a:pt x="594" y="375"/>
                </a:cubicBezTo>
                <a:cubicBezTo>
                  <a:pt x="600" y="381"/>
                  <a:pt x="605" y="389"/>
                  <a:pt x="605" y="399"/>
                </a:cubicBezTo>
                <a:cubicBezTo>
                  <a:pt x="605" y="399"/>
                  <a:pt x="605" y="399"/>
                  <a:pt x="605" y="399"/>
                </a:cubicBezTo>
                <a:cubicBezTo>
                  <a:pt x="605" y="400"/>
                  <a:pt x="605" y="400"/>
                  <a:pt x="605" y="401"/>
                </a:cubicBezTo>
                <a:cubicBezTo>
                  <a:pt x="605" y="409"/>
                  <a:pt x="603" y="418"/>
                  <a:pt x="599" y="425"/>
                </a:cubicBezTo>
                <a:cubicBezTo>
                  <a:pt x="590" y="440"/>
                  <a:pt x="576" y="450"/>
                  <a:pt x="566" y="456"/>
                </a:cubicBezTo>
                <a:cubicBezTo>
                  <a:pt x="563" y="458"/>
                  <a:pt x="561" y="459"/>
                  <a:pt x="559" y="460"/>
                </a:cubicBezTo>
                <a:cubicBezTo>
                  <a:pt x="559" y="461"/>
                  <a:pt x="559" y="461"/>
                  <a:pt x="559" y="461"/>
                </a:cubicBezTo>
                <a:cubicBezTo>
                  <a:pt x="569" y="453"/>
                  <a:pt x="584" y="439"/>
                  <a:pt x="591" y="421"/>
                </a:cubicBezTo>
                <a:moveTo>
                  <a:pt x="548" y="458"/>
                </a:moveTo>
                <a:cubicBezTo>
                  <a:pt x="550" y="455"/>
                  <a:pt x="551" y="451"/>
                  <a:pt x="551" y="448"/>
                </a:cubicBezTo>
                <a:cubicBezTo>
                  <a:pt x="551" y="444"/>
                  <a:pt x="549" y="441"/>
                  <a:pt x="547" y="439"/>
                </a:cubicBezTo>
                <a:cubicBezTo>
                  <a:pt x="544" y="436"/>
                  <a:pt x="542" y="436"/>
                  <a:pt x="540" y="436"/>
                </a:cubicBezTo>
                <a:cubicBezTo>
                  <a:pt x="540" y="436"/>
                  <a:pt x="540" y="436"/>
                  <a:pt x="540" y="436"/>
                </a:cubicBezTo>
                <a:cubicBezTo>
                  <a:pt x="540" y="436"/>
                  <a:pt x="540" y="436"/>
                  <a:pt x="539" y="436"/>
                </a:cubicBezTo>
                <a:cubicBezTo>
                  <a:pt x="539" y="436"/>
                  <a:pt x="539" y="436"/>
                  <a:pt x="539" y="436"/>
                </a:cubicBezTo>
                <a:cubicBezTo>
                  <a:pt x="538" y="436"/>
                  <a:pt x="538" y="436"/>
                  <a:pt x="538" y="436"/>
                </a:cubicBezTo>
                <a:cubicBezTo>
                  <a:pt x="536" y="436"/>
                  <a:pt x="534" y="436"/>
                  <a:pt x="532" y="434"/>
                </a:cubicBezTo>
                <a:cubicBezTo>
                  <a:pt x="532" y="434"/>
                  <a:pt x="532" y="434"/>
                  <a:pt x="532" y="433"/>
                </a:cubicBezTo>
                <a:cubicBezTo>
                  <a:pt x="532" y="431"/>
                  <a:pt x="533" y="429"/>
                  <a:pt x="537" y="428"/>
                </a:cubicBezTo>
                <a:cubicBezTo>
                  <a:pt x="538" y="428"/>
                  <a:pt x="538" y="428"/>
                  <a:pt x="539" y="428"/>
                </a:cubicBezTo>
                <a:cubicBezTo>
                  <a:pt x="542" y="428"/>
                  <a:pt x="548" y="429"/>
                  <a:pt x="552" y="434"/>
                </a:cubicBezTo>
                <a:cubicBezTo>
                  <a:pt x="554" y="437"/>
                  <a:pt x="556" y="441"/>
                  <a:pt x="556" y="445"/>
                </a:cubicBezTo>
                <a:cubicBezTo>
                  <a:pt x="556" y="446"/>
                  <a:pt x="556" y="446"/>
                  <a:pt x="556" y="447"/>
                </a:cubicBezTo>
                <a:cubicBezTo>
                  <a:pt x="555" y="451"/>
                  <a:pt x="554" y="456"/>
                  <a:pt x="551" y="460"/>
                </a:cubicBezTo>
                <a:cubicBezTo>
                  <a:pt x="546" y="466"/>
                  <a:pt x="539" y="470"/>
                  <a:pt x="534" y="473"/>
                </a:cubicBezTo>
                <a:cubicBezTo>
                  <a:pt x="539" y="470"/>
                  <a:pt x="545" y="464"/>
                  <a:pt x="548" y="458"/>
                </a:cubicBezTo>
                <a:moveTo>
                  <a:pt x="518" y="477"/>
                </a:moveTo>
                <a:cubicBezTo>
                  <a:pt x="520" y="475"/>
                  <a:pt x="521" y="472"/>
                  <a:pt x="521" y="470"/>
                </a:cubicBezTo>
                <a:cubicBezTo>
                  <a:pt x="521" y="468"/>
                  <a:pt x="520" y="467"/>
                  <a:pt x="519" y="465"/>
                </a:cubicBezTo>
                <a:cubicBezTo>
                  <a:pt x="517" y="464"/>
                  <a:pt x="516" y="463"/>
                  <a:pt x="515" y="463"/>
                </a:cubicBezTo>
                <a:cubicBezTo>
                  <a:pt x="515" y="463"/>
                  <a:pt x="515" y="463"/>
                  <a:pt x="515" y="463"/>
                </a:cubicBezTo>
                <a:cubicBezTo>
                  <a:pt x="514" y="463"/>
                  <a:pt x="514" y="463"/>
                  <a:pt x="514" y="463"/>
                </a:cubicBezTo>
                <a:cubicBezTo>
                  <a:pt x="514" y="463"/>
                  <a:pt x="514" y="463"/>
                  <a:pt x="514" y="463"/>
                </a:cubicBezTo>
                <a:cubicBezTo>
                  <a:pt x="513" y="463"/>
                  <a:pt x="512" y="463"/>
                  <a:pt x="511" y="462"/>
                </a:cubicBezTo>
                <a:cubicBezTo>
                  <a:pt x="511" y="462"/>
                  <a:pt x="511" y="462"/>
                  <a:pt x="511" y="462"/>
                </a:cubicBezTo>
                <a:cubicBezTo>
                  <a:pt x="511" y="461"/>
                  <a:pt x="512" y="460"/>
                  <a:pt x="514" y="460"/>
                </a:cubicBezTo>
                <a:cubicBezTo>
                  <a:pt x="514" y="460"/>
                  <a:pt x="514" y="460"/>
                  <a:pt x="514" y="460"/>
                </a:cubicBezTo>
                <a:cubicBezTo>
                  <a:pt x="515" y="460"/>
                  <a:pt x="519" y="460"/>
                  <a:pt x="521" y="464"/>
                </a:cubicBezTo>
                <a:cubicBezTo>
                  <a:pt x="522" y="465"/>
                  <a:pt x="523" y="467"/>
                  <a:pt x="523" y="469"/>
                </a:cubicBezTo>
                <a:cubicBezTo>
                  <a:pt x="523" y="470"/>
                  <a:pt x="523" y="470"/>
                  <a:pt x="523" y="471"/>
                </a:cubicBezTo>
                <a:cubicBezTo>
                  <a:pt x="522" y="473"/>
                  <a:pt x="521" y="476"/>
                  <a:pt x="519" y="478"/>
                </a:cubicBezTo>
                <a:cubicBezTo>
                  <a:pt x="517" y="480"/>
                  <a:pt x="515" y="481"/>
                  <a:pt x="513" y="482"/>
                </a:cubicBezTo>
                <a:cubicBezTo>
                  <a:pt x="515" y="481"/>
                  <a:pt x="517" y="479"/>
                  <a:pt x="518" y="477"/>
                </a:cubicBezTo>
                <a:moveTo>
                  <a:pt x="153" y="238"/>
                </a:moveTo>
                <a:cubicBezTo>
                  <a:pt x="153" y="234"/>
                  <a:pt x="155" y="231"/>
                  <a:pt x="160" y="228"/>
                </a:cubicBezTo>
                <a:cubicBezTo>
                  <a:pt x="162" y="227"/>
                  <a:pt x="163" y="226"/>
                  <a:pt x="164" y="226"/>
                </a:cubicBezTo>
                <a:cubicBezTo>
                  <a:pt x="166" y="226"/>
                  <a:pt x="167" y="228"/>
                  <a:pt x="168" y="230"/>
                </a:cubicBezTo>
                <a:cubicBezTo>
                  <a:pt x="168" y="232"/>
                  <a:pt x="167" y="234"/>
                  <a:pt x="164" y="236"/>
                </a:cubicBezTo>
                <a:cubicBezTo>
                  <a:pt x="162" y="239"/>
                  <a:pt x="158" y="240"/>
                  <a:pt x="154" y="240"/>
                </a:cubicBezTo>
                <a:cubicBezTo>
                  <a:pt x="154" y="240"/>
                  <a:pt x="154" y="240"/>
                  <a:pt x="154" y="240"/>
                </a:cubicBezTo>
                <a:cubicBezTo>
                  <a:pt x="153" y="239"/>
                  <a:pt x="153" y="238"/>
                  <a:pt x="153" y="238"/>
                </a:cubicBezTo>
                <a:moveTo>
                  <a:pt x="213" y="254"/>
                </a:moveTo>
                <a:cubicBezTo>
                  <a:pt x="213" y="258"/>
                  <a:pt x="212" y="261"/>
                  <a:pt x="205" y="262"/>
                </a:cubicBezTo>
                <a:cubicBezTo>
                  <a:pt x="203" y="261"/>
                  <a:pt x="202" y="259"/>
                  <a:pt x="202" y="257"/>
                </a:cubicBezTo>
                <a:cubicBezTo>
                  <a:pt x="202" y="254"/>
                  <a:pt x="204" y="250"/>
                  <a:pt x="208" y="247"/>
                </a:cubicBezTo>
                <a:cubicBezTo>
                  <a:pt x="209" y="246"/>
                  <a:pt x="210" y="245"/>
                  <a:pt x="211" y="245"/>
                </a:cubicBezTo>
                <a:cubicBezTo>
                  <a:pt x="212" y="246"/>
                  <a:pt x="212" y="247"/>
                  <a:pt x="212" y="249"/>
                </a:cubicBezTo>
                <a:cubicBezTo>
                  <a:pt x="213" y="251"/>
                  <a:pt x="213" y="253"/>
                  <a:pt x="213" y="254"/>
                </a:cubicBezTo>
                <a:moveTo>
                  <a:pt x="251" y="416"/>
                </a:moveTo>
                <a:cubicBezTo>
                  <a:pt x="251" y="416"/>
                  <a:pt x="251" y="416"/>
                  <a:pt x="251" y="416"/>
                </a:cubicBezTo>
                <a:cubicBezTo>
                  <a:pt x="252" y="416"/>
                  <a:pt x="252" y="416"/>
                  <a:pt x="252" y="416"/>
                </a:cubicBezTo>
                <a:cubicBezTo>
                  <a:pt x="252" y="417"/>
                  <a:pt x="252" y="417"/>
                  <a:pt x="252" y="417"/>
                </a:cubicBezTo>
                <a:cubicBezTo>
                  <a:pt x="252" y="418"/>
                  <a:pt x="252" y="418"/>
                  <a:pt x="252" y="418"/>
                </a:cubicBezTo>
                <a:cubicBezTo>
                  <a:pt x="251" y="417"/>
                  <a:pt x="251" y="417"/>
                  <a:pt x="251" y="417"/>
                </a:cubicBezTo>
                <a:cubicBezTo>
                  <a:pt x="251" y="417"/>
                  <a:pt x="251" y="417"/>
                  <a:pt x="251" y="417"/>
                </a:cubicBezTo>
                <a:cubicBezTo>
                  <a:pt x="251" y="417"/>
                  <a:pt x="251" y="417"/>
                  <a:pt x="251" y="417"/>
                </a:cubicBezTo>
                <a:cubicBezTo>
                  <a:pt x="251" y="417"/>
                  <a:pt x="251" y="417"/>
                  <a:pt x="251" y="417"/>
                </a:cubicBezTo>
                <a:cubicBezTo>
                  <a:pt x="251" y="417"/>
                  <a:pt x="251" y="417"/>
                  <a:pt x="251" y="416"/>
                </a:cubicBezTo>
                <a:moveTo>
                  <a:pt x="245" y="334"/>
                </a:moveTo>
                <a:cubicBezTo>
                  <a:pt x="243" y="336"/>
                  <a:pt x="241" y="340"/>
                  <a:pt x="241" y="344"/>
                </a:cubicBezTo>
                <a:cubicBezTo>
                  <a:pt x="241" y="347"/>
                  <a:pt x="242" y="350"/>
                  <a:pt x="244" y="352"/>
                </a:cubicBezTo>
                <a:cubicBezTo>
                  <a:pt x="244" y="352"/>
                  <a:pt x="246" y="354"/>
                  <a:pt x="248" y="354"/>
                </a:cubicBezTo>
                <a:cubicBezTo>
                  <a:pt x="250" y="354"/>
                  <a:pt x="251" y="354"/>
                  <a:pt x="252" y="352"/>
                </a:cubicBezTo>
                <a:cubicBezTo>
                  <a:pt x="252" y="352"/>
                  <a:pt x="252" y="352"/>
                  <a:pt x="252" y="352"/>
                </a:cubicBezTo>
                <a:cubicBezTo>
                  <a:pt x="252" y="352"/>
                  <a:pt x="252" y="352"/>
                  <a:pt x="252" y="352"/>
                </a:cubicBezTo>
                <a:cubicBezTo>
                  <a:pt x="252" y="352"/>
                  <a:pt x="252" y="352"/>
                  <a:pt x="252" y="352"/>
                </a:cubicBezTo>
                <a:cubicBezTo>
                  <a:pt x="252" y="352"/>
                  <a:pt x="250" y="352"/>
                  <a:pt x="249" y="350"/>
                </a:cubicBezTo>
                <a:cubicBezTo>
                  <a:pt x="249" y="349"/>
                  <a:pt x="249" y="348"/>
                  <a:pt x="249" y="347"/>
                </a:cubicBezTo>
                <a:cubicBezTo>
                  <a:pt x="249" y="346"/>
                  <a:pt x="249" y="345"/>
                  <a:pt x="250" y="344"/>
                </a:cubicBezTo>
                <a:cubicBezTo>
                  <a:pt x="251" y="343"/>
                  <a:pt x="253" y="342"/>
                  <a:pt x="255" y="343"/>
                </a:cubicBezTo>
                <a:cubicBezTo>
                  <a:pt x="256" y="343"/>
                  <a:pt x="258" y="344"/>
                  <a:pt x="259" y="345"/>
                </a:cubicBezTo>
                <a:cubicBezTo>
                  <a:pt x="261" y="347"/>
                  <a:pt x="261" y="349"/>
                  <a:pt x="261" y="352"/>
                </a:cubicBezTo>
                <a:cubicBezTo>
                  <a:pt x="261" y="354"/>
                  <a:pt x="260" y="356"/>
                  <a:pt x="258" y="358"/>
                </a:cubicBezTo>
                <a:cubicBezTo>
                  <a:pt x="255" y="360"/>
                  <a:pt x="252" y="362"/>
                  <a:pt x="248" y="361"/>
                </a:cubicBezTo>
                <a:cubicBezTo>
                  <a:pt x="245" y="361"/>
                  <a:pt x="242" y="360"/>
                  <a:pt x="239" y="357"/>
                </a:cubicBezTo>
                <a:cubicBezTo>
                  <a:pt x="235" y="354"/>
                  <a:pt x="234" y="350"/>
                  <a:pt x="235" y="346"/>
                </a:cubicBezTo>
                <a:cubicBezTo>
                  <a:pt x="235" y="342"/>
                  <a:pt x="236" y="339"/>
                  <a:pt x="237" y="338"/>
                </a:cubicBezTo>
                <a:cubicBezTo>
                  <a:pt x="240" y="335"/>
                  <a:pt x="243" y="332"/>
                  <a:pt x="249" y="330"/>
                </a:cubicBezTo>
                <a:cubicBezTo>
                  <a:pt x="249" y="331"/>
                  <a:pt x="249" y="331"/>
                  <a:pt x="249" y="331"/>
                </a:cubicBezTo>
                <a:cubicBezTo>
                  <a:pt x="249" y="331"/>
                  <a:pt x="250" y="331"/>
                  <a:pt x="251" y="331"/>
                </a:cubicBezTo>
                <a:cubicBezTo>
                  <a:pt x="249" y="331"/>
                  <a:pt x="247" y="332"/>
                  <a:pt x="245" y="334"/>
                </a:cubicBezTo>
                <a:moveTo>
                  <a:pt x="13" y="695"/>
                </a:moveTo>
                <a:cubicBezTo>
                  <a:pt x="12" y="697"/>
                  <a:pt x="10" y="699"/>
                  <a:pt x="10" y="702"/>
                </a:cubicBezTo>
                <a:cubicBezTo>
                  <a:pt x="10" y="704"/>
                  <a:pt x="11" y="706"/>
                  <a:pt x="12" y="708"/>
                </a:cubicBezTo>
                <a:cubicBezTo>
                  <a:pt x="12" y="708"/>
                  <a:pt x="14" y="709"/>
                  <a:pt x="15" y="709"/>
                </a:cubicBezTo>
                <a:cubicBezTo>
                  <a:pt x="16" y="709"/>
                  <a:pt x="17" y="709"/>
                  <a:pt x="18" y="708"/>
                </a:cubicBezTo>
                <a:cubicBezTo>
                  <a:pt x="18" y="708"/>
                  <a:pt x="18" y="708"/>
                  <a:pt x="18" y="708"/>
                </a:cubicBezTo>
                <a:cubicBezTo>
                  <a:pt x="18" y="708"/>
                  <a:pt x="18" y="708"/>
                  <a:pt x="18" y="708"/>
                </a:cubicBezTo>
                <a:cubicBezTo>
                  <a:pt x="18" y="708"/>
                  <a:pt x="18" y="708"/>
                  <a:pt x="18" y="708"/>
                </a:cubicBezTo>
                <a:cubicBezTo>
                  <a:pt x="18" y="708"/>
                  <a:pt x="17" y="708"/>
                  <a:pt x="16" y="706"/>
                </a:cubicBezTo>
                <a:cubicBezTo>
                  <a:pt x="16" y="706"/>
                  <a:pt x="16" y="705"/>
                  <a:pt x="16" y="704"/>
                </a:cubicBezTo>
                <a:cubicBezTo>
                  <a:pt x="16" y="704"/>
                  <a:pt x="16" y="703"/>
                  <a:pt x="17" y="702"/>
                </a:cubicBezTo>
                <a:cubicBezTo>
                  <a:pt x="18" y="701"/>
                  <a:pt x="19" y="701"/>
                  <a:pt x="20" y="701"/>
                </a:cubicBezTo>
                <a:cubicBezTo>
                  <a:pt x="21" y="701"/>
                  <a:pt x="23" y="702"/>
                  <a:pt x="23" y="703"/>
                </a:cubicBezTo>
                <a:cubicBezTo>
                  <a:pt x="24" y="704"/>
                  <a:pt x="25" y="706"/>
                  <a:pt x="25" y="708"/>
                </a:cubicBezTo>
                <a:cubicBezTo>
                  <a:pt x="24" y="709"/>
                  <a:pt x="24" y="711"/>
                  <a:pt x="22" y="712"/>
                </a:cubicBezTo>
                <a:cubicBezTo>
                  <a:pt x="21" y="714"/>
                  <a:pt x="18" y="715"/>
                  <a:pt x="15" y="715"/>
                </a:cubicBezTo>
                <a:cubicBezTo>
                  <a:pt x="13" y="714"/>
                  <a:pt x="11" y="714"/>
                  <a:pt x="9" y="712"/>
                </a:cubicBezTo>
                <a:cubicBezTo>
                  <a:pt x="6" y="709"/>
                  <a:pt x="5" y="706"/>
                  <a:pt x="5" y="703"/>
                </a:cubicBezTo>
                <a:cubicBezTo>
                  <a:pt x="6" y="701"/>
                  <a:pt x="7" y="699"/>
                  <a:pt x="8" y="698"/>
                </a:cubicBezTo>
                <a:cubicBezTo>
                  <a:pt x="9" y="696"/>
                  <a:pt x="11" y="695"/>
                  <a:pt x="13" y="693"/>
                </a:cubicBezTo>
                <a:cubicBezTo>
                  <a:pt x="13" y="694"/>
                  <a:pt x="13" y="694"/>
                  <a:pt x="13" y="694"/>
                </a:cubicBezTo>
                <a:cubicBezTo>
                  <a:pt x="14" y="694"/>
                  <a:pt x="15" y="693"/>
                  <a:pt x="16" y="693"/>
                </a:cubicBezTo>
                <a:cubicBezTo>
                  <a:pt x="15" y="694"/>
                  <a:pt x="14" y="694"/>
                  <a:pt x="13" y="695"/>
                </a:cubicBezTo>
                <a:moveTo>
                  <a:pt x="398" y="561"/>
                </a:moveTo>
                <a:cubicBezTo>
                  <a:pt x="398" y="561"/>
                  <a:pt x="398" y="561"/>
                  <a:pt x="398" y="561"/>
                </a:cubicBezTo>
                <a:cubicBezTo>
                  <a:pt x="398" y="561"/>
                  <a:pt x="398" y="561"/>
                  <a:pt x="398" y="561"/>
                </a:cubicBezTo>
                <a:cubicBezTo>
                  <a:pt x="398" y="561"/>
                  <a:pt x="398" y="561"/>
                  <a:pt x="398" y="561"/>
                </a:cubicBezTo>
                <a:moveTo>
                  <a:pt x="403" y="556"/>
                </a:moveTo>
                <a:cubicBezTo>
                  <a:pt x="403" y="557"/>
                  <a:pt x="403" y="557"/>
                  <a:pt x="403" y="557"/>
                </a:cubicBezTo>
                <a:cubicBezTo>
                  <a:pt x="403" y="558"/>
                  <a:pt x="403" y="560"/>
                  <a:pt x="403" y="560"/>
                </a:cubicBezTo>
                <a:cubicBezTo>
                  <a:pt x="401" y="562"/>
                  <a:pt x="399" y="563"/>
                  <a:pt x="399" y="563"/>
                </a:cubicBezTo>
                <a:cubicBezTo>
                  <a:pt x="398" y="563"/>
                  <a:pt x="398" y="563"/>
                  <a:pt x="398" y="563"/>
                </a:cubicBezTo>
                <a:cubicBezTo>
                  <a:pt x="397" y="563"/>
                  <a:pt x="397" y="562"/>
                  <a:pt x="397" y="562"/>
                </a:cubicBezTo>
                <a:cubicBezTo>
                  <a:pt x="397" y="562"/>
                  <a:pt x="397" y="562"/>
                  <a:pt x="397" y="562"/>
                </a:cubicBezTo>
                <a:cubicBezTo>
                  <a:pt x="397" y="561"/>
                  <a:pt x="398" y="561"/>
                  <a:pt x="398" y="561"/>
                </a:cubicBezTo>
                <a:cubicBezTo>
                  <a:pt x="399" y="561"/>
                  <a:pt x="399" y="561"/>
                  <a:pt x="399" y="561"/>
                </a:cubicBezTo>
                <a:cubicBezTo>
                  <a:pt x="399" y="561"/>
                  <a:pt x="399" y="561"/>
                  <a:pt x="399" y="561"/>
                </a:cubicBezTo>
                <a:cubicBezTo>
                  <a:pt x="399" y="561"/>
                  <a:pt x="401" y="561"/>
                  <a:pt x="402" y="560"/>
                </a:cubicBezTo>
                <a:cubicBezTo>
                  <a:pt x="402" y="559"/>
                  <a:pt x="403" y="558"/>
                  <a:pt x="403" y="557"/>
                </a:cubicBezTo>
                <a:cubicBezTo>
                  <a:pt x="403" y="555"/>
                  <a:pt x="402" y="554"/>
                  <a:pt x="402" y="552"/>
                </a:cubicBezTo>
                <a:cubicBezTo>
                  <a:pt x="402" y="554"/>
                  <a:pt x="403" y="555"/>
                  <a:pt x="403" y="556"/>
                </a:cubicBezTo>
                <a:moveTo>
                  <a:pt x="429" y="552"/>
                </a:moveTo>
                <a:cubicBezTo>
                  <a:pt x="431" y="553"/>
                  <a:pt x="433" y="556"/>
                  <a:pt x="434" y="558"/>
                </a:cubicBezTo>
                <a:cubicBezTo>
                  <a:pt x="434" y="560"/>
                  <a:pt x="435" y="561"/>
                  <a:pt x="435" y="562"/>
                </a:cubicBezTo>
                <a:cubicBezTo>
                  <a:pt x="435" y="564"/>
                  <a:pt x="434" y="565"/>
                  <a:pt x="434" y="566"/>
                </a:cubicBezTo>
                <a:cubicBezTo>
                  <a:pt x="432" y="571"/>
                  <a:pt x="427" y="572"/>
                  <a:pt x="427" y="572"/>
                </a:cubicBezTo>
                <a:cubicBezTo>
                  <a:pt x="427" y="572"/>
                  <a:pt x="427" y="572"/>
                  <a:pt x="427" y="572"/>
                </a:cubicBezTo>
                <a:cubicBezTo>
                  <a:pt x="427" y="572"/>
                  <a:pt x="426" y="572"/>
                  <a:pt x="426" y="572"/>
                </a:cubicBezTo>
                <a:cubicBezTo>
                  <a:pt x="424" y="572"/>
                  <a:pt x="423" y="571"/>
                  <a:pt x="423" y="570"/>
                </a:cubicBezTo>
                <a:cubicBezTo>
                  <a:pt x="423" y="570"/>
                  <a:pt x="423" y="570"/>
                  <a:pt x="423" y="570"/>
                </a:cubicBezTo>
                <a:cubicBezTo>
                  <a:pt x="424" y="569"/>
                  <a:pt x="425" y="568"/>
                  <a:pt x="426" y="568"/>
                </a:cubicBezTo>
                <a:cubicBezTo>
                  <a:pt x="426" y="568"/>
                  <a:pt x="426" y="568"/>
                  <a:pt x="426" y="568"/>
                </a:cubicBezTo>
                <a:cubicBezTo>
                  <a:pt x="426" y="568"/>
                  <a:pt x="426" y="568"/>
                  <a:pt x="426" y="568"/>
                </a:cubicBezTo>
                <a:cubicBezTo>
                  <a:pt x="427" y="568"/>
                  <a:pt x="429" y="568"/>
                  <a:pt x="431" y="565"/>
                </a:cubicBezTo>
                <a:cubicBezTo>
                  <a:pt x="431" y="564"/>
                  <a:pt x="432" y="563"/>
                  <a:pt x="432" y="561"/>
                </a:cubicBezTo>
                <a:cubicBezTo>
                  <a:pt x="432" y="558"/>
                  <a:pt x="430" y="555"/>
                  <a:pt x="428" y="553"/>
                </a:cubicBezTo>
                <a:cubicBezTo>
                  <a:pt x="425" y="551"/>
                  <a:pt x="423" y="549"/>
                  <a:pt x="420" y="548"/>
                </a:cubicBezTo>
                <a:cubicBezTo>
                  <a:pt x="423" y="549"/>
                  <a:pt x="426" y="550"/>
                  <a:pt x="429" y="552"/>
                </a:cubicBezTo>
                <a:moveTo>
                  <a:pt x="555" y="585"/>
                </a:moveTo>
                <a:cubicBezTo>
                  <a:pt x="560" y="588"/>
                  <a:pt x="563" y="592"/>
                  <a:pt x="565" y="595"/>
                </a:cubicBezTo>
                <a:cubicBezTo>
                  <a:pt x="565" y="597"/>
                  <a:pt x="566" y="600"/>
                  <a:pt x="565" y="604"/>
                </a:cubicBezTo>
                <a:cubicBezTo>
                  <a:pt x="565" y="608"/>
                  <a:pt x="563" y="612"/>
                  <a:pt x="559" y="614"/>
                </a:cubicBezTo>
                <a:cubicBezTo>
                  <a:pt x="555" y="616"/>
                  <a:pt x="552" y="616"/>
                  <a:pt x="549" y="616"/>
                </a:cubicBezTo>
                <a:cubicBezTo>
                  <a:pt x="545" y="615"/>
                  <a:pt x="542" y="613"/>
                  <a:pt x="541" y="611"/>
                </a:cubicBezTo>
                <a:cubicBezTo>
                  <a:pt x="539" y="608"/>
                  <a:pt x="539" y="606"/>
                  <a:pt x="539" y="603"/>
                </a:cubicBezTo>
                <a:cubicBezTo>
                  <a:pt x="540" y="601"/>
                  <a:pt x="541" y="599"/>
                  <a:pt x="542" y="598"/>
                </a:cubicBezTo>
                <a:cubicBezTo>
                  <a:pt x="544" y="596"/>
                  <a:pt x="546" y="596"/>
                  <a:pt x="547" y="596"/>
                </a:cubicBezTo>
                <a:cubicBezTo>
                  <a:pt x="549" y="596"/>
                  <a:pt x="550" y="597"/>
                  <a:pt x="551" y="598"/>
                </a:cubicBezTo>
                <a:cubicBezTo>
                  <a:pt x="552" y="599"/>
                  <a:pt x="552" y="601"/>
                  <a:pt x="552" y="602"/>
                </a:cubicBezTo>
                <a:cubicBezTo>
                  <a:pt x="552" y="603"/>
                  <a:pt x="551" y="603"/>
                  <a:pt x="551" y="604"/>
                </a:cubicBezTo>
                <a:cubicBezTo>
                  <a:pt x="549" y="606"/>
                  <a:pt x="548" y="606"/>
                  <a:pt x="547" y="606"/>
                </a:cubicBezTo>
                <a:cubicBezTo>
                  <a:pt x="547" y="606"/>
                  <a:pt x="547" y="606"/>
                  <a:pt x="547" y="606"/>
                </a:cubicBezTo>
                <a:cubicBezTo>
                  <a:pt x="547" y="606"/>
                  <a:pt x="547" y="606"/>
                  <a:pt x="547" y="606"/>
                </a:cubicBezTo>
                <a:cubicBezTo>
                  <a:pt x="547" y="606"/>
                  <a:pt x="547" y="606"/>
                  <a:pt x="547" y="606"/>
                </a:cubicBezTo>
                <a:cubicBezTo>
                  <a:pt x="548" y="608"/>
                  <a:pt x="549" y="608"/>
                  <a:pt x="550" y="608"/>
                </a:cubicBezTo>
                <a:cubicBezTo>
                  <a:pt x="553" y="609"/>
                  <a:pt x="555" y="607"/>
                  <a:pt x="555" y="607"/>
                </a:cubicBezTo>
                <a:cubicBezTo>
                  <a:pt x="558" y="606"/>
                  <a:pt x="559" y="603"/>
                  <a:pt x="560" y="601"/>
                </a:cubicBezTo>
                <a:cubicBezTo>
                  <a:pt x="560" y="597"/>
                  <a:pt x="559" y="593"/>
                  <a:pt x="558" y="590"/>
                </a:cubicBezTo>
                <a:cubicBezTo>
                  <a:pt x="557" y="588"/>
                  <a:pt x="556" y="587"/>
                  <a:pt x="555" y="586"/>
                </a:cubicBezTo>
                <a:cubicBezTo>
                  <a:pt x="555" y="585"/>
                  <a:pt x="555" y="585"/>
                  <a:pt x="555" y="585"/>
                </a:cubicBezTo>
                <a:cubicBezTo>
                  <a:pt x="555" y="585"/>
                  <a:pt x="555" y="585"/>
                  <a:pt x="555" y="585"/>
                </a:cubicBezTo>
                <a:moveTo>
                  <a:pt x="453" y="548"/>
                </a:moveTo>
                <a:cubicBezTo>
                  <a:pt x="455" y="549"/>
                  <a:pt x="458" y="550"/>
                  <a:pt x="461" y="551"/>
                </a:cubicBezTo>
                <a:cubicBezTo>
                  <a:pt x="465" y="554"/>
                  <a:pt x="469" y="557"/>
                  <a:pt x="471" y="562"/>
                </a:cubicBezTo>
                <a:cubicBezTo>
                  <a:pt x="473" y="565"/>
                  <a:pt x="474" y="568"/>
                  <a:pt x="474" y="571"/>
                </a:cubicBezTo>
                <a:cubicBezTo>
                  <a:pt x="474" y="573"/>
                  <a:pt x="474" y="575"/>
                  <a:pt x="473" y="576"/>
                </a:cubicBezTo>
                <a:cubicBezTo>
                  <a:pt x="472" y="585"/>
                  <a:pt x="463" y="589"/>
                  <a:pt x="462" y="589"/>
                </a:cubicBezTo>
                <a:cubicBezTo>
                  <a:pt x="461" y="589"/>
                  <a:pt x="460" y="589"/>
                  <a:pt x="459" y="589"/>
                </a:cubicBezTo>
                <a:cubicBezTo>
                  <a:pt x="456" y="589"/>
                  <a:pt x="454" y="587"/>
                  <a:pt x="454" y="586"/>
                </a:cubicBezTo>
                <a:cubicBezTo>
                  <a:pt x="454" y="585"/>
                  <a:pt x="454" y="585"/>
                  <a:pt x="454" y="585"/>
                </a:cubicBezTo>
                <a:cubicBezTo>
                  <a:pt x="455" y="582"/>
                  <a:pt x="458" y="581"/>
                  <a:pt x="460" y="580"/>
                </a:cubicBezTo>
                <a:cubicBezTo>
                  <a:pt x="460" y="580"/>
                  <a:pt x="464" y="580"/>
                  <a:pt x="466" y="574"/>
                </a:cubicBezTo>
                <a:cubicBezTo>
                  <a:pt x="467" y="573"/>
                  <a:pt x="467" y="571"/>
                  <a:pt x="467" y="570"/>
                </a:cubicBezTo>
                <a:cubicBezTo>
                  <a:pt x="467" y="564"/>
                  <a:pt x="464" y="558"/>
                  <a:pt x="459" y="554"/>
                </a:cubicBezTo>
                <a:cubicBezTo>
                  <a:pt x="453" y="550"/>
                  <a:pt x="446" y="548"/>
                  <a:pt x="440" y="547"/>
                </a:cubicBezTo>
                <a:cubicBezTo>
                  <a:pt x="444" y="547"/>
                  <a:pt x="449" y="548"/>
                  <a:pt x="453" y="548"/>
                </a:cubicBezTo>
                <a:moveTo>
                  <a:pt x="409" y="545"/>
                </a:moveTo>
                <a:cubicBezTo>
                  <a:pt x="409" y="545"/>
                  <a:pt x="409" y="545"/>
                  <a:pt x="409" y="545"/>
                </a:cubicBezTo>
                <a:cubicBezTo>
                  <a:pt x="409" y="545"/>
                  <a:pt x="409" y="545"/>
                  <a:pt x="409" y="545"/>
                </a:cubicBezTo>
                <a:close/>
                <a:moveTo>
                  <a:pt x="408" y="546"/>
                </a:moveTo>
                <a:cubicBezTo>
                  <a:pt x="408" y="546"/>
                  <a:pt x="408" y="546"/>
                  <a:pt x="408" y="546"/>
                </a:cubicBezTo>
                <a:cubicBezTo>
                  <a:pt x="408" y="546"/>
                  <a:pt x="408" y="546"/>
                  <a:pt x="408" y="546"/>
                </a:cubicBezTo>
                <a:close/>
                <a:moveTo>
                  <a:pt x="392" y="546"/>
                </a:moveTo>
                <a:cubicBezTo>
                  <a:pt x="392" y="546"/>
                  <a:pt x="392" y="546"/>
                  <a:pt x="392" y="546"/>
                </a:cubicBezTo>
                <a:cubicBezTo>
                  <a:pt x="392" y="546"/>
                  <a:pt x="392" y="546"/>
                  <a:pt x="392" y="546"/>
                </a:cubicBezTo>
                <a:cubicBezTo>
                  <a:pt x="392" y="546"/>
                  <a:pt x="392" y="546"/>
                  <a:pt x="392" y="546"/>
                </a:cubicBezTo>
                <a:moveTo>
                  <a:pt x="476" y="499"/>
                </a:moveTo>
                <a:cubicBezTo>
                  <a:pt x="484" y="499"/>
                  <a:pt x="493" y="499"/>
                  <a:pt x="502" y="500"/>
                </a:cubicBezTo>
                <a:cubicBezTo>
                  <a:pt x="492" y="503"/>
                  <a:pt x="482" y="506"/>
                  <a:pt x="471" y="509"/>
                </a:cubicBezTo>
                <a:cubicBezTo>
                  <a:pt x="439" y="519"/>
                  <a:pt x="406" y="527"/>
                  <a:pt x="374" y="537"/>
                </a:cubicBezTo>
                <a:cubicBezTo>
                  <a:pt x="374" y="537"/>
                  <a:pt x="374" y="537"/>
                  <a:pt x="374" y="537"/>
                </a:cubicBezTo>
                <a:cubicBezTo>
                  <a:pt x="374" y="537"/>
                  <a:pt x="374" y="536"/>
                  <a:pt x="375" y="536"/>
                </a:cubicBezTo>
                <a:cubicBezTo>
                  <a:pt x="382" y="533"/>
                  <a:pt x="388" y="530"/>
                  <a:pt x="395" y="527"/>
                </a:cubicBezTo>
                <a:cubicBezTo>
                  <a:pt x="421" y="517"/>
                  <a:pt x="449" y="509"/>
                  <a:pt x="476" y="499"/>
                </a:cubicBezTo>
                <a:moveTo>
                  <a:pt x="376" y="535"/>
                </a:moveTo>
                <a:cubicBezTo>
                  <a:pt x="376" y="535"/>
                  <a:pt x="376" y="534"/>
                  <a:pt x="376" y="534"/>
                </a:cubicBezTo>
                <a:cubicBezTo>
                  <a:pt x="378" y="534"/>
                  <a:pt x="379" y="533"/>
                  <a:pt x="381" y="533"/>
                </a:cubicBezTo>
                <a:cubicBezTo>
                  <a:pt x="379" y="533"/>
                  <a:pt x="378" y="534"/>
                  <a:pt x="376" y="535"/>
                </a:cubicBezTo>
                <a:moveTo>
                  <a:pt x="468" y="499"/>
                </a:moveTo>
                <a:cubicBezTo>
                  <a:pt x="469" y="499"/>
                  <a:pt x="469" y="499"/>
                  <a:pt x="470" y="499"/>
                </a:cubicBezTo>
                <a:cubicBezTo>
                  <a:pt x="450" y="506"/>
                  <a:pt x="431" y="512"/>
                  <a:pt x="412" y="519"/>
                </a:cubicBezTo>
                <a:cubicBezTo>
                  <a:pt x="422" y="513"/>
                  <a:pt x="432" y="507"/>
                  <a:pt x="440" y="501"/>
                </a:cubicBezTo>
                <a:cubicBezTo>
                  <a:pt x="449" y="500"/>
                  <a:pt x="459" y="499"/>
                  <a:pt x="468" y="499"/>
                </a:cubicBezTo>
                <a:moveTo>
                  <a:pt x="395" y="508"/>
                </a:moveTo>
                <a:cubicBezTo>
                  <a:pt x="410" y="505"/>
                  <a:pt x="424" y="503"/>
                  <a:pt x="439" y="501"/>
                </a:cubicBezTo>
                <a:cubicBezTo>
                  <a:pt x="429" y="508"/>
                  <a:pt x="419" y="514"/>
                  <a:pt x="407" y="521"/>
                </a:cubicBezTo>
                <a:cubicBezTo>
                  <a:pt x="398" y="524"/>
                  <a:pt x="388" y="527"/>
                  <a:pt x="379" y="530"/>
                </a:cubicBezTo>
                <a:cubicBezTo>
                  <a:pt x="381" y="529"/>
                  <a:pt x="383" y="527"/>
                  <a:pt x="384" y="525"/>
                </a:cubicBezTo>
                <a:cubicBezTo>
                  <a:pt x="388" y="519"/>
                  <a:pt x="392" y="514"/>
                  <a:pt x="395" y="508"/>
                </a:cubicBezTo>
                <a:moveTo>
                  <a:pt x="369" y="514"/>
                </a:moveTo>
                <a:cubicBezTo>
                  <a:pt x="358" y="528"/>
                  <a:pt x="343" y="541"/>
                  <a:pt x="328" y="551"/>
                </a:cubicBezTo>
                <a:cubicBezTo>
                  <a:pt x="327" y="543"/>
                  <a:pt x="324" y="536"/>
                  <a:pt x="319" y="529"/>
                </a:cubicBezTo>
                <a:cubicBezTo>
                  <a:pt x="335" y="523"/>
                  <a:pt x="352" y="518"/>
                  <a:pt x="369" y="514"/>
                </a:cubicBezTo>
                <a:moveTo>
                  <a:pt x="328" y="553"/>
                </a:moveTo>
                <a:cubicBezTo>
                  <a:pt x="327" y="553"/>
                  <a:pt x="327" y="553"/>
                  <a:pt x="326" y="554"/>
                </a:cubicBezTo>
                <a:cubicBezTo>
                  <a:pt x="326" y="554"/>
                  <a:pt x="325" y="554"/>
                  <a:pt x="325" y="554"/>
                </a:cubicBezTo>
                <a:cubicBezTo>
                  <a:pt x="326" y="554"/>
                  <a:pt x="327" y="553"/>
                  <a:pt x="328" y="552"/>
                </a:cubicBezTo>
                <a:cubicBezTo>
                  <a:pt x="328" y="553"/>
                  <a:pt x="328" y="553"/>
                  <a:pt x="328" y="553"/>
                </a:cubicBezTo>
                <a:moveTo>
                  <a:pt x="319" y="530"/>
                </a:moveTo>
                <a:cubicBezTo>
                  <a:pt x="323" y="536"/>
                  <a:pt x="326" y="544"/>
                  <a:pt x="327" y="552"/>
                </a:cubicBezTo>
                <a:cubicBezTo>
                  <a:pt x="325" y="553"/>
                  <a:pt x="322" y="555"/>
                  <a:pt x="319" y="557"/>
                </a:cubicBezTo>
                <a:cubicBezTo>
                  <a:pt x="306" y="563"/>
                  <a:pt x="294" y="570"/>
                  <a:pt x="281" y="577"/>
                </a:cubicBezTo>
                <a:cubicBezTo>
                  <a:pt x="281" y="577"/>
                  <a:pt x="281" y="577"/>
                  <a:pt x="281" y="577"/>
                </a:cubicBezTo>
                <a:cubicBezTo>
                  <a:pt x="280" y="578"/>
                  <a:pt x="280" y="578"/>
                  <a:pt x="279" y="579"/>
                </a:cubicBezTo>
                <a:cubicBezTo>
                  <a:pt x="256" y="589"/>
                  <a:pt x="238" y="595"/>
                  <a:pt x="232" y="598"/>
                </a:cubicBezTo>
                <a:cubicBezTo>
                  <a:pt x="221" y="604"/>
                  <a:pt x="205" y="614"/>
                  <a:pt x="196" y="621"/>
                </a:cubicBezTo>
                <a:cubicBezTo>
                  <a:pt x="195" y="617"/>
                  <a:pt x="194" y="613"/>
                  <a:pt x="192" y="609"/>
                </a:cubicBezTo>
                <a:cubicBezTo>
                  <a:pt x="222" y="580"/>
                  <a:pt x="256" y="555"/>
                  <a:pt x="295" y="539"/>
                </a:cubicBezTo>
                <a:cubicBezTo>
                  <a:pt x="303" y="536"/>
                  <a:pt x="311" y="533"/>
                  <a:pt x="319" y="530"/>
                </a:cubicBezTo>
                <a:moveTo>
                  <a:pt x="307" y="568"/>
                </a:moveTo>
                <a:cubicBezTo>
                  <a:pt x="292" y="578"/>
                  <a:pt x="277" y="588"/>
                  <a:pt x="264" y="598"/>
                </a:cubicBezTo>
                <a:cubicBezTo>
                  <a:pt x="264" y="598"/>
                  <a:pt x="264" y="598"/>
                  <a:pt x="264" y="598"/>
                </a:cubicBezTo>
                <a:cubicBezTo>
                  <a:pt x="257" y="601"/>
                  <a:pt x="250" y="604"/>
                  <a:pt x="243" y="607"/>
                </a:cubicBezTo>
                <a:cubicBezTo>
                  <a:pt x="263" y="592"/>
                  <a:pt x="284" y="579"/>
                  <a:pt x="307" y="568"/>
                </a:cubicBezTo>
                <a:moveTo>
                  <a:pt x="100" y="754"/>
                </a:moveTo>
                <a:cubicBezTo>
                  <a:pt x="100" y="753"/>
                  <a:pt x="100" y="752"/>
                  <a:pt x="100" y="751"/>
                </a:cubicBezTo>
                <a:cubicBezTo>
                  <a:pt x="100" y="750"/>
                  <a:pt x="99" y="749"/>
                  <a:pt x="99" y="748"/>
                </a:cubicBezTo>
                <a:cubicBezTo>
                  <a:pt x="103" y="738"/>
                  <a:pt x="107" y="728"/>
                  <a:pt x="112" y="719"/>
                </a:cubicBezTo>
                <a:cubicBezTo>
                  <a:pt x="113" y="718"/>
                  <a:pt x="113" y="718"/>
                  <a:pt x="113" y="718"/>
                </a:cubicBezTo>
                <a:cubicBezTo>
                  <a:pt x="112" y="720"/>
                  <a:pt x="112" y="721"/>
                  <a:pt x="112" y="722"/>
                </a:cubicBezTo>
                <a:cubicBezTo>
                  <a:pt x="109" y="731"/>
                  <a:pt x="106" y="739"/>
                  <a:pt x="103" y="748"/>
                </a:cubicBezTo>
                <a:cubicBezTo>
                  <a:pt x="102" y="750"/>
                  <a:pt x="101" y="752"/>
                  <a:pt x="100" y="754"/>
                </a:cubicBezTo>
                <a:moveTo>
                  <a:pt x="102" y="751"/>
                </a:moveTo>
                <a:cubicBezTo>
                  <a:pt x="102" y="752"/>
                  <a:pt x="102" y="753"/>
                  <a:pt x="101" y="753"/>
                </a:cubicBezTo>
                <a:cubicBezTo>
                  <a:pt x="101" y="754"/>
                  <a:pt x="101" y="755"/>
                  <a:pt x="100" y="755"/>
                </a:cubicBezTo>
                <a:cubicBezTo>
                  <a:pt x="101" y="754"/>
                  <a:pt x="101" y="753"/>
                  <a:pt x="102" y="751"/>
                </a:cubicBezTo>
                <a:moveTo>
                  <a:pt x="100" y="779"/>
                </a:moveTo>
                <a:cubicBezTo>
                  <a:pt x="100" y="780"/>
                  <a:pt x="100" y="780"/>
                  <a:pt x="100" y="781"/>
                </a:cubicBezTo>
                <a:cubicBezTo>
                  <a:pt x="100" y="781"/>
                  <a:pt x="100" y="782"/>
                  <a:pt x="100" y="782"/>
                </a:cubicBezTo>
                <a:cubicBezTo>
                  <a:pt x="100" y="781"/>
                  <a:pt x="100" y="780"/>
                  <a:pt x="100" y="779"/>
                </a:cubicBezTo>
                <a:moveTo>
                  <a:pt x="98" y="740"/>
                </a:moveTo>
                <a:cubicBezTo>
                  <a:pt x="97" y="738"/>
                  <a:pt x="97" y="736"/>
                  <a:pt x="96" y="734"/>
                </a:cubicBezTo>
                <a:cubicBezTo>
                  <a:pt x="99" y="729"/>
                  <a:pt x="102" y="726"/>
                  <a:pt x="105" y="722"/>
                </a:cubicBezTo>
                <a:cubicBezTo>
                  <a:pt x="103" y="728"/>
                  <a:pt x="100" y="734"/>
                  <a:pt x="98" y="740"/>
                </a:cubicBezTo>
                <a:moveTo>
                  <a:pt x="99" y="755"/>
                </a:moveTo>
                <a:cubicBezTo>
                  <a:pt x="99" y="756"/>
                  <a:pt x="98" y="757"/>
                  <a:pt x="98" y="758"/>
                </a:cubicBezTo>
                <a:cubicBezTo>
                  <a:pt x="98" y="758"/>
                  <a:pt x="98" y="759"/>
                  <a:pt x="98" y="759"/>
                </a:cubicBezTo>
                <a:cubicBezTo>
                  <a:pt x="96" y="762"/>
                  <a:pt x="94" y="764"/>
                  <a:pt x="93" y="767"/>
                </a:cubicBezTo>
                <a:cubicBezTo>
                  <a:pt x="95" y="761"/>
                  <a:pt x="97" y="755"/>
                  <a:pt x="99" y="749"/>
                </a:cubicBezTo>
                <a:cubicBezTo>
                  <a:pt x="99" y="750"/>
                  <a:pt x="99" y="751"/>
                  <a:pt x="99" y="751"/>
                </a:cubicBezTo>
                <a:cubicBezTo>
                  <a:pt x="99" y="753"/>
                  <a:pt x="99" y="754"/>
                  <a:pt x="99" y="755"/>
                </a:cubicBezTo>
                <a:moveTo>
                  <a:pt x="194" y="635"/>
                </a:moveTo>
                <a:cubicBezTo>
                  <a:pt x="194" y="636"/>
                  <a:pt x="194" y="636"/>
                  <a:pt x="195" y="637"/>
                </a:cubicBezTo>
                <a:cubicBezTo>
                  <a:pt x="195" y="639"/>
                  <a:pt x="195" y="641"/>
                  <a:pt x="195" y="643"/>
                </a:cubicBezTo>
                <a:cubicBezTo>
                  <a:pt x="189" y="649"/>
                  <a:pt x="183" y="656"/>
                  <a:pt x="177" y="663"/>
                </a:cubicBezTo>
                <a:cubicBezTo>
                  <a:pt x="178" y="657"/>
                  <a:pt x="179" y="651"/>
                  <a:pt x="181" y="645"/>
                </a:cubicBezTo>
                <a:cubicBezTo>
                  <a:pt x="185" y="641"/>
                  <a:pt x="190" y="638"/>
                  <a:pt x="194" y="635"/>
                </a:cubicBezTo>
                <a:moveTo>
                  <a:pt x="182" y="639"/>
                </a:moveTo>
                <a:cubicBezTo>
                  <a:pt x="182" y="637"/>
                  <a:pt x="183" y="635"/>
                  <a:pt x="183" y="633"/>
                </a:cubicBezTo>
                <a:cubicBezTo>
                  <a:pt x="184" y="633"/>
                  <a:pt x="185" y="632"/>
                  <a:pt x="185" y="632"/>
                </a:cubicBezTo>
                <a:cubicBezTo>
                  <a:pt x="187" y="629"/>
                  <a:pt x="189" y="628"/>
                  <a:pt x="189" y="628"/>
                </a:cubicBezTo>
                <a:cubicBezTo>
                  <a:pt x="189" y="628"/>
                  <a:pt x="190" y="627"/>
                  <a:pt x="193" y="625"/>
                </a:cubicBezTo>
                <a:cubicBezTo>
                  <a:pt x="193" y="627"/>
                  <a:pt x="193" y="629"/>
                  <a:pt x="194" y="631"/>
                </a:cubicBezTo>
                <a:cubicBezTo>
                  <a:pt x="190" y="634"/>
                  <a:pt x="186" y="636"/>
                  <a:pt x="182" y="639"/>
                </a:cubicBezTo>
                <a:moveTo>
                  <a:pt x="177" y="669"/>
                </a:moveTo>
                <a:cubicBezTo>
                  <a:pt x="180" y="667"/>
                  <a:pt x="182" y="665"/>
                  <a:pt x="185" y="663"/>
                </a:cubicBezTo>
                <a:cubicBezTo>
                  <a:pt x="183" y="665"/>
                  <a:pt x="180" y="669"/>
                  <a:pt x="176" y="675"/>
                </a:cubicBezTo>
                <a:cubicBezTo>
                  <a:pt x="175" y="676"/>
                  <a:pt x="175" y="676"/>
                  <a:pt x="174" y="677"/>
                </a:cubicBezTo>
                <a:cubicBezTo>
                  <a:pt x="174" y="675"/>
                  <a:pt x="175" y="673"/>
                  <a:pt x="175" y="671"/>
                </a:cubicBezTo>
                <a:cubicBezTo>
                  <a:pt x="176" y="671"/>
                  <a:pt x="176" y="670"/>
                  <a:pt x="177" y="669"/>
                </a:cubicBezTo>
                <a:moveTo>
                  <a:pt x="175" y="677"/>
                </a:moveTo>
                <a:cubicBezTo>
                  <a:pt x="174" y="678"/>
                  <a:pt x="174" y="678"/>
                  <a:pt x="173" y="679"/>
                </a:cubicBezTo>
                <a:cubicBezTo>
                  <a:pt x="174" y="679"/>
                  <a:pt x="174" y="678"/>
                  <a:pt x="174" y="678"/>
                </a:cubicBezTo>
                <a:cubicBezTo>
                  <a:pt x="174" y="678"/>
                  <a:pt x="174" y="677"/>
                  <a:pt x="175" y="677"/>
                </a:cubicBezTo>
                <a:moveTo>
                  <a:pt x="173" y="677"/>
                </a:moveTo>
                <a:cubicBezTo>
                  <a:pt x="172" y="678"/>
                  <a:pt x="170" y="679"/>
                  <a:pt x="169" y="681"/>
                </a:cubicBezTo>
                <a:cubicBezTo>
                  <a:pt x="169" y="680"/>
                  <a:pt x="169" y="679"/>
                  <a:pt x="169" y="678"/>
                </a:cubicBezTo>
                <a:cubicBezTo>
                  <a:pt x="171" y="676"/>
                  <a:pt x="172" y="675"/>
                  <a:pt x="174" y="673"/>
                </a:cubicBezTo>
                <a:cubicBezTo>
                  <a:pt x="174" y="674"/>
                  <a:pt x="173" y="676"/>
                  <a:pt x="173" y="677"/>
                </a:cubicBezTo>
                <a:moveTo>
                  <a:pt x="167" y="697"/>
                </a:moveTo>
                <a:cubicBezTo>
                  <a:pt x="166" y="697"/>
                  <a:pt x="166" y="698"/>
                  <a:pt x="165" y="698"/>
                </a:cubicBezTo>
                <a:cubicBezTo>
                  <a:pt x="165" y="696"/>
                  <a:pt x="166" y="694"/>
                  <a:pt x="166" y="692"/>
                </a:cubicBezTo>
                <a:cubicBezTo>
                  <a:pt x="168" y="689"/>
                  <a:pt x="170" y="686"/>
                  <a:pt x="172" y="683"/>
                </a:cubicBezTo>
                <a:cubicBezTo>
                  <a:pt x="171" y="687"/>
                  <a:pt x="170" y="690"/>
                  <a:pt x="169" y="694"/>
                </a:cubicBezTo>
                <a:cubicBezTo>
                  <a:pt x="169" y="695"/>
                  <a:pt x="168" y="696"/>
                  <a:pt x="167" y="697"/>
                </a:cubicBezTo>
                <a:moveTo>
                  <a:pt x="169" y="696"/>
                </a:moveTo>
                <a:cubicBezTo>
                  <a:pt x="169" y="696"/>
                  <a:pt x="169" y="696"/>
                  <a:pt x="169" y="696"/>
                </a:cubicBezTo>
                <a:cubicBezTo>
                  <a:pt x="169" y="696"/>
                  <a:pt x="169" y="696"/>
                  <a:pt x="169" y="696"/>
                </a:cubicBezTo>
                <a:close/>
                <a:moveTo>
                  <a:pt x="167" y="699"/>
                </a:moveTo>
                <a:cubicBezTo>
                  <a:pt x="167" y="698"/>
                  <a:pt x="168" y="698"/>
                  <a:pt x="168" y="697"/>
                </a:cubicBezTo>
                <a:cubicBezTo>
                  <a:pt x="168" y="697"/>
                  <a:pt x="168" y="697"/>
                  <a:pt x="169" y="697"/>
                </a:cubicBezTo>
                <a:cubicBezTo>
                  <a:pt x="169" y="698"/>
                  <a:pt x="169" y="698"/>
                  <a:pt x="168" y="699"/>
                </a:cubicBezTo>
                <a:cubicBezTo>
                  <a:pt x="168" y="699"/>
                  <a:pt x="167" y="699"/>
                  <a:pt x="167" y="699"/>
                </a:cubicBezTo>
                <a:moveTo>
                  <a:pt x="168" y="705"/>
                </a:moveTo>
                <a:cubicBezTo>
                  <a:pt x="168" y="706"/>
                  <a:pt x="168" y="706"/>
                  <a:pt x="168" y="706"/>
                </a:cubicBezTo>
                <a:cubicBezTo>
                  <a:pt x="168" y="705"/>
                  <a:pt x="168" y="705"/>
                  <a:pt x="168" y="705"/>
                </a:cubicBezTo>
                <a:close/>
                <a:moveTo>
                  <a:pt x="166" y="699"/>
                </a:moveTo>
                <a:cubicBezTo>
                  <a:pt x="166" y="699"/>
                  <a:pt x="166" y="699"/>
                  <a:pt x="166" y="699"/>
                </a:cubicBezTo>
                <a:cubicBezTo>
                  <a:pt x="166" y="699"/>
                  <a:pt x="166" y="699"/>
                  <a:pt x="166" y="699"/>
                </a:cubicBezTo>
                <a:close/>
                <a:moveTo>
                  <a:pt x="162" y="698"/>
                </a:moveTo>
                <a:cubicBezTo>
                  <a:pt x="160" y="698"/>
                  <a:pt x="157" y="698"/>
                  <a:pt x="154" y="699"/>
                </a:cubicBezTo>
                <a:cubicBezTo>
                  <a:pt x="157" y="694"/>
                  <a:pt x="160" y="690"/>
                  <a:pt x="163" y="687"/>
                </a:cubicBezTo>
                <a:cubicBezTo>
                  <a:pt x="164" y="685"/>
                  <a:pt x="166" y="684"/>
                  <a:pt x="167" y="683"/>
                </a:cubicBezTo>
                <a:cubicBezTo>
                  <a:pt x="166" y="687"/>
                  <a:pt x="166" y="690"/>
                  <a:pt x="165" y="694"/>
                </a:cubicBezTo>
                <a:cubicBezTo>
                  <a:pt x="164" y="695"/>
                  <a:pt x="163" y="697"/>
                  <a:pt x="162" y="698"/>
                </a:cubicBezTo>
                <a:moveTo>
                  <a:pt x="164" y="697"/>
                </a:moveTo>
                <a:cubicBezTo>
                  <a:pt x="164" y="697"/>
                  <a:pt x="164" y="698"/>
                  <a:pt x="163" y="699"/>
                </a:cubicBezTo>
                <a:cubicBezTo>
                  <a:pt x="163" y="699"/>
                  <a:pt x="163" y="699"/>
                  <a:pt x="163" y="699"/>
                </a:cubicBezTo>
                <a:cubicBezTo>
                  <a:pt x="163" y="698"/>
                  <a:pt x="164" y="697"/>
                  <a:pt x="164" y="697"/>
                </a:cubicBezTo>
                <a:moveTo>
                  <a:pt x="149" y="706"/>
                </a:moveTo>
                <a:cubicBezTo>
                  <a:pt x="151" y="706"/>
                  <a:pt x="153" y="705"/>
                  <a:pt x="154" y="705"/>
                </a:cubicBezTo>
                <a:cubicBezTo>
                  <a:pt x="152" y="707"/>
                  <a:pt x="149" y="709"/>
                  <a:pt x="147" y="711"/>
                </a:cubicBezTo>
                <a:cubicBezTo>
                  <a:pt x="147" y="711"/>
                  <a:pt x="146" y="711"/>
                  <a:pt x="146" y="711"/>
                </a:cubicBezTo>
                <a:cubicBezTo>
                  <a:pt x="147" y="709"/>
                  <a:pt x="148" y="707"/>
                  <a:pt x="149" y="706"/>
                </a:cubicBezTo>
                <a:moveTo>
                  <a:pt x="145" y="699"/>
                </a:moveTo>
                <a:cubicBezTo>
                  <a:pt x="149" y="694"/>
                  <a:pt x="154" y="689"/>
                  <a:pt x="159" y="684"/>
                </a:cubicBezTo>
                <a:cubicBezTo>
                  <a:pt x="156" y="689"/>
                  <a:pt x="152" y="694"/>
                  <a:pt x="149" y="698"/>
                </a:cubicBezTo>
                <a:cubicBezTo>
                  <a:pt x="149" y="699"/>
                  <a:pt x="149" y="699"/>
                  <a:pt x="149" y="699"/>
                </a:cubicBezTo>
                <a:cubicBezTo>
                  <a:pt x="147" y="699"/>
                  <a:pt x="146" y="699"/>
                  <a:pt x="145" y="699"/>
                </a:cubicBezTo>
                <a:moveTo>
                  <a:pt x="156" y="705"/>
                </a:moveTo>
                <a:cubicBezTo>
                  <a:pt x="157" y="705"/>
                  <a:pt x="158" y="705"/>
                  <a:pt x="159" y="705"/>
                </a:cubicBezTo>
                <a:cubicBezTo>
                  <a:pt x="158" y="707"/>
                  <a:pt x="157" y="710"/>
                  <a:pt x="155" y="712"/>
                </a:cubicBezTo>
                <a:cubicBezTo>
                  <a:pt x="153" y="711"/>
                  <a:pt x="151" y="711"/>
                  <a:pt x="148" y="711"/>
                </a:cubicBezTo>
                <a:cubicBezTo>
                  <a:pt x="151" y="709"/>
                  <a:pt x="153" y="707"/>
                  <a:pt x="156" y="705"/>
                </a:cubicBezTo>
                <a:moveTo>
                  <a:pt x="160" y="705"/>
                </a:moveTo>
                <a:cubicBezTo>
                  <a:pt x="160" y="705"/>
                  <a:pt x="161" y="705"/>
                  <a:pt x="161" y="705"/>
                </a:cubicBezTo>
                <a:cubicBezTo>
                  <a:pt x="160" y="707"/>
                  <a:pt x="158" y="709"/>
                  <a:pt x="157" y="711"/>
                </a:cubicBezTo>
                <a:cubicBezTo>
                  <a:pt x="158" y="709"/>
                  <a:pt x="159" y="707"/>
                  <a:pt x="160" y="705"/>
                </a:cubicBezTo>
                <a:moveTo>
                  <a:pt x="165" y="684"/>
                </a:moveTo>
                <a:cubicBezTo>
                  <a:pt x="166" y="683"/>
                  <a:pt x="167" y="681"/>
                  <a:pt x="168" y="680"/>
                </a:cubicBezTo>
                <a:cubicBezTo>
                  <a:pt x="168" y="681"/>
                  <a:pt x="168" y="681"/>
                  <a:pt x="167" y="682"/>
                </a:cubicBezTo>
                <a:cubicBezTo>
                  <a:pt x="167" y="682"/>
                  <a:pt x="166" y="683"/>
                  <a:pt x="165" y="684"/>
                </a:cubicBezTo>
                <a:moveTo>
                  <a:pt x="167" y="690"/>
                </a:moveTo>
                <a:cubicBezTo>
                  <a:pt x="168" y="687"/>
                  <a:pt x="168" y="684"/>
                  <a:pt x="169" y="682"/>
                </a:cubicBezTo>
                <a:cubicBezTo>
                  <a:pt x="170" y="681"/>
                  <a:pt x="171" y="680"/>
                  <a:pt x="173" y="679"/>
                </a:cubicBezTo>
                <a:cubicBezTo>
                  <a:pt x="173" y="679"/>
                  <a:pt x="172" y="680"/>
                  <a:pt x="172" y="681"/>
                </a:cubicBezTo>
                <a:cubicBezTo>
                  <a:pt x="171" y="683"/>
                  <a:pt x="169" y="686"/>
                  <a:pt x="167" y="690"/>
                </a:cubicBezTo>
                <a:moveTo>
                  <a:pt x="170" y="670"/>
                </a:moveTo>
                <a:cubicBezTo>
                  <a:pt x="170" y="671"/>
                  <a:pt x="170" y="671"/>
                  <a:pt x="170" y="671"/>
                </a:cubicBezTo>
                <a:cubicBezTo>
                  <a:pt x="167" y="675"/>
                  <a:pt x="164" y="678"/>
                  <a:pt x="162" y="681"/>
                </a:cubicBezTo>
                <a:cubicBezTo>
                  <a:pt x="155" y="687"/>
                  <a:pt x="149" y="693"/>
                  <a:pt x="144" y="699"/>
                </a:cubicBezTo>
                <a:cubicBezTo>
                  <a:pt x="140" y="699"/>
                  <a:pt x="136" y="700"/>
                  <a:pt x="132" y="701"/>
                </a:cubicBezTo>
                <a:cubicBezTo>
                  <a:pt x="136" y="693"/>
                  <a:pt x="141" y="686"/>
                  <a:pt x="145" y="680"/>
                </a:cubicBezTo>
                <a:cubicBezTo>
                  <a:pt x="149" y="675"/>
                  <a:pt x="152" y="670"/>
                  <a:pt x="156" y="666"/>
                </a:cubicBezTo>
                <a:cubicBezTo>
                  <a:pt x="160" y="661"/>
                  <a:pt x="165" y="657"/>
                  <a:pt x="170" y="653"/>
                </a:cubicBezTo>
                <a:cubicBezTo>
                  <a:pt x="170" y="655"/>
                  <a:pt x="170" y="657"/>
                  <a:pt x="170" y="658"/>
                </a:cubicBezTo>
                <a:cubicBezTo>
                  <a:pt x="170" y="662"/>
                  <a:pt x="170" y="666"/>
                  <a:pt x="170" y="670"/>
                </a:cubicBezTo>
                <a:moveTo>
                  <a:pt x="142" y="706"/>
                </a:moveTo>
                <a:cubicBezTo>
                  <a:pt x="144" y="706"/>
                  <a:pt x="144" y="706"/>
                  <a:pt x="144" y="706"/>
                </a:cubicBezTo>
                <a:cubicBezTo>
                  <a:pt x="143" y="708"/>
                  <a:pt x="142" y="709"/>
                  <a:pt x="141" y="711"/>
                </a:cubicBezTo>
                <a:cubicBezTo>
                  <a:pt x="140" y="711"/>
                  <a:pt x="138" y="711"/>
                  <a:pt x="137" y="711"/>
                </a:cubicBezTo>
                <a:cubicBezTo>
                  <a:pt x="139" y="709"/>
                  <a:pt x="140" y="708"/>
                  <a:pt x="142" y="706"/>
                </a:cubicBezTo>
                <a:moveTo>
                  <a:pt x="136" y="711"/>
                </a:moveTo>
                <a:cubicBezTo>
                  <a:pt x="135" y="711"/>
                  <a:pt x="134" y="711"/>
                  <a:pt x="134" y="711"/>
                </a:cubicBezTo>
                <a:cubicBezTo>
                  <a:pt x="135" y="710"/>
                  <a:pt x="136" y="708"/>
                  <a:pt x="137" y="707"/>
                </a:cubicBezTo>
                <a:cubicBezTo>
                  <a:pt x="138" y="707"/>
                  <a:pt x="140" y="707"/>
                  <a:pt x="141" y="707"/>
                </a:cubicBezTo>
                <a:cubicBezTo>
                  <a:pt x="139" y="708"/>
                  <a:pt x="138" y="709"/>
                  <a:pt x="136" y="711"/>
                </a:cubicBezTo>
                <a:moveTo>
                  <a:pt x="131" y="701"/>
                </a:moveTo>
                <a:cubicBezTo>
                  <a:pt x="129" y="702"/>
                  <a:pt x="128" y="702"/>
                  <a:pt x="127" y="702"/>
                </a:cubicBezTo>
                <a:cubicBezTo>
                  <a:pt x="133" y="693"/>
                  <a:pt x="139" y="684"/>
                  <a:pt x="146" y="676"/>
                </a:cubicBezTo>
                <a:cubicBezTo>
                  <a:pt x="148" y="674"/>
                  <a:pt x="150" y="672"/>
                  <a:pt x="152" y="670"/>
                </a:cubicBezTo>
                <a:cubicBezTo>
                  <a:pt x="145" y="679"/>
                  <a:pt x="138" y="690"/>
                  <a:pt x="131" y="701"/>
                </a:cubicBezTo>
                <a:moveTo>
                  <a:pt x="136" y="707"/>
                </a:moveTo>
                <a:cubicBezTo>
                  <a:pt x="135" y="709"/>
                  <a:pt x="134" y="710"/>
                  <a:pt x="133" y="711"/>
                </a:cubicBezTo>
                <a:cubicBezTo>
                  <a:pt x="130" y="711"/>
                  <a:pt x="128" y="712"/>
                  <a:pt x="125" y="712"/>
                </a:cubicBezTo>
                <a:cubicBezTo>
                  <a:pt x="125" y="712"/>
                  <a:pt x="126" y="711"/>
                  <a:pt x="126" y="710"/>
                </a:cubicBezTo>
                <a:cubicBezTo>
                  <a:pt x="129" y="709"/>
                  <a:pt x="133" y="708"/>
                  <a:pt x="136" y="707"/>
                </a:cubicBezTo>
                <a:moveTo>
                  <a:pt x="132" y="714"/>
                </a:moveTo>
                <a:cubicBezTo>
                  <a:pt x="132" y="714"/>
                  <a:pt x="131" y="715"/>
                  <a:pt x="130" y="715"/>
                </a:cubicBezTo>
                <a:cubicBezTo>
                  <a:pt x="131" y="715"/>
                  <a:pt x="131" y="714"/>
                  <a:pt x="132" y="714"/>
                </a:cubicBezTo>
                <a:close/>
                <a:moveTo>
                  <a:pt x="130" y="714"/>
                </a:moveTo>
                <a:cubicBezTo>
                  <a:pt x="129" y="715"/>
                  <a:pt x="128" y="716"/>
                  <a:pt x="127" y="718"/>
                </a:cubicBezTo>
                <a:cubicBezTo>
                  <a:pt x="126" y="718"/>
                  <a:pt x="126" y="719"/>
                  <a:pt x="125" y="720"/>
                </a:cubicBezTo>
                <a:cubicBezTo>
                  <a:pt x="125" y="720"/>
                  <a:pt x="125" y="720"/>
                  <a:pt x="125" y="720"/>
                </a:cubicBezTo>
                <a:cubicBezTo>
                  <a:pt x="125" y="720"/>
                  <a:pt x="125" y="720"/>
                  <a:pt x="125" y="720"/>
                </a:cubicBezTo>
                <a:cubicBezTo>
                  <a:pt x="122" y="722"/>
                  <a:pt x="120" y="725"/>
                  <a:pt x="117" y="728"/>
                </a:cubicBezTo>
                <a:cubicBezTo>
                  <a:pt x="119" y="723"/>
                  <a:pt x="121" y="719"/>
                  <a:pt x="124" y="715"/>
                </a:cubicBezTo>
                <a:cubicBezTo>
                  <a:pt x="126" y="715"/>
                  <a:pt x="128" y="714"/>
                  <a:pt x="130" y="714"/>
                </a:cubicBezTo>
                <a:moveTo>
                  <a:pt x="116" y="730"/>
                </a:moveTo>
                <a:cubicBezTo>
                  <a:pt x="119" y="727"/>
                  <a:pt x="122" y="724"/>
                  <a:pt x="125" y="721"/>
                </a:cubicBezTo>
                <a:cubicBezTo>
                  <a:pt x="121" y="726"/>
                  <a:pt x="117" y="731"/>
                  <a:pt x="113" y="736"/>
                </a:cubicBezTo>
                <a:cubicBezTo>
                  <a:pt x="114" y="734"/>
                  <a:pt x="115" y="732"/>
                  <a:pt x="116" y="730"/>
                </a:cubicBezTo>
                <a:moveTo>
                  <a:pt x="111" y="739"/>
                </a:moveTo>
                <a:cubicBezTo>
                  <a:pt x="111" y="739"/>
                  <a:pt x="111" y="739"/>
                  <a:pt x="111" y="739"/>
                </a:cubicBezTo>
                <a:cubicBezTo>
                  <a:pt x="111" y="739"/>
                  <a:pt x="111" y="738"/>
                  <a:pt x="111" y="737"/>
                </a:cubicBezTo>
                <a:cubicBezTo>
                  <a:pt x="111" y="736"/>
                  <a:pt x="111" y="736"/>
                  <a:pt x="111" y="736"/>
                </a:cubicBezTo>
                <a:cubicBezTo>
                  <a:pt x="112" y="735"/>
                  <a:pt x="113" y="734"/>
                  <a:pt x="114" y="733"/>
                </a:cubicBezTo>
                <a:cubicBezTo>
                  <a:pt x="113" y="735"/>
                  <a:pt x="112" y="737"/>
                  <a:pt x="111" y="739"/>
                </a:cubicBezTo>
                <a:moveTo>
                  <a:pt x="124" y="712"/>
                </a:moveTo>
                <a:cubicBezTo>
                  <a:pt x="123" y="713"/>
                  <a:pt x="122" y="713"/>
                  <a:pt x="121" y="713"/>
                </a:cubicBezTo>
                <a:cubicBezTo>
                  <a:pt x="121" y="713"/>
                  <a:pt x="122" y="712"/>
                  <a:pt x="122" y="712"/>
                </a:cubicBezTo>
                <a:cubicBezTo>
                  <a:pt x="123" y="712"/>
                  <a:pt x="124" y="711"/>
                  <a:pt x="125" y="711"/>
                </a:cubicBezTo>
                <a:cubicBezTo>
                  <a:pt x="125" y="711"/>
                  <a:pt x="124" y="712"/>
                  <a:pt x="124" y="712"/>
                </a:cubicBezTo>
                <a:moveTo>
                  <a:pt x="123" y="715"/>
                </a:moveTo>
                <a:cubicBezTo>
                  <a:pt x="120" y="720"/>
                  <a:pt x="118" y="725"/>
                  <a:pt x="115" y="730"/>
                </a:cubicBezTo>
                <a:cubicBezTo>
                  <a:pt x="114" y="731"/>
                  <a:pt x="113" y="732"/>
                  <a:pt x="112" y="733"/>
                </a:cubicBezTo>
                <a:cubicBezTo>
                  <a:pt x="115" y="728"/>
                  <a:pt x="117" y="722"/>
                  <a:pt x="120" y="716"/>
                </a:cubicBezTo>
                <a:cubicBezTo>
                  <a:pt x="121" y="716"/>
                  <a:pt x="122" y="716"/>
                  <a:pt x="123" y="715"/>
                </a:cubicBezTo>
                <a:moveTo>
                  <a:pt x="109" y="743"/>
                </a:moveTo>
                <a:cubicBezTo>
                  <a:pt x="109" y="743"/>
                  <a:pt x="109" y="743"/>
                  <a:pt x="109" y="744"/>
                </a:cubicBezTo>
                <a:cubicBezTo>
                  <a:pt x="109" y="745"/>
                  <a:pt x="108" y="747"/>
                  <a:pt x="107" y="748"/>
                </a:cubicBezTo>
                <a:cubicBezTo>
                  <a:pt x="108" y="747"/>
                  <a:pt x="108" y="745"/>
                  <a:pt x="109" y="743"/>
                </a:cubicBezTo>
                <a:close/>
                <a:moveTo>
                  <a:pt x="105" y="758"/>
                </a:moveTo>
                <a:cubicBezTo>
                  <a:pt x="106" y="754"/>
                  <a:pt x="107" y="751"/>
                  <a:pt x="109" y="748"/>
                </a:cubicBezTo>
                <a:cubicBezTo>
                  <a:pt x="108" y="751"/>
                  <a:pt x="107" y="754"/>
                  <a:pt x="107" y="757"/>
                </a:cubicBezTo>
                <a:cubicBezTo>
                  <a:pt x="106" y="758"/>
                  <a:pt x="105" y="759"/>
                  <a:pt x="104" y="760"/>
                </a:cubicBezTo>
                <a:cubicBezTo>
                  <a:pt x="104" y="759"/>
                  <a:pt x="105" y="759"/>
                  <a:pt x="105" y="758"/>
                </a:cubicBezTo>
                <a:moveTo>
                  <a:pt x="110" y="744"/>
                </a:moveTo>
                <a:cubicBezTo>
                  <a:pt x="111" y="742"/>
                  <a:pt x="111" y="741"/>
                  <a:pt x="112" y="739"/>
                </a:cubicBezTo>
                <a:cubicBezTo>
                  <a:pt x="117" y="732"/>
                  <a:pt x="122" y="725"/>
                  <a:pt x="128" y="718"/>
                </a:cubicBezTo>
                <a:cubicBezTo>
                  <a:pt x="130" y="717"/>
                  <a:pt x="132" y="715"/>
                  <a:pt x="134" y="714"/>
                </a:cubicBezTo>
                <a:cubicBezTo>
                  <a:pt x="136" y="713"/>
                  <a:pt x="137" y="713"/>
                  <a:pt x="139" y="713"/>
                </a:cubicBezTo>
                <a:cubicBezTo>
                  <a:pt x="137" y="717"/>
                  <a:pt x="134" y="721"/>
                  <a:pt x="132" y="725"/>
                </a:cubicBezTo>
                <a:cubicBezTo>
                  <a:pt x="124" y="734"/>
                  <a:pt x="116" y="743"/>
                  <a:pt x="109" y="752"/>
                </a:cubicBezTo>
                <a:cubicBezTo>
                  <a:pt x="109" y="753"/>
                  <a:pt x="108" y="754"/>
                  <a:pt x="108" y="755"/>
                </a:cubicBezTo>
                <a:cubicBezTo>
                  <a:pt x="109" y="751"/>
                  <a:pt x="109" y="748"/>
                  <a:pt x="110" y="744"/>
                </a:cubicBezTo>
                <a:moveTo>
                  <a:pt x="143" y="715"/>
                </a:moveTo>
                <a:cubicBezTo>
                  <a:pt x="144" y="715"/>
                  <a:pt x="145" y="714"/>
                  <a:pt x="146" y="713"/>
                </a:cubicBezTo>
                <a:cubicBezTo>
                  <a:pt x="149" y="713"/>
                  <a:pt x="152" y="714"/>
                  <a:pt x="154" y="714"/>
                </a:cubicBezTo>
                <a:cubicBezTo>
                  <a:pt x="154" y="715"/>
                  <a:pt x="154" y="715"/>
                  <a:pt x="154" y="715"/>
                </a:cubicBezTo>
                <a:cubicBezTo>
                  <a:pt x="151" y="719"/>
                  <a:pt x="148" y="724"/>
                  <a:pt x="145" y="728"/>
                </a:cubicBezTo>
                <a:cubicBezTo>
                  <a:pt x="131" y="744"/>
                  <a:pt x="119" y="761"/>
                  <a:pt x="110" y="780"/>
                </a:cubicBezTo>
                <a:cubicBezTo>
                  <a:pt x="119" y="757"/>
                  <a:pt x="130" y="736"/>
                  <a:pt x="143" y="715"/>
                </a:cubicBezTo>
                <a:moveTo>
                  <a:pt x="153" y="718"/>
                </a:moveTo>
                <a:cubicBezTo>
                  <a:pt x="152" y="719"/>
                  <a:pt x="152" y="720"/>
                  <a:pt x="151" y="721"/>
                </a:cubicBezTo>
                <a:cubicBezTo>
                  <a:pt x="150" y="722"/>
                  <a:pt x="149" y="723"/>
                  <a:pt x="148" y="724"/>
                </a:cubicBezTo>
                <a:cubicBezTo>
                  <a:pt x="150" y="722"/>
                  <a:pt x="151" y="720"/>
                  <a:pt x="153" y="718"/>
                </a:cubicBezTo>
                <a:moveTo>
                  <a:pt x="149" y="728"/>
                </a:moveTo>
                <a:cubicBezTo>
                  <a:pt x="151" y="726"/>
                  <a:pt x="153" y="724"/>
                  <a:pt x="155" y="721"/>
                </a:cubicBezTo>
                <a:cubicBezTo>
                  <a:pt x="151" y="732"/>
                  <a:pt x="146" y="742"/>
                  <a:pt x="140" y="751"/>
                </a:cubicBezTo>
                <a:cubicBezTo>
                  <a:pt x="143" y="743"/>
                  <a:pt x="146" y="735"/>
                  <a:pt x="149" y="728"/>
                </a:cubicBezTo>
                <a:moveTo>
                  <a:pt x="153" y="719"/>
                </a:moveTo>
                <a:cubicBezTo>
                  <a:pt x="153" y="718"/>
                  <a:pt x="154" y="716"/>
                  <a:pt x="155" y="715"/>
                </a:cubicBezTo>
                <a:cubicBezTo>
                  <a:pt x="155" y="714"/>
                  <a:pt x="155" y="714"/>
                  <a:pt x="155" y="714"/>
                </a:cubicBezTo>
                <a:cubicBezTo>
                  <a:pt x="156" y="714"/>
                  <a:pt x="157" y="714"/>
                  <a:pt x="158" y="714"/>
                </a:cubicBezTo>
                <a:cubicBezTo>
                  <a:pt x="156" y="716"/>
                  <a:pt x="154" y="718"/>
                  <a:pt x="153" y="719"/>
                </a:cubicBezTo>
                <a:moveTo>
                  <a:pt x="157" y="712"/>
                </a:moveTo>
                <a:cubicBezTo>
                  <a:pt x="158" y="710"/>
                  <a:pt x="160" y="708"/>
                  <a:pt x="161" y="706"/>
                </a:cubicBezTo>
                <a:cubicBezTo>
                  <a:pt x="161" y="707"/>
                  <a:pt x="161" y="707"/>
                  <a:pt x="161" y="707"/>
                </a:cubicBezTo>
                <a:cubicBezTo>
                  <a:pt x="160" y="709"/>
                  <a:pt x="160" y="711"/>
                  <a:pt x="159" y="712"/>
                </a:cubicBezTo>
                <a:cubicBezTo>
                  <a:pt x="158" y="712"/>
                  <a:pt x="158" y="712"/>
                  <a:pt x="157" y="712"/>
                </a:cubicBezTo>
                <a:moveTo>
                  <a:pt x="162" y="708"/>
                </a:moveTo>
                <a:cubicBezTo>
                  <a:pt x="162" y="707"/>
                  <a:pt x="162" y="706"/>
                  <a:pt x="162" y="705"/>
                </a:cubicBezTo>
                <a:cubicBezTo>
                  <a:pt x="164" y="705"/>
                  <a:pt x="165" y="705"/>
                  <a:pt x="167" y="705"/>
                </a:cubicBezTo>
                <a:cubicBezTo>
                  <a:pt x="167" y="706"/>
                  <a:pt x="167" y="706"/>
                  <a:pt x="167" y="707"/>
                </a:cubicBezTo>
                <a:cubicBezTo>
                  <a:pt x="164" y="709"/>
                  <a:pt x="162" y="710"/>
                  <a:pt x="160" y="712"/>
                </a:cubicBezTo>
                <a:cubicBezTo>
                  <a:pt x="161" y="711"/>
                  <a:pt x="161" y="709"/>
                  <a:pt x="162" y="708"/>
                </a:cubicBezTo>
                <a:moveTo>
                  <a:pt x="165" y="712"/>
                </a:moveTo>
                <a:cubicBezTo>
                  <a:pt x="165" y="712"/>
                  <a:pt x="165" y="713"/>
                  <a:pt x="165" y="713"/>
                </a:cubicBezTo>
                <a:cubicBezTo>
                  <a:pt x="165" y="714"/>
                  <a:pt x="165" y="714"/>
                  <a:pt x="165" y="714"/>
                </a:cubicBezTo>
                <a:cubicBezTo>
                  <a:pt x="164" y="714"/>
                  <a:pt x="164" y="713"/>
                  <a:pt x="164" y="713"/>
                </a:cubicBezTo>
                <a:cubicBezTo>
                  <a:pt x="164" y="713"/>
                  <a:pt x="165" y="712"/>
                  <a:pt x="165" y="712"/>
                </a:cubicBezTo>
                <a:moveTo>
                  <a:pt x="165" y="716"/>
                </a:moveTo>
                <a:cubicBezTo>
                  <a:pt x="167" y="716"/>
                  <a:pt x="169" y="717"/>
                  <a:pt x="170" y="717"/>
                </a:cubicBezTo>
                <a:cubicBezTo>
                  <a:pt x="173" y="718"/>
                  <a:pt x="175" y="719"/>
                  <a:pt x="177" y="720"/>
                </a:cubicBezTo>
                <a:cubicBezTo>
                  <a:pt x="175" y="724"/>
                  <a:pt x="172" y="727"/>
                  <a:pt x="170" y="731"/>
                </a:cubicBezTo>
                <a:cubicBezTo>
                  <a:pt x="164" y="740"/>
                  <a:pt x="158" y="749"/>
                  <a:pt x="151" y="757"/>
                </a:cubicBezTo>
                <a:cubicBezTo>
                  <a:pt x="151" y="757"/>
                  <a:pt x="151" y="756"/>
                  <a:pt x="151" y="755"/>
                </a:cubicBezTo>
                <a:cubicBezTo>
                  <a:pt x="157" y="743"/>
                  <a:pt x="161" y="730"/>
                  <a:pt x="165" y="716"/>
                </a:cubicBezTo>
                <a:moveTo>
                  <a:pt x="171" y="715"/>
                </a:moveTo>
                <a:cubicBezTo>
                  <a:pt x="169" y="715"/>
                  <a:pt x="167" y="714"/>
                  <a:pt x="166" y="714"/>
                </a:cubicBezTo>
                <a:cubicBezTo>
                  <a:pt x="166" y="713"/>
                  <a:pt x="166" y="712"/>
                  <a:pt x="166" y="711"/>
                </a:cubicBezTo>
                <a:cubicBezTo>
                  <a:pt x="168" y="709"/>
                  <a:pt x="170" y="707"/>
                  <a:pt x="173" y="705"/>
                </a:cubicBezTo>
                <a:cubicBezTo>
                  <a:pt x="176" y="706"/>
                  <a:pt x="180" y="706"/>
                  <a:pt x="183" y="706"/>
                </a:cubicBezTo>
                <a:cubicBezTo>
                  <a:pt x="182" y="710"/>
                  <a:pt x="180" y="714"/>
                  <a:pt x="178" y="718"/>
                </a:cubicBezTo>
                <a:cubicBezTo>
                  <a:pt x="176" y="717"/>
                  <a:pt x="173" y="716"/>
                  <a:pt x="171" y="715"/>
                </a:cubicBezTo>
                <a:moveTo>
                  <a:pt x="180" y="700"/>
                </a:moveTo>
                <a:cubicBezTo>
                  <a:pt x="183" y="698"/>
                  <a:pt x="185" y="696"/>
                  <a:pt x="188" y="694"/>
                </a:cubicBezTo>
                <a:cubicBezTo>
                  <a:pt x="187" y="696"/>
                  <a:pt x="187" y="698"/>
                  <a:pt x="186" y="700"/>
                </a:cubicBezTo>
                <a:cubicBezTo>
                  <a:pt x="184" y="700"/>
                  <a:pt x="182" y="700"/>
                  <a:pt x="180" y="700"/>
                </a:cubicBezTo>
                <a:moveTo>
                  <a:pt x="176" y="699"/>
                </a:moveTo>
                <a:cubicBezTo>
                  <a:pt x="174" y="699"/>
                  <a:pt x="171" y="699"/>
                  <a:pt x="169" y="699"/>
                </a:cubicBezTo>
                <a:cubicBezTo>
                  <a:pt x="169" y="698"/>
                  <a:pt x="170" y="697"/>
                  <a:pt x="170" y="697"/>
                </a:cubicBezTo>
                <a:cubicBezTo>
                  <a:pt x="176" y="693"/>
                  <a:pt x="183" y="690"/>
                  <a:pt x="190" y="688"/>
                </a:cubicBezTo>
                <a:cubicBezTo>
                  <a:pt x="190" y="689"/>
                  <a:pt x="190" y="689"/>
                  <a:pt x="189" y="690"/>
                </a:cubicBezTo>
                <a:cubicBezTo>
                  <a:pt x="185" y="693"/>
                  <a:pt x="180" y="696"/>
                  <a:pt x="176" y="699"/>
                </a:cubicBezTo>
                <a:moveTo>
                  <a:pt x="170" y="695"/>
                </a:moveTo>
                <a:cubicBezTo>
                  <a:pt x="170" y="695"/>
                  <a:pt x="170" y="695"/>
                  <a:pt x="170" y="695"/>
                </a:cubicBezTo>
                <a:cubicBezTo>
                  <a:pt x="178" y="685"/>
                  <a:pt x="186" y="675"/>
                  <a:pt x="195" y="665"/>
                </a:cubicBezTo>
                <a:cubicBezTo>
                  <a:pt x="194" y="673"/>
                  <a:pt x="192" y="680"/>
                  <a:pt x="190" y="687"/>
                </a:cubicBezTo>
                <a:cubicBezTo>
                  <a:pt x="183" y="689"/>
                  <a:pt x="176" y="692"/>
                  <a:pt x="170" y="695"/>
                </a:cubicBezTo>
                <a:moveTo>
                  <a:pt x="171" y="693"/>
                </a:moveTo>
                <a:cubicBezTo>
                  <a:pt x="171" y="689"/>
                  <a:pt x="172" y="685"/>
                  <a:pt x="173" y="681"/>
                </a:cubicBezTo>
                <a:cubicBezTo>
                  <a:pt x="174" y="679"/>
                  <a:pt x="175" y="677"/>
                  <a:pt x="177" y="676"/>
                </a:cubicBezTo>
                <a:cubicBezTo>
                  <a:pt x="183" y="671"/>
                  <a:pt x="189" y="667"/>
                  <a:pt x="195" y="664"/>
                </a:cubicBezTo>
                <a:cubicBezTo>
                  <a:pt x="186" y="674"/>
                  <a:pt x="178" y="683"/>
                  <a:pt x="171" y="693"/>
                </a:cubicBezTo>
                <a:moveTo>
                  <a:pt x="178" y="674"/>
                </a:moveTo>
                <a:cubicBezTo>
                  <a:pt x="178" y="673"/>
                  <a:pt x="179" y="672"/>
                  <a:pt x="179" y="672"/>
                </a:cubicBezTo>
                <a:cubicBezTo>
                  <a:pt x="182" y="668"/>
                  <a:pt x="184" y="666"/>
                  <a:pt x="185" y="664"/>
                </a:cubicBezTo>
                <a:cubicBezTo>
                  <a:pt x="186" y="662"/>
                  <a:pt x="187" y="662"/>
                  <a:pt x="187" y="662"/>
                </a:cubicBezTo>
                <a:cubicBezTo>
                  <a:pt x="187" y="662"/>
                  <a:pt x="187" y="662"/>
                  <a:pt x="187" y="662"/>
                </a:cubicBezTo>
                <a:cubicBezTo>
                  <a:pt x="187" y="662"/>
                  <a:pt x="187" y="662"/>
                  <a:pt x="187" y="662"/>
                </a:cubicBezTo>
                <a:cubicBezTo>
                  <a:pt x="187" y="661"/>
                  <a:pt x="187" y="661"/>
                  <a:pt x="187" y="661"/>
                </a:cubicBezTo>
                <a:cubicBezTo>
                  <a:pt x="190" y="659"/>
                  <a:pt x="193" y="657"/>
                  <a:pt x="195" y="656"/>
                </a:cubicBezTo>
                <a:cubicBezTo>
                  <a:pt x="195" y="658"/>
                  <a:pt x="195" y="661"/>
                  <a:pt x="195" y="663"/>
                </a:cubicBezTo>
                <a:cubicBezTo>
                  <a:pt x="189" y="666"/>
                  <a:pt x="184" y="670"/>
                  <a:pt x="178" y="674"/>
                </a:cubicBezTo>
                <a:moveTo>
                  <a:pt x="189" y="659"/>
                </a:moveTo>
                <a:cubicBezTo>
                  <a:pt x="191" y="656"/>
                  <a:pt x="193" y="654"/>
                  <a:pt x="195" y="651"/>
                </a:cubicBezTo>
                <a:cubicBezTo>
                  <a:pt x="195" y="652"/>
                  <a:pt x="195" y="653"/>
                  <a:pt x="195" y="655"/>
                </a:cubicBezTo>
                <a:cubicBezTo>
                  <a:pt x="193" y="656"/>
                  <a:pt x="191" y="658"/>
                  <a:pt x="189" y="659"/>
                </a:cubicBezTo>
                <a:moveTo>
                  <a:pt x="187" y="661"/>
                </a:moveTo>
                <a:cubicBezTo>
                  <a:pt x="184" y="662"/>
                  <a:pt x="182" y="664"/>
                  <a:pt x="179" y="666"/>
                </a:cubicBezTo>
                <a:cubicBezTo>
                  <a:pt x="185" y="660"/>
                  <a:pt x="190" y="654"/>
                  <a:pt x="195" y="649"/>
                </a:cubicBezTo>
                <a:cubicBezTo>
                  <a:pt x="195" y="649"/>
                  <a:pt x="195" y="649"/>
                  <a:pt x="195" y="650"/>
                </a:cubicBezTo>
                <a:cubicBezTo>
                  <a:pt x="192" y="653"/>
                  <a:pt x="190" y="657"/>
                  <a:pt x="187" y="661"/>
                </a:cubicBezTo>
                <a:moveTo>
                  <a:pt x="267" y="517"/>
                </a:moveTo>
                <a:cubicBezTo>
                  <a:pt x="277" y="513"/>
                  <a:pt x="285" y="509"/>
                  <a:pt x="292" y="505"/>
                </a:cubicBezTo>
                <a:cubicBezTo>
                  <a:pt x="302" y="511"/>
                  <a:pt x="311" y="518"/>
                  <a:pt x="317" y="528"/>
                </a:cubicBezTo>
                <a:cubicBezTo>
                  <a:pt x="310" y="531"/>
                  <a:pt x="302" y="534"/>
                  <a:pt x="294" y="537"/>
                </a:cubicBezTo>
                <a:cubicBezTo>
                  <a:pt x="256" y="553"/>
                  <a:pt x="221" y="577"/>
                  <a:pt x="191" y="605"/>
                </a:cubicBezTo>
                <a:cubicBezTo>
                  <a:pt x="191" y="605"/>
                  <a:pt x="191" y="605"/>
                  <a:pt x="191" y="605"/>
                </a:cubicBezTo>
                <a:cubicBezTo>
                  <a:pt x="204" y="566"/>
                  <a:pt x="225" y="533"/>
                  <a:pt x="267" y="517"/>
                </a:cubicBezTo>
                <a:moveTo>
                  <a:pt x="189" y="612"/>
                </a:moveTo>
                <a:cubicBezTo>
                  <a:pt x="189" y="612"/>
                  <a:pt x="189" y="612"/>
                  <a:pt x="189" y="612"/>
                </a:cubicBezTo>
                <a:cubicBezTo>
                  <a:pt x="191" y="616"/>
                  <a:pt x="192" y="620"/>
                  <a:pt x="192" y="624"/>
                </a:cubicBezTo>
                <a:cubicBezTo>
                  <a:pt x="190" y="626"/>
                  <a:pt x="188" y="627"/>
                  <a:pt x="188" y="627"/>
                </a:cubicBezTo>
                <a:cubicBezTo>
                  <a:pt x="188" y="627"/>
                  <a:pt x="188" y="627"/>
                  <a:pt x="188" y="627"/>
                </a:cubicBezTo>
                <a:cubicBezTo>
                  <a:pt x="188" y="627"/>
                  <a:pt x="188" y="627"/>
                  <a:pt x="188" y="627"/>
                </a:cubicBezTo>
                <a:cubicBezTo>
                  <a:pt x="188" y="627"/>
                  <a:pt x="186" y="629"/>
                  <a:pt x="184" y="632"/>
                </a:cubicBezTo>
                <a:cubicBezTo>
                  <a:pt x="185" y="628"/>
                  <a:pt x="186" y="624"/>
                  <a:pt x="187" y="621"/>
                </a:cubicBezTo>
                <a:cubicBezTo>
                  <a:pt x="187" y="618"/>
                  <a:pt x="188" y="615"/>
                  <a:pt x="189" y="612"/>
                </a:cubicBezTo>
                <a:moveTo>
                  <a:pt x="174" y="628"/>
                </a:moveTo>
                <a:cubicBezTo>
                  <a:pt x="178" y="623"/>
                  <a:pt x="183" y="618"/>
                  <a:pt x="188" y="613"/>
                </a:cubicBezTo>
                <a:cubicBezTo>
                  <a:pt x="186" y="619"/>
                  <a:pt x="184" y="626"/>
                  <a:pt x="183" y="633"/>
                </a:cubicBezTo>
                <a:cubicBezTo>
                  <a:pt x="180" y="635"/>
                  <a:pt x="177" y="639"/>
                  <a:pt x="174" y="643"/>
                </a:cubicBezTo>
                <a:cubicBezTo>
                  <a:pt x="174" y="640"/>
                  <a:pt x="174" y="637"/>
                  <a:pt x="174" y="634"/>
                </a:cubicBezTo>
                <a:cubicBezTo>
                  <a:pt x="174" y="632"/>
                  <a:pt x="174" y="630"/>
                  <a:pt x="174" y="628"/>
                </a:cubicBezTo>
                <a:moveTo>
                  <a:pt x="174" y="644"/>
                </a:moveTo>
                <a:cubicBezTo>
                  <a:pt x="174" y="643"/>
                  <a:pt x="175" y="643"/>
                  <a:pt x="175" y="642"/>
                </a:cubicBezTo>
                <a:cubicBezTo>
                  <a:pt x="178" y="639"/>
                  <a:pt x="180" y="636"/>
                  <a:pt x="182" y="634"/>
                </a:cubicBezTo>
                <a:cubicBezTo>
                  <a:pt x="182" y="636"/>
                  <a:pt x="182" y="638"/>
                  <a:pt x="181" y="640"/>
                </a:cubicBezTo>
                <a:cubicBezTo>
                  <a:pt x="179" y="641"/>
                  <a:pt x="176" y="643"/>
                  <a:pt x="173" y="645"/>
                </a:cubicBezTo>
                <a:cubicBezTo>
                  <a:pt x="173" y="645"/>
                  <a:pt x="174" y="644"/>
                  <a:pt x="174" y="644"/>
                </a:cubicBezTo>
                <a:moveTo>
                  <a:pt x="180" y="645"/>
                </a:moveTo>
                <a:cubicBezTo>
                  <a:pt x="178" y="651"/>
                  <a:pt x="177" y="658"/>
                  <a:pt x="176" y="664"/>
                </a:cubicBezTo>
                <a:cubicBezTo>
                  <a:pt x="174" y="666"/>
                  <a:pt x="172" y="668"/>
                  <a:pt x="170" y="670"/>
                </a:cubicBezTo>
                <a:cubicBezTo>
                  <a:pt x="172" y="664"/>
                  <a:pt x="173" y="657"/>
                  <a:pt x="173" y="650"/>
                </a:cubicBezTo>
                <a:cubicBezTo>
                  <a:pt x="175" y="649"/>
                  <a:pt x="178" y="647"/>
                  <a:pt x="180" y="645"/>
                </a:cubicBezTo>
                <a:moveTo>
                  <a:pt x="171" y="652"/>
                </a:moveTo>
                <a:cubicBezTo>
                  <a:pt x="171" y="652"/>
                  <a:pt x="172" y="651"/>
                  <a:pt x="172" y="651"/>
                </a:cubicBezTo>
                <a:cubicBezTo>
                  <a:pt x="172" y="655"/>
                  <a:pt x="172" y="658"/>
                  <a:pt x="171" y="662"/>
                </a:cubicBezTo>
                <a:cubicBezTo>
                  <a:pt x="171" y="661"/>
                  <a:pt x="171" y="660"/>
                  <a:pt x="171" y="658"/>
                </a:cubicBezTo>
                <a:cubicBezTo>
                  <a:pt x="171" y="656"/>
                  <a:pt x="171" y="654"/>
                  <a:pt x="171" y="652"/>
                </a:cubicBezTo>
                <a:moveTo>
                  <a:pt x="171" y="647"/>
                </a:moveTo>
                <a:cubicBezTo>
                  <a:pt x="171" y="647"/>
                  <a:pt x="172" y="646"/>
                  <a:pt x="173" y="645"/>
                </a:cubicBezTo>
                <a:cubicBezTo>
                  <a:pt x="173" y="646"/>
                  <a:pt x="173" y="646"/>
                  <a:pt x="173" y="646"/>
                </a:cubicBezTo>
                <a:cubicBezTo>
                  <a:pt x="172" y="646"/>
                  <a:pt x="171" y="647"/>
                  <a:pt x="171" y="647"/>
                </a:cubicBezTo>
                <a:moveTo>
                  <a:pt x="173" y="629"/>
                </a:moveTo>
                <a:cubicBezTo>
                  <a:pt x="173" y="631"/>
                  <a:pt x="173" y="632"/>
                  <a:pt x="173" y="634"/>
                </a:cubicBezTo>
                <a:cubicBezTo>
                  <a:pt x="173" y="637"/>
                  <a:pt x="173" y="640"/>
                  <a:pt x="173" y="644"/>
                </a:cubicBezTo>
                <a:cubicBezTo>
                  <a:pt x="172" y="644"/>
                  <a:pt x="171" y="645"/>
                  <a:pt x="170" y="646"/>
                </a:cubicBezTo>
                <a:cubicBezTo>
                  <a:pt x="170" y="642"/>
                  <a:pt x="169" y="638"/>
                  <a:pt x="168" y="635"/>
                </a:cubicBezTo>
                <a:cubicBezTo>
                  <a:pt x="170" y="633"/>
                  <a:pt x="171" y="631"/>
                  <a:pt x="173" y="629"/>
                </a:cubicBezTo>
                <a:moveTo>
                  <a:pt x="157" y="648"/>
                </a:moveTo>
                <a:cubicBezTo>
                  <a:pt x="160" y="644"/>
                  <a:pt x="164" y="639"/>
                  <a:pt x="167" y="635"/>
                </a:cubicBezTo>
                <a:cubicBezTo>
                  <a:pt x="168" y="639"/>
                  <a:pt x="169" y="643"/>
                  <a:pt x="170" y="647"/>
                </a:cubicBezTo>
                <a:cubicBezTo>
                  <a:pt x="169" y="648"/>
                  <a:pt x="168" y="649"/>
                  <a:pt x="167" y="650"/>
                </a:cubicBezTo>
                <a:cubicBezTo>
                  <a:pt x="159" y="657"/>
                  <a:pt x="151" y="665"/>
                  <a:pt x="143" y="673"/>
                </a:cubicBezTo>
                <a:cubicBezTo>
                  <a:pt x="135" y="683"/>
                  <a:pt x="127" y="693"/>
                  <a:pt x="121" y="704"/>
                </a:cubicBezTo>
                <a:cubicBezTo>
                  <a:pt x="120" y="705"/>
                  <a:pt x="119" y="705"/>
                  <a:pt x="119" y="705"/>
                </a:cubicBezTo>
                <a:cubicBezTo>
                  <a:pt x="130" y="685"/>
                  <a:pt x="142" y="666"/>
                  <a:pt x="157" y="648"/>
                </a:cubicBezTo>
                <a:moveTo>
                  <a:pt x="114" y="718"/>
                </a:moveTo>
                <a:cubicBezTo>
                  <a:pt x="114" y="719"/>
                  <a:pt x="114" y="719"/>
                  <a:pt x="113" y="720"/>
                </a:cubicBezTo>
                <a:cubicBezTo>
                  <a:pt x="113" y="719"/>
                  <a:pt x="113" y="719"/>
                  <a:pt x="113" y="718"/>
                </a:cubicBezTo>
                <a:lnTo>
                  <a:pt x="114" y="718"/>
                </a:lnTo>
                <a:close/>
                <a:moveTo>
                  <a:pt x="90" y="621"/>
                </a:moveTo>
                <a:cubicBezTo>
                  <a:pt x="89" y="618"/>
                  <a:pt x="89" y="615"/>
                  <a:pt x="87" y="613"/>
                </a:cubicBezTo>
                <a:cubicBezTo>
                  <a:pt x="89" y="615"/>
                  <a:pt x="89" y="618"/>
                  <a:pt x="90" y="621"/>
                </a:cubicBezTo>
                <a:cubicBezTo>
                  <a:pt x="84" y="615"/>
                  <a:pt x="77" y="608"/>
                  <a:pt x="70" y="603"/>
                </a:cubicBezTo>
                <a:cubicBezTo>
                  <a:pt x="69" y="604"/>
                  <a:pt x="69" y="604"/>
                  <a:pt x="69" y="604"/>
                </a:cubicBezTo>
                <a:cubicBezTo>
                  <a:pt x="77" y="609"/>
                  <a:pt x="84" y="616"/>
                  <a:pt x="90" y="622"/>
                </a:cubicBezTo>
                <a:cubicBezTo>
                  <a:pt x="90" y="636"/>
                  <a:pt x="77" y="650"/>
                  <a:pt x="63" y="647"/>
                </a:cubicBezTo>
                <a:cubicBezTo>
                  <a:pt x="74" y="647"/>
                  <a:pt x="77" y="641"/>
                  <a:pt x="77" y="641"/>
                </a:cubicBezTo>
                <a:cubicBezTo>
                  <a:pt x="79" y="639"/>
                  <a:pt x="80" y="636"/>
                  <a:pt x="80" y="633"/>
                </a:cubicBezTo>
                <a:cubicBezTo>
                  <a:pt x="80" y="629"/>
                  <a:pt x="78" y="625"/>
                  <a:pt x="74" y="622"/>
                </a:cubicBezTo>
                <a:cubicBezTo>
                  <a:pt x="72" y="620"/>
                  <a:pt x="70" y="620"/>
                  <a:pt x="68" y="620"/>
                </a:cubicBezTo>
                <a:cubicBezTo>
                  <a:pt x="64" y="620"/>
                  <a:pt x="61" y="621"/>
                  <a:pt x="59" y="624"/>
                </a:cubicBezTo>
                <a:cubicBezTo>
                  <a:pt x="58" y="626"/>
                  <a:pt x="57" y="628"/>
                  <a:pt x="57" y="629"/>
                </a:cubicBezTo>
                <a:cubicBezTo>
                  <a:pt x="57" y="632"/>
                  <a:pt x="58" y="635"/>
                  <a:pt x="60" y="637"/>
                </a:cubicBezTo>
                <a:cubicBezTo>
                  <a:pt x="62" y="638"/>
                  <a:pt x="63" y="638"/>
                  <a:pt x="65" y="638"/>
                </a:cubicBezTo>
                <a:cubicBezTo>
                  <a:pt x="67" y="638"/>
                  <a:pt x="69" y="637"/>
                  <a:pt x="71" y="635"/>
                </a:cubicBezTo>
                <a:cubicBezTo>
                  <a:pt x="71" y="634"/>
                  <a:pt x="72" y="633"/>
                  <a:pt x="72" y="632"/>
                </a:cubicBezTo>
                <a:cubicBezTo>
                  <a:pt x="72" y="630"/>
                  <a:pt x="71" y="628"/>
                  <a:pt x="70" y="627"/>
                </a:cubicBezTo>
                <a:cubicBezTo>
                  <a:pt x="69" y="626"/>
                  <a:pt x="68" y="626"/>
                  <a:pt x="67" y="626"/>
                </a:cubicBezTo>
                <a:cubicBezTo>
                  <a:pt x="65" y="626"/>
                  <a:pt x="64" y="627"/>
                  <a:pt x="63" y="628"/>
                </a:cubicBezTo>
                <a:cubicBezTo>
                  <a:pt x="62" y="629"/>
                  <a:pt x="62" y="629"/>
                  <a:pt x="62" y="630"/>
                </a:cubicBezTo>
                <a:cubicBezTo>
                  <a:pt x="62" y="631"/>
                  <a:pt x="63" y="633"/>
                  <a:pt x="64" y="633"/>
                </a:cubicBezTo>
                <a:cubicBezTo>
                  <a:pt x="64" y="634"/>
                  <a:pt x="65" y="634"/>
                  <a:pt x="65" y="634"/>
                </a:cubicBezTo>
                <a:cubicBezTo>
                  <a:pt x="66" y="634"/>
                  <a:pt x="67" y="634"/>
                  <a:pt x="68" y="633"/>
                </a:cubicBezTo>
                <a:cubicBezTo>
                  <a:pt x="68" y="632"/>
                  <a:pt x="69" y="632"/>
                  <a:pt x="69" y="631"/>
                </a:cubicBezTo>
                <a:cubicBezTo>
                  <a:pt x="69" y="630"/>
                  <a:pt x="68" y="629"/>
                  <a:pt x="68" y="629"/>
                </a:cubicBezTo>
                <a:cubicBezTo>
                  <a:pt x="67" y="629"/>
                  <a:pt x="67" y="629"/>
                  <a:pt x="66" y="629"/>
                </a:cubicBezTo>
                <a:cubicBezTo>
                  <a:pt x="66" y="629"/>
                  <a:pt x="65" y="629"/>
                  <a:pt x="64" y="629"/>
                </a:cubicBezTo>
                <a:cubicBezTo>
                  <a:pt x="64" y="630"/>
                  <a:pt x="64" y="630"/>
                  <a:pt x="64" y="631"/>
                </a:cubicBezTo>
                <a:cubicBezTo>
                  <a:pt x="64" y="631"/>
                  <a:pt x="64" y="632"/>
                  <a:pt x="65" y="632"/>
                </a:cubicBezTo>
                <a:cubicBezTo>
                  <a:pt x="65" y="632"/>
                  <a:pt x="65" y="632"/>
                  <a:pt x="66" y="632"/>
                </a:cubicBezTo>
                <a:cubicBezTo>
                  <a:pt x="66" y="632"/>
                  <a:pt x="67" y="632"/>
                  <a:pt x="67" y="632"/>
                </a:cubicBezTo>
                <a:cubicBezTo>
                  <a:pt x="67" y="631"/>
                  <a:pt x="67" y="631"/>
                  <a:pt x="67" y="631"/>
                </a:cubicBezTo>
                <a:cubicBezTo>
                  <a:pt x="67" y="630"/>
                  <a:pt x="67" y="630"/>
                  <a:pt x="67" y="630"/>
                </a:cubicBezTo>
                <a:cubicBezTo>
                  <a:pt x="67" y="630"/>
                  <a:pt x="66" y="630"/>
                  <a:pt x="66" y="630"/>
                </a:cubicBezTo>
                <a:cubicBezTo>
                  <a:pt x="66" y="630"/>
                  <a:pt x="65" y="630"/>
                  <a:pt x="65" y="630"/>
                </a:cubicBezTo>
                <a:cubicBezTo>
                  <a:pt x="65" y="630"/>
                  <a:pt x="65" y="630"/>
                  <a:pt x="65" y="630"/>
                </a:cubicBezTo>
                <a:cubicBezTo>
                  <a:pt x="65" y="630"/>
                  <a:pt x="65" y="630"/>
                  <a:pt x="65" y="630"/>
                </a:cubicBezTo>
                <a:cubicBezTo>
                  <a:pt x="65" y="630"/>
                  <a:pt x="66" y="629"/>
                  <a:pt x="66" y="629"/>
                </a:cubicBezTo>
                <a:cubicBezTo>
                  <a:pt x="67" y="629"/>
                  <a:pt x="67" y="629"/>
                  <a:pt x="67" y="630"/>
                </a:cubicBezTo>
                <a:cubicBezTo>
                  <a:pt x="67" y="630"/>
                  <a:pt x="68" y="631"/>
                  <a:pt x="68" y="631"/>
                </a:cubicBezTo>
                <a:cubicBezTo>
                  <a:pt x="68" y="631"/>
                  <a:pt x="68" y="632"/>
                  <a:pt x="67" y="632"/>
                </a:cubicBezTo>
                <a:cubicBezTo>
                  <a:pt x="67" y="633"/>
                  <a:pt x="66" y="633"/>
                  <a:pt x="65" y="633"/>
                </a:cubicBezTo>
                <a:cubicBezTo>
                  <a:pt x="65" y="633"/>
                  <a:pt x="64" y="633"/>
                  <a:pt x="64" y="633"/>
                </a:cubicBezTo>
                <a:cubicBezTo>
                  <a:pt x="63" y="632"/>
                  <a:pt x="63" y="631"/>
                  <a:pt x="63" y="630"/>
                </a:cubicBezTo>
                <a:cubicBezTo>
                  <a:pt x="63" y="630"/>
                  <a:pt x="63" y="629"/>
                  <a:pt x="64" y="628"/>
                </a:cubicBezTo>
                <a:cubicBezTo>
                  <a:pt x="64" y="627"/>
                  <a:pt x="65" y="627"/>
                  <a:pt x="67" y="627"/>
                </a:cubicBezTo>
                <a:cubicBezTo>
                  <a:pt x="67" y="627"/>
                  <a:pt x="68" y="627"/>
                  <a:pt x="69" y="628"/>
                </a:cubicBezTo>
                <a:cubicBezTo>
                  <a:pt x="70" y="629"/>
                  <a:pt x="71" y="630"/>
                  <a:pt x="71" y="632"/>
                </a:cubicBezTo>
                <a:cubicBezTo>
                  <a:pt x="71" y="633"/>
                  <a:pt x="71" y="634"/>
                  <a:pt x="70" y="635"/>
                </a:cubicBezTo>
                <a:cubicBezTo>
                  <a:pt x="69" y="636"/>
                  <a:pt x="67" y="637"/>
                  <a:pt x="65" y="637"/>
                </a:cubicBezTo>
                <a:cubicBezTo>
                  <a:pt x="63" y="637"/>
                  <a:pt x="62" y="637"/>
                  <a:pt x="61" y="636"/>
                </a:cubicBezTo>
                <a:cubicBezTo>
                  <a:pt x="59" y="634"/>
                  <a:pt x="58" y="632"/>
                  <a:pt x="58" y="629"/>
                </a:cubicBezTo>
                <a:cubicBezTo>
                  <a:pt x="58" y="628"/>
                  <a:pt x="58" y="626"/>
                  <a:pt x="60" y="625"/>
                </a:cubicBezTo>
                <a:cubicBezTo>
                  <a:pt x="62" y="622"/>
                  <a:pt x="65" y="620"/>
                  <a:pt x="68" y="620"/>
                </a:cubicBezTo>
                <a:cubicBezTo>
                  <a:pt x="70" y="620"/>
                  <a:pt x="72" y="621"/>
                  <a:pt x="74" y="623"/>
                </a:cubicBezTo>
                <a:cubicBezTo>
                  <a:pt x="77" y="625"/>
                  <a:pt x="79" y="629"/>
                  <a:pt x="79" y="633"/>
                </a:cubicBezTo>
                <a:cubicBezTo>
                  <a:pt x="79" y="635"/>
                  <a:pt x="78" y="638"/>
                  <a:pt x="76" y="641"/>
                </a:cubicBezTo>
                <a:cubicBezTo>
                  <a:pt x="76" y="641"/>
                  <a:pt x="73" y="646"/>
                  <a:pt x="62" y="646"/>
                </a:cubicBezTo>
                <a:cubicBezTo>
                  <a:pt x="61" y="646"/>
                  <a:pt x="60" y="646"/>
                  <a:pt x="60" y="646"/>
                </a:cubicBezTo>
                <a:cubicBezTo>
                  <a:pt x="60" y="646"/>
                  <a:pt x="60" y="646"/>
                  <a:pt x="60" y="646"/>
                </a:cubicBezTo>
                <a:cubicBezTo>
                  <a:pt x="42" y="641"/>
                  <a:pt x="35" y="616"/>
                  <a:pt x="46" y="602"/>
                </a:cubicBezTo>
                <a:cubicBezTo>
                  <a:pt x="57" y="586"/>
                  <a:pt x="78" y="583"/>
                  <a:pt x="95" y="590"/>
                </a:cubicBezTo>
                <a:cubicBezTo>
                  <a:pt x="111" y="597"/>
                  <a:pt x="125" y="612"/>
                  <a:pt x="127" y="630"/>
                </a:cubicBezTo>
                <a:cubicBezTo>
                  <a:pt x="129" y="642"/>
                  <a:pt x="125" y="653"/>
                  <a:pt x="119" y="662"/>
                </a:cubicBezTo>
                <a:cubicBezTo>
                  <a:pt x="120" y="661"/>
                  <a:pt x="120" y="660"/>
                  <a:pt x="120" y="658"/>
                </a:cubicBezTo>
                <a:cubicBezTo>
                  <a:pt x="120" y="657"/>
                  <a:pt x="120" y="655"/>
                  <a:pt x="119" y="653"/>
                </a:cubicBezTo>
                <a:cubicBezTo>
                  <a:pt x="118" y="649"/>
                  <a:pt x="115" y="646"/>
                  <a:pt x="112" y="644"/>
                </a:cubicBezTo>
                <a:cubicBezTo>
                  <a:pt x="110" y="642"/>
                  <a:pt x="107" y="641"/>
                  <a:pt x="105" y="641"/>
                </a:cubicBezTo>
                <a:cubicBezTo>
                  <a:pt x="104" y="641"/>
                  <a:pt x="103" y="642"/>
                  <a:pt x="102" y="642"/>
                </a:cubicBezTo>
                <a:cubicBezTo>
                  <a:pt x="99" y="634"/>
                  <a:pt x="95" y="628"/>
                  <a:pt x="90" y="621"/>
                </a:cubicBezTo>
                <a:moveTo>
                  <a:pt x="66" y="631"/>
                </a:moveTo>
                <a:cubicBezTo>
                  <a:pt x="66" y="631"/>
                  <a:pt x="66" y="631"/>
                  <a:pt x="66" y="631"/>
                </a:cubicBezTo>
                <a:cubicBezTo>
                  <a:pt x="66" y="630"/>
                  <a:pt x="66" y="630"/>
                  <a:pt x="66" y="630"/>
                </a:cubicBezTo>
                <a:cubicBezTo>
                  <a:pt x="66" y="630"/>
                  <a:pt x="66" y="630"/>
                  <a:pt x="66" y="630"/>
                </a:cubicBezTo>
                <a:cubicBezTo>
                  <a:pt x="66" y="631"/>
                  <a:pt x="66" y="631"/>
                  <a:pt x="66" y="631"/>
                </a:cubicBezTo>
                <a:cubicBezTo>
                  <a:pt x="66" y="631"/>
                  <a:pt x="66" y="631"/>
                  <a:pt x="66" y="631"/>
                </a:cubicBezTo>
                <a:cubicBezTo>
                  <a:pt x="66" y="631"/>
                  <a:pt x="66" y="631"/>
                  <a:pt x="66" y="631"/>
                </a:cubicBezTo>
                <a:cubicBezTo>
                  <a:pt x="66" y="631"/>
                  <a:pt x="66" y="631"/>
                  <a:pt x="66" y="631"/>
                </a:cubicBezTo>
                <a:cubicBezTo>
                  <a:pt x="66" y="631"/>
                  <a:pt x="66" y="631"/>
                  <a:pt x="66" y="631"/>
                </a:cubicBezTo>
                <a:cubicBezTo>
                  <a:pt x="66" y="631"/>
                  <a:pt x="66" y="631"/>
                  <a:pt x="66" y="631"/>
                </a:cubicBezTo>
                <a:cubicBezTo>
                  <a:pt x="66" y="631"/>
                  <a:pt x="66" y="631"/>
                  <a:pt x="66" y="631"/>
                </a:cubicBezTo>
                <a:moveTo>
                  <a:pt x="103" y="649"/>
                </a:moveTo>
                <a:cubicBezTo>
                  <a:pt x="103" y="649"/>
                  <a:pt x="103" y="649"/>
                  <a:pt x="103" y="650"/>
                </a:cubicBezTo>
                <a:cubicBezTo>
                  <a:pt x="102" y="650"/>
                  <a:pt x="102" y="650"/>
                  <a:pt x="102" y="650"/>
                </a:cubicBezTo>
                <a:cubicBezTo>
                  <a:pt x="102" y="650"/>
                  <a:pt x="102" y="650"/>
                  <a:pt x="102" y="650"/>
                </a:cubicBezTo>
                <a:cubicBezTo>
                  <a:pt x="101" y="650"/>
                  <a:pt x="100" y="650"/>
                  <a:pt x="99" y="650"/>
                </a:cubicBezTo>
                <a:cubicBezTo>
                  <a:pt x="98" y="650"/>
                  <a:pt x="98" y="650"/>
                  <a:pt x="97" y="650"/>
                </a:cubicBezTo>
                <a:cubicBezTo>
                  <a:pt x="97" y="650"/>
                  <a:pt x="97" y="649"/>
                  <a:pt x="97" y="648"/>
                </a:cubicBezTo>
                <a:cubicBezTo>
                  <a:pt x="97" y="647"/>
                  <a:pt x="97" y="646"/>
                  <a:pt x="99" y="644"/>
                </a:cubicBezTo>
                <a:cubicBezTo>
                  <a:pt x="100" y="644"/>
                  <a:pt x="101" y="644"/>
                  <a:pt x="102" y="643"/>
                </a:cubicBezTo>
                <a:cubicBezTo>
                  <a:pt x="103" y="645"/>
                  <a:pt x="104" y="647"/>
                  <a:pt x="105" y="649"/>
                </a:cubicBezTo>
                <a:cubicBezTo>
                  <a:pt x="104" y="649"/>
                  <a:pt x="104" y="649"/>
                  <a:pt x="103" y="649"/>
                </a:cubicBezTo>
                <a:moveTo>
                  <a:pt x="106" y="649"/>
                </a:moveTo>
                <a:cubicBezTo>
                  <a:pt x="106" y="649"/>
                  <a:pt x="105" y="649"/>
                  <a:pt x="105" y="649"/>
                </a:cubicBezTo>
                <a:cubicBezTo>
                  <a:pt x="105" y="647"/>
                  <a:pt x="104" y="645"/>
                  <a:pt x="103" y="643"/>
                </a:cubicBezTo>
                <a:cubicBezTo>
                  <a:pt x="104" y="643"/>
                  <a:pt x="104" y="643"/>
                  <a:pt x="105" y="643"/>
                </a:cubicBezTo>
                <a:cubicBezTo>
                  <a:pt x="107" y="643"/>
                  <a:pt x="109" y="644"/>
                  <a:pt x="111" y="645"/>
                </a:cubicBezTo>
                <a:cubicBezTo>
                  <a:pt x="114" y="647"/>
                  <a:pt x="117" y="650"/>
                  <a:pt x="118" y="653"/>
                </a:cubicBezTo>
                <a:cubicBezTo>
                  <a:pt x="118" y="655"/>
                  <a:pt x="118" y="657"/>
                  <a:pt x="118" y="658"/>
                </a:cubicBezTo>
                <a:cubicBezTo>
                  <a:pt x="118" y="660"/>
                  <a:pt x="118" y="662"/>
                  <a:pt x="117" y="664"/>
                </a:cubicBezTo>
                <a:cubicBezTo>
                  <a:pt x="117" y="666"/>
                  <a:pt x="116" y="668"/>
                  <a:pt x="115" y="669"/>
                </a:cubicBezTo>
                <a:cubicBezTo>
                  <a:pt x="114" y="671"/>
                  <a:pt x="113" y="672"/>
                  <a:pt x="112" y="673"/>
                </a:cubicBezTo>
                <a:cubicBezTo>
                  <a:pt x="112" y="673"/>
                  <a:pt x="112" y="673"/>
                  <a:pt x="112" y="673"/>
                </a:cubicBezTo>
                <a:cubicBezTo>
                  <a:pt x="113" y="670"/>
                  <a:pt x="115" y="667"/>
                  <a:pt x="115" y="664"/>
                </a:cubicBezTo>
                <a:cubicBezTo>
                  <a:pt x="115" y="663"/>
                  <a:pt x="115" y="662"/>
                  <a:pt x="115" y="661"/>
                </a:cubicBezTo>
                <a:cubicBezTo>
                  <a:pt x="115" y="656"/>
                  <a:pt x="113" y="651"/>
                  <a:pt x="109" y="649"/>
                </a:cubicBezTo>
                <a:cubicBezTo>
                  <a:pt x="108" y="649"/>
                  <a:pt x="107" y="649"/>
                  <a:pt x="106" y="649"/>
                </a:cubicBezTo>
                <a:close/>
                <a:moveTo>
                  <a:pt x="106" y="650"/>
                </a:moveTo>
                <a:cubicBezTo>
                  <a:pt x="107" y="651"/>
                  <a:pt x="107" y="651"/>
                  <a:pt x="108" y="651"/>
                </a:cubicBezTo>
                <a:cubicBezTo>
                  <a:pt x="111" y="652"/>
                  <a:pt x="114" y="656"/>
                  <a:pt x="114" y="661"/>
                </a:cubicBezTo>
                <a:cubicBezTo>
                  <a:pt x="114" y="662"/>
                  <a:pt x="114" y="663"/>
                  <a:pt x="113" y="663"/>
                </a:cubicBezTo>
                <a:cubicBezTo>
                  <a:pt x="113" y="666"/>
                  <a:pt x="112" y="668"/>
                  <a:pt x="111" y="670"/>
                </a:cubicBezTo>
                <a:cubicBezTo>
                  <a:pt x="110" y="663"/>
                  <a:pt x="108" y="657"/>
                  <a:pt x="106" y="650"/>
                </a:cubicBezTo>
                <a:moveTo>
                  <a:pt x="111" y="674"/>
                </a:moveTo>
                <a:cubicBezTo>
                  <a:pt x="111" y="674"/>
                  <a:pt x="111" y="675"/>
                  <a:pt x="111" y="675"/>
                </a:cubicBezTo>
                <a:cubicBezTo>
                  <a:pt x="111" y="675"/>
                  <a:pt x="111" y="674"/>
                  <a:pt x="111" y="674"/>
                </a:cubicBezTo>
                <a:cubicBezTo>
                  <a:pt x="111" y="674"/>
                  <a:pt x="111" y="674"/>
                  <a:pt x="111" y="674"/>
                </a:cubicBezTo>
                <a:moveTo>
                  <a:pt x="100" y="670"/>
                </a:moveTo>
                <a:cubicBezTo>
                  <a:pt x="100" y="670"/>
                  <a:pt x="100" y="670"/>
                  <a:pt x="100" y="670"/>
                </a:cubicBezTo>
                <a:cubicBezTo>
                  <a:pt x="100" y="670"/>
                  <a:pt x="100" y="670"/>
                  <a:pt x="100" y="670"/>
                </a:cubicBezTo>
                <a:cubicBezTo>
                  <a:pt x="100" y="670"/>
                  <a:pt x="100" y="670"/>
                  <a:pt x="99" y="670"/>
                </a:cubicBezTo>
                <a:cubicBezTo>
                  <a:pt x="99" y="670"/>
                  <a:pt x="99" y="670"/>
                  <a:pt x="99" y="670"/>
                </a:cubicBezTo>
                <a:cubicBezTo>
                  <a:pt x="99" y="669"/>
                  <a:pt x="99" y="669"/>
                  <a:pt x="98" y="669"/>
                </a:cubicBezTo>
                <a:cubicBezTo>
                  <a:pt x="98" y="669"/>
                  <a:pt x="97" y="670"/>
                  <a:pt x="96" y="670"/>
                </a:cubicBezTo>
                <a:cubicBezTo>
                  <a:pt x="96" y="670"/>
                  <a:pt x="96" y="670"/>
                  <a:pt x="96" y="670"/>
                </a:cubicBezTo>
                <a:cubicBezTo>
                  <a:pt x="96" y="670"/>
                  <a:pt x="96" y="670"/>
                  <a:pt x="96" y="670"/>
                </a:cubicBezTo>
                <a:cubicBezTo>
                  <a:pt x="95" y="671"/>
                  <a:pt x="95" y="671"/>
                  <a:pt x="94" y="671"/>
                </a:cubicBezTo>
                <a:cubicBezTo>
                  <a:pt x="94" y="671"/>
                  <a:pt x="94" y="671"/>
                  <a:pt x="94" y="671"/>
                </a:cubicBezTo>
                <a:cubicBezTo>
                  <a:pt x="94" y="671"/>
                  <a:pt x="94" y="671"/>
                  <a:pt x="94" y="671"/>
                </a:cubicBezTo>
                <a:cubicBezTo>
                  <a:pt x="94" y="671"/>
                  <a:pt x="94" y="671"/>
                  <a:pt x="94" y="671"/>
                </a:cubicBezTo>
                <a:cubicBezTo>
                  <a:pt x="93" y="671"/>
                  <a:pt x="93" y="671"/>
                  <a:pt x="93" y="671"/>
                </a:cubicBezTo>
                <a:cubicBezTo>
                  <a:pt x="93" y="670"/>
                  <a:pt x="93" y="670"/>
                  <a:pt x="93" y="670"/>
                </a:cubicBezTo>
                <a:cubicBezTo>
                  <a:pt x="93" y="670"/>
                  <a:pt x="93" y="669"/>
                  <a:pt x="94" y="668"/>
                </a:cubicBezTo>
                <a:cubicBezTo>
                  <a:pt x="94" y="668"/>
                  <a:pt x="94" y="668"/>
                  <a:pt x="94" y="668"/>
                </a:cubicBezTo>
                <a:cubicBezTo>
                  <a:pt x="94" y="668"/>
                  <a:pt x="94" y="668"/>
                  <a:pt x="94" y="668"/>
                </a:cubicBezTo>
                <a:cubicBezTo>
                  <a:pt x="94" y="668"/>
                  <a:pt x="95" y="668"/>
                  <a:pt x="95" y="668"/>
                </a:cubicBezTo>
                <a:cubicBezTo>
                  <a:pt x="96" y="667"/>
                  <a:pt x="97" y="667"/>
                  <a:pt x="98" y="667"/>
                </a:cubicBezTo>
                <a:cubicBezTo>
                  <a:pt x="99" y="667"/>
                  <a:pt x="99" y="667"/>
                  <a:pt x="100" y="668"/>
                </a:cubicBezTo>
                <a:cubicBezTo>
                  <a:pt x="100" y="668"/>
                  <a:pt x="100" y="668"/>
                  <a:pt x="100" y="668"/>
                </a:cubicBezTo>
                <a:cubicBezTo>
                  <a:pt x="100" y="668"/>
                  <a:pt x="100" y="668"/>
                  <a:pt x="100" y="668"/>
                </a:cubicBezTo>
                <a:cubicBezTo>
                  <a:pt x="102" y="668"/>
                  <a:pt x="103" y="670"/>
                  <a:pt x="104" y="671"/>
                </a:cubicBezTo>
                <a:cubicBezTo>
                  <a:pt x="104" y="671"/>
                  <a:pt x="104" y="671"/>
                  <a:pt x="104" y="671"/>
                </a:cubicBezTo>
                <a:cubicBezTo>
                  <a:pt x="104" y="671"/>
                  <a:pt x="104" y="671"/>
                  <a:pt x="104" y="671"/>
                </a:cubicBezTo>
                <a:cubicBezTo>
                  <a:pt x="104" y="673"/>
                  <a:pt x="105" y="674"/>
                  <a:pt x="105" y="675"/>
                </a:cubicBezTo>
                <a:cubicBezTo>
                  <a:pt x="105" y="676"/>
                  <a:pt x="105" y="676"/>
                  <a:pt x="105" y="677"/>
                </a:cubicBezTo>
                <a:cubicBezTo>
                  <a:pt x="105" y="678"/>
                  <a:pt x="104" y="679"/>
                  <a:pt x="104" y="680"/>
                </a:cubicBezTo>
                <a:cubicBezTo>
                  <a:pt x="104" y="679"/>
                  <a:pt x="104" y="678"/>
                  <a:pt x="104" y="677"/>
                </a:cubicBezTo>
                <a:cubicBezTo>
                  <a:pt x="104" y="677"/>
                  <a:pt x="104" y="677"/>
                  <a:pt x="104" y="677"/>
                </a:cubicBezTo>
                <a:cubicBezTo>
                  <a:pt x="104" y="677"/>
                  <a:pt x="104" y="677"/>
                  <a:pt x="104" y="677"/>
                </a:cubicBezTo>
                <a:cubicBezTo>
                  <a:pt x="104" y="675"/>
                  <a:pt x="104" y="673"/>
                  <a:pt x="103" y="672"/>
                </a:cubicBezTo>
                <a:cubicBezTo>
                  <a:pt x="102" y="671"/>
                  <a:pt x="101" y="670"/>
                  <a:pt x="100" y="670"/>
                </a:cubicBezTo>
                <a:moveTo>
                  <a:pt x="98" y="689"/>
                </a:moveTo>
                <a:cubicBezTo>
                  <a:pt x="98" y="689"/>
                  <a:pt x="98" y="689"/>
                  <a:pt x="98" y="689"/>
                </a:cubicBezTo>
                <a:cubicBezTo>
                  <a:pt x="98" y="689"/>
                  <a:pt x="98" y="689"/>
                  <a:pt x="98" y="689"/>
                </a:cubicBezTo>
                <a:cubicBezTo>
                  <a:pt x="98" y="689"/>
                  <a:pt x="98" y="689"/>
                  <a:pt x="98" y="689"/>
                </a:cubicBezTo>
                <a:cubicBezTo>
                  <a:pt x="98" y="689"/>
                  <a:pt x="98" y="689"/>
                  <a:pt x="98" y="689"/>
                </a:cubicBezTo>
                <a:close/>
                <a:moveTo>
                  <a:pt x="91" y="686"/>
                </a:moveTo>
                <a:cubicBezTo>
                  <a:pt x="91" y="686"/>
                  <a:pt x="91" y="686"/>
                  <a:pt x="91" y="686"/>
                </a:cubicBezTo>
                <a:cubicBezTo>
                  <a:pt x="91" y="686"/>
                  <a:pt x="91" y="686"/>
                  <a:pt x="91" y="686"/>
                </a:cubicBezTo>
                <a:cubicBezTo>
                  <a:pt x="91" y="686"/>
                  <a:pt x="91" y="686"/>
                  <a:pt x="91" y="686"/>
                </a:cubicBezTo>
                <a:cubicBezTo>
                  <a:pt x="91" y="686"/>
                  <a:pt x="91" y="686"/>
                  <a:pt x="91" y="686"/>
                </a:cubicBezTo>
                <a:cubicBezTo>
                  <a:pt x="91" y="686"/>
                  <a:pt x="91" y="686"/>
                  <a:pt x="91" y="686"/>
                </a:cubicBezTo>
                <a:cubicBezTo>
                  <a:pt x="90" y="686"/>
                  <a:pt x="90" y="686"/>
                  <a:pt x="89" y="686"/>
                </a:cubicBezTo>
                <a:cubicBezTo>
                  <a:pt x="89" y="686"/>
                  <a:pt x="89" y="686"/>
                  <a:pt x="89" y="686"/>
                </a:cubicBezTo>
                <a:cubicBezTo>
                  <a:pt x="89" y="686"/>
                  <a:pt x="89" y="686"/>
                  <a:pt x="89" y="686"/>
                </a:cubicBezTo>
                <a:cubicBezTo>
                  <a:pt x="89" y="686"/>
                  <a:pt x="88" y="687"/>
                  <a:pt x="88" y="687"/>
                </a:cubicBezTo>
                <a:cubicBezTo>
                  <a:pt x="88" y="686"/>
                  <a:pt x="88" y="686"/>
                  <a:pt x="88" y="686"/>
                </a:cubicBezTo>
                <a:cubicBezTo>
                  <a:pt x="88" y="686"/>
                  <a:pt x="88" y="686"/>
                  <a:pt x="88" y="686"/>
                </a:cubicBezTo>
                <a:cubicBezTo>
                  <a:pt x="88" y="686"/>
                  <a:pt x="88" y="686"/>
                  <a:pt x="89" y="686"/>
                </a:cubicBezTo>
                <a:cubicBezTo>
                  <a:pt x="89" y="686"/>
                  <a:pt x="89" y="686"/>
                  <a:pt x="89" y="686"/>
                </a:cubicBezTo>
                <a:cubicBezTo>
                  <a:pt x="89" y="686"/>
                  <a:pt x="89" y="686"/>
                  <a:pt x="89" y="686"/>
                </a:cubicBezTo>
                <a:cubicBezTo>
                  <a:pt x="89" y="685"/>
                  <a:pt x="89" y="685"/>
                  <a:pt x="90" y="685"/>
                </a:cubicBezTo>
                <a:cubicBezTo>
                  <a:pt x="91" y="685"/>
                  <a:pt x="91" y="685"/>
                  <a:pt x="92" y="685"/>
                </a:cubicBezTo>
                <a:cubicBezTo>
                  <a:pt x="92" y="685"/>
                  <a:pt x="92" y="685"/>
                  <a:pt x="92" y="685"/>
                </a:cubicBezTo>
                <a:cubicBezTo>
                  <a:pt x="92" y="685"/>
                  <a:pt x="92" y="685"/>
                  <a:pt x="92" y="685"/>
                </a:cubicBezTo>
                <a:cubicBezTo>
                  <a:pt x="92" y="686"/>
                  <a:pt x="93" y="686"/>
                  <a:pt x="93" y="687"/>
                </a:cubicBezTo>
                <a:cubicBezTo>
                  <a:pt x="93" y="687"/>
                  <a:pt x="93" y="687"/>
                  <a:pt x="93" y="687"/>
                </a:cubicBezTo>
                <a:cubicBezTo>
                  <a:pt x="93" y="687"/>
                  <a:pt x="93" y="687"/>
                  <a:pt x="93" y="687"/>
                </a:cubicBezTo>
                <a:cubicBezTo>
                  <a:pt x="94" y="687"/>
                  <a:pt x="94" y="688"/>
                  <a:pt x="94" y="688"/>
                </a:cubicBezTo>
                <a:cubicBezTo>
                  <a:pt x="94" y="688"/>
                  <a:pt x="94" y="687"/>
                  <a:pt x="93" y="687"/>
                </a:cubicBezTo>
                <a:cubicBezTo>
                  <a:pt x="93" y="687"/>
                  <a:pt x="92" y="686"/>
                  <a:pt x="91" y="686"/>
                </a:cubicBezTo>
                <a:moveTo>
                  <a:pt x="104" y="687"/>
                </a:moveTo>
                <a:cubicBezTo>
                  <a:pt x="105" y="687"/>
                  <a:pt x="105" y="687"/>
                  <a:pt x="105" y="687"/>
                </a:cubicBezTo>
                <a:cubicBezTo>
                  <a:pt x="104" y="687"/>
                  <a:pt x="104" y="687"/>
                  <a:pt x="104" y="687"/>
                </a:cubicBezTo>
                <a:cubicBezTo>
                  <a:pt x="106" y="685"/>
                  <a:pt x="108" y="683"/>
                  <a:pt x="110" y="680"/>
                </a:cubicBezTo>
                <a:cubicBezTo>
                  <a:pt x="111" y="680"/>
                  <a:pt x="111" y="679"/>
                  <a:pt x="112" y="678"/>
                </a:cubicBezTo>
                <a:cubicBezTo>
                  <a:pt x="113" y="686"/>
                  <a:pt x="113" y="693"/>
                  <a:pt x="113" y="701"/>
                </a:cubicBezTo>
                <a:cubicBezTo>
                  <a:pt x="113" y="703"/>
                  <a:pt x="113" y="705"/>
                  <a:pt x="113" y="707"/>
                </a:cubicBezTo>
                <a:cubicBezTo>
                  <a:pt x="113" y="708"/>
                  <a:pt x="113" y="708"/>
                  <a:pt x="113" y="708"/>
                </a:cubicBezTo>
                <a:cubicBezTo>
                  <a:pt x="105" y="712"/>
                  <a:pt x="98" y="718"/>
                  <a:pt x="92" y="725"/>
                </a:cubicBezTo>
                <a:cubicBezTo>
                  <a:pt x="90" y="720"/>
                  <a:pt x="86" y="715"/>
                  <a:pt x="83" y="711"/>
                </a:cubicBezTo>
                <a:cubicBezTo>
                  <a:pt x="89" y="703"/>
                  <a:pt x="97" y="695"/>
                  <a:pt x="104" y="687"/>
                </a:cubicBezTo>
                <a:moveTo>
                  <a:pt x="51" y="714"/>
                </a:moveTo>
                <a:cubicBezTo>
                  <a:pt x="44" y="707"/>
                  <a:pt x="41" y="700"/>
                  <a:pt x="41" y="694"/>
                </a:cubicBezTo>
                <a:cubicBezTo>
                  <a:pt x="41" y="693"/>
                  <a:pt x="41" y="692"/>
                  <a:pt x="41" y="690"/>
                </a:cubicBezTo>
                <a:cubicBezTo>
                  <a:pt x="55" y="692"/>
                  <a:pt x="69" y="698"/>
                  <a:pt x="80" y="709"/>
                </a:cubicBezTo>
                <a:cubicBezTo>
                  <a:pt x="77" y="712"/>
                  <a:pt x="74" y="716"/>
                  <a:pt x="71" y="720"/>
                </a:cubicBezTo>
                <a:cubicBezTo>
                  <a:pt x="69" y="723"/>
                  <a:pt x="67" y="726"/>
                  <a:pt x="66" y="730"/>
                </a:cubicBezTo>
                <a:cubicBezTo>
                  <a:pt x="62" y="724"/>
                  <a:pt x="57" y="719"/>
                  <a:pt x="51" y="714"/>
                </a:cubicBezTo>
                <a:moveTo>
                  <a:pt x="63" y="773"/>
                </a:moveTo>
                <a:cubicBezTo>
                  <a:pt x="62" y="769"/>
                  <a:pt x="62" y="764"/>
                  <a:pt x="62" y="760"/>
                </a:cubicBezTo>
                <a:cubicBezTo>
                  <a:pt x="66" y="763"/>
                  <a:pt x="69" y="766"/>
                  <a:pt x="71" y="770"/>
                </a:cubicBezTo>
                <a:cubicBezTo>
                  <a:pt x="74" y="775"/>
                  <a:pt x="77" y="780"/>
                  <a:pt x="78" y="786"/>
                </a:cubicBezTo>
                <a:cubicBezTo>
                  <a:pt x="78" y="787"/>
                  <a:pt x="78" y="788"/>
                  <a:pt x="79" y="789"/>
                </a:cubicBezTo>
                <a:cubicBezTo>
                  <a:pt x="75" y="786"/>
                  <a:pt x="70" y="783"/>
                  <a:pt x="66" y="781"/>
                </a:cubicBezTo>
                <a:cubicBezTo>
                  <a:pt x="65" y="778"/>
                  <a:pt x="64" y="775"/>
                  <a:pt x="63" y="773"/>
                </a:cubicBezTo>
                <a:moveTo>
                  <a:pt x="76" y="797"/>
                </a:moveTo>
                <a:cubicBezTo>
                  <a:pt x="72" y="793"/>
                  <a:pt x="69" y="787"/>
                  <a:pt x="66" y="782"/>
                </a:cubicBezTo>
                <a:cubicBezTo>
                  <a:pt x="71" y="784"/>
                  <a:pt x="75" y="787"/>
                  <a:pt x="79" y="791"/>
                </a:cubicBezTo>
                <a:cubicBezTo>
                  <a:pt x="79" y="791"/>
                  <a:pt x="79" y="791"/>
                  <a:pt x="79" y="791"/>
                </a:cubicBezTo>
                <a:cubicBezTo>
                  <a:pt x="78" y="794"/>
                  <a:pt x="77" y="796"/>
                  <a:pt x="76" y="797"/>
                </a:cubicBezTo>
                <a:moveTo>
                  <a:pt x="78" y="771"/>
                </a:moveTo>
                <a:cubicBezTo>
                  <a:pt x="77" y="770"/>
                  <a:pt x="76" y="769"/>
                  <a:pt x="75" y="767"/>
                </a:cubicBezTo>
                <a:cubicBezTo>
                  <a:pt x="72" y="762"/>
                  <a:pt x="67" y="759"/>
                  <a:pt x="62" y="756"/>
                </a:cubicBezTo>
                <a:cubicBezTo>
                  <a:pt x="63" y="749"/>
                  <a:pt x="65" y="741"/>
                  <a:pt x="68" y="734"/>
                </a:cubicBezTo>
                <a:cubicBezTo>
                  <a:pt x="73" y="741"/>
                  <a:pt x="77" y="747"/>
                  <a:pt x="80" y="754"/>
                </a:cubicBezTo>
                <a:cubicBezTo>
                  <a:pt x="79" y="759"/>
                  <a:pt x="78" y="765"/>
                  <a:pt x="78" y="771"/>
                </a:cubicBezTo>
                <a:moveTo>
                  <a:pt x="80" y="753"/>
                </a:moveTo>
                <a:cubicBezTo>
                  <a:pt x="77" y="746"/>
                  <a:pt x="74" y="740"/>
                  <a:pt x="68" y="733"/>
                </a:cubicBezTo>
                <a:cubicBezTo>
                  <a:pt x="70" y="729"/>
                  <a:pt x="72" y="725"/>
                  <a:pt x="74" y="722"/>
                </a:cubicBezTo>
                <a:cubicBezTo>
                  <a:pt x="77" y="718"/>
                  <a:pt x="79" y="715"/>
                  <a:pt x="82" y="712"/>
                </a:cubicBezTo>
                <a:cubicBezTo>
                  <a:pt x="86" y="716"/>
                  <a:pt x="89" y="720"/>
                  <a:pt x="92" y="726"/>
                </a:cubicBezTo>
                <a:cubicBezTo>
                  <a:pt x="89" y="729"/>
                  <a:pt x="87" y="732"/>
                  <a:pt x="85" y="736"/>
                </a:cubicBezTo>
                <a:cubicBezTo>
                  <a:pt x="83" y="742"/>
                  <a:pt x="81" y="747"/>
                  <a:pt x="80" y="753"/>
                </a:cubicBezTo>
                <a:moveTo>
                  <a:pt x="93" y="740"/>
                </a:moveTo>
                <a:cubicBezTo>
                  <a:pt x="94" y="738"/>
                  <a:pt x="94" y="736"/>
                  <a:pt x="95" y="735"/>
                </a:cubicBezTo>
                <a:cubicBezTo>
                  <a:pt x="96" y="737"/>
                  <a:pt x="97" y="739"/>
                  <a:pt x="97" y="741"/>
                </a:cubicBezTo>
                <a:cubicBezTo>
                  <a:pt x="93" y="751"/>
                  <a:pt x="90" y="762"/>
                  <a:pt x="86" y="773"/>
                </a:cubicBezTo>
                <a:cubicBezTo>
                  <a:pt x="86" y="761"/>
                  <a:pt x="88" y="750"/>
                  <a:pt x="93" y="740"/>
                </a:cubicBezTo>
                <a:moveTo>
                  <a:pt x="90" y="799"/>
                </a:moveTo>
                <a:cubicBezTo>
                  <a:pt x="89" y="796"/>
                  <a:pt x="88" y="793"/>
                  <a:pt x="88" y="790"/>
                </a:cubicBezTo>
                <a:cubicBezTo>
                  <a:pt x="89" y="788"/>
                  <a:pt x="90" y="786"/>
                  <a:pt x="91" y="784"/>
                </a:cubicBezTo>
                <a:cubicBezTo>
                  <a:pt x="90" y="789"/>
                  <a:pt x="90" y="794"/>
                  <a:pt x="90" y="799"/>
                </a:cubicBezTo>
                <a:moveTo>
                  <a:pt x="91" y="782"/>
                </a:moveTo>
                <a:cubicBezTo>
                  <a:pt x="90" y="784"/>
                  <a:pt x="89" y="786"/>
                  <a:pt x="88" y="788"/>
                </a:cubicBezTo>
                <a:cubicBezTo>
                  <a:pt x="88" y="788"/>
                  <a:pt x="88" y="787"/>
                  <a:pt x="87" y="787"/>
                </a:cubicBezTo>
                <a:cubicBezTo>
                  <a:pt x="89" y="781"/>
                  <a:pt x="90" y="776"/>
                  <a:pt x="92" y="770"/>
                </a:cubicBezTo>
                <a:cubicBezTo>
                  <a:pt x="93" y="768"/>
                  <a:pt x="95" y="765"/>
                  <a:pt x="96" y="763"/>
                </a:cubicBezTo>
                <a:cubicBezTo>
                  <a:pt x="94" y="769"/>
                  <a:pt x="92" y="775"/>
                  <a:pt x="91" y="782"/>
                </a:cubicBezTo>
                <a:moveTo>
                  <a:pt x="92" y="780"/>
                </a:moveTo>
                <a:cubicBezTo>
                  <a:pt x="94" y="772"/>
                  <a:pt x="96" y="766"/>
                  <a:pt x="98" y="760"/>
                </a:cubicBezTo>
                <a:cubicBezTo>
                  <a:pt x="99" y="759"/>
                  <a:pt x="99" y="758"/>
                  <a:pt x="99" y="758"/>
                </a:cubicBezTo>
                <a:cubicBezTo>
                  <a:pt x="100" y="758"/>
                  <a:pt x="100" y="759"/>
                  <a:pt x="100" y="760"/>
                </a:cubicBezTo>
                <a:cubicBezTo>
                  <a:pt x="99" y="764"/>
                  <a:pt x="98" y="768"/>
                  <a:pt x="97" y="771"/>
                </a:cubicBezTo>
                <a:cubicBezTo>
                  <a:pt x="96" y="774"/>
                  <a:pt x="94" y="777"/>
                  <a:pt x="92" y="780"/>
                </a:cubicBezTo>
                <a:moveTo>
                  <a:pt x="98" y="796"/>
                </a:moveTo>
                <a:cubicBezTo>
                  <a:pt x="99" y="793"/>
                  <a:pt x="99" y="790"/>
                  <a:pt x="99" y="787"/>
                </a:cubicBezTo>
                <a:cubicBezTo>
                  <a:pt x="100" y="786"/>
                  <a:pt x="100" y="785"/>
                  <a:pt x="100" y="783"/>
                </a:cubicBezTo>
                <a:cubicBezTo>
                  <a:pt x="101" y="786"/>
                  <a:pt x="101" y="788"/>
                  <a:pt x="101" y="790"/>
                </a:cubicBezTo>
                <a:cubicBezTo>
                  <a:pt x="100" y="792"/>
                  <a:pt x="99" y="794"/>
                  <a:pt x="98" y="796"/>
                </a:cubicBezTo>
                <a:moveTo>
                  <a:pt x="100" y="758"/>
                </a:moveTo>
                <a:cubicBezTo>
                  <a:pt x="100" y="757"/>
                  <a:pt x="100" y="757"/>
                  <a:pt x="100" y="757"/>
                </a:cubicBezTo>
                <a:cubicBezTo>
                  <a:pt x="100" y="756"/>
                  <a:pt x="101" y="756"/>
                  <a:pt x="101" y="755"/>
                </a:cubicBezTo>
                <a:cubicBezTo>
                  <a:pt x="101" y="756"/>
                  <a:pt x="100" y="757"/>
                  <a:pt x="100" y="758"/>
                </a:cubicBezTo>
                <a:moveTo>
                  <a:pt x="101" y="776"/>
                </a:moveTo>
                <a:cubicBezTo>
                  <a:pt x="102" y="771"/>
                  <a:pt x="103" y="767"/>
                  <a:pt x="104" y="762"/>
                </a:cubicBezTo>
                <a:cubicBezTo>
                  <a:pt x="105" y="761"/>
                  <a:pt x="105" y="760"/>
                  <a:pt x="106" y="759"/>
                </a:cubicBezTo>
                <a:cubicBezTo>
                  <a:pt x="105" y="766"/>
                  <a:pt x="103" y="772"/>
                  <a:pt x="101" y="778"/>
                </a:cubicBezTo>
                <a:cubicBezTo>
                  <a:pt x="101" y="777"/>
                  <a:pt x="101" y="777"/>
                  <a:pt x="101" y="776"/>
                </a:cubicBezTo>
                <a:moveTo>
                  <a:pt x="101" y="781"/>
                </a:moveTo>
                <a:cubicBezTo>
                  <a:pt x="103" y="774"/>
                  <a:pt x="106" y="765"/>
                  <a:pt x="107" y="757"/>
                </a:cubicBezTo>
                <a:cubicBezTo>
                  <a:pt x="111" y="751"/>
                  <a:pt x="115" y="746"/>
                  <a:pt x="120" y="740"/>
                </a:cubicBezTo>
                <a:cubicBezTo>
                  <a:pt x="123" y="736"/>
                  <a:pt x="127" y="732"/>
                  <a:pt x="130" y="728"/>
                </a:cubicBezTo>
                <a:cubicBezTo>
                  <a:pt x="119" y="747"/>
                  <a:pt x="109" y="767"/>
                  <a:pt x="101" y="788"/>
                </a:cubicBezTo>
                <a:cubicBezTo>
                  <a:pt x="101" y="786"/>
                  <a:pt x="101" y="783"/>
                  <a:pt x="101" y="781"/>
                </a:cubicBezTo>
                <a:moveTo>
                  <a:pt x="113" y="793"/>
                </a:moveTo>
                <a:cubicBezTo>
                  <a:pt x="111" y="795"/>
                  <a:pt x="108" y="796"/>
                  <a:pt x="106" y="798"/>
                </a:cubicBezTo>
                <a:cubicBezTo>
                  <a:pt x="116" y="774"/>
                  <a:pt x="130" y="750"/>
                  <a:pt x="148" y="730"/>
                </a:cubicBezTo>
                <a:cubicBezTo>
                  <a:pt x="144" y="738"/>
                  <a:pt x="141" y="746"/>
                  <a:pt x="139" y="755"/>
                </a:cubicBezTo>
                <a:cubicBezTo>
                  <a:pt x="138" y="756"/>
                  <a:pt x="137" y="757"/>
                  <a:pt x="137" y="758"/>
                </a:cubicBezTo>
                <a:cubicBezTo>
                  <a:pt x="128" y="772"/>
                  <a:pt x="120" y="784"/>
                  <a:pt x="114" y="792"/>
                </a:cubicBezTo>
                <a:lnTo>
                  <a:pt x="113" y="793"/>
                </a:lnTo>
                <a:close/>
                <a:moveTo>
                  <a:pt x="116" y="791"/>
                </a:moveTo>
                <a:cubicBezTo>
                  <a:pt x="122" y="782"/>
                  <a:pt x="130" y="771"/>
                  <a:pt x="138" y="758"/>
                </a:cubicBezTo>
                <a:cubicBezTo>
                  <a:pt x="136" y="764"/>
                  <a:pt x="134" y="770"/>
                  <a:pt x="132" y="777"/>
                </a:cubicBezTo>
                <a:cubicBezTo>
                  <a:pt x="127" y="782"/>
                  <a:pt x="121" y="786"/>
                  <a:pt x="116" y="791"/>
                </a:cubicBezTo>
                <a:moveTo>
                  <a:pt x="133" y="776"/>
                </a:moveTo>
                <a:cubicBezTo>
                  <a:pt x="135" y="768"/>
                  <a:pt x="137" y="761"/>
                  <a:pt x="139" y="755"/>
                </a:cubicBezTo>
                <a:cubicBezTo>
                  <a:pt x="146" y="744"/>
                  <a:pt x="152" y="732"/>
                  <a:pt x="157" y="720"/>
                </a:cubicBezTo>
                <a:cubicBezTo>
                  <a:pt x="157" y="720"/>
                  <a:pt x="157" y="720"/>
                  <a:pt x="157" y="720"/>
                </a:cubicBezTo>
                <a:cubicBezTo>
                  <a:pt x="152" y="736"/>
                  <a:pt x="146" y="751"/>
                  <a:pt x="140" y="764"/>
                </a:cubicBezTo>
                <a:cubicBezTo>
                  <a:pt x="139" y="767"/>
                  <a:pt x="137" y="770"/>
                  <a:pt x="136" y="773"/>
                </a:cubicBezTo>
                <a:cubicBezTo>
                  <a:pt x="135" y="774"/>
                  <a:pt x="134" y="775"/>
                  <a:pt x="133" y="776"/>
                </a:cubicBezTo>
                <a:moveTo>
                  <a:pt x="138" y="771"/>
                </a:moveTo>
                <a:cubicBezTo>
                  <a:pt x="145" y="755"/>
                  <a:pt x="152" y="737"/>
                  <a:pt x="158" y="719"/>
                </a:cubicBezTo>
                <a:cubicBezTo>
                  <a:pt x="159" y="717"/>
                  <a:pt x="161" y="716"/>
                  <a:pt x="162" y="715"/>
                </a:cubicBezTo>
                <a:cubicBezTo>
                  <a:pt x="163" y="715"/>
                  <a:pt x="163" y="716"/>
                  <a:pt x="164" y="716"/>
                </a:cubicBezTo>
                <a:cubicBezTo>
                  <a:pt x="160" y="731"/>
                  <a:pt x="155" y="746"/>
                  <a:pt x="149" y="759"/>
                </a:cubicBezTo>
                <a:cubicBezTo>
                  <a:pt x="145" y="763"/>
                  <a:pt x="141" y="767"/>
                  <a:pt x="138" y="771"/>
                </a:cubicBezTo>
                <a:moveTo>
                  <a:pt x="190" y="767"/>
                </a:moveTo>
                <a:cubicBezTo>
                  <a:pt x="186" y="765"/>
                  <a:pt x="182" y="765"/>
                  <a:pt x="178" y="765"/>
                </a:cubicBezTo>
                <a:cubicBezTo>
                  <a:pt x="166" y="765"/>
                  <a:pt x="154" y="770"/>
                  <a:pt x="144" y="776"/>
                </a:cubicBezTo>
                <a:cubicBezTo>
                  <a:pt x="156" y="764"/>
                  <a:pt x="167" y="750"/>
                  <a:pt x="176" y="735"/>
                </a:cubicBezTo>
                <a:cubicBezTo>
                  <a:pt x="179" y="731"/>
                  <a:pt x="181" y="726"/>
                  <a:pt x="183" y="722"/>
                </a:cubicBezTo>
                <a:cubicBezTo>
                  <a:pt x="194" y="727"/>
                  <a:pt x="204" y="733"/>
                  <a:pt x="214" y="740"/>
                </a:cubicBezTo>
                <a:cubicBezTo>
                  <a:pt x="207" y="749"/>
                  <a:pt x="199" y="758"/>
                  <a:pt x="190" y="767"/>
                </a:cubicBezTo>
                <a:moveTo>
                  <a:pt x="220" y="731"/>
                </a:moveTo>
                <a:cubicBezTo>
                  <a:pt x="219" y="733"/>
                  <a:pt x="217" y="736"/>
                  <a:pt x="215" y="739"/>
                </a:cubicBezTo>
                <a:cubicBezTo>
                  <a:pt x="205" y="732"/>
                  <a:pt x="195" y="725"/>
                  <a:pt x="184" y="720"/>
                </a:cubicBezTo>
                <a:cubicBezTo>
                  <a:pt x="186" y="716"/>
                  <a:pt x="188" y="712"/>
                  <a:pt x="190" y="707"/>
                </a:cubicBezTo>
                <a:cubicBezTo>
                  <a:pt x="204" y="709"/>
                  <a:pt x="217" y="712"/>
                  <a:pt x="231" y="716"/>
                </a:cubicBezTo>
                <a:cubicBezTo>
                  <a:pt x="228" y="720"/>
                  <a:pt x="224" y="725"/>
                  <a:pt x="220" y="731"/>
                </a:cubicBezTo>
                <a:moveTo>
                  <a:pt x="235" y="711"/>
                </a:moveTo>
                <a:cubicBezTo>
                  <a:pt x="233" y="711"/>
                  <a:pt x="232" y="710"/>
                  <a:pt x="231" y="710"/>
                </a:cubicBezTo>
                <a:cubicBezTo>
                  <a:pt x="232" y="710"/>
                  <a:pt x="234" y="710"/>
                  <a:pt x="235" y="711"/>
                </a:cubicBezTo>
                <a:close/>
                <a:moveTo>
                  <a:pt x="328" y="734"/>
                </a:moveTo>
                <a:cubicBezTo>
                  <a:pt x="336" y="739"/>
                  <a:pt x="342" y="744"/>
                  <a:pt x="348" y="748"/>
                </a:cubicBezTo>
                <a:cubicBezTo>
                  <a:pt x="347" y="748"/>
                  <a:pt x="346" y="747"/>
                  <a:pt x="345" y="747"/>
                </a:cubicBezTo>
                <a:cubicBezTo>
                  <a:pt x="323" y="742"/>
                  <a:pt x="301" y="734"/>
                  <a:pt x="280" y="726"/>
                </a:cubicBezTo>
                <a:cubicBezTo>
                  <a:pt x="265" y="721"/>
                  <a:pt x="250" y="716"/>
                  <a:pt x="235" y="711"/>
                </a:cubicBezTo>
                <a:cubicBezTo>
                  <a:pt x="236" y="711"/>
                  <a:pt x="236" y="711"/>
                  <a:pt x="236" y="711"/>
                </a:cubicBezTo>
                <a:cubicBezTo>
                  <a:pt x="242" y="712"/>
                  <a:pt x="248" y="713"/>
                  <a:pt x="253" y="714"/>
                </a:cubicBezTo>
                <a:cubicBezTo>
                  <a:pt x="275" y="719"/>
                  <a:pt x="296" y="729"/>
                  <a:pt x="318" y="732"/>
                </a:cubicBezTo>
                <a:cubicBezTo>
                  <a:pt x="321" y="733"/>
                  <a:pt x="325" y="734"/>
                  <a:pt x="328" y="734"/>
                </a:cubicBezTo>
                <a:moveTo>
                  <a:pt x="253" y="692"/>
                </a:moveTo>
                <a:cubicBezTo>
                  <a:pt x="257" y="694"/>
                  <a:pt x="261" y="695"/>
                  <a:pt x="265" y="697"/>
                </a:cubicBezTo>
                <a:cubicBezTo>
                  <a:pt x="291" y="711"/>
                  <a:pt x="310" y="722"/>
                  <a:pt x="325" y="732"/>
                </a:cubicBezTo>
                <a:cubicBezTo>
                  <a:pt x="323" y="732"/>
                  <a:pt x="321" y="732"/>
                  <a:pt x="318" y="731"/>
                </a:cubicBezTo>
                <a:cubicBezTo>
                  <a:pt x="296" y="727"/>
                  <a:pt x="276" y="717"/>
                  <a:pt x="254" y="712"/>
                </a:cubicBezTo>
                <a:cubicBezTo>
                  <a:pt x="248" y="711"/>
                  <a:pt x="243" y="710"/>
                  <a:pt x="238" y="709"/>
                </a:cubicBezTo>
                <a:cubicBezTo>
                  <a:pt x="243" y="702"/>
                  <a:pt x="248" y="697"/>
                  <a:pt x="253" y="692"/>
                </a:cubicBezTo>
                <a:moveTo>
                  <a:pt x="201" y="686"/>
                </a:moveTo>
                <a:cubicBezTo>
                  <a:pt x="206" y="685"/>
                  <a:pt x="211" y="685"/>
                  <a:pt x="215" y="685"/>
                </a:cubicBezTo>
                <a:cubicBezTo>
                  <a:pt x="227" y="685"/>
                  <a:pt x="239" y="687"/>
                  <a:pt x="252" y="692"/>
                </a:cubicBezTo>
                <a:cubicBezTo>
                  <a:pt x="247" y="696"/>
                  <a:pt x="242" y="702"/>
                  <a:pt x="237" y="709"/>
                </a:cubicBezTo>
                <a:cubicBezTo>
                  <a:pt x="228" y="707"/>
                  <a:pt x="220" y="706"/>
                  <a:pt x="212" y="705"/>
                </a:cubicBezTo>
                <a:cubicBezTo>
                  <a:pt x="205" y="703"/>
                  <a:pt x="199" y="702"/>
                  <a:pt x="192" y="701"/>
                </a:cubicBezTo>
                <a:cubicBezTo>
                  <a:pt x="193" y="697"/>
                  <a:pt x="195" y="693"/>
                  <a:pt x="196" y="689"/>
                </a:cubicBezTo>
                <a:cubicBezTo>
                  <a:pt x="198" y="688"/>
                  <a:pt x="199" y="687"/>
                  <a:pt x="201" y="686"/>
                </a:cubicBezTo>
                <a:moveTo>
                  <a:pt x="196" y="622"/>
                </a:moveTo>
                <a:cubicBezTo>
                  <a:pt x="206" y="615"/>
                  <a:pt x="221" y="604"/>
                  <a:pt x="232" y="599"/>
                </a:cubicBezTo>
                <a:cubicBezTo>
                  <a:pt x="237" y="596"/>
                  <a:pt x="253" y="591"/>
                  <a:pt x="273" y="582"/>
                </a:cubicBezTo>
                <a:cubicBezTo>
                  <a:pt x="257" y="591"/>
                  <a:pt x="242" y="602"/>
                  <a:pt x="228" y="613"/>
                </a:cubicBezTo>
                <a:cubicBezTo>
                  <a:pt x="218" y="618"/>
                  <a:pt x="208" y="623"/>
                  <a:pt x="198" y="629"/>
                </a:cubicBezTo>
                <a:cubicBezTo>
                  <a:pt x="198" y="627"/>
                  <a:pt x="197" y="624"/>
                  <a:pt x="196" y="622"/>
                </a:cubicBezTo>
                <a:moveTo>
                  <a:pt x="199" y="636"/>
                </a:moveTo>
                <a:cubicBezTo>
                  <a:pt x="199" y="635"/>
                  <a:pt x="199" y="634"/>
                  <a:pt x="199" y="633"/>
                </a:cubicBezTo>
                <a:cubicBezTo>
                  <a:pt x="204" y="629"/>
                  <a:pt x="210" y="626"/>
                  <a:pt x="216" y="623"/>
                </a:cubicBezTo>
                <a:cubicBezTo>
                  <a:pt x="211" y="628"/>
                  <a:pt x="205" y="633"/>
                  <a:pt x="199" y="639"/>
                </a:cubicBezTo>
                <a:cubicBezTo>
                  <a:pt x="199" y="638"/>
                  <a:pt x="199" y="637"/>
                  <a:pt x="199" y="636"/>
                </a:cubicBezTo>
                <a:moveTo>
                  <a:pt x="200" y="644"/>
                </a:moveTo>
                <a:cubicBezTo>
                  <a:pt x="201" y="643"/>
                  <a:pt x="201" y="643"/>
                  <a:pt x="201" y="643"/>
                </a:cubicBezTo>
                <a:cubicBezTo>
                  <a:pt x="201" y="643"/>
                  <a:pt x="200" y="644"/>
                  <a:pt x="200" y="644"/>
                </a:cubicBezTo>
                <a:close/>
                <a:moveTo>
                  <a:pt x="200" y="645"/>
                </a:moveTo>
                <a:cubicBezTo>
                  <a:pt x="203" y="641"/>
                  <a:pt x="207" y="638"/>
                  <a:pt x="210" y="634"/>
                </a:cubicBezTo>
                <a:cubicBezTo>
                  <a:pt x="217" y="628"/>
                  <a:pt x="224" y="622"/>
                  <a:pt x="231" y="616"/>
                </a:cubicBezTo>
                <a:cubicBezTo>
                  <a:pt x="239" y="612"/>
                  <a:pt x="247" y="609"/>
                  <a:pt x="255" y="606"/>
                </a:cubicBezTo>
                <a:cubicBezTo>
                  <a:pt x="240" y="618"/>
                  <a:pt x="226" y="631"/>
                  <a:pt x="213" y="644"/>
                </a:cubicBezTo>
                <a:cubicBezTo>
                  <a:pt x="209" y="646"/>
                  <a:pt x="205" y="649"/>
                  <a:pt x="200" y="652"/>
                </a:cubicBezTo>
                <a:cubicBezTo>
                  <a:pt x="200" y="649"/>
                  <a:pt x="200" y="647"/>
                  <a:pt x="200" y="645"/>
                </a:cubicBezTo>
                <a:moveTo>
                  <a:pt x="211" y="646"/>
                </a:moveTo>
                <a:cubicBezTo>
                  <a:pt x="208" y="650"/>
                  <a:pt x="204" y="654"/>
                  <a:pt x="200" y="658"/>
                </a:cubicBezTo>
                <a:cubicBezTo>
                  <a:pt x="200" y="656"/>
                  <a:pt x="200" y="654"/>
                  <a:pt x="200" y="652"/>
                </a:cubicBezTo>
                <a:cubicBezTo>
                  <a:pt x="204" y="650"/>
                  <a:pt x="208" y="648"/>
                  <a:pt x="211" y="646"/>
                </a:cubicBezTo>
                <a:moveTo>
                  <a:pt x="258" y="638"/>
                </a:moveTo>
                <a:cubicBezTo>
                  <a:pt x="241" y="643"/>
                  <a:pt x="221" y="649"/>
                  <a:pt x="200" y="660"/>
                </a:cubicBezTo>
                <a:cubicBezTo>
                  <a:pt x="200" y="660"/>
                  <a:pt x="200" y="659"/>
                  <a:pt x="200" y="659"/>
                </a:cubicBezTo>
                <a:cubicBezTo>
                  <a:pt x="205" y="654"/>
                  <a:pt x="209" y="649"/>
                  <a:pt x="214" y="645"/>
                </a:cubicBezTo>
                <a:cubicBezTo>
                  <a:pt x="238" y="631"/>
                  <a:pt x="267" y="622"/>
                  <a:pt x="298" y="620"/>
                </a:cubicBezTo>
                <a:cubicBezTo>
                  <a:pt x="286" y="629"/>
                  <a:pt x="273" y="634"/>
                  <a:pt x="258" y="638"/>
                </a:cubicBezTo>
                <a:moveTo>
                  <a:pt x="326" y="576"/>
                </a:moveTo>
                <a:cubicBezTo>
                  <a:pt x="319" y="598"/>
                  <a:pt x="310" y="611"/>
                  <a:pt x="299" y="619"/>
                </a:cubicBezTo>
                <a:cubicBezTo>
                  <a:pt x="268" y="621"/>
                  <a:pt x="240" y="630"/>
                  <a:pt x="215" y="643"/>
                </a:cubicBezTo>
                <a:cubicBezTo>
                  <a:pt x="228" y="630"/>
                  <a:pt x="242" y="617"/>
                  <a:pt x="257" y="605"/>
                </a:cubicBezTo>
                <a:cubicBezTo>
                  <a:pt x="260" y="604"/>
                  <a:pt x="263" y="602"/>
                  <a:pt x="265" y="601"/>
                </a:cubicBezTo>
                <a:cubicBezTo>
                  <a:pt x="286" y="593"/>
                  <a:pt x="307" y="584"/>
                  <a:pt x="327" y="573"/>
                </a:cubicBezTo>
                <a:cubicBezTo>
                  <a:pt x="326" y="574"/>
                  <a:pt x="326" y="575"/>
                  <a:pt x="326" y="576"/>
                </a:cubicBezTo>
                <a:moveTo>
                  <a:pt x="328" y="569"/>
                </a:moveTo>
                <a:cubicBezTo>
                  <a:pt x="308" y="580"/>
                  <a:pt x="287" y="589"/>
                  <a:pt x="267" y="597"/>
                </a:cubicBezTo>
                <a:cubicBezTo>
                  <a:pt x="281" y="586"/>
                  <a:pt x="297" y="575"/>
                  <a:pt x="313" y="566"/>
                </a:cubicBezTo>
                <a:cubicBezTo>
                  <a:pt x="318" y="563"/>
                  <a:pt x="323" y="561"/>
                  <a:pt x="328" y="559"/>
                </a:cubicBezTo>
                <a:cubicBezTo>
                  <a:pt x="328" y="560"/>
                  <a:pt x="328" y="560"/>
                  <a:pt x="328" y="561"/>
                </a:cubicBezTo>
                <a:cubicBezTo>
                  <a:pt x="328" y="564"/>
                  <a:pt x="328" y="566"/>
                  <a:pt x="328" y="569"/>
                </a:cubicBezTo>
                <a:moveTo>
                  <a:pt x="328" y="552"/>
                </a:moveTo>
                <a:cubicBezTo>
                  <a:pt x="344" y="541"/>
                  <a:pt x="359" y="528"/>
                  <a:pt x="370" y="513"/>
                </a:cubicBezTo>
                <a:cubicBezTo>
                  <a:pt x="377" y="512"/>
                  <a:pt x="384" y="510"/>
                  <a:pt x="392" y="508"/>
                </a:cubicBezTo>
                <a:cubicBezTo>
                  <a:pt x="389" y="513"/>
                  <a:pt x="385" y="518"/>
                  <a:pt x="382" y="523"/>
                </a:cubicBezTo>
                <a:cubicBezTo>
                  <a:pt x="379" y="526"/>
                  <a:pt x="376" y="530"/>
                  <a:pt x="374" y="533"/>
                </a:cubicBezTo>
                <a:cubicBezTo>
                  <a:pt x="359" y="538"/>
                  <a:pt x="345" y="545"/>
                  <a:pt x="332" y="551"/>
                </a:cubicBezTo>
                <a:cubicBezTo>
                  <a:pt x="331" y="552"/>
                  <a:pt x="330" y="552"/>
                  <a:pt x="328" y="553"/>
                </a:cubicBezTo>
                <a:cubicBezTo>
                  <a:pt x="328" y="552"/>
                  <a:pt x="328" y="552"/>
                  <a:pt x="328" y="552"/>
                </a:cubicBezTo>
                <a:moveTo>
                  <a:pt x="328" y="568"/>
                </a:moveTo>
                <a:cubicBezTo>
                  <a:pt x="329" y="566"/>
                  <a:pt x="329" y="563"/>
                  <a:pt x="329" y="561"/>
                </a:cubicBezTo>
                <a:cubicBezTo>
                  <a:pt x="329" y="560"/>
                  <a:pt x="329" y="560"/>
                  <a:pt x="329" y="559"/>
                </a:cubicBezTo>
                <a:cubicBezTo>
                  <a:pt x="330" y="559"/>
                  <a:pt x="331" y="558"/>
                  <a:pt x="332" y="558"/>
                </a:cubicBezTo>
                <a:cubicBezTo>
                  <a:pt x="333" y="558"/>
                  <a:pt x="333" y="558"/>
                  <a:pt x="333" y="558"/>
                </a:cubicBezTo>
                <a:cubicBezTo>
                  <a:pt x="339" y="556"/>
                  <a:pt x="345" y="554"/>
                  <a:pt x="352" y="553"/>
                </a:cubicBezTo>
                <a:cubicBezTo>
                  <a:pt x="344" y="559"/>
                  <a:pt x="336" y="564"/>
                  <a:pt x="328" y="568"/>
                </a:cubicBezTo>
                <a:moveTo>
                  <a:pt x="353" y="552"/>
                </a:moveTo>
                <a:cubicBezTo>
                  <a:pt x="349" y="553"/>
                  <a:pt x="346" y="554"/>
                  <a:pt x="342" y="555"/>
                </a:cubicBezTo>
                <a:cubicBezTo>
                  <a:pt x="346" y="553"/>
                  <a:pt x="350" y="552"/>
                  <a:pt x="355" y="551"/>
                </a:cubicBezTo>
                <a:cubicBezTo>
                  <a:pt x="354" y="551"/>
                  <a:pt x="353" y="552"/>
                  <a:pt x="353" y="552"/>
                </a:cubicBezTo>
                <a:moveTo>
                  <a:pt x="361" y="545"/>
                </a:moveTo>
                <a:cubicBezTo>
                  <a:pt x="353" y="547"/>
                  <a:pt x="345" y="550"/>
                  <a:pt x="338" y="552"/>
                </a:cubicBezTo>
                <a:cubicBezTo>
                  <a:pt x="338" y="552"/>
                  <a:pt x="339" y="552"/>
                  <a:pt x="340" y="551"/>
                </a:cubicBezTo>
                <a:cubicBezTo>
                  <a:pt x="348" y="548"/>
                  <a:pt x="356" y="545"/>
                  <a:pt x="364" y="543"/>
                </a:cubicBezTo>
                <a:cubicBezTo>
                  <a:pt x="363" y="544"/>
                  <a:pt x="362" y="544"/>
                  <a:pt x="361" y="545"/>
                </a:cubicBezTo>
                <a:moveTo>
                  <a:pt x="370" y="537"/>
                </a:moveTo>
                <a:cubicBezTo>
                  <a:pt x="370" y="537"/>
                  <a:pt x="370" y="537"/>
                  <a:pt x="370" y="537"/>
                </a:cubicBezTo>
                <a:cubicBezTo>
                  <a:pt x="368" y="538"/>
                  <a:pt x="366" y="539"/>
                  <a:pt x="364" y="539"/>
                </a:cubicBezTo>
                <a:cubicBezTo>
                  <a:pt x="366" y="539"/>
                  <a:pt x="368" y="538"/>
                  <a:pt x="370" y="537"/>
                </a:cubicBezTo>
                <a:moveTo>
                  <a:pt x="368" y="539"/>
                </a:moveTo>
                <a:cubicBezTo>
                  <a:pt x="368" y="539"/>
                  <a:pt x="368" y="539"/>
                  <a:pt x="368" y="539"/>
                </a:cubicBezTo>
                <a:cubicBezTo>
                  <a:pt x="367" y="539"/>
                  <a:pt x="366" y="540"/>
                  <a:pt x="365" y="540"/>
                </a:cubicBezTo>
                <a:cubicBezTo>
                  <a:pt x="366" y="540"/>
                  <a:pt x="367" y="539"/>
                  <a:pt x="368" y="539"/>
                </a:cubicBezTo>
                <a:moveTo>
                  <a:pt x="371" y="543"/>
                </a:moveTo>
                <a:cubicBezTo>
                  <a:pt x="369" y="543"/>
                  <a:pt x="368" y="543"/>
                  <a:pt x="367" y="544"/>
                </a:cubicBezTo>
                <a:cubicBezTo>
                  <a:pt x="368" y="543"/>
                  <a:pt x="369" y="542"/>
                  <a:pt x="370" y="541"/>
                </a:cubicBezTo>
                <a:cubicBezTo>
                  <a:pt x="404" y="530"/>
                  <a:pt x="438" y="522"/>
                  <a:pt x="472" y="511"/>
                </a:cubicBezTo>
                <a:cubicBezTo>
                  <a:pt x="484" y="508"/>
                  <a:pt x="496" y="504"/>
                  <a:pt x="508" y="500"/>
                </a:cubicBezTo>
                <a:cubicBezTo>
                  <a:pt x="515" y="501"/>
                  <a:pt x="522" y="501"/>
                  <a:pt x="530" y="502"/>
                </a:cubicBezTo>
                <a:cubicBezTo>
                  <a:pt x="478" y="521"/>
                  <a:pt x="424" y="532"/>
                  <a:pt x="371" y="543"/>
                </a:cubicBezTo>
                <a:moveTo>
                  <a:pt x="668" y="571"/>
                </a:moveTo>
                <a:cubicBezTo>
                  <a:pt x="670" y="575"/>
                  <a:pt x="671" y="584"/>
                  <a:pt x="670" y="594"/>
                </a:cubicBezTo>
                <a:cubicBezTo>
                  <a:pt x="668" y="604"/>
                  <a:pt x="663" y="615"/>
                  <a:pt x="651" y="621"/>
                </a:cubicBezTo>
                <a:cubicBezTo>
                  <a:pt x="642" y="626"/>
                  <a:pt x="634" y="627"/>
                  <a:pt x="627" y="626"/>
                </a:cubicBezTo>
                <a:cubicBezTo>
                  <a:pt x="616" y="624"/>
                  <a:pt x="608" y="618"/>
                  <a:pt x="604" y="612"/>
                </a:cubicBezTo>
                <a:cubicBezTo>
                  <a:pt x="600" y="606"/>
                  <a:pt x="599" y="599"/>
                  <a:pt x="600" y="592"/>
                </a:cubicBezTo>
                <a:cubicBezTo>
                  <a:pt x="601" y="586"/>
                  <a:pt x="604" y="581"/>
                  <a:pt x="608" y="577"/>
                </a:cubicBezTo>
                <a:cubicBezTo>
                  <a:pt x="612" y="574"/>
                  <a:pt x="617" y="573"/>
                  <a:pt x="621" y="573"/>
                </a:cubicBezTo>
                <a:cubicBezTo>
                  <a:pt x="625" y="574"/>
                  <a:pt x="629" y="576"/>
                  <a:pt x="631" y="579"/>
                </a:cubicBezTo>
                <a:cubicBezTo>
                  <a:pt x="633" y="582"/>
                  <a:pt x="634" y="585"/>
                  <a:pt x="633" y="589"/>
                </a:cubicBezTo>
                <a:cubicBezTo>
                  <a:pt x="633" y="591"/>
                  <a:pt x="632" y="593"/>
                  <a:pt x="630" y="595"/>
                </a:cubicBezTo>
                <a:cubicBezTo>
                  <a:pt x="627" y="600"/>
                  <a:pt x="622" y="599"/>
                  <a:pt x="622" y="599"/>
                </a:cubicBezTo>
                <a:cubicBezTo>
                  <a:pt x="622" y="599"/>
                  <a:pt x="622" y="599"/>
                  <a:pt x="622" y="599"/>
                </a:cubicBezTo>
                <a:cubicBezTo>
                  <a:pt x="621" y="599"/>
                  <a:pt x="621" y="599"/>
                  <a:pt x="621" y="599"/>
                </a:cubicBezTo>
                <a:cubicBezTo>
                  <a:pt x="621" y="600"/>
                  <a:pt x="621" y="600"/>
                  <a:pt x="621" y="600"/>
                </a:cubicBezTo>
                <a:cubicBezTo>
                  <a:pt x="623" y="604"/>
                  <a:pt x="626" y="606"/>
                  <a:pt x="630" y="606"/>
                </a:cubicBezTo>
                <a:cubicBezTo>
                  <a:pt x="636" y="607"/>
                  <a:pt x="641" y="604"/>
                  <a:pt x="641" y="604"/>
                </a:cubicBezTo>
                <a:cubicBezTo>
                  <a:pt x="650" y="600"/>
                  <a:pt x="653" y="593"/>
                  <a:pt x="655" y="585"/>
                </a:cubicBezTo>
                <a:cubicBezTo>
                  <a:pt x="656" y="575"/>
                  <a:pt x="653" y="564"/>
                  <a:pt x="650" y="558"/>
                </a:cubicBezTo>
                <a:cubicBezTo>
                  <a:pt x="646" y="550"/>
                  <a:pt x="640" y="545"/>
                  <a:pt x="637" y="543"/>
                </a:cubicBezTo>
                <a:cubicBezTo>
                  <a:pt x="654" y="548"/>
                  <a:pt x="663" y="563"/>
                  <a:pt x="668" y="571"/>
                </a:cubicBezTo>
                <a:moveTo>
                  <a:pt x="559" y="491"/>
                </a:moveTo>
                <a:cubicBezTo>
                  <a:pt x="559" y="491"/>
                  <a:pt x="558" y="491"/>
                  <a:pt x="558" y="491"/>
                </a:cubicBezTo>
                <a:cubicBezTo>
                  <a:pt x="565" y="488"/>
                  <a:pt x="573" y="484"/>
                  <a:pt x="580" y="482"/>
                </a:cubicBezTo>
                <a:cubicBezTo>
                  <a:pt x="573" y="485"/>
                  <a:pt x="566" y="488"/>
                  <a:pt x="559" y="491"/>
                </a:cubicBezTo>
                <a:moveTo>
                  <a:pt x="786" y="509"/>
                </a:moveTo>
                <a:cubicBezTo>
                  <a:pt x="786" y="516"/>
                  <a:pt x="785" y="522"/>
                  <a:pt x="784" y="529"/>
                </a:cubicBezTo>
                <a:cubicBezTo>
                  <a:pt x="777" y="555"/>
                  <a:pt x="752" y="573"/>
                  <a:pt x="726" y="573"/>
                </a:cubicBezTo>
                <a:cubicBezTo>
                  <a:pt x="721" y="573"/>
                  <a:pt x="716" y="572"/>
                  <a:pt x="711" y="571"/>
                </a:cubicBezTo>
                <a:cubicBezTo>
                  <a:pt x="689" y="566"/>
                  <a:pt x="675" y="546"/>
                  <a:pt x="675" y="525"/>
                </a:cubicBezTo>
                <a:cubicBezTo>
                  <a:pt x="675" y="521"/>
                  <a:pt x="676" y="517"/>
                  <a:pt x="677" y="513"/>
                </a:cubicBezTo>
                <a:cubicBezTo>
                  <a:pt x="679" y="503"/>
                  <a:pt x="685" y="495"/>
                  <a:pt x="693" y="491"/>
                </a:cubicBezTo>
                <a:cubicBezTo>
                  <a:pt x="698" y="496"/>
                  <a:pt x="702" y="502"/>
                  <a:pt x="704" y="509"/>
                </a:cubicBezTo>
                <a:cubicBezTo>
                  <a:pt x="702" y="511"/>
                  <a:pt x="701" y="513"/>
                  <a:pt x="700" y="516"/>
                </a:cubicBezTo>
                <a:cubicBezTo>
                  <a:pt x="700" y="518"/>
                  <a:pt x="699" y="520"/>
                  <a:pt x="699" y="521"/>
                </a:cubicBezTo>
                <a:cubicBezTo>
                  <a:pt x="699" y="529"/>
                  <a:pt x="704" y="536"/>
                  <a:pt x="710" y="540"/>
                </a:cubicBezTo>
                <a:cubicBezTo>
                  <a:pt x="710" y="540"/>
                  <a:pt x="710" y="540"/>
                  <a:pt x="710" y="540"/>
                </a:cubicBezTo>
                <a:cubicBezTo>
                  <a:pt x="710" y="545"/>
                  <a:pt x="710" y="550"/>
                  <a:pt x="709" y="555"/>
                </a:cubicBezTo>
                <a:cubicBezTo>
                  <a:pt x="710" y="555"/>
                  <a:pt x="710" y="555"/>
                  <a:pt x="710" y="555"/>
                </a:cubicBezTo>
                <a:cubicBezTo>
                  <a:pt x="711" y="551"/>
                  <a:pt x="711" y="545"/>
                  <a:pt x="711" y="540"/>
                </a:cubicBezTo>
                <a:cubicBezTo>
                  <a:pt x="712" y="541"/>
                  <a:pt x="714" y="541"/>
                  <a:pt x="715" y="541"/>
                </a:cubicBezTo>
                <a:cubicBezTo>
                  <a:pt x="717" y="542"/>
                  <a:pt x="719" y="542"/>
                  <a:pt x="721" y="542"/>
                </a:cubicBezTo>
                <a:cubicBezTo>
                  <a:pt x="733" y="542"/>
                  <a:pt x="743" y="535"/>
                  <a:pt x="746" y="523"/>
                </a:cubicBezTo>
                <a:cubicBezTo>
                  <a:pt x="747" y="520"/>
                  <a:pt x="747" y="518"/>
                  <a:pt x="747" y="515"/>
                </a:cubicBezTo>
                <a:cubicBezTo>
                  <a:pt x="747" y="501"/>
                  <a:pt x="738" y="488"/>
                  <a:pt x="724" y="484"/>
                </a:cubicBezTo>
                <a:cubicBezTo>
                  <a:pt x="720" y="483"/>
                  <a:pt x="717" y="483"/>
                  <a:pt x="713" y="483"/>
                </a:cubicBezTo>
                <a:cubicBezTo>
                  <a:pt x="706" y="483"/>
                  <a:pt x="699" y="485"/>
                  <a:pt x="692" y="489"/>
                </a:cubicBezTo>
                <a:cubicBezTo>
                  <a:pt x="690" y="486"/>
                  <a:pt x="687" y="484"/>
                  <a:pt x="684" y="482"/>
                </a:cubicBezTo>
                <a:cubicBezTo>
                  <a:pt x="668" y="473"/>
                  <a:pt x="651" y="469"/>
                  <a:pt x="634" y="469"/>
                </a:cubicBezTo>
                <a:cubicBezTo>
                  <a:pt x="623" y="469"/>
                  <a:pt x="613" y="471"/>
                  <a:pt x="602" y="474"/>
                </a:cubicBezTo>
                <a:cubicBezTo>
                  <a:pt x="615" y="467"/>
                  <a:pt x="628" y="459"/>
                  <a:pt x="640" y="450"/>
                </a:cubicBezTo>
                <a:cubicBezTo>
                  <a:pt x="660" y="438"/>
                  <a:pt x="684" y="432"/>
                  <a:pt x="707" y="433"/>
                </a:cubicBezTo>
                <a:cubicBezTo>
                  <a:pt x="715" y="433"/>
                  <a:pt x="723" y="434"/>
                  <a:pt x="731" y="436"/>
                </a:cubicBezTo>
                <a:cubicBezTo>
                  <a:pt x="730" y="437"/>
                  <a:pt x="730" y="437"/>
                  <a:pt x="730" y="437"/>
                </a:cubicBezTo>
                <a:cubicBezTo>
                  <a:pt x="764" y="446"/>
                  <a:pt x="786" y="476"/>
                  <a:pt x="786" y="509"/>
                </a:cubicBezTo>
                <a:moveTo>
                  <a:pt x="706" y="510"/>
                </a:moveTo>
                <a:cubicBezTo>
                  <a:pt x="709" y="507"/>
                  <a:pt x="712" y="505"/>
                  <a:pt x="716" y="505"/>
                </a:cubicBezTo>
                <a:cubicBezTo>
                  <a:pt x="718" y="505"/>
                  <a:pt x="719" y="505"/>
                  <a:pt x="720" y="506"/>
                </a:cubicBezTo>
                <a:cubicBezTo>
                  <a:pt x="725" y="507"/>
                  <a:pt x="729" y="512"/>
                  <a:pt x="729" y="517"/>
                </a:cubicBezTo>
                <a:cubicBezTo>
                  <a:pt x="729" y="518"/>
                  <a:pt x="729" y="519"/>
                  <a:pt x="729" y="520"/>
                </a:cubicBezTo>
                <a:cubicBezTo>
                  <a:pt x="727" y="525"/>
                  <a:pt x="724" y="527"/>
                  <a:pt x="720" y="527"/>
                </a:cubicBezTo>
                <a:cubicBezTo>
                  <a:pt x="719" y="527"/>
                  <a:pt x="718" y="527"/>
                  <a:pt x="717" y="527"/>
                </a:cubicBezTo>
                <a:cubicBezTo>
                  <a:pt x="714" y="526"/>
                  <a:pt x="712" y="523"/>
                  <a:pt x="712" y="520"/>
                </a:cubicBezTo>
                <a:cubicBezTo>
                  <a:pt x="712" y="519"/>
                  <a:pt x="712" y="519"/>
                  <a:pt x="712" y="518"/>
                </a:cubicBezTo>
                <a:cubicBezTo>
                  <a:pt x="713" y="516"/>
                  <a:pt x="715" y="514"/>
                  <a:pt x="717" y="514"/>
                </a:cubicBezTo>
                <a:cubicBezTo>
                  <a:pt x="718" y="514"/>
                  <a:pt x="718" y="514"/>
                  <a:pt x="719" y="514"/>
                </a:cubicBezTo>
                <a:cubicBezTo>
                  <a:pt x="721" y="515"/>
                  <a:pt x="722" y="516"/>
                  <a:pt x="722" y="518"/>
                </a:cubicBezTo>
                <a:cubicBezTo>
                  <a:pt x="722" y="519"/>
                  <a:pt x="722" y="519"/>
                  <a:pt x="722" y="519"/>
                </a:cubicBezTo>
                <a:cubicBezTo>
                  <a:pt x="722" y="521"/>
                  <a:pt x="720" y="522"/>
                  <a:pt x="719" y="522"/>
                </a:cubicBezTo>
                <a:cubicBezTo>
                  <a:pt x="718" y="522"/>
                  <a:pt x="718" y="522"/>
                  <a:pt x="718" y="522"/>
                </a:cubicBezTo>
                <a:cubicBezTo>
                  <a:pt x="717" y="521"/>
                  <a:pt x="716" y="520"/>
                  <a:pt x="716" y="519"/>
                </a:cubicBezTo>
                <a:cubicBezTo>
                  <a:pt x="716" y="519"/>
                  <a:pt x="716" y="519"/>
                  <a:pt x="716" y="519"/>
                </a:cubicBezTo>
                <a:cubicBezTo>
                  <a:pt x="716" y="518"/>
                  <a:pt x="717" y="517"/>
                  <a:pt x="718" y="517"/>
                </a:cubicBezTo>
                <a:cubicBezTo>
                  <a:pt x="718" y="517"/>
                  <a:pt x="718" y="517"/>
                  <a:pt x="718" y="517"/>
                </a:cubicBezTo>
                <a:cubicBezTo>
                  <a:pt x="719" y="518"/>
                  <a:pt x="719" y="518"/>
                  <a:pt x="719" y="519"/>
                </a:cubicBezTo>
                <a:cubicBezTo>
                  <a:pt x="719" y="519"/>
                  <a:pt x="719" y="519"/>
                  <a:pt x="719" y="519"/>
                </a:cubicBezTo>
                <a:cubicBezTo>
                  <a:pt x="721" y="519"/>
                  <a:pt x="721" y="519"/>
                  <a:pt x="721" y="519"/>
                </a:cubicBezTo>
                <a:cubicBezTo>
                  <a:pt x="721" y="519"/>
                  <a:pt x="721" y="519"/>
                  <a:pt x="721" y="519"/>
                </a:cubicBezTo>
                <a:cubicBezTo>
                  <a:pt x="721" y="517"/>
                  <a:pt x="720" y="516"/>
                  <a:pt x="719" y="516"/>
                </a:cubicBezTo>
                <a:cubicBezTo>
                  <a:pt x="719" y="516"/>
                  <a:pt x="718" y="516"/>
                  <a:pt x="718" y="516"/>
                </a:cubicBezTo>
                <a:cubicBezTo>
                  <a:pt x="716" y="516"/>
                  <a:pt x="715" y="517"/>
                  <a:pt x="714" y="518"/>
                </a:cubicBezTo>
                <a:cubicBezTo>
                  <a:pt x="714" y="519"/>
                  <a:pt x="714" y="519"/>
                  <a:pt x="714" y="519"/>
                </a:cubicBezTo>
                <a:cubicBezTo>
                  <a:pt x="714" y="521"/>
                  <a:pt x="716" y="523"/>
                  <a:pt x="717" y="523"/>
                </a:cubicBezTo>
                <a:cubicBezTo>
                  <a:pt x="718" y="524"/>
                  <a:pt x="718" y="524"/>
                  <a:pt x="719" y="524"/>
                </a:cubicBezTo>
                <a:cubicBezTo>
                  <a:pt x="721" y="524"/>
                  <a:pt x="723" y="522"/>
                  <a:pt x="724" y="520"/>
                </a:cubicBezTo>
                <a:cubicBezTo>
                  <a:pt x="724" y="519"/>
                  <a:pt x="724" y="519"/>
                  <a:pt x="724" y="518"/>
                </a:cubicBezTo>
                <a:cubicBezTo>
                  <a:pt x="724" y="516"/>
                  <a:pt x="722" y="513"/>
                  <a:pt x="719" y="512"/>
                </a:cubicBezTo>
                <a:cubicBezTo>
                  <a:pt x="719" y="512"/>
                  <a:pt x="718" y="512"/>
                  <a:pt x="717" y="512"/>
                </a:cubicBezTo>
                <a:cubicBezTo>
                  <a:pt x="714" y="512"/>
                  <a:pt x="711" y="514"/>
                  <a:pt x="710" y="518"/>
                </a:cubicBezTo>
                <a:cubicBezTo>
                  <a:pt x="710" y="518"/>
                  <a:pt x="710" y="519"/>
                  <a:pt x="710" y="520"/>
                </a:cubicBezTo>
                <a:cubicBezTo>
                  <a:pt x="710" y="524"/>
                  <a:pt x="713" y="528"/>
                  <a:pt x="717" y="529"/>
                </a:cubicBezTo>
                <a:cubicBezTo>
                  <a:pt x="718" y="529"/>
                  <a:pt x="719" y="529"/>
                  <a:pt x="720" y="529"/>
                </a:cubicBezTo>
                <a:cubicBezTo>
                  <a:pt x="724" y="529"/>
                  <a:pt x="729" y="526"/>
                  <a:pt x="730" y="521"/>
                </a:cubicBezTo>
                <a:cubicBezTo>
                  <a:pt x="731" y="520"/>
                  <a:pt x="731" y="518"/>
                  <a:pt x="731" y="517"/>
                </a:cubicBezTo>
                <a:cubicBezTo>
                  <a:pt x="731" y="511"/>
                  <a:pt x="727" y="506"/>
                  <a:pt x="721" y="504"/>
                </a:cubicBezTo>
                <a:cubicBezTo>
                  <a:pt x="719" y="504"/>
                  <a:pt x="718" y="504"/>
                  <a:pt x="716" y="504"/>
                </a:cubicBezTo>
                <a:cubicBezTo>
                  <a:pt x="712" y="504"/>
                  <a:pt x="708" y="505"/>
                  <a:pt x="705" y="508"/>
                </a:cubicBezTo>
                <a:cubicBezTo>
                  <a:pt x="702" y="501"/>
                  <a:pt x="699" y="495"/>
                  <a:pt x="694" y="490"/>
                </a:cubicBezTo>
                <a:cubicBezTo>
                  <a:pt x="699" y="487"/>
                  <a:pt x="706" y="484"/>
                  <a:pt x="713" y="484"/>
                </a:cubicBezTo>
                <a:cubicBezTo>
                  <a:pt x="717" y="484"/>
                  <a:pt x="720" y="485"/>
                  <a:pt x="723" y="486"/>
                </a:cubicBezTo>
                <a:cubicBezTo>
                  <a:pt x="737" y="489"/>
                  <a:pt x="746" y="502"/>
                  <a:pt x="746" y="515"/>
                </a:cubicBezTo>
                <a:cubicBezTo>
                  <a:pt x="746" y="518"/>
                  <a:pt x="745" y="520"/>
                  <a:pt x="745" y="523"/>
                </a:cubicBezTo>
                <a:cubicBezTo>
                  <a:pt x="742" y="533"/>
                  <a:pt x="732" y="541"/>
                  <a:pt x="721" y="541"/>
                </a:cubicBezTo>
                <a:cubicBezTo>
                  <a:pt x="719" y="541"/>
                  <a:pt x="717" y="540"/>
                  <a:pt x="715" y="540"/>
                </a:cubicBezTo>
                <a:cubicBezTo>
                  <a:pt x="714" y="539"/>
                  <a:pt x="712" y="539"/>
                  <a:pt x="711" y="538"/>
                </a:cubicBezTo>
                <a:cubicBezTo>
                  <a:pt x="711" y="529"/>
                  <a:pt x="709" y="519"/>
                  <a:pt x="706" y="510"/>
                </a:cubicBezTo>
                <a:moveTo>
                  <a:pt x="710" y="538"/>
                </a:moveTo>
                <a:cubicBezTo>
                  <a:pt x="705" y="534"/>
                  <a:pt x="701" y="528"/>
                  <a:pt x="701" y="521"/>
                </a:cubicBezTo>
                <a:cubicBezTo>
                  <a:pt x="701" y="520"/>
                  <a:pt x="701" y="518"/>
                  <a:pt x="702" y="517"/>
                </a:cubicBezTo>
                <a:cubicBezTo>
                  <a:pt x="702" y="514"/>
                  <a:pt x="704" y="512"/>
                  <a:pt x="705" y="510"/>
                </a:cubicBezTo>
                <a:cubicBezTo>
                  <a:pt x="708" y="519"/>
                  <a:pt x="710" y="528"/>
                  <a:pt x="710" y="538"/>
                </a:cubicBezTo>
                <a:moveTo>
                  <a:pt x="805" y="503"/>
                </a:moveTo>
                <a:cubicBezTo>
                  <a:pt x="805" y="503"/>
                  <a:pt x="805" y="503"/>
                  <a:pt x="805" y="503"/>
                </a:cubicBezTo>
                <a:cubicBezTo>
                  <a:pt x="805" y="503"/>
                  <a:pt x="805" y="503"/>
                  <a:pt x="805" y="503"/>
                </a:cubicBezTo>
                <a:cubicBezTo>
                  <a:pt x="805" y="503"/>
                  <a:pt x="805" y="503"/>
                  <a:pt x="805" y="503"/>
                </a:cubicBezTo>
                <a:moveTo>
                  <a:pt x="803" y="497"/>
                </a:moveTo>
                <a:cubicBezTo>
                  <a:pt x="804" y="499"/>
                  <a:pt x="806" y="501"/>
                  <a:pt x="808" y="502"/>
                </a:cubicBezTo>
                <a:cubicBezTo>
                  <a:pt x="810" y="504"/>
                  <a:pt x="813" y="504"/>
                  <a:pt x="815" y="504"/>
                </a:cubicBezTo>
                <a:cubicBezTo>
                  <a:pt x="817" y="504"/>
                  <a:pt x="818" y="504"/>
                  <a:pt x="820" y="503"/>
                </a:cubicBezTo>
                <a:cubicBezTo>
                  <a:pt x="821" y="502"/>
                  <a:pt x="821" y="501"/>
                  <a:pt x="821" y="500"/>
                </a:cubicBezTo>
                <a:cubicBezTo>
                  <a:pt x="821" y="500"/>
                  <a:pt x="821" y="500"/>
                  <a:pt x="821" y="500"/>
                </a:cubicBezTo>
                <a:cubicBezTo>
                  <a:pt x="821" y="500"/>
                  <a:pt x="821" y="500"/>
                  <a:pt x="821" y="500"/>
                </a:cubicBezTo>
                <a:cubicBezTo>
                  <a:pt x="822" y="499"/>
                  <a:pt x="822" y="499"/>
                  <a:pt x="822" y="498"/>
                </a:cubicBezTo>
                <a:cubicBezTo>
                  <a:pt x="822" y="498"/>
                  <a:pt x="822" y="498"/>
                  <a:pt x="822" y="498"/>
                </a:cubicBezTo>
                <a:cubicBezTo>
                  <a:pt x="822" y="498"/>
                  <a:pt x="822" y="498"/>
                  <a:pt x="822" y="498"/>
                </a:cubicBezTo>
                <a:cubicBezTo>
                  <a:pt x="822" y="497"/>
                  <a:pt x="822" y="495"/>
                  <a:pt x="823" y="495"/>
                </a:cubicBezTo>
                <a:cubicBezTo>
                  <a:pt x="823" y="495"/>
                  <a:pt x="823" y="495"/>
                  <a:pt x="823" y="495"/>
                </a:cubicBezTo>
                <a:cubicBezTo>
                  <a:pt x="824" y="495"/>
                  <a:pt x="825" y="495"/>
                  <a:pt x="825" y="498"/>
                </a:cubicBezTo>
                <a:cubicBezTo>
                  <a:pt x="825" y="498"/>
                  <a:pt x="825" y="498"/>
                  <a:pt x="825" y="498"/>
                </a:cubicBezTo>
                <a:cubicBezTo>
                  <a:pt x="826" y="499"/>
                  <a:pt x="825" y="503"/>
                  <a:pt x="821" y="505"/>
                </a:cubicBezTo>
                <a:cubicBezTo>
                  <a:pt x="820" y="506"/>
                  <a:pt x="818" y="507"/>
                  <a:pt x="816" y="507"/>
                </a:cubicBezTo>
                <a:cubicBezTo>
                  <a:pt x="815" y="507"/>
                  <a:pt x="815" y="507"/>
                  <a:pt x="814" y="506"/>
                </a:cubicBezTo>
                <a:cubicBezTo>
                  <a:pt x="812" y="506"/>
                  <a:pt x="809" y="505"/>
                  <a:pt x="807" y="503"/>
                </a:cubicBezTo>
                <a:cubicBezTo>
                  <a:pt x="805" y="501"/>
                  <a:pt x="804" y="499"/>
                  <a:pt x="803" y="497"/>
                </a:cubicBezTo>
                <a:moveTo>
                  <a:pt x="808" y="516"/>
                </a:moveTo>
                <a:cubicBezTo>
                  <a:pt x="810" y="521"/>
                  <a:pt x="813" y="528"/>
                  <a:pt x="819" y="533"/>
                </a:cubicBezTo>
                <a:cubicBezTo>
                  <a:pt x="823" y="537"/>
                  <a:pt x="828" y="539"/>
                  <a:pt x="832" y="539"/>
                </a:cubicBezTo>
                <a:cubicBezTo>
                  <a:pt x="834" y="539"/>
                  <a:pt x="836" y="539"/>
                  <a:pt x="838" y="537"/>
                </a:cubicBezTo>
                <a:cubicBezTo>
                  <a:pt x="840" y="536"/>
                  <a:pt x="841" y="534"/>
                  <a:pt x="842" y="533"/>
                </a:cubicBezTo>
                <a:cubicBezTo>
                  <a:pt x="842" y="532"/>
                  <a:pt x="842" y="532"/>
                  <a:pt x="842" y="531"/>
                </a:cubicBezTo>
                <a:cubicBezTo>
                  <a:pt x="842" y="531"/>
                  <a:pt x="842" y="531"/>
                  <a:pt x="842" y="531"/>
                </a:cubicBezTo>
                <a:cubicBezTo>
                  <a:pt x="842" y="531"/>
                  <a:pt x="842" y="531"/>
                  <a:pt x="842" y="531"/>
                </a:cubicBezTo>
                <a:cubicBezTo>
                  <a:pt x="843" y="529"/>
                  <a:pt x="844" y="526"/>
                  <a:pt x="846" y="525"/>
                </a:cubicBezTo>
                <a:cubicBezTo>
                  <a:pt x="846" y="525"/>
                  <a:pt x="846" y="525"/>
                  <a:pt x="847" y="525"/>
                </a:cubicBezTo>
                <a:cubicBezTo>
                  <a:pt x="848" y="525"/>
                  <a:pt x="851" y="526"/>
                  <a:pt x="851" y="530"/>
                </a:cubicBezTo>
                <a:cubicBezTo>
                  <a:pt x="851" y="531"/>
                  <a:pt x="851" y="531"/>
                  <a:pt x="850" y="531"/>
                </a:cubicBezTo>
                <a:cubicBezTo>
                  <a:pt x="850" y="532"/>
                  <a:pt x="850" y="532"/>
                  <a:pt x="850" y="532"/>
                </a:cubicBezTo>
                <a:cubicBezTo>
                  <a:pt x="851" y="533"/>
                  <a:pt x="848" y="541"/>
                  <a:pt x="840" y="543"/>
                </a:cubicBezTo>
                <a:cubicBezTo>
                  <a:pt x="838" y="544"/>
                  <a:pt x="836" y="545"/>
                  <a:pt x="833" y="545"/>
                </a:cubicBezTo>
                <a:cubicBezTo>
                  <a:pt x="831" y="545"/>
                  <a:pt x="829" y="545"/>
                  <a:pt x="827" y="544"/>
                </a:cubicBezTo>
                <a:cubicBezTo>
                  <a:pt x="823" y="542"/>
                  <a:pt x="819" y="539"/>
                  <a:pt x="816" y="536"/>
                </a:cubicBezTo>
                <a:cubicBezTo>
                  <a:pt x="811" y="529"/>
                  <a:pt x="809" y="522"/>
                  <a:pt x="808" y="516"/>
                </a:cubicBezTo>
                <a:moveTo>
                  <a:pt x="817" y="589"/>
                </a:moveTo>
                <a:cubicBezTo>
                  <a:pt x="818" y="589"/>
                  <a:pt x="818" y="589"/>
                  <a:pt x="818" y="589"/>
                </a:cubicBezTo>
                <a:cubicBezTo>
                  <a:pt x="821" y="590"/>
                  <a:pt x="822" y="591"/>
                  <a:pt x="822" y="592"/>
                </a:cubicBezTo>
                <a:cubicBezTo>
                  <a:pt x="822" y="594"/>
                  <a:pt x="820" y="597"/>
                  <a:pt x="818" y="597"/>
                </a:cubicBezTo>
                <a:cubicBezTo>
                  <a:pt x="817" y="597"/>
                  <a:pt x="817" y="597"/>
                  <a:pt x="816" y="596"/>
                </a:cubicBezTo>
                <a:cubicBezTo>
                  <a:pt x="814" y="595"/>
                  <a:pt x="813" y="594"/>
                  <a:pt x="812" y="591"/>
                </a:cubicBezTo>
                <a:cubicBezTo>
                  <a:pt x="814" y="590"/>
                  <a:pt x="816" y="590"/>
                  <a:pt x="817" y="589"/>
                </a:cubicBezTo>
                <a:moveTo>
                  <a:pt x="885" y="603"/>
                </a:moveTo>
                <a:cubicBezTo>
                  <a:pt x="881" y="605"/>
                  <a:pt x="874" y="607"/>
                  <a:pt x="868" y="607"/>
                </a:cubicBezTo>
                <a:cubicBezTo>
                  <a:pt x="865" y="607"/>
                  <a:pt x="862" y="607"/>
                  <a:pt x="860" y="606"/>
                </a:cubicBezTo>
                <a:cubicBezTo>
                  <a:pt x="851" y="604"/>
                  <a:pt x="843" y="599"/>
                  <a:pt x="837" y="593"/>
                </a:cubicBezTo>
                <a:cubicBezTo>
                  <a:pt x="824" y="580"/>
                  <a:pt x="819" y="564"/>
                  <a:pt x="815" y="552"/>
                </a:cubicBezTo>
                <a:cubicBezTo>
                  <a:pt x="814" y="550"/>
                  <a:pt x="814" y="547"/>
                  <a:pt x="813" y="545"/>
                </a:cubicBezTo>
                <a:cubicBezTo>
                  <a:pt x="814" y="547"/>
                  <a:pt x="815" y="550"/>
                  <a:pt x="817" y="554"/>
                </a:cubicBezTo>
                <a:cubicBezTo>
                  <a:pt x="822" y="564"/>
                  <a:pt x="830" y="577"/>
                  <a:pt x="842" y="587"/>
                </a:cubicBezTo>
                <a:cubicBezTo>
                  <a:pt x="849" y="592"/>
                  <a:pt x="857" y="595"/>
                  <a:pt x="864" y="595"/>
                </a:cubicBezTo>
                <a:cubicBezTo>
                  <a:pt x="870" y="595"/>
                  <a:pt x="875" y="594"/>
                  <a:pt x="878" y="591"/>
                </a:cubicBezTo>
                <a:cubicBezTo>
                  <a:pt x="884" y="585"/>
                  <a:pt x="885" y="580"/>
                  <a:pt x="885" y="578"/>
                </a:cubicBezTo>
                <a:cubicBezTo>
                  <a:pt x="885" y="577"/>
                  <a:pt x="885" y="577"/>
                  <a:pt x="885" y="577"/>
                </a:cubicBezTo>
                <a:cubicBezTo>
                  <a:pt x="885" y="577"/>
                  <a:pt x="885" y="577"/>
                  <a:pt x="885" y="577"/>
                </a:cubicBezTo>
                <a:cubicBezTo>
                  <a:pt x="885" y="577"/>
                  <a:pt x="885" y="577"/>
                  <a:pt x="885" y="577"/>
                </a:cubicBezTo>
                <a:cubicBezTo>
                  <a:pt x="885" y="573"/>
                  <a:pt x="886" y="567"/>
                  <a:pt x="890" y="565"/>
                </a:cubicBezTo>
                <a:cubicBezTo>
                  <a:pt x="891" y="564"/>
                  <a:pt x="892" y="564"/>
                  <a:pt x="893" y="564"/>
                </a:cubicBezTo>
                <a:cubicBezTo>
                  <a:pt x="897" y="564"/>
                  <a:pt x="902" y="568"/>
                  <a:pt x="902" y="577"/>
                </a:cubicBezTo>
                <a:cubicBezTo>
                  <a:pt x="902" y="577"/>
                  <a:pt x="902" y="577"/>
                  <a:pt x="902" y="578"/>
                </a:cubicBezTo>
                <a:cubicBezTo>
                  <a:pt x="902" y="581"/>
                  <a:pt x="899" y="596"/>
                  <a:pt x="885" y="603"/>
                </a:cubicBezTo>
                <a:moveTo>
                  <a:pt x="730" y="437"/>
                </a:moveTo>
                <a:cubicBezTo>
                  <a:pt x="730" y="437"/>
                  <a:pt x="730" y="437"/>
                  <a:pt x="730" y="437"/>
                </a:cubicBezTo>
                <a:close/>
                <a:moveTo>
                  <a:pt x="0" y="641"/>
                </a:moveTo>
                <a:cubicBezTo>
                  <a:pt x="0" y="640"/>
                  <a:pt x="0" y="640"/>
                  <a:pt x="0" y="640"/>
                </a:cubicBezTo>
                <a:cubicBezTo>
                  <a:pt x="0" y="640"/>
                  <a:pt x="0" y="640"/>
                  <a:pt x="0" y="640"/>
                </a:cubicBezTo>
                <a:lnTo>
                  <a:pt x="0" y="641"/>
                </a:lnTo>
                <a:close/>
                <a:moveTo>
                  <a:pt x="6" y="636"/>
                </a:moveTo>
                <a:cubicBezTo>
                  <a:pt x="6" y="636"/>
                  <a:pt x="6" y="636"/>
                  <a:pt x="6" y="636"/>
                </a:cubicBezTo>
                <a:cubicBezTo>
                  <a:pt x="7" y="636"/>
                  <a:pt x="8" y="636"/>
                  <a:pt x="9" y="636"/>
                </a:cubicBezTo>
                <a:cubicBezTo>
                  <a:pt x="13" y="636"/>
                  <a:pt x="14" y="632"/>
                  <a:pt x="15" y="628"/>
                </a:cubicBezTo>
                <a:cubicBezTo>
                  <a:pt x="15" y="627"/>
                  <a:pt x="15" y="627"/>
                  <a:pt x="16" y="626"/>
                </a:cubicBezTo>
                <a:cubicBezTo>
                  <a:pt x="16" y="628"/>
                  <a:pt x="18" y="631"/>
                  <a:pt x="20" y="631"/>
                </a:cubicBezTo>
                <a:cubicBezTo>
                  <a:pt x="20" y="631"/>
                  <a:pt x="20" y="631"/>
                  <a:pt x="21" y="631"/>
                </a:cubicBezTo>
                <a:cubicBezTo>
                  <a:pt x="21" y="631"/>
                  <a:pt x="21" y="631"/>
                  <a:pt x="21" y="631"/>
                </a:cubicBezTo>
                <a:cubicBezTo>
                  <a:pt x="21" y="630"/>
                  <a:pt x="21" y="630"/>
                  <a:pt x="21" y="630"/>
                </a:cubicBezTo>
                <a:cubicBezTo>
                  <a:pt x="22" y="630"/>
                  <a:pt x="22" y="629"/>
                  <a:pt x="22" y="628"/>
                </a:cubicBezTo>
                <a:cubicBezTo>
                  <a:pt x="22" y="626"/>
                  <a:pt x="20" y="625"/>
                  <a:pt x="18" y="624"/>
                </a:cubicBezTo>
                <a:cubicBezTo>
                  <a:pt x="18" y="624"/>
                  <a:pt x="18" y="624"/>
                  <a:pt x="17" y="624"/>
                </a:cubicBezTo>
                <a:cubicBezTo>
                  <a:pt x="18" y="623"/>
                  <a:pt x="19" y="623"/>
                  <a:pt x="19" y="623"/>
                </a:cubicBezTo>
                <a:cubicBezTo>
                  <a:pt x="20" y="623"/>
                  <a:pt x="21" y="624"/>
                  <a:pt x="23" y="625"/>
                </a:cubicBezTo>
                <a:cubicBezTo>
                  <a:pt x="24" y="626"/>
                  <a:pt x="25" y="628"/>
                  <a:pt x="27" y="628"/>
                </a:cubicBezTo>
                <a:cubicBezTo>
                  <a:pt x="28" y="628"/>
                  <a:pt x="29" y="627"/>
                  <a:pt x="29" y="625"/>
                </a:cubicBezTo>
                <a:cubicBezTo>
                  <a:pt x="29" y="625"/>
                  <a:pt x="30" y="625"/>
                  <a:pt x="30" y="624"/>
                </a:cubicBezTo>
                <a:cubicBezTo>
                  <a:pt x="31" y="624"/>
                  <a:pt x="32" y="622"/>
                  <a:pt x="33" y="620"/>
                </a:cubicBezTo>
                <a:cubicBezTo>
                  <a:pt x="34" y="617"/>
                  <a:pt x="35" y="614"/>
                  <a:pt x="40" y="611"/>
                </a:cubicBezTo>
                <a:cubicBezTo>
                  <a:pt x="39" y="610"/>
                  <a:pt x="39" y="610"/>
                  <a:pt x="39" y="610"/>
                </a:cubicBezTo>
                <a:cubicBezTo>
                  <a:pt x="33" y="613"/>
                  <a:pt x="32" y="617"/>
                  <a:pt x="31" y="620"/>
                </a:cubicBezTo>
                <a:cubicBezTo>
                  <a:pt x="31" y="621"/>
                  <a:pt x="30" y="622"/>
                  <a:pt x="30" y="622"/>
                </a:cubicBezTo>
                <a:cubicBezTo>
                  <a:pt x="30" y="622"/>
                  <a:pt x="30" y="622"/>
                  <a:pt x="30" y="622"/>
                </a:cubicBezTo>
                <a:cubicBezTo>
                  <a:pt x="30" y="621"/>
                  <a:pt x="30" y="619"/>
                  <a:pt x="29" y="618"/>
                </a:cubicBezTo>
                <a:cubicBezTo>
                  <a:pt x="28" y="617"/>
                  <a:pt x="28" y="617"/>
                  <a:pt x="27" y="617"/>
                </a:cubicBezTo>
                <a:cubicBezTo>
                  <a:pt x="26" y="617"/>
                  <a:pt x="25" y="619"/>
                  <a:pt x="25" y="620"/>
                </a:cubicBezTo>
                <a:cubicBezTo>
                  <a:pt x="25" y="621"/>
                  <a:pt x="25" y="622"/>
                  <a:pt x="26" y="623"/>
                </a:cubicBezTo>
                <a:cubicBezTo>
                  <a:pt x="27" y="623"/>
                  <a:pt x="27" y="624"/>
                  <a:pt x="28" y="624"/>
                </a:cubicBezTo>
                <a:cubicBezTo>
                  <a:pt x="28" y="624"/>
                  <a:pt x="28" y="625"/>
                  <a:pt x="28" y="625"/>
                </a:cubicBezTo>
                <a:cubicBezTo>
                  <a:pt x="27" y="626"/>
                  <a:pt x="27" y="626"/>
                  <a:pt x="27" y="626"/>
                </a:cubicBezTo>
                <a:cubicBezTo>
                  <a:pt x="27" y="627"/>
                  <a:pt x="25" y="625"/>
                  <a:pt x="24" y="624"/>
                </a:cubicBezTo>
                <a:cubicBezTo>
                  <a:pt x="22" y="623"/>
                  <a:pt x="21" y="621"/>
                  <a:pt x="19" y="621"/>
                </a:cubicBezTo>
                <a:cubicBezTo>
                  <a:pt x="18" y="621"/>
                  <a:pt x="17" y="622"/>
                  <a:pt x="16" y="624"/>
                </a:cubicBezTo>
                <a:cubicBezTo>
                  <a:pt x="16" y="624"/>
                  <a:pt x="16" y="624"/>
                  <a:pt x="16" y="624"/>
                </a:cubicBezTo>
                <a:cubicBezTo>
                  <a:pt x="14" y="625"/>
                  <a:pt x="13" y="626"/>
                  <a:pt x="13" y="628"/>
                </a:cubicBezTo>
                <a:cubicBezTo>
                  <a:pt x="12" y="632"/>
                  <a:pt x="11" y="635"/>
                  <a:pt x="9" y="635"/>
                </a:cubicBezTo>
                <a:cubicBezTo>
                  <a:pt x="8" y="635"/>
                  <a:pt x="8" y="634"/>
                  <a:pt x="7" y="634"/>
                </a:cubicBezTo>
                <a:cubicBezTo>
                  <a:pt x="6" y="634"/>
                  <a:pt x="6" y="634"/>
                  <a:pt x="6" y="634"/>
                </a:cubicBezTo>
                <a:cubicBezTo>
                  <a:pt x="3" y="634"/>
                  <a:pt x="3" y="636"/>
                  <a:pt x="3" y="637"/>
                </a:cubicBezTo>
                <a:cubicBezTo>
                  <a:pt x="2" y="638"/>
                  <a:pt x="2" y="639"/>
                  <a:pt x="2" y="639"/>
                </a:cubicBezTo>
                <a:cubicBezTo>
                  <a:pt x="1" y="639"/>
                  <a:pt x="1" y="639"/>
                  <a:pt x="1" y="639"/>
                </a:cubicBezTo>
                <a:cubicBezTo>
                  <a:pt x="0" y="640"/>
                  <a:pt x="0" y="640"/>
                  <a:pt x="0" y="640"/>
                </a:cubicBezTo>
                <a:cubicBezTo>
                  <a:pt x="1" y="641"/>
                  <a:pt x="1" y="641"/>
                  <a:pt x="2" y="641"/>
                </a:cubicBezTo>
                <a:cubicBezTo>
                  <a:pt x="4" y="641"/>
                  <a:pt x="4" y="639"/>
                  <a:pt x="4" y="638"/>
                </a:cubicBezTo>
                <a:cubicBezTo>
                  <a:pt x="5" y="636"/>
                  <a:pt x="5" y="635"/>
                  <a:pt x="6" y="636"/>
                </a:cubicBezTo>
                <a:moveTo>
                  <a:pt x="27" y="622"/>
                </a:moveTo>
                <a:cubicBezTo>
                  <a:pt x="27" y="621"/>
                  <a:pt x="27" y="621"/>
                  <a:pt x="27" y="620"/>
                </a:cubicBezTo>
                <a:cubicBezTo>
                  <a:pt x="27" y="620"/>
                  <a:pt x="27" y="619"/>
                  <a:pt x="27" y="619"/>
                </a:cubicBezTo>
                <a:cubicBezTo>
                  <a:pt x="27" y="619"/>
                  <a:pt x="27" y="619"/>
                  <a:pt x="27" y="619"/>
                </a:cubicBezTo>
                <a:cubicBezTo>
                  <a:pt x="27" y="619"/>
                  <a:pt x="27" y="619"/>
                  <a:pt x="27" y="619"/>
                </a:cubicBezTo>
                <a:cubicBezTo>
                  <a:pt x="28" y="619"/>
                  <a:pt x="28" y="621"/>
                  <a:pt x="28" y="622"/>
                </a:cubicBezTo>
                <a:cubicBezTo>
                  <a:pt x="28" y="622"/>
                  <a:pt x="28" y="622"/>
                  <a:pt x="27" y="622"/>
                </a:cubicBezTo>
                <a:moveTo>
                  <a:pt x="20" y="628"/>
                </a:moveTo>
                <a:cubicBezTo>
                  <a:pt x="20" y="628"/>
                  <a:pt x="20" y="629"/>
                  <a:pt x="20" y="629"/>
                </a:cubicBezTo>
                <a:cubicBezTo>
                  <a:pt x="20" y="629"/>
                  <a:pt x="20" y="629"/>
                  <a:pt x="20" y="629"/>
                </a:cubicBezTo>
                <a:cubicBezTo>
                  <a:pt x="20" y="629"/>
                  <a:pt x="19" y="629"/>
                  <a:pt x="18" y="628"/>
                </a:cubicBezTo>
                <a:cubicBezTo>
                  <a:pt x="18" y="627"/>
                  <a:pt x="18" y="627"/>
                  <a:pt x="17" y="626"/>
                </a:cubicBezTo>
                <a:cubicBezTo>
                  <a:pt x="19" y="626"/>
                  <a:pt x="20" y="627"/>
                  <a:pt x="20" y="628"/>
                </a:cubicBezTo>
                <a:moveTo>
                  <a:pt x="556" y="609"/>
                </a:moveTo>
                <a:cubicBezTo>
                  <a:pt x="553" y="611"/>
                  <a:pt x="549" y="610"/>
                  <a:pt x="547" y="608"/>
                </a:cubicBezTo>
                <a:cubicBezTo>
                  <a:pt x="544" y="606"/>
                  <a:pt x="547" y="604"/>
                  <a:pt x="547" y="604"/>
                </a:cubicBezTo>
                <a:cubicBezTo>
                  <a:pt x="550" y="602"/>
                  <a:pt x="550" y="600"/>
                  <a:pt x="550" y="600"/>
                </a:cubicBezTo>
                <a:cubicBezTo>
                  <a:pt x="550" y="600"/>
                  <a:pt x="548" y="595"/>
                  <a:pt x="543" y="599"/>
                </a:cubicBezTo>
                <a:cubicBezTo>
                  <a:pt x="539" y="604"/>
                  <a:pt x="543" y="610"/>
                  <a:pt x="543" y="610"/>
                </a:cubicBezTo>
                <a:cubicBezTo>
                  <a:pt x="549" y="618"/>
                  <a:pt x="557" y="612"/>
                  <a:pt x="557" y="612"/>
                </a:cubicBezTo>
                <a:cubicBezTo>
                  <a:pt x="568" y="605"/>
                  <a:pt x="561" y="594"/>
                  <a:pt x="561" y="594"/>
                </a:cubicBezTo>
                <a:cubicBezTo>
                  <a:pt x="563" y="602"/>
                  <a:pt x="559" y="607"/>
                  <a:pt x="556" y="609"/>
                </a:cubicBezTo>
                <a:moveTo>
                  <a:pt x="543" y="603"/>
                </a:moveTo>
                <a:cubicBezTo>
                  <a:pt x="543" y="601"/>
                  <a:pt x="546" y="598"/>
                  <a:pt x="547" y="600"/>
                </a:cubicBezTo>
                <a:cubicBezTo>
                  <a:pt x="548" y="603"/>
                  <a:pt x="545" y="601"/>
                  <a:pt x="544" y="604"/>
                </a:cubicBezTo>
                <a:cubicBezTo>
                  <a:pt x="543" y="608"/>
                  <a:pt x="547" y="612"/>
                  <a:pt x="547" y="612"/>
                </a:cubicBezTo>
                <a:cubicBezTo>
                  <a:pt x="543" y="609"/>
                  <a:pt x="543" y="605"/>
                  <a:pt x="543" y="603"/>
                </a:cubicBezTo>
                <a:moveTo>
                  <a:pt x="645" y="607"/>
                </a:moveTo>
                <a:cubicBezTo>
                  <a:pt x="636" y="613"/>
                  <a:pt x="626" y="612"/>
                  <a:pt x="620" y="605"/>
                </a:cubicBezTo>
                <a:cubicBezTo>
                  <a:pt x="613" y="599"/>
                  <a:pt x="620" y="594"/>
                  <a:pt x="620" y="594"/>
                </a:cubicBezTo>
                <a:cubicBezTo>
                  <a:pt x="630" y="590"/>
                  <a:pt x="627" y="584"/>
                  <a:pt x="627" y="584"/>
                </a:cubicBezTo>
                <a:cubicBezTo>
                  <a:pt x="627" y="584"/>
                  <a:pt x="623" y="570"/>
                  <a:pt x="611" y="582"/>
                </a:cubicBezTo>
                <a:cubicBezTo>
                  <a:pt x="598" y="594"/>
                  <a:pt x="610" y="610"/>
                  <a:pt x="610" y="610"/>
                </a:cubicBezTo>
                <a:cubicBezTo>
                  <a:pt x="627" y="631"/>
                  <a:pt x="649" y="617"/>
                  <a:pt x="649" y="617"/>
                </a:cubicBezTo>
                <a:cubicBezTo>
                  <a:pt x="677" y="596"/>
                  <a:pt x="659" y="567"/>
                  <a:pt x="659" y="567"/>
                </a:cubicBezTo>
                <a:cubicBezTo>
                  <a:pt x="664" y="588"/>
                  <a:pt x="654" y="601"/>
                  <a:pt x="645" y="607"/>
                </a:cubicBezTo>
                <a:moveTo>
                  <a:pt x="610" y="592"/>
                </a:moveTo>
                <a:cubicBezTo>
                  <a:pt x="611" y="586"/>
                  <a:pt x="619" y="579"/>
                  <a:pt x="622" y="585"/>
                </a:cubicBezTo>
                <a:cubicBezTo>
                  <a:pt x="624" y="591"/>
                  <a:pt x="617" y="586"/>
                  <a:pt x="614" y="594"/>
                </a:cubicBezTo>
                <a:cubicBezTo>
                  <a:pt x="610" y="604"/>
                  <a:pt x="622" y="615"/>
                  <a:pt x="622" y="615"/>
                </a:cubicBezTo>
                <a:cubicBezTo>
                  <a:pt x="610" y="609"/>
                  <a:pt x="609" y="598"/>
                  <a:pt x="610" y="592"/>
                </a:cubicBezTo>
              </a:path>
            </a:pathLst>
          </a:custGeom>
          <a:solidFill>
            <a:schemeClr val="bg1">
              <a:alpha val="40000"/>
            </a:schemeClr>
          </a:solidFill>
          <a:ln w="9525">
            <a:noFill/>
            <a:round/>
            <a:headEnd/>
            <a:tailEnd/>
          </a:ln>
        </p:spPr>
        <p:txBody>
          <a:bodyPr vert="horz" wrap="square" lIns="78201" tIns="39100" rIns="78201" bIns="39100" numCol="1" anchor="t" anchorCtr="0" compatLnSpc="1">
            <a:prstTxWarp prst="textNoShape">
              <a:avLst/>
            </a:prstTxWarp>
          </a:bodyPr>
          <a:lstStyle/>
          <a:p>
            <a:pPr defTabSz="622162"/>
            <a:endParaRPr lang="ja-JP" altLang="en-US" sz="1540">
              <a:solidFill>
                <a:srgbClr val="202020"/>
              </a:solidFill>
              <a:latin typeface="Times New Roman"/>
              <a:ea typeface="ＭＳ Ｐ明朝"/>
            </a:endParaRPr>
          </a:p>
        </p:txBody>
      </p:sp>
      <p:sp>
        <p:nvSpPr>
          <p:cNvPr id="13" name="テキスト ボックス 12"/>
          <p:cNvSpPr txBox="1"/>
          <p:nvPr/>
        </p:nvSpPr>
        <p:spPr bwMode="gray">
          <a:xfrm>
            <a:off x="-104280" y="1384625"/>
            <a:ext cx="7952818" cy="3336619"/>
          </a:xfrm>
          <a:prstGeom prst="rect">
            <a:avLst/>
          </a:prstGeom>
          <a:noFill/>
        </p:spPr>
        <p:txBody>
          <a:bodyPr wrap="none" bIns="0" rtlCol="0">
            <a:spAutoFit/>
          </a:bodyPr>
          <a:lstStyle/>
          <a:p>
            <a:pPr defTabSz="622162"/>
            <a:r>
              <a:rPr lang="en-US" altLang="ja-JP" sz="21382" dirty="0">
                <a:solidFill>
                  <a:srgbClr val="FFFFFF"/>
                </a:solidFill>
                <a:latin typeface="Times New Roman"/>
                <a:ea typeface="ＭＳ Ｐ明朝"/>
              </a:rPr>
              <a:t>R</a:t>
            </a:r>
            <a:r>
              <a:rPr lang="en-US" altLang="ja-JP" sz="12829" dirty="0">
                <a:solidFill>
                  <a:srgbClr val="286085"/>
                </a:solidFill>
                <a:latin typeface="Times New Roman"/>
                <a:ea typeface="ＭＳ Ｐ明朝"/>
              </a:rPr>
              <a:t>e</a:t>
            </a:r>
            <a:r>
              <a:rPr lang="en-US" altLang="ja-JP" sz="12829" dirty="0">
                <a:solidFill>
                  <a:srgbClr val="F7903B"/>
                </a:solidFill>
                <a:latin typeface="Times New Roman"/>
                <a:ea typeface="ＭＳ Ｐ明朝"/>
              </a:rPr>
              <a:t>s</a:t>
            </a:r>
            <a:r>
              <a:rPr lang="en-US" altLang="ja-JP" sz="12829" dirty="0">
                <a:solidFill>
                  <a:srgbClr val="FF4759"/>
                </a:solidFill>
                <a:latin typeface="Times New Roman"/>
                <a:ea typeface="ＭＳ Ｐ明朝"/>
              </a:rPr>
              <a:t>t</a:t>
            </a:r>
            <a:r>
              <a:rPr lang="en-US" altLang="ja-JP" sz="12829" dirty="0">
                <a:solidFill>
                  <a:srgbClr val="29847B"/>
                </a:solidFill>
                <a:latin typeface="Times New Roman"/>
                <a:ea typeface="ＭＳ Ｐ明朝"/>
              </a:rPr>
              <a:t>a</a:t>
            </a:r>
            <a:r>
              <a:rPr lang="en-US" altLang="ja-JP" sz="12829" dirty="0">
                <a:solidFill>
                  <a:srgbClr val="00B0F0"/>
                </a:solidFill>
                <a:latin typeface="Times New Roman"/>
                <a:ea typeface="ＭＳ Ｐ明朝"/>
              </a:rPr>
              <a:t>u</a:t>
            </a:r>
            <a:r>
              <a:rPr lang="en-US" altLang="ja-JP" sz="12829" dirty="0">
                <a:solidFill>
                  <a:srgbClr val="FFC000"/>
                </a:solidFill>
                <a:latin typeface="Times New Roman"/>
                <a:ea typeface="ＭＳ Ｐ明朝"/>
              </a:rPr>
              <a:t>r</a:t>
            </a:r>
            <a:r>
              <a:rPr lang="en-US" altLang="ja-JP" sz="12829" dirty="0">
                <a:solidFill>
                  <a:srgbClr val="286085"/>
                </a:solidFill>
                <a:latin typeface="Times New Roman"/>
                <a:ea typeface="ＭＳ Ｐ明朝"/>
              </a:rPr>
              <a:t>a</a:t>
            </a:r>
            <a:r>
              <a:rPr lang="en-US" altLang="ja-JP" sz="12829" dirty="0">
                <a:solidFill>
                  <a:srgbClr val="F7903B"/>
                </a:solidFill>
                <a:latin typeface="Times New Roman"/>
                <a:ea typeface="ＭＳ Ｐ明朝"/>
              </a:rPr>
              <a:t>n</a:t>
            </a:r>
            <a:r>
              <a:rPr lang="en-US" altLang="ja-JP" sz="12829" dirty="0">
                <a:solidFill>
                  <a:srgbClr val="FF0000"/>
                </a:solidFill>
                <a:latin typeface="Times New Roman"/>
                <a:ea typeface="ＭＳ Ｐ明朝"/>
              </a:rPr>
              <a:t>t</a:t>
            </a:r>
            <a:endParaRPr lang="ja-JP" altLang="ja-JP" sz="12829" dirty="0">
              <a:solidFill>
                <a:srgbClr val="00B0F0"/>
              </a:solidFill>
              <a:latin typeface="Times New Roman"/>
              <a:ea typeface="ＭＳ Ｐ明朝"/>
            </a:endParaRPr>
          </a:p>
        </p:txBody>
      </p:sp>
      <p:sp>
        <p:nvSpPr>
          <p:cNvPr id="2" name="テキスト ボックス 1"/>
          <p:cNvSpPr txBox="1"/>
          <p:nvPr/>
        </p:nvSpPr>
        <p:spPr bwMode="gray">
          <a:xfrm>
            <a:off x="2458330" y="1128488"/>
            <a:ext cx="5865708" cy="835934"/>
          </a:xfrm>
          <a:prstGeom prst="rect">
            <a:avLst/>
          </a:prstGeom>
          <a:noFill/>
        </p:spPr>
        <p:txBody>
          <a:bodyPr wrap="none" bIns="0" rtlCol="0">
            <a:spAutoFit/>
          </a:bodyPr>
          <a:lstStyle/>
          <a:p>
            <a:pPr defTabSz="622162"/>
            <a:r>
              <a:rPr lang="en-US" altLang="ja-JP" sz="5132" dirty="0">
                <a:solidFill>
                  <a:srgbClr val="000000"/>
                </a:solidFill>
                <a:latin typeface="Times New Roman"/>
                <a:ea typeface="ＭＳ Ｐ明朝"/>
              </a:rPr>
              <a:t>Restaurant</a:t>
            </a:r>
            <a:r>
              <a:rPr lang="ja-JP" altLang="en-US" sz="5132" dirty="0">
                <a:solidFill>
                  <a:srgbClr val="000000"/>
                </a:solidFill>
                <a:latin typeface="Times New Roman"/>
                <a:ea typeface="ＭＳ Ｐ明朝"/>
              </a:rPr>
              <a:t>　</a:t>
            </a:r>
            <a:r>
              <a:rPr lang="en-US" altLang="ja-JP" sz="5132" dirty="0">
                <a:solidFill>
                  <a:srgbClr val="000000"/>
                </a:solidFill>
                <a:latin typeface="Times New Roman"/>
                <a:ea typeface="ＭＳ Ｐ明朝"/>
              </a:rPr>
              <a:t> Lighting</a:t>
            </a:r>
            <a:endParaRPr lang="ja-JP" altLang="ja-JP" sz="5132" dirty="0">
              <a:solidFill>
                <a:srgbClr val="000000"/>
              </a:solidFill>
              <a:latin typeface="Times New Roman"/>
              <a:ea typeface="ＭＳ Ｐ明朝"/>
            </a:endParaRPr>
          </a:p>
        </p:txBody>
      </p:sp>
      <p:sp>
        <p:nvSpPr>
          <p:cNvPr id="8" name="テキスト ボックス 7">
            <a:extLst>
              <a:ext uri="{FF2B5EF4-FFF2-40B4-BE49-F238E27FC236}">
                <a16:creationId xmlns:a16="http://schemas.microsoft.com/office/drawing/2014/main" id="{125CD472-F106-4622-8F57-FC5ECE9117D1}"/>
              </a:ext>
            </a:extLst>
          </p:cNvPr>
          <p:cNvSpPr txBox="1"/>
          <p:nvPr/>
        </p:nvSpPr>
        <p:spPr bwMode="gray">
          <a:xfrm>
            <a:off x="3885497" y="2018348"/>
            <a:ext cx="4823372" cy="914121"/>
          </a:xfrm>
          <a:prstGeom prst="rect">
            <a:avLst/>
          </a:prstGeom>
          <a:noFill/>
        </p:spPr>
        <p:txBody>
          <a:bodyPr wrap="none" tIns="61575" bIns="61575" rtlCol="0">
            <a:spAutoFit/>
          </a:bodyPr>
          <a:lstStyle/>
          <a:p>
            <a:pPr defTabSz="622162"/>
            <a:r>
              <a:rPr lang="ja-JP" altLang="en-US" sz="5132" spc="408" dirty="0">
                <a:solidFill>
                  <a:srgbClr val="FF0000"/>
                </a:solidFill>
                <a:latin typeface="HGP明朝B"/>
                <a:ea typeface="HGP明朝B"/>
              </a:rPr>
              <a:t>素通り客</a:t>
            </a:r>
            <a:r>
              <a:rPr lang="ja-JP" altLang="en-US" sz="2722" spc="408" dirty="0">
                <a:solidFill>
                  <a:srgbClr val="00B0F0"/>
                </a:solidFill>
                <a:latin typeface="HGP明朝B"/>
                <a:ea typeface="HGP明朝B"/>
              </a:rPr>
              <a:t>を</a:t>
            </a:r>
            <a:r>
              <a:rPr lang="ja-JP" altLang="en-US" sz="5132" spc="408" dirty="0">
                <a:solidFill>
                  <a:srgbClr val="FF0000"/>
                </a:solidFill>
                <a:latin typeface="HGP明朝B"/>
                <a:ea typeface="HGP明朝B"/>
              </a:rPr>
              <a:t>捕</a:t>
            </a:r>
            <a:r>
              <a:rPr lang="ja-JP" altLang="en-US" sz="2722" spc="408" dirty="0">
                <a:solidFill>
                  <a:srgbClr val="00B0F0"/>
                </a:solidFill>
                <a:latin typeface="HGP明朝B"/>
                <a:ea typeface="HGP明朝B"/>
              </a:rPr>
              <a:t>まえる</a:t>
            </a:r>
          </a:p>
        </p:txBody>
      </p:sp>
      <p:sp>
        <p:nvSpPr>
          <p:cNvPr id="9" name="正方形/長方形 8">
            <a:extLst>
              <a:ext uri="{FF2B5EF4-FFF2-40B4-BE49-F238E27FC236}">
                <a16:creationId xmlns:a16="http://schemas.microsoft.com/office/drawing/2014/main" id="{CD2206D5-A3CD-47C9-A8B3-A4E5FD0688D8}"/>
              </a:ext>
            </a:extLst>
          </p:cNvPr>
          <p:cNvSpPr/>
          <p:nvPr/>
        </p:nvSpPr>
        <p:spPr>
          <a:xfrm>
            <a:off x="4643286" y="4259815"/>
            <a:ext cx="4572000" cy="1652247"/>
          </a:xfrm>
          <a:prstGeom prst="rect">
            <a:avLst/>
          </a:prstGeom>
        </p:spPr>
        <p:txBody>
          <a:bodyPr wrap="square">
            <a:spAutoFit/>
          </a:bodyPr>
          <a:lstStyle/>
          <a:p>
            <a:pPr algn="ctr" defTabSz="622162"/>
            <a:r>
              <a:rPr lang="ja-JP" altLang="en-US" sz="3062" dirty="0">
                <a:solidFill>
                  <a:srgbClr val="202020"/>
                </a:solidFill>
                <a:latin typeface="HGP明朝B"/>
                <a:ea typeface="HGP明朝B"/>
              </a:rPr>
              <a:t>リピート客を</a:t>
            </a:r>
            <a:r>
              <a:rPr lang="en-US" altLang="ja-JP" sz="4491" b="1" dirty="0">
                <a:solidFill>
                  <a:srgbClr val="FF0000"/>
                </a:solidFill>
                <a:latin typeface="HGP明朝B"/>
                <a:ea typeface="HGP明朝B"/>
              </a:rPr>
              <a:t>5</a:t>
            </a:r>
            <a:r>
              <a:rPr lang="ja-JP" altLang="en-US" sz="4491" b="1" dirty="0">
                <a:solidFill>
                  <a:srgbClr val="FF0000"/>
                </a:solidFill>
                <a:latin typeface="HGP明朝B"/>
                <a:ea typeface="HGP明朝B"/>
              </a:rPr>
              <a:t>割増</a:t>
            </a:r>
            <a:r>
              <a:rPr lang="ja-JP" altLang="en-US" sz="3062" dirty="0">
                <a:solidFill>
                  <a:srgbClr val="202020"/>
                </a:solidFill>
                <a:latin typeface="HGP明朝B"/>
                <a:ea typeface="HGP明朝B"/>
              </a:rPr>
              <a:t>やす</a:t>
            </a:r>
            <a:r>
              <a:rPr lang="ja-JP" altLang="en-US" sz="1540" dirty="0">
                <a:solidFill>
                  <a:srgbClr val="202020"/>
                </a:solidFill>
                <a:latin typeface="HGP明朝B"/>
                <a:ea typeface="HGP明朝B"/>
              </a:rPr>
              <a:t>　</a:t>
            </a:r>
            <a:br>
              <a:rPr lang="en-US" altLang="ja-JP" sz="1540" dirty="0">
                <a:solidFill>
                  <a:srgbClr val="202020"/>
                </a:solidFill>
                <a:latin typeface="HGP明朝B"/>
                <a:ea typeface="HGP明朝B"/>
              </a:rPr>
            </a:br>
            <a:r>
              <a:rPr lang="ja-JP" altLang="en-US" sz="4106" dirty="0">
                <a:solidFill>
                  <a:srgbClr val="202020"/>
                </a:solidFill>
                <a:latin typeface="HGP明朝B"/>
                <a:ea typeface="HGP明朝B"/>
              </a:rPr>
              <a:t>照明　</a:t>
            </a:r>
            <a:r>
              <a:rPr lang="en-US" altLang="ja-JP" sz="4106" dirty="0">
                <a:solidFill>
                  <a:srgbClr val="202020"/>
                </a:solidFill>
                <a:latin typeface="HGP明朝B"/>
                <a:ea typeface="HGP明朝B"/>
              </a:rPr>
              <a:t>×</a:t>
            </a:r>
            <a:r>
              <a:rPr lang="ja-JP" altLang="en-US" sz="4106" dirty="0">
                <a:solidFill>
                  <a:srgbClr val="202020"/>
                </a:solidFill>
                <a:latin typeface="HGP明朝B"/>
                <a:ea typeface="HGP明朝B"/>
              </a:rPr>
              <a:t>　</a:t>
            </a:r>
            <a:r>
              <a:rPr lang="en-US" altLang="ja-JP" sz="4106" dirty="0">
                <a:solidFill>
                  <a:srgbClr val="202020"/>
                </a:solidFill>
                <a:latin typeface="HGP明朝B"/>
                <a:ea typeface="HGP明朝B"/>
              </a:rPr>
              <a:t>VMD</a:t>
            </a:r>
            <a:br>
              <a:rPr lang="en-US" altLang="ja-JP" sz="4106" dirty="0">
                <a:solidFill>
                  <a:srgbClr val="202020"/>
                </a:solidFill>
                <a:latin typeface="HGP明朝B"/>
                <a:ea typeface="HGP明朝B"/>
              </a:rPr>
            </a:br>
            <a:r>
              <a:rPr lang="ja-JP" altLang="en-US" sz="1540" dirty="0">
                <a:solidFill>
                  <a:srgbClr val="202020"/>
                </a:solidFill>
                <a:latin typeface="HGP明朝B"/>
                <a:ea typeface="HGP明朝B"/>
              </a:rPr>
              <a:t>（ビジュアル・マーチャン・ダイジング）</a:t>
            </a:r>
          </a:p>
        </p:txBody>
      </p:sp>
    </p:spTree>
    <p:extLst>
      <p:ext uri="{BB962C8B-B14F-4D97-AF65-F5344CB8AC3E}">
        <p14:creationId xmlns:p14="http://schemas.microsoft.com/office/powerpoint/2010/main" val="98109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4"/>
          <p:cNvSpPr>
            <a:spLocks noGrp="1"/>
          </p:cNvSpPr>
          <p:nvPr>
            <p:ph type="subTitle" idx="1"/>
          </p:nvPr>
        </p:nvSpPr>
        <p:spPr bwMode="gray"/>
        <p:txBody>
          <a:bodyPr>
            <a:normAutofit/>
          </a:bodyPr>
          <a:lstStyle/>
          <a:p>
            <a:r>
              <a:rPr lang="en-US" altLang="ja-JP" sz="3421" dirty="0">
                <a:solidFill>
                  <a:srgbClr val="C85F08"/>
                </a:solidFill>
              </a:rPr>
              <a:t>1</a:t>
            </a:r>
            <a:r>
              <a:rPr lang="en-US" altLang="ja-JP" sz="3421" dirty="0"/>
              <a:t> </a:t>
            </a:r>
            <a:r>
              <a:rPr lang="ja-JP" altLang="en-US" sz="3421" dirty="0"/>
              <a:t>現状を知る</a:t>
            </a:r>
            <a:endParaRPr lang="en-US" altLang="ja-JP" sz="3421" dirty="0"/>
          </a:p>
          <a:p>
            <a:r>
              <a:rPr lang="en-US" altLang="ja-JP" sz="3421" dirty="0">
                <a:solidFill>
                  <a:srgbClr val="C85F08"/>
                </a:solidFill>
              </a:rPr>
              <a:t>2</a:t>
            </a:r>
            <a:r>
              <a:rPr lang="en-US" altLang="ja-JP" sz="3421" dirty="0"/>
              <a:t> </a:t>
            </a:r>
            <a:r>
              <a:rPr lang="ja-JP" altLang="en-US" sz="3421" dirty="0"/>
              <a:t>課題を見つける</a:t>
            </a:r>
            <a:endParaRPr lang="en-US" altLang="ja-JP" sz="3421" dirty="0"/>
          </a:p>
          <a:p>
            <a:r>
              <a:rPr lang="en-US" altLang="ja-JP" sz="3421" dirty="0">
                <a:solidFill>
                  <a:srgbClr val="C85F08"/>
                </a:solidFill>
              </a:rPr>
              <a:t>3</a:t>
            </a:r>
            <a:r>
              <a:rPr lang="en-US" altLang="ja-JP" sz="3421" dirty="0"/>
              <a:t> </a:t>
            </a:r>
            <a:r>
              <a:rPr lang="ja-JP" altLang="en-US" sz="3421" dirty="0"/>
              <a:t>効果を考える</a:t>
            </a:r>
            <a:endParaRPr lang="en-US" altLang="ja-JP" sz="3421" dirty="0"/>
          </a:p>
          <a:p>
            <a:r>
              <a:rPr lang="en-US" altLang="ja-JP" sz="3421" dirty="0">
                <a:solidFill>
                  <a:srgbClr val="C85F08"/>
                </a:solidFill>
              </a:rPr>
              <a:t>4 </a:t>
            </a:r>
            <a:r>
              <a:rPr lang="ja-JP" altLang="en-US" sz="3421" dirty="0"/>
              <a:t>改善する</a:t>
            </a:r>
          </a:p>
        </p:txBody>
      </p:sp>
      <p:sp>
        <p:nvSpPr>
          <p:cNvPr id="9" name="フッター プレースホルダー 8"/>
          <p:cNvSpPr>
            <a:spLocks noGrp="1"/>
          </p:cNvSpPr>
          <p:nvPr>
            <p:ph type="ftr" sz="quarter" idx="11"/>
          </p:nvPr>
        </p:nvSpPr>
        <p:spPr bwMode="gray"/>
        <p:txBody>
          <a:bodyPr/>
          <a:lstStyle/>
          <a:p>
            <a:pPr defTabSz="622158"/>
            <a:r>
              <a:rPr lang="en-US" altLang="ja-JP" dirty="0">
                <a:solidFill>
                  <a:srgbClr val="FFFFFF">
                    <a:lumMod val="75000"/>
                  </a:srgbClr>
                </a:solidFill>
                <a:latin typeface="Times New Roman"/>
                <a:ea typeface="ＭＳ Ｐ明朝"/>
              </a:rPr>
              <a:t>Copyright © </a:t>
            </a:r>
            <a:r>
              <a:rPr lang="en-US" altLang="ja-JP" dirty="0" err="1">
                <a:solidFill>
                  <a:srgbClr val="FFFFFF">
                    <a:lumMod val="75000"/>
                  </a:srgbClr>
                </a:solidFill>
                <a:latin typeface="Times New Roman"/>
                <a:ea typeface="ＭＳ Ｐ明朝"/>
              </a:rPr>
              <a:t>akari</a:t>
            </a:r>
            <a:r>
              <a:rPr lang="en-US" altLang="ja-JP" dirty="0">
                <a:solidFill>
                  <a:srgbClr val="FFFFFF">
                    <a:lumMod val="75000"/>
                  </a:srgbClr>
                </a:solidFill>
                <a:latin typeface="Times New Roman"/>
                <a:ea typeface="ＭＳ Ｐ明朝"/>
              </a:rPr>
              <a:t> lighting planning All Rights Reserved.</a:t>
            </a:r>
            <a:endParaRPr lang="ja-JP" altLang="en-US" dirty="0">
              <a:solidFill>
                <a:srgbClr val="FFFFFF">
                  <a:lumMod val="75000"/>
                </a:srgbClr>
              </a:solidFill>
              <a:latin typeface="Times New Roman"/>
              <a:ea typeface="ＭＳ Ｐ明朝"/>
            </a:endParaRPr>
          </a:p>
        </p:txBody>
      </p:sp>
      <p:sp>
        <p:nvSpPr>
          <p:cNvPr id="6" name="Freeform 505"/>
          <p:cNvSpPr>
            <a:spLocks noEditPoints="1"/>
          </p:cNvSpPr>
          <p:nvPr/>
        </p:nvSpPr>
        <p:spPr bwMode="gray">
          <a:xfrm rot="16200000" flipH="1">
            <a:off x="5731049" y="3195545"/>
            <a:ext cx="3616651" cy="3209253"/>
          </a:xfrm>
          <a:custGeom>
            <a:avLst/>
            <a:gdLst/>
            <a:ahLst/>
            <a:cxnLst>
              <a:cxn ang="0">
                <a:pos x="523" y="480"/>
              </a:cxn>
              <a:cxn ang="0">
                <a:pos x="827" y="497"/>
              </a:cxn>
              <a:cxn ang="0">
                <a:pos x="752" y="389"/>
              </a:cxn>
              <a:cxn ang="0">
                <a:pos x="815" y="102"/>
              </a:cxn>
              <a:cxn ang="0">
                <a:pos x="717" y="237"/>
              </a:cxn>
              <a:cxn ang="0">
                <a:pos x="533" y="100"/>
              </a:cxn>
              <a:cxn ang="0">
                <a:pos x="510" y="100"/>
              </a:cxn>
              <a:cxn ang="0">
                <a:pos x="494" y="278"/>
              </a:cxn>
              <a:cxn ang="0">
                <a:pos x="500" y="279"/>
              </a:cxn>
              <a:cxn ang="0">
                <a:pos x="695" y="330"/>
              </a:cxn>
              <a:cxn ang="0">
                <a:pos x="696" y="276"/>
              </a:cxn>
              <a:cxn ang="0">
                <a:pos x="590" y="269"/>
              </a:cxn>
              <a:cxn ang="0">
                <a:pos x="523" y="478"/>
              </a:cxn>
              <a:cxn ang="0">
                <a:pos x="278" y="281"/>
              </a:cxn>
              <a:cxn ang="0">
                <a:pos x="205" y="241"/>
              </a:cxn>
              <a:cxn ang="0">
                <a:pos x="141" y="383"/>
              </a:cxn>
              <a:cxn ang="0">
                <a:pos x="249" y="420"/>
              </a:cxn>
              <a:cxn ang="0">
                <a:pos x="371" y="511"/>
              </a:cxn>
              <a:cxn ang="0">
                <a:pos x="203" y="526"/>
              </a:cxn>
              <a:cxn ang="0">
                <a:pos x="15" y="611"/>
              </a:cxn>
              <a:cxn ang="0">
                <a:pos x="105" y="671"/>
              </a:cxn>
              <a:cxn ang="0">
                <a:pos x="95" y="687"/>
              </a:cxn>
              <a:cxn ang="0">
                <a:pos x="48" y="677"/>
              </a:cxn>
              <a:cxn ang="0">
                <a:pos x="60" y="779"/>
              </a:cxn>
              <a:cxn ang="0">
                <a:pos x="317" y="780"/>
              </a:cxn>
              <a:cxn ang="0">
                <a:pos x="379" y="697"/>
              </a:cxn>
              <a:cxn ang="0">
                <a:pos x="328" y="573"/>
              </a:cxn>
              <a:cxn ang="0">
                <a:pos x="423" y="546"/>
              </a:cxn>
              <a:cxn ang="0">
                <a:pos x="435" y="544"/>
              </a:cxn>
              <a:cxn ang="0">
                <a:pos x="634" y="589"/>
              </a:cxn>
              <a:cxn ang="0">
                <a:pos x="811" y="619"/>
              </a:cxn>
              <a:cxn ang="0">
                <a:pos x="763" y="215"/>
              </a:cxn>
              <a:cxn ang="0">
                <a:pos x="574" y="382"/>
              </a:cxn>
              <a:cxn ang="0">
                <a:pos x="514" y="463"/>
              </a:cxn>
              <a:cxn ang="0">
                <a:pos x="252" y="352"/>
              </a:cxn>
              <a:cxn ang="0">
                <a:pos x="398" y="561"/>
              </a:cxn>
              <a:cxn ang="0">
                <a:pos x="551" y="598"/>
              </a:cxn>
              <a:cxn ang="0">
                <a:pos x="374" y="537"/>
              </a:cxn>
              <a:cxn ang="0">
                <a:pos x="264" y="598"/>
              </a:cxn>
              <a:cxn ang="0">
                <a:pos x="182" y="639"/>
              </a:cxn>
              <a:cxn ang="0">
                <a:pos x="164" y="697"/>
              </a:cxn>
              <a:cxn ang="0">
                <a:pos x="142" y="706"/>
              </a:cxn>
              <a:cxn ang="0">
                <a:pos x="121" y="713"/>
              </a:cxn>
              <a:cxn ang="0">
                <a:pos x="153" y="719"/>
              </a:cxn>
              <a:cxn ang="0">
                <a:pos x="190" y="688"/>
              </a:cxn>
              <a:cxn ang="0">
                <a:pos x="188" y="627"/>
              </a:cxn>
              <a:cxn ang="0">
                <a:pos x="143" y="673"/>
              </a:cxn>
              <a:cxn ang="0">
                <a:pos x="66" y="630"/>
              </a:cxn>
              <a:cxn ang="0">
                <a:pos x="66" y="631"/>
              </a:cxn>
              <a:cxn ang="0">
                <a:pos x="100" y="670"/>
              </a:cxn>
              <a:cxn ang="0">
                <a:pos x="91" y="686"/>
              </a:cxn>
              <a:cxn ang="0">
                <a:pos x="71" y="770"/>
              </a:cxn>
              <a:cxn ang="0">
                <a:pos x="97" y="771"/>
              </a:cxn>
              <a:cxn ang="0">
                <a:pos x="162" y="715"/>
              </a:cxn>
              <a:cxn ang="0">
                <a:pos x="196" y="689"/>
              </a:cxn>
              <a:cxn ang="0">
                <a:pos x="313" y="566"/>
              </a:cxn>
              <a:cxn ang="0">
                <a:pos x="371" y="543"/>
              </a:cxn>
              <a:cxn ang="0">
                <a:pos x="721" y="542"/>
              </a:cxn>
              <a:cxn ang="0">
                <a:pos x="719" y="524"/>
              </a:cxn>
              <a:cxn ang="0">
                <a:pos x="823" y="495"/>
              </a:cxn>
              <a:cxn ang="0">
                <a:pos x="864" y="595"/>
              </a:cxn>
              <a:cxn ang="0">
                <a:pos x="25" y="620"/>
              </a:cxn>
              <a:cxn ang="0">
                <a:pos x="543" y="603"/>
              </a:cxn>
            </a:cxnLst>
            <a:rect l="0" t="0" r="r" b="b"/>
            <a:pathLst>
              <a:path w="904" h="801">
                <a:moveTo>
                  <a:pt x="401" y="793"/>
                </a:moveTo>
                <a:cubicBezTo>
                  <a:pt x="401" y="793"/>
                  <a:pt x="402" y="792"/>
                  <a:pt x="404" y="793"/>
                </a:cubicBezTo>
                <a:cubicBezTo>
                  <a:pt x="404" y="793"/>
                  <a:pt x="403" y="786"/>
                  <a:pt x="397" y="790"/>
                </a:cubicBezTo>
                <a:cubicBezTo>
                  <a:pt x="394" y="792"/>
                  <a:pt x="396" y="796"/>
                  <a:pt x="400" y="798"/>
                </a:cubicBezTo>
                <a:cubicBezTo>
                  <a:pt x="401" y="798"/>
                  <a:pt x="404" y="799"/>
                  <a:pt x="406" y="798"/>
                </a:cubicBezTo>
                <a:cubicBezTo>
                  <a:pt x="406" y="798"/>
                  <a:pt x="402" y="797"/>
                  <a:pt x="401" y="793"/>
                </a:cubicBezTo>
                <a:moveTo>
                  <a:pt x="241" y="337"/>
                </a:moveTo>
                <a:cubicBezTo>
                  <a:pt x="241" y="337"/>
                  <a:pt x="231" y="346"/>
                  <a:pt x="240" y="356"/>
                </a:cubicBezTo>
                <a:cubicBezTo>
                  <a:pt x="240" y="356"/>
                  <a:pt x="247" y="363"/>
                  <a:pt x="256" y="357"/>
                </a:cubicBezTo>
                <a:cubicBezTo>
                  <a:pt x="256" y="357"/>
                  <a:pt x="261" y="352"/>
                  <a:pt x="258" y="347"/>
                </a:cubicBezTo>
                <a:cubicBezTo>
                  <a:pt x="254" y="341"/>
                  <a:pt x="251" y="346"/>
                  <a:pt x="251" y="346"/>
                </a:cubicBezTo>
                <a:cubicBezTo>
                  <a:pt x="251" y="346"/>
                  <a:pt x="250" y="348"/>
                  <a:pt x="253" y="350"/>
                </a:cubicBezTo>
                <a:cubicBezTo>
                  <a:pt x="253" y="350"/>
                  <a:pt x="255" y="352"/>
                  <a:pt x="252" y="354"/>
                </a:cubicBezTo>
                <a:cubicBezTo>
                  <a:pt x="249" y="356"/>
                  <a:pt x="245" y="355"/>
                  <a:pt x="243" y="353"/>
                </a:cubicBezTo>
                <a:cubicBezTo>
                  <a:pt x="240" y="350"/>
                  <a:pt x="237" y="344"/>
                  <a:pt x="241" y="337"/>
                </a:cubicBezTo>
                <a:moveTo>
                  <a:pt x="256" y="351"/>
                </a:moveTo>
                <a:cubicBezTo>
                  <a:pt x="255" y="348"/>
                  <a:pt x="252" y="349"/>
                  <a:pt x="253" y="347"/>
                </a:cubicBezTo>
                <a:cubicBezTo>
                  <a:pt x="255" y="345"/>
                  <a:pt x="257" y="348"/>
                  <a:pt x="257" y="350"/>
                </a:cubicBezTo>
                <a:cubicBezTo>
                  <a:pt x="257" y="353"/>
                  <a:pt x="256" y="357"/>
                  <a:pt x="251" y="358"/>
                </a:cubicBezTo>
                <a:cubicBezTo>
                  <a:pt x="251" y="358"/>
                  <a:pt x="256" y="355"/>
                  <a:pt x="256" y="351"/>
                </a:cubicBezTo>
                <a:moveTo>
                  <a:pt x="10" y="697"/>
                </a:moveTo>
                <a:cubicBezTo>
                  <a:pt x="10" y="697"/>
                  <a:pt x="3" y="704"/>
                  <a:pt x="10" y="711"/>
                </a:cubicBezTo>
                <a:cubicBezTo>
                  <a:pt x="10" y="711"/>
                  <a:pt x="14" y="716"/>
                  <a:pt x="21" y="712"/>
                </a:cubicBezTo>
                <a:cubicBezTo>
                  <a:pt x="21" y="712"/>
                  <a:pt x="25" y="708"/>
                  <a:pt x="22" y="704"/>
                </a:cubicBezTo>
                <a:cubicBezTo>
                  <a:pt x="20" y="700"/>
                  <a:pt x="18" y="704"/>
                  <a:pt x="18" y="704"/>
                </a:cubicBezTo>
                <a:cubicBezTo>
                  <a:pt x="18" y="704"/>
                  <a:pt x="17" y="705"/>
                  <a:pt x="19" y="707"/>
                </a:cubicBezTo>
                <a:cubicBezTo>
                  <a:pt x="19" y="707"/>
                  <a:pt x="20" y="708"/>
                  <a:pt x="18" y="710"/>
                </a:cubicBezTo>
                <a:cubicBezTo>
                  <a:pt x="16" y="711"/>
                  <a:pt x="13" y="711"/>
                  <a:pt x="11" y="709"/>
                </a:cubicBezTo>
                <a:cubicBezTo>
                  <a:pt x="9" y="706"/>
                  <a:pt x="7" y="702"/>
                  <a:pt x="10" y="697"/>
                </a:cubicBezTo>
                <a:moveTo>
                  <a:pt x="21" y="707"/>
                </a:moveTo>
                <a:cubicBezTo>
                  <a:pt x="20" y="705"/>
                  <a:pt x="18" y="706"/>
                  <a:pt x="19" y="704"/>
                </a:cubicBezTo>
                <a:cubicBezTo>
                  <a:pt x="20" y="703"/>
                  <a:pt x="22" y="705"/>
                  <a:pt x="22" y="707"/>
                </a:cubicBezTo>
                <a:cubicBezTo>
                  <a:pt x="22" y="709"/>
                  <a:pt x="21" y="711"/>
                  <a:pt x="17" y="712"/>
                </a:cubicBezTo>
                <a:cubicBezTo>
                  <a:pt x="17" y="712"/>
                  <a:pt x="21" y="710"/>
                  <a:pt x="21" y="707"/>
                </a:cubicBezTo>
                <a:moveTo>
                  <a:pt x="295" y="246"/>
                </a:moveTo>
                <a:cubicBezTo>
                  <a:pt x="287" y="240"/>
                  <a:pt x="273" y="244"/>
                  <a:pt x="269" y="254"/>
                </a:cubicBezTo>
                <a:cubicBezTo>
                  <a:pt x="266" y="265"/>
                  <a:pt x="273" y="277"/>
                  <a:pt x="283" y="280"/>
                </a:cubicBezTo>
                <a:cubicBezTo>
                  <a:pt x="273" y="276"/>
                  <a:pt x="267" y="264"/>
                  <a:pt x="271" y="255"/>
                </a:cubicBezTo>
                <a:cubicBezTo>
                  <a:pt x="273" y="245"/>
                  <a:pt x="287" y="241"/>
                  <a:pt x="295" y="246"/>
                </a:cubicBezTo>
                <a:moveTo>
                  <a:pt x="523" y="480"/>
                </a:moveTo>
                <a:cubicBezTo>
                  <a:pt x="523" y="480"/>
                  <a:pt x="523" y="480"/>
                  <a:pt x="524" y="480"/>
                </a:cubicBezTo>
                <a:cubicBezTo>
                  <a:pt x="523" y="480"/>
                  <a:pt x="523" y="480"/>
                  <a:pt x="523" y="480"/>
                </a:cubicBezTo>
                <a:cubicBezTo>
                  <a:pt x="523" y="480"/>
                  <a:pt x="523" y="480"/>
                  <a:pt x="523" y="480"/>
                </a:cubicBezTo>
                <a:moveTo>
                  <a:pt x="524" y="480"/>
                </a:moveTo>
                <a:cubicBezTo>
                  <a:pt x="524" y="480"/>
                  <a:pt x="524" y="480"/>
                  <a:pt x="524" y="480"/>
                </a:cubicBezTo>
                <a:cubicBezTo>
                  <a:pt x="524" y="480"/>
                  <a:pt x="524" y="480"/>
                  <a:pt x="524" y="480"/>
                </a:cubicBezTo>
                <a:cubicBezTo>
                  <a:pt x="524" y="480"/>
                  <a:pt x="524" y="480"/>
                  <a:pt x="524" y="480"/>
                </a:cubicBezTo>
                <a:moveTo>
                  <a:pt x="904" y="577"/>
                </a:moveTo>
                <a:cubicBezTo>
                  <a:pt x="904" y="567"/>
                  <a:pt x="898" y="562"/>
                  <a:pt x="893" y="562"/>
                </a:cubicBezTo>
                <a:cubicBezTo>
                  <a:pt x="892" y="562"/>
                  <a:pt x="890" y="562"/>
                  <a:pt x="889" y="563"/>
                </a:cubicBezTo>
                <a:cubicBezTo>
                  <a:pt x="885" y="567"/>
                  <a:pt x="884" y="573"/>
                  <a:pt x="883" y="577"/>
                </a:cubicBezTo>
                <a:cubicBezTo>
                  <a:pt x="883" y="577"/>
                  <a:pt x="883" y="577"/>
                  <a:pt x="883" y="577"/>
                </a:cubicBezTo>
                <a:cubicBezTo>
                  <a:pt x="883" y="577"/>
                  <a:pt x="883" y="577"/>
                  <a:pt x="883" y="578"/>
                </a:cubicBezTo>
                <a:cubicBezTo>
                  <a:pt x="883" y="580"/>
                  <a:pt x="883" y="584"/>
                  <a:pt x="877" y="589"/>
                </a:cubicBezTo>
                <a:cubicBezTo>
                  <a:pt x="874" y="592"/>
                  <a:pt x="869" y="593"/>
                  <a:pt x="864" y="593"/>
                </a:cubicBezTo>
                <a:cubicBezTo>
                  <a:pt x="858" y="593"/>
                  <a:pt x="850" y="591"/>
                  <a:pt x="843" y="586"/>
                </a:cubicBezTo>
                <a:cubicBezTo>
                  <a:pt x="831" y="576"/>
                  <a:pt x="823" y="563"/>
                  <a:pt x="818" y="552"/>
                </a:cubicBezTo>
                <a:cubicBezTo>
                  <a:pt x="816" y="546"/>
                  <a:pt x="814" y="542"/>
                  <a:pt x="812" y="538"/>
                </a:cubicBezTo>
                <a:cubicBezTo>
                  <a:pt x="812" y="536"/>
                  <a:pt x="811" y="535"/>
                  <a:pt x="811" y="534"/>
                </a:cubicBezTo>
                <a:cubicBezTo>
                  <a:pt x="811" y="534"/>
                  <a:pt x="810" y="533"/>
                  <a:pt x="810" y="533"/>
                </a:cubicBezTo>
                <a:cubicBezTo>
                  <a:pt x="810" y="533"/>
                  <a:pt x="810" y="532"/>
                  <a:pt x="809" y="532"/>
                </a:cubicBezTo>
                <a:cubicBezTo>
                  <a:pt x="809" y="532"/>
                  <a:pt x="809" y="532"/>
                  <a:pt x="809" y="532"/>
                </a:cubicBezTo>
                <a:cubicBezTo>
                  <a:pt x="809" y="530"/>
                  <a:pt x="809" y="528"/>
                  <a:pt x="809" y="526"/>
                </a:cubicBezTo>
                <a:cubicBezTo>
                  <a:pt x="810" y="529"/>
                  <a:pt x="812" y="533"/>
                  <a:pt x="815" y="537"/>
                </a:cubicBezTo>
                <a:cubicBezTo>
                  <a:pt x="818" y="541"/>
                  <a:pt x="822" y="544"/>
                  <a:pt x="827" y="545"/>
                </a:cubicBezTo>
                <a:cubicBezTo>
                  <a:pt x="829" y="546"/>
                  <a:pt x="831" y="547"/>
                  <a:pt x="833" y="547"/>
                </a:cubicBezTo>
                <a:cubicBezTo>
                  <a:pt x="836" y="547"/>
                  <a:pt x="839" y="546"/>
                  <a:pt x="841" y="545"/>
                </a:cubicBezTo>
                <a:cubicBezTo>
                  <a:pt x="850" y="542"/>
                  <a:pt x="852" y="534"/>
                  <a:pt x="852" y="532"/>
                </a:cubicBezTo>
                <a:cubicBezTo>
                  <a:pt x="852" y="532"/>
                  <a:pt x="852" y="532"/>
                  <a:pt x="852" y="531"/>
                </a:cubicBezTo>
                <a:cubicBezTo>
                  <a:pt x="852" y="531"/>
                  <a:pt x="852" y="531"/>
                  <a:pt x="852" y="530"/>
                </a:cubicBezTo>
                <a:cubicBezTo>
                  <a:pt x="852" y="526"/>
                  <a:pt x="849" y="523"/>
                  <a:pt x="847" y="523"/>
                </a:cubicBezTo>
                <a:cubicBezTo>
                  <a:pt x="846" y="523"/>
                  <a:pt x="845" y="523"/>
                  <a:pt x="845" y="523"/>
                </a:cubicBezTo>
                <a:cubicBezTo>
                  <a:pt x="842" y="525"/>
                  <a:pt x="841" y="528"/>
                  <a:pt x="841" y="530"/>
                </a:cubicBezTo>
                <a:cubicBezTo>
                  <a:pt x="840" y="531"/>
                  <a:pt x="841" y="533"/>
                  <a:pt x="837" y="536"/>
                </a:cubicBezTo>
                <a:cubicBezTo>
                  <a:pt x="835" y="537"/>
                  <a:pt x="834" y="537"/>
                  <a:pt x="832" y="537"/>
                </a:cubicBezTo>
                <a:cubicBezTo>
                  <a:pt x="828" y="537"/>
                  <a:pt x="823" y="536"/>
                  <a:pt x="820" y="532"/>
                </a:cubicBezTo>
                <a:cubicBezTo>
                  <a:pt x="814" y="527"/>
                  <a:pt x="811" y="519"/>
                  <a:pt x="809" y="513"/>
                </a:cubicBezTo>
                <a:cubicBezTo>
                  <a:pt x="808" y="511"/>
                  <a:pt x="807" y="508"/>
                  <a:pt x="807" y="506"/>
                </a:cubicBezTo>
                <a:cubicBezTo>
                  <a:pt x="807" y="505"/>
                  <a:pt x="807" y="505"/>
                  <a:pt x="806" y="504"/>
                </a:cubicBezTo>
                <a:cubicBezTo>
                  <a:pt x="808" y="506"/>
                  <a:pt x="811" y="508"/>
                  <a:pt x="814" y="508"/>
                </a:cubicBezTo>
                <a:cubicBezTo>
                  <a:pt x="814" y="508"/>
                  <a:pt x="815" y="508"/>
                  <a:pt x="816" y="508"/>
                </a:cubicBezTo>
                <a:cubicBezTo>
                  <a:pt x="818" y="508"/>
                  <a:pt x="820" y="508"/>
                  <a:pt x="822" y="507"/>
                </a:cubicBezTo>
                <a:cubicBezTo>
                  <a:pt x="826" y="504"/>
                  <a:pt x="827" y="500"/>
                  <a:pt x="827" y="498"/>
                </a:cubicBezTo>
                <a:cubicBezTo>
                  <a:pt x="827" y="498"/>
                  <a:pt x="827" y="498"/>
                  <a:pt x="827" y="497"/>
                </a:cubicBezTo>
                <a:cubicBezTo>
                  <a:pt x="827" y="495"/>
                  <a:pt x="825" y="493"/>
                  <a:pt x="823" y="493"/>
                </a:cubicBezTo>
                <a:cubicBezTo>
                  <a:pt x="823" y="493"/>
                  <a:pt x="822" y="493"/>
                  <a:pt x="822" y="493"/>
                </a:cubicBezTo>
                <a:cubicBezTo>
                  <a:pt x="820" y="495"/>
                  <a:pt x="820" y="497"/>
                  <a:pt x="820" y="498"/>
                </a:cubicBezTo>
                <a:cubicBezTo>
                  <a:pt x="820" y="498"/>
                  <a:pt x="820" y="498"/>
                  <a:pt x="820" y="498"/>
                </a:cubicBezTo>
                <a:cubicBezTo>
                  <a:pt x="820" y="498"/>
                  <a:pt x="820" y="498"/>
                  <a:pt x="820" y="498"/>
                </a:cubicBezTo>
                <a:cubicBezTo>
                  <a:pt x="820" y="498"/>
                  <a:pt x="820" y="498"/>
                  <a:pt x="820" y="498"/>
                </a:cubicBezTo>
                <a:cubicBezTo>
                  <a:pt x="820" y="499"/>
                  <a:pt x="820" y="500"/>
                  <a:pt x="818" y="501"/>
                </a:cubicBezTo>
                <a:cubicBezTo>
                  <a:pt x="818" y="502"/>
                  <a:pt x="816" y="503"/>
                  <a:pt x="815" y="503"/>
                </a:cubicBezTo>
                <a:cubicBezTo>
                  <a:pt x="813" y="503"/>
                  <a:pt x="811" y="502"/>
                  <a:pt x="809" y="501"/>
                </a:cubicBezTo>
                <a:cubicBezTo>
                  <a:pt x="806" y="498"/>
                  <a:pt x="803" y="494"/>
                  <a:pt x="801" y="491"/>
                </a:cubicBezTo>
                <a:cubicBezTo>
                  <a:pt x="801" y="490"/>
                  <a:pt x="800" y="489"/>
                  <a:pt x="800" y="488"/>
                </a:cubicBezTo>
                <a:cubicBezTo>
                  <a:pt x="799" y="487"/>
                  <a:pt x="799" y="487"/>
                  <a:pt x="799" y="486"/>
                </a:cubicBezTo>
                <a:cubicBezTo>
                  <a:pt x="799" y="486"/>
                  <a:pt x="799" y="486"/>
                  <a:pt x="799" y="486"/>
                </a:cubicBezTo>
                <a:cubicBezTo>
                  <a:pt x="799" y="486"/>
                  <a:pt x="799" y="486"/>
                  <a:pt x="798" y="486"/>
                </a:cubicBezTo>
                <a:cubicBezTo>
                  <a:pt x="798" y="486"/>
                  <a:pt x="798" y="486"/>
                  <a:pt x="798" y="486"/>
                </a:cubicBezTo>
                <a:cubicBezTo>
                  <a:pt x="798" y="485"/>
                  <a:pt x="798" y="485"/>
                  <a:pt x="798" y="485"/>
                </a:cubicBezTo>
                <a:cubicBezTo>
                  <a:pt x="798" y="485"/>
                  <a:pt x="798" y="485"/>
                  <a:pt x="798" y="485"/>
                </a:cubicBezTo>
                <a:cubicBezTo>
                  <a:pt x="798" y="485"/>
                  <a:pt x="798" y="485"/>
                  <a:pt x="798" y="485"/>
                </a:cubicBezTo>
                <a:cubicBezTo>
                  <a:pt x="798" y="485"/>
                  <a:pt x="798" y="486"/>
                  <a:pt x="797" y="486"/>
                </a:cubicBezTo>
                <a:cubicBezTo>
                  <a:pt x="795" y="481"/>
                  <a:pt x="792" y="476"/>
                  <a:pt x="788" y="471"/>
                </a:cubicBezTo>
                <a:cubicBezTo>
                  <a:pt x="769" y="447"/>
                  <a:pt x="738" y="432"/>
                  <a:pt x="707" y="432"/>
                </a:cubicBezTo>
                <a:cubicBezTo>
                  <a:pt x="684" y="432"/>
                  <a:pt x="661" y="438"/>
                  <a:pt x="641" y="449"/>
                </a:cubicBezTo>
                <a:cubicBezTo>
                  <a:pt x="648" y="443"/>
                  <a:pt x="655" y="438"/>
                  <a:pt x="662" y="432"/>
                </a:cubicBezTo>
                <a:cubicBezTo>
                  <a:pt x="665" y="430"/>
                  <a:pt x="668" y="428"/>
                  <a:pt x="671" y="426"/>
                </a:cubicBezTo>
                <a:cubicBezTo>
                  <a:pt x="689" y="416"/>
                  <a:pt x="715" y="405"/>
                  <a:pt x="745" y="405"/>
                </a:cubicBezTo>
                <a:cubicBezTo>
                  <a:pt x="764" y="405"/>
                  <a:pt x="786" y="410"/>
                  <a:pt x="807" y="422"/>
                </a:cubicBezTo>
                <a:cubicBezTo>
                  <a:pt x="829" y="434"/>
                  <a:pt x="843" y="439"/>
                  <a:pt x="852" y="439"/>
                </a:cubicBezTo>
                <a:cubicBezTo>
                  <a:pt x="865" y="439"/>
                  <a:pt x="867" y="427"/>
                  <a:pt x="869" y="416"/>
                </a:cubicBezTo>
                <a:cubicBezTo>
                  <a:pt x="872" y="405"/>
                  <a:pt x="874" y="394"/>
                  <a:pt x="889" y="393"/>
                </a:cubicBezTo>
                <a:cubicBezTo>
                  <a:pt x="889" y="392"/>
                  <a:pt x="889" y="392"/>
                  <a:pt x="889" y="392"/>
                </a:cubicBezTo>
                <a:cubicBezTo>
                  <a:pt x="874" y="393"/>
                  <a:pt x="871" y="405"/>
                  <a:pt x="868" y="416"/>
                </a:cubicBezTo>
                <a:cubicBezTo>
                  <a:pt x="866" y="427"/>
                  <a:pt x="864" y="438"/>
                  <a:pt x="852" y="438"/>
                </a:cubicBezTo>
                <a:cubicBezTo>
                  <a:pt x="843" y="438"/>
                  <a:pt x="830" y="433"/>
                  <a:pt x="808" y="421"/>
                </a:cubicBezTo>
                <a:cubicBezTo>
                  <a:pt x="786" y="409"/>
                  <a:pt x="765" y="404"/>
                  <a:pt x="745" y="404"/>
                </a:cubicBezTo>
                <a:cubicBezTo>
                  <a:pt x="712" y="404"/>
                  <a:pt x="684" y="417"/>
                  <a:pt x="665" y="428"/>
                </a:cubicBezTo>
                <a:cubicBezTo>
                  <a:pt x="680" y="414"/>
                  <a:pt x="693" y="398"/>
                  <a:pt x="703" y="379"/>
                </a:cubicBezTo>
                <a:cubicBezTo>
                  <a:pt x="703" y="380"/>
                  <a:pt x="703" y="380"/>
                  <a:pt x="703" y="380"/>
                </a:cubicBezTo>
                <a:cubicBezTo>
                  <a:pt x="703" y="380"/>
                  <a:pt x="703" y="380"/>
                  <a:pt x="703" y="379"/>
                </a:cubicBezTo>
                <a:cubicBezTo>
                  <a:pt x="705" y="377"/>
                  <a:pt x="706" y="374"/>
                  <a:pt x="707" y="371"/>
                </a:cubicBezTo>
                <a:cubicBezTo>
                  <a:pt x="708" y="370"/>
                  <a:pt x="709" y="368"/>
                  <a:pt x="709" y="367"/>
                </a:cubicBezTo>
                <a:cubicBezTo>
                  <a:pt x="715" y="360"/>
                  <a:pt x="725" y="356"/>
                  <a:pt x="734" y="357"/>
                </a:cubicBezTo>
                <a:cubicBezTo>
                  <a:pt x="748" y="358"/>
                  <a:pt x="758" y="376"/>
                  <a:pt x="752" y="389"/>
                </a:cubicBezTo>
                <a:cubicBezTo>
                  <a:pt x="759" y="376"/>
                  <a:pt x="750" y="357"/>
                  <a:pt x="735" y="356"/>
                </a:cubicBezTo>
                <a:cubicBezTo>
                  <a:pt x="725" y="354"/>
                  <a:pt x="716" y="358"/>
                  <a:pt x="710" y="365"/>
                </a:cubicBezTo>
                <a:cubicBezTo>
                  <a:pt x="712" y="360"/>
                  <a:pt x="714" y="355"/>
                  <a:pt x="716" y="349"/>
                </a:cubicBezTo>
                <a:cubicBezTo>
                  <a:pt x="726" y="332"/>
                  <a:pt x="746" y="320"/>
                  <a:pt x="767" y="323"/>
                </a:cubicBezTo>
                <a:cubicBezTo>
                  <a:pt x="793" y="325"/>
                  <a:pt x="811" y="357"/>
                  <a:pt x="800" y="381"/>
                </a:cubicBezTo>
                <a:cubicBezTo>
                  <a:pt x="812" y="358"/>
                  <a:pt x="795" y="324"/>
                  <a:pt x="767" y="321"/>
                </a:cubicBezTo>
                <a:cubicBezTo>
                  <a:pt x="753" y="320"/>
                  <a:pt x="739" y="324"/>
                  <a:pt x="729" y="332"/>
                </a:cubicBezTo>
                <a:cubicBezTo>
                  <a:pt x="724" y="337"/>
                  <a:pt x="720" y="342"/>
                  <a:pt x="716" y="348"/>
                </a:cubicBezTo>
                <a:cubicBezTo>
                  <a:pt x="718" y="342"/>
                  <a:pt x="720" y="335"/>
                  <a:pt x="721" y="329"/>
                </a:cubicBezTo>
                <a:cubicBezTo>
                  <a:pt x="721" y="327"/>
                  <a:pt x="722" y="326"/>
                  <a:pt x="723" y="324"/>
                </a:cubicBezTo>
                <a:cubicBezTo>
                  <a:pt x="724" y="325"/>
                  <a:pt x="724" y="325"/>
                  <a:pt x="724" y="325"/>
                </a:cubicBezTo>
                <a:cubicBezTo>
                  <a:pt x="724" y="324"/>
                  <a:pt x="724" y="323"/>
                  <a:pt x="725" y="322"/>
                </a:cubicBezTo>
                <a:cubicBezTo>
                  <a:pt x="731" y="312"/>
                  <a:pt x="739" y="304"/>
                  <a:pt x="747" y="297"/>
                </a:cubicBezTo>
                <a:cubicBezTo>
                  <a:pt x="765" y="283"/>
                  <a:pt x="788" y="278"/>
                  <a:pt x="809" y="281"/>
                </a:cubicBezTo>
                <a:cubicBezTo>
                  <a:pt x="853" y="285"/>
                  <a:pt x="882" y="340"/>
                  <a:pt x="862" y="379"/>
                </a:cubicBezTo>
                <a:cubicBezTo>
                  <a:pt x="883" y="341"/>
                  <a:pt x="855" y="284"/>
                  <a:pt x="810" y="279"/>
                </a:cubicBezTo>
                <a:cubicBezTo>
                  <a:pt x="787" y="277"/>
                  <a:pt x="764" y="282"/>
                  <a:pt x="747" y="296"/>
                </a:cubicBezTo>
                <a:cubicBezTo>
                  <a:pt x="738" y="303"/>
                  <a:pt x="731" y="311"/>
                  <a:pt x="725" y="321"/>
                </a:cubicBezTo>
                <a:cubicBezTo>
                  <a:pt x="729" y="298"/>
                  <a:pt x="744" y="285"/>
                  <a:pt x="758" y="280"/>
                </a:cubicBezTo>
                <a:cubicBezTo>
                  <a:pt x="768" y="276"/>
                  <a:pt x="772" y="270"/>
                  <a:pt x="772" y="265"/>
                </a:cubicBezTo>
                <a:cubicBezTo>
                  <a:pt x="772" y="263"/>
                  <a:pt x="771" y="260"/>
                  <a:pt x="770" y="258"/>
                </a:cubicBezTo>
                <a:cubicBezTo>
                  <a:pt x="779" y="257"/>
                  <a:pt x="787" y="252"/>
                  <a:pt x="789" y="244"/>
                </a:cubicBezTo>
                <a:cubicBezTo>
                  <a:pt x="789" y="244"/>
                  <a:pt x="790" y="243"/>
                  <a:pt x="790" y="242"/>
                </a:cubicBezTo>
                <a:cubicBezTo>
                  <a:pt x="789" y="239"/>
                  <a:pt x="787" y="234"/>
                  <a:pt x="784" y="229"/>
                </a:cubicBezTo>
                <a:cubicBezTo>
                  <a:pt x="795" y="227"/>
                  <a:pt x="803" y="216"/>
                  <a:pt x="803" y="205"/>
                </a:cubicBezTo>
                <a:cubicBezTo>
                  <a:pt x="803" y="200"/>
                  <a:pt x="801" y="195"/>
                  <a:pt x="798" y="190"/>
                </a:cubicBezTo>
                <a:cubicBezTo>
                  <a:pt x="800" y="187"/>
                  <a:pt x="801" y="183"/>
                  <a:pt x="801" y="180"/>
                </a:cubicBezTo>
                <a:cubicBezTo>
                  <a:pt x="801" y="179"/>
                  <a:pt x="801" y="179"/>
                  <a:pt x="801" y="178"/>
                </a:cubicBezTo>
                <a:cubicBezTo>
                  <a:pt x="801" y="169"/>
                  <a:pt x="795" y="162"/>
                  <a:pt x="795" y="154"/>
                </a:cubicBezTo>
                <a:cubicBezTo>
                  <a:pt x="795" y="154"/>
                  <a:pt x="795" y="154"/>
                  <a:pt x="795" y="153"/>
                </a:cubicBezTo>
                <a:cubicBezTo>
                  <a:pt x="795" y="145"/>
                  <a:pt x="798" y="144"/>
                  <a:pt x="802" y="143"/>
                </a:cubicBezTo>
                <a:cubicBezTo>
                  <a:pt x="805" y="141"/>
                  <a:pt x="810" y="141"/>
                  <a:pt x="813" y="137"/>
                </a:cubicBezTo>
                <a:cubicBezTo>
                  <a:pt x="815" y="135"/>
                  <a:pt x="816" y="132"/>
                  <a:pt x="816" y="130"/>
                </a:cubicBezTo>
                <a:cubicBezTo>
                  <a:pt x="816" y="123"/>
                  <a:pt x="806" y="118"/>
                  <a:pt x="806" y="112"/>
                </a:cubicBezTo>
                <a:cubicBezTo>
                  <a:pt x="806" y="111"/>
                  <a:pt x="807" y="110"/>
                  <a:pt x="807" y="110"/>
                </a:cubicBezTo>
                <a:cubicBezTo>
                  <a:pt x="808" y="105"/>
                  <a:pt x="812" y="105"/>
                  <a:pt x="815" y="104"/>
                </a:cubicBezTo>
                <a:cubicBezTo>
                  <a:pt x="819" y="104"/>
                  <a:pt x="823" y="103"/>
                  <a:pt x="823" y="98"/>
                </a:cubicBezTo>
                <a:cubicBezTo>
                  <a:pt x="823" y="96"/>
                  <a:pt x="823" y="94"/>
                  <a:pt x="821" y="90"/>
                </a:cubicBezTo>
                <a:cubicBezTo>
                  <a:pt x="819" y="91"/>
                  <a:pt x="819" y="91"/>
                  <a:pt x="819" y="91"/>
                </a:cubicBezTo>
                <a:cubicBezTo>
                  <a:pt x="819" y="91"/>
                  <a:pt x="819" y="91"/>
                  <a:pt x="819" y="91"/>
                </a:cubicBezTo>
                <a:cubicBezTo>
                  <a:pt x="821" y="94"/>
                  <a:pt x="822" y="97"/>
                  <a:pt x="822" y="98"/>
                </a:cubicBezTo>
                <a:cubicBezTo>
                  <a:pt x="822" y="101"/>
                  <a:pt x="819" y="102"/>
                  <a:pt x="815" y="102"/>
                </a:cubicBezTo>
                <a:cubicBezTo>
                  <a:pt x="811" y="103"/>
                  <a:pt x="807" y="104"/>
                  <a:pt x="805" y="109"/>
                </a:cubicBezTo>
                <a:cubicBezTo>
                  <a:pt x="805" y="110"/>
                  <a:pt x="805" y="111"/>
                  <a:pt x="805" y="112"/>
                </a:cubicBezTo>
                <a:cubicBezTo>
                  <a:pt x="805" y="119"/>
                  <a:pt x="815" y="124"/>
                  <a:pt x="814" y="130"/>
                </a:cubicBezTo>
                <a:cubicBezTo>
                  <a:pt x="814" y="132"/>
                  <a:pt x="814" y="134"/>
                  <a:pt x="812" y="136"/>
                </a:cubicBezTo>
                <a:cubicBezTo>
                  <a:pt x="809" y="140"/>
                  <a:pt x="805" y="140"/>
                  <a:pt x="801" y="141"/>
                </a:cubicBezTo>
                <a:cubicBezTo>
                  <a:pt x="797" y="142"/>
                  <a:pt x="794" y="145"/>
                  <a:pt x="793" y="153"/>
                </a:cubicBezTo>
                <a:cubicBezTo>
                  <a:pt x="793" y="154"/>
                  <a:pt x="793" y="154"/>
                  <a:pt x="793" y="154"/>
                </a:cubicBezTo>
                <a:cubicBezTo>
                  <a:pt x="793" y="163"/>
                  <a:pt x="800" y="170"/>
                  <a:pt x="800" y="178"/>
                </a:cubicBezTo>
                <a:cubicBezTo>
                  <a:pt x="800" y="179"/>
                  <a:pt x="800" y="179"/>
                  <a:pt x="800" y="180"/>
                </a:cubicBezTo>
                <a:cubicBezTo>
                  <a:pt x="799" y="182"/>
                  <a:pt x="798" y="185"/>
                  <a:pt x="796" y="188"/>
                </a:cubicBezTo>
                <a:cubicBezTo>
                  <a:pt x="796" y="188"/>
                  <a:pt x="795" y="187"/>
                  <a:pt x="795" y="187"/>
                </a:cubicBezTo>
                <a:cubicBezTo>
                  <a:pt x="792" y="184"/>
                  <a:pt x="788" y="183"/>
                  <a:pt x="785" y="183"/>
                </a:cubicBezTo>
                <a:cubicBezTo>
                  <a:pt x="780" y="183"/>
                  <a:pt x="776" y="185"/>
                  <a:pt x="776" y="189"/>
                </a:cubicBezTo>
                <a:cubicBezTo>
                  <a:pt x="776" y="192"/>
                  <a:pt x="777" y="194"/>
                  <a:pt x="781" y="196"/>
                </a:cubicBezTo>
                <a:cubicBezTo>
                  <a:pt x="783" y="197"/>
                  <a:pt x="784" y="198"/>
                  <a:pt x="786" y="198"/>
                </a:cubicBezTo>
                <a:cubicBezTo>
                  <a:pt x="790" y="198"/>
                  <a:pt x="794" y="195"/>
                  <a:pt x="797" y="191"/>
                </a:cubicBezTo>
                <a:cubicBezTo>
                  <a:pt x="800" y="196"/>
                  <a:pt x="801" y="200"/>
                  <a:pt x="801" y="205"/>
                </a:cubicBezTo>
                <a:cubicBezTo>
                  <a:pt x="801" y="216"/>
                  <a:pt x="794" y="226"/>
                  <a:pt x="783" y="228"/>
                </a:cubicBezTo>
                <a:cubicBezTo>
                  <a:pt x="777" y="220"/>
                  <a:pt x="769" y="213"/>
                  <a:pt x="763" y="213"/>
                </a:cubicBezTo>
                <a:cubicBezTo>
                  <a:pt x="760" y="213"/>
                  <a:pt x="758" y="215"/>
                  <a:pt x="756" y="217"/>
                </a:cubicBezTo>
                <a:cubicBezTo>
                  <a:pt x="756" y="218"/>
                  <a:pt x="756" y="218"/>
                  <a:pt x="756" y="218"/>
                </a:cubicBezTo>
                <a:cubicBezTo>
                  <a:pt x="757" y="219"/>
                  <a:pt x="757" y="219"/>
                  <a:pt x="757" y="219"/>
                </a:cubicBezTo>
                <a:cubicBezTo>
                  <a:pt x="761" y="222"/>
                  <a:pt x="767" y="227"/>
                  <a:pt x="773" y="229"/>
                </a:cubicBezTo>
                <a:cubicBezTo>
                  <a:pt x="775" y="229"/>
                  <a:pt x="778" y="230"/>
                  <a:pt x="780" y="230"/>
                </a:cubicBezTo>
                <a:cubicBezTo>
                  <a:pt x="781" y="230"/>
                  <a:pt x="781" y="230"/>
                  <a:pt x="782" y="229"/>
                </a:cubicBezTo>
                <a:cubicBezTo>
                  <a:pt x="786" y="234"/>
                  <a:pt x="788" y="239"/>
                  <a:pt x="788" y="242"/>
                </a:cubicBezTo>
                <a:cubicBezTo>
                  <a:pt x="788" y="243"/>
                  <a:pt x="788" y="243"/>
                  <a:pt x="788" y="244"/>
                </a:cubicBezTo>
                <a:cubicBezTo>
                  <a:pt x="786" y="251"/>
                  <a:pt x="778" y="255"/>
                  <a:pt x="769" y="256"/>
                </a:cubicBezTo>
                <a:cubicBezTo>
                  <a:pt x="763" y="249"/>
                  <a:pt x="753" y="244"/>
                  <a:pt x="745" y="244"/>
                </a:cubicBezTo>
                <a:cubicBezTo>
                  <a:pt x="742" y="244"/>
                  <a:pt x="739" y="245"/>
                  <a:pt x="738" y="247"/>
                </a:cubicBezTo>
                <a:cubicBezTo>
                  <a:pt x="737" y="248"/>
                  <a:pt x="737" y="248"/>
                  <a:pt x="737" y="248"/>
                </a:cubicBezTo>
                <a:cubicBezTo>
                  <a:pt x="738" y="248"/>
                  <a:pt x="738" y="248"/>
                  <a:pt x="738" y="248"/>
                </a:cubicBezTo>
                <a:cubicBezTo>
                  <a:pt x="741" y="255"/>
                  <a:pt x="752" y="259"/>
                  <a:pt x="762" y="259"/>
                </a:cubicBezTo>
                <a:cubicBezTo>
                  <a:pt x="764" y="259"/>
                  <a:pt x="766" y="258"/>
                  <a:pt x="768" y="258"/>
                </a:cubicBezTo>
                <a:cubicBezTo>
                  <a:pt x="769" y="260"/>
                  <a:pt x="770" y="263"/>
                  <a:pt x="770" y="265"/>
                </a:cubicBezTo>
                <a:cubicBezTo>
                  <a:pt x="770" y="269"/>
                  <a:pt x="767" y="274"/>
                  <a:pt x="757" y="278"/>
                </a:cubicBezTo>
                <a:cubicBezTo>
                  <a:pt x="742" y="284"/>
                  <a:pt x="726" y="299"/>
                  <a:pt x="722" y="324"/>
                </a:cubicBezTo>
                <a:cubicBezTo>
                  <a:pt x="723" y="324"/>
                  <a:pt x="723" y="324"/>
                  <a:pt x="723" y="324"/>
                </a:cubicBezTo>
                <a:cubicBezTo>
                  <a:pt x="722" y="325"/>
                  <a:pt x="721" y="327"/>
                  <a:pt x="721" y="328"/>
                </a:cubicBezTo>
                <a:cubicBezTo>
                  <a:pt x="724" y="310"/>
                  <a:pt x="725" y="292"/>
                  <a:pt x="723" y="275"/>
                </a:cubicBezTo>
                <a:cubicBezTo>
                  <a:pt x="722" y="262"/>
                  <a:pt x="720" y="249"/>
                  <a:pt x="717" y="237"/>
                </a:cubicBezTo>
                <a:cubicBezTo>
                  <a:pt x="717" y="237"/>
                  <a:pt x="717" y="237"/>
                  <a:pt x="717" y="237"/>
                </a:cubicBezTo>
                <a:cubicBezTo>
                  <a:pt x="717" y="236"/>
                  <a:pt x="716" y="235"/>
                  <a:pt x="716" y="234"/>
                </a:cubicBezTo>
                <a:cubicBezTo>
                  <a:pt x="710" y="216"/>
                  <a:pt x="701" y="199"/>
                  <a:pt x="689" y="184"/>
                </a:cubicBezTo>
                <a:cubicBezTo>
                  <a:pt x="668" y="158"/>
                  <a:pt x="638" y="140"/>
                  <a:pt x="605" y="131"/>
                </a:cubicBezTo>
                <a:cubicBezTo>
                  <a:pt x="605" y="130"/>
                  <a:pt x="605" y="130"/>
                  <a:pt x="605" y="130"/>
                </a:cubicBezTo>
                <a:cubicBezTo>
                  <a:pt x="605" y="130"/>
                  <a:pt x="605" y="130"/>
                  <a:pt x="605" y="130"/>
                </a:cubicBezTo>
                <a:cubicBezTo>
                  <a:pt x="605" y="130"/>
                  <a:pt x="605" y="130"/>
                  <a:pt x="605" y="130"/>
                </a:cubicBezTo>
                <a:cubicBezTo>
                  <a:pt x="603" y="130"/>
                  <a:pt x="602" y="130"/>
                  <a:pt x="601" y="130"/>
                </a:cubicBezTo>
                <a:cubicBezTo>
                  <a:pt x="596" y="129"/>
                  <a:pt x="591" y="128"/>
                  <a:pt x="586" y="127"/>
                </a:cubicBezTo>
                <a:cubicBezTo>
                  <a:pt x="576" y="124"/>
                  <a:pt x="566" y="118"/>
                  <a:pt x="557" y="111"/>
                </a:cubicBezTo>
                <a:cubicBezTo>
                  <a:pt x="543" y="98"/>
                  <a:pt x="533" y="81"/>
                  <a:pt x="533" y="61"/>
                </a:cubicBezTo>
                <a:cubicBezTo>
                  <a:pt x="533" y="61"/>
                  <a:pt x="533" y="60"/>
                  <a:pt x="533" y="59"/>
                </a:cubicBezTo>
                <a:cubicBezTo>
                  <a:pt x="535" y="27"/>
                  <a:pt x="561" y="2"/>
                  <a:pt x="593" y="2"/>
                </a:cubicBezTo>
                <a:cubicBezTo>
                  <a:pt x="594" y="2"/>
                  <a:pt x="595" y="2"/>
                  <a:pt x="596" y="2"/>
                </a:cubicBezTo>
                <a:cubicBezTo>
                  <a:pt x="621" y="3"/>
                  <a:pt x="641" y="24"/>
                  <a:pt x="641" y="49"/>
                </a:cubicBezTo>
                <a:cubicBezTo>
                  <a:pt x="641" y="50"/>
                  <a:pt x="641" y="51"/>
                  <a:pt x="641" y="51"/>
                </a:cubicBezTo>
                <a:cubicBezTo>
                  <a:pt x="640" y="72"/>
                  <a:pt x="624" y="88"/>
                  <a:pt x="603" y="88"/>
                </a:cubicBezTo>
                <a:cubicBezTo>
                  <a:pt x="603" y="88"/>
                  <a:pt x="602" y="88"/>
                  <a:pt x="602" y="88"/>
                </a:cubicBezTo>
                <a:cubicBezTo>
                  <a:pt x="586" y="87"/>
                  <a:pt x="573" y="74"/>
                  <a:pt x="573" y="57"/>
                </a:cubicBezTo>
                <a:cubicBezTo>
                  <a:pt x="573" y="57"/>
                  <a:pt x="573" y="57"/>
                  <a:pt x="573" y="56"/>
                </a:cubicBezTo>
                <a:cubicBezTo>
                  <a:pt x="573" y="43"/>
                  <a:pt x="584" y="33"/>
                  <a:pt x="597" y="33"/>
                </a:cubicBezTo>
                <a:cubicBezTo>
                  <a:pt x="597" y="33"/>
                  <a:pt x="598" y="33"/>
                  <a:pt x="598" y="33"/>
                </a:cubicBezTo>
                <a:cubicBezTo>
                  <a:pt x="598" y="31"/>
                  <a:pt x="598" y="31"/>
                  <a:pt x="598" y="31"/>
                </a:cubicBezTo>
                <a:cubicBezTo>
                  <a:pt x="598" y="31"/>
                  <a:pt x="597" y="31"/>
                  <a:pt x="597" y="31"/>
                </a:cubicBezTo>
                <a:cubicBezTo>
                  <a:pt x="583" y="31"/>
                  <a:pt x="572" y="42"/>
                  <a:pt x="571" y="56"/>
                </a:cubicBezTo>
                <a:cubicBezTo>
                  <a:pt x="571" y="57"/>
                  <a:pt x="571" y="57"/>
                  <a:pt x="571" y="57"/>
                </a:cubicBezTo>
                <a:cubicBezTo>
                  <a:pt x="571" y="74"/>
                  <a:pt x="585" y="89"/>
                  <a:pt x="602" y="89"/>
                </a:cubicBezTo>
                <a:cubicBezTo>
                  <a:pt x="602" y="89"/>
                  <a:pt x="603" y="89"/>
                  <a:pt x="603" y="89"/>
                </a:cubicBezTo>
                <a:cubicBezTo>
                  <a:pt x="625" y="89"/>
                  <a:pt x="642" y="73"/>
                  <a:pt x="643" y="51"/>
                </a:cubicBezTo>
                <a:cubicBezTo>
                  <a:pt x="643" y="51"/>
                  <a:pt x="643" y="50"/>
                  <a:pt x="643" y="49"/>
                </a:cubicBezTo>
                <a:cubicBezTo>
                  <a:pt x="643" y="23"/>
                  <a:pt x="622" y="1"/>
                  <a:pt x="596" y="0"/>
                </a:cubicBezTo>
                <a:cubicBezTo>
                  <a:pt x="595" y="0"/>
                  <a:pt x="594" y="0"/>
                  <a:pt x="593" y="0"/>
                </a:cubicBezTo>
                <a:cubicBezTo>
                  <a:pt x="560" y="0"/>
                  <a:pt x="533" y="26"/>
                  <a:pt x="532" y="59"/>
                </a:cubicBezTo>
                <a:cubicBezTo>
                  <a:pt x="532" y="60"/>
                  <a:pt x="532" y="61"/>
                  <a:pt x="532" y="61"/>
                </a:cubicBezTo>
                <a:cubicBezTo>
                  <a:pt x="532" y="92"/>
                  <a:pt x="554" y="116"/>
                  <a:pt x="578" y="126"/>
                </a:cubicBezTo>
                <a:cubicBezTo>
                  <a:pt x="577" y="126"/>
                  <a:pt x="576" y="126"/>
                  <a:pt x="575" y="126"/>
                </a:cubicBezTo>
                <a:cubicBezTo>
                  <a:pt x="565" y="120"/>
                  <a:pt x="557" y="118"/>
                  <a:pt x="550" y="118"/>
                </a:cubicBezTo>
                <a:cubicBezTo>
                  <a:pt x="545" y="118"/>
                  <a:pt x="541" y="119"/>
                  <a:pt x="537" y="119"/>
                </a:cubicBezTo>
                <a:cubicBezTo>
                  <a:pt x="535" y="119"/>
                  <a:pt x="534" y="119"/>
                  <a:pt x="533" y="119"/>
                </a:cubicBezTo>
                <a:cubicBezTo>
                  <a:pt x="528" y="119"/>
                  <a:pt x="525" y="118"/>
                  <a:pt x="524" y="116"/>
                </a:cubicBezTo>
                <a:cubicBezTo>
                  <a:pt x="529" y="113"/>
                  <a:pt x="536" y="110"/>
                  <a:pt x="537" y="106"/>
                </a:cubicBezTo>
                <a:cubicBezTo>
                  <a:pt x="537" y="105"/>
                  <a:pt x="537" y="105"/>
                  <a:pt x="537" y="104"/>
                </a:cubicBezTo>
                <a:cubicBezTo>
                  <a:pt x="537" y="101"/>
                  <a:pt x="535" y="100"/>
                  <a:pt x="533" y="100"/>
                </a:cubicBezTo>
                <a:cubicBezTo>
                  <a:pt x="529" y="100"/>
                  <a:pt x="524" y="103"/>
                  <a:pt x="522" y="108"/>
                </a:cubicBezTo>
                <a:cubicBezTo>
                  <a:pt x="522" y="110"/>
                  <a:pt x="521" y="112"/>
                  <a:pt x="521" y="113"/>
                </a:cubicBezTo>
                <a:cubicBezTo>
                  <a:pt x="521" y="114"/>
                  <a:pt x="521" y="114"/>
                  <a:pt x="522" y="115"/>
                </a:cubicBezTo>
                <a:cubicBezTo>
                  <a:pt x="520" y="115"/>
                  <a:pt x="519" y="116"/>
                  <a:pt x="518" y="116"/>
                </a:cubicBezTo>
                <a:cubicBezTo>
                  <a:pt x="516" y="116"/>
                  <a:pt x="515" y="116"/>
                  <a:pt x="514" y="116"/>
                </a:cubicBezTo>
                <a:cubicBezTo>
                  <a:pt x="509" y="116"/>
                  <a:pt x="509" y="115"/>
                  <a:pt x="509" y="113"/>
                </a:cubicBezTo>
                <a:cubicBezTo>
                  <a:pt x="509" y="110"/>
                  <a:pt x="511" y="105"/>
                  <a:pt x="512" y="100"/>
                </a:cubicBezTo>
                <a:cubicBezTo>
                  <a:pt x="513" y="96"/>
                  <a:pt x="515" y="92"/>
                  <a:pt x="515" y="88"/>
                </a:cubicBezTo>
                <a:cubicBezTo>
                  <a:pt x="515" y="84"/>
                  <a:pt x="512" y="80"/>
                  <a:pt x="504" y="80"/>
                </a:cubicBezTo>
                <a:cubicBezTo>
                  <a:pt x="504" y="80"/>
                  <a:pt x="503" y="80"/>
                  <a:pt x="503" y="80"/>
                </a:cubicBezTo>
                <a:cubicBezTo>
                  <a:pt x="502" y="80"/>
                  <a:pt x="501" y="80"/>
                  <a:pt x="500" y="80"/>
                </a:cubicBezTo>
                <a:cubicBezTo>
                  <a:pt x="498" y="77"/>
                  <a:pt x="496" y="76"/>
                  <a:pt x="493" y="76"/>
                </a:cubicBezTo>
                <a:cubicBezTo>
                  <a:pt x="491" y="76"/>
                  <a:pt x="489" y="76"/>
                  <a:pt x="487" y="77"/>
                </a:cubicBezTo>
                <a:cubicBezTo>
                  <a:pt x="482" y="79"/>
                  <a:pt x="477" y="80"/>
                  <a:pt x="472" y="80"/>
                </a:cubicBezTo>
                <a:cubicBezTo>
                  <a:pt x="464" y="80"/>
                  <a:pt x="458" y="77"/>
                  <a:pt x="458" y="65"/>
                </a:cubicBezTo>
                <a:cubicBezTo>
                  <a:pt x="458" y="65"/>
                  <a:pt x="458" y="65"/>
                  <a:pt x="458" y="65"/>
                </a:cubicBezTo>
                <a:cubicBezTo>
                  <a:pt x="458" y="61"/>
                  <a:pt x="455" y="59"/>
                  <a:pt x="452" y="59"/>
                </a:cubicBezTo>
                <a:cubicBezTo>
                  <a:pt x="448" y="59"/>
                  <a:pt x="444" y="61"/>
                  <a:pt x="441" y="60"/>
                </a:cubicBezTo>
                <a:cubicBezTo>
                  <a:pt x="438" y="60"/>
                  <a:pt x="436" y="60"/>
                  <a:pt x="436" y="55"/>
                </a:cubicBezTo>
                <a:cubicBezTo>
                  <a:pt x="434" y="55"/>
                  <a:pt x="434" y="55"/>
                  <a:pt x="434" y="55"/>
                </a:cubicBezTo>
                <a:cubicBezTo>
                  <a:pt x="434" y="55"/>
                  <a:pt x="434" y="55"/>
                  <a:pt x="434" y="55"/>
                </a:cubicBezTo>
                <a:cubicBezTo>
                  <a:pt x="434" y="60"/>
                  <a:pt x="438" y="62"/>
                  <a:pt x="441" y="62"/>
                </a:cubicBezTo>
                <a:cubicBezTo>
                  <a:pt x="445" y="62"/>
                  <a:pt x="449" y="61"/>
                  <a:pt x="452" y="61"/>
                </a:cubicBezTo>
                <a:cubicBezTo>
                  <a:pt x="454" y="61"/>
                  <a:pt x="456" y="62"/>
                  <a:pt x="456" y="65"/>
                </a:cubicBezTo>
                <a:cubicBezTo>
                  <a:pt x="456" y="65"/>
                  <a:pt x="456" y="65"/>
                  <a:pt x="456" y="65"/>
                </a:cubicBezTo>
                <a:cubicBezTo>
                  <a:pt x="456" y="71"/>
                  <a:pt x="458" y="75"/>
                  <a:pt x="461" y="78"/>
                </a:cubicBezTo>
                <a:cubicBezTo>
                  <a:pt x="464" y="81"/>
                  <a:pt x="468" y="82"/>
                  <a:pt x="472" y="82"/>
                </a:cubicBezTo>
                <a:cubicBezTo>
                  <a:pt x="477" y="82"/>
                  <a:pt x="482" y="80"/>
                  <a:pt x="487" y="79"/>
                </a:cubicBezTo>
                <a:cubicBezTo>
                  <a:pt x="489" y="78"/>
                  <a:pt x="491" y="78"/>
                  <a:pt x="493" y="78"/>
                </a:cubicBezTo>
                <a:cubicBezTo>
                  <a:pt x="495" y="78"/>
                  <a:pt x="497" y="79"/>
                  <a:pt x="498" y="81"/>
                </a:cubicBezTo>
                <a:cubicBezTo>
                  <a:pt x="493" y="84"/>
                  <a:pt x="489" y="91"/>
                  <a:pt x="489" y="96"/>
                </a:cubicBezTo>
                <a:cubicBezTo>
                  <a:pt x="489" y="97"/>
                  <a:pt x="490" y="99"/>
                  <a:pt x="491" y="100"/>
                </a:cubicBezTo>
                <a:cubicBezTo>
                  <a:pt x="491" y="100"/>
                  <a:pt x="491" y="100"/>
                  <a:pt x="491" y="100"/>
                </a:cubicBezTo>
                <a:cubicBezTo>
                  <a:pt x="492" y="100"/>
                  <a:pt x="492" y="100"/>
                  <a:pt x="492" y="100"/>
                </a:cubicBezTo>
                <a:cubicBezTo>
                  <a:pt x="493" y="101"/>
                  <a:pt x="493" y="101"/>
                  <a:pt x="494" y="101"/>
                </a:cubicBezTo>
                <a:cubicBezTo>
                  <a:pt x="500" y="101"/>
                  <a:pt x="503" y="96"/>
                  <a:pt x="503" y="90"/>
                </a:cubicBezTo>
                <a:cubicBezTo>
                  <a:pt x="503" y="88"/>
                  <a:pt x="503" y="86"/>
                  <a:pt x="502" y="84"/>
                </a:cubicBezTo>
                <a:cubicBezTo>
                  <a:pt x="502" y="83"/>
                  <a:pt x="501" y="83"/>
                  <a:pt x="501" y="82"/>
                </a:cubicBezTo>
                <a:cubicBezTo>
                  <a:pt x="502" y="81"/>
                  <a:pt x="502" y="81"/>
                  <a:pt x="503" y="81"/>
                </a:cubicBezTo>
                <a:cubicBezTo>
                  <a:pt x="503" y="81"/>
                  <a:pt x="503" y="81"/>
                  <a:pt x="504" y="81"/>
                </a:cubicBezTo>
                <a:cubicBezTo>
                  <a:pt x="511" y="82"/>
                  <a:pt x="513" y="85"/>
                  <a:pt x="513" y="88"/>
                </a:cubicBezTo>
                <a:cubicBezTo>
                  <a:pt x="513" y="91"/>
                  <a:pt x="511" y="96"/>
                  <a:pt x="510" y="100"/>
                </a:cubicBezTo>
                <a:cubicBezTo>
                  <a:pt x="509" y="104"/>
                  <a:pt x="507" y="109"/>
                  <a:pt x="507" y="113"/>
                </a:cubicBezTo>
                <a:cubicBezTo>
                  <a:pt x="507" y="114"/>
                  <a:pt x="507" y="115"/>
                  <a:pt x="509" y="116"/>
                </a:cubicBezTo>
                <a:cubicBezTo>
                  <a:pt x="510" y="117"/>
                  <a:pt x="511" y="118"/>
                  <a:pt x="514" y="118"/>
                </a:cubicBezTo>
                <a:cubicBezTo>
                  <a:pt x="515" y="118"/>
                  <a:pt x="516" y="118"/>
                  <a:pt x="518" y="117"/>
                </a:cubicBezTo>
                <a:cubicBezTo>
                  <a:pt x="519" y="117"/>
                  <a:pt x="520" y="117"/>
                  <a:pt x="522" y="116"/>
                </a:cubicBezTo>
                <a:cubicBezTo>
                  <a:pt x="523" y="120"/>
                  <a:pt x="528" y="121"/>
                  <a:pt x="533" y="121"/>
                </a:cubicBezTo>
                <a:cubicBezTo>
                  <a:pt x="534" y="121"/>
                  <a:pt x="536" y="121"/>
                  <a:pt x="537" y="121"/>
                </a:cubicBezTo>
                <a:cubicBezTo>
                  <a:pt x="541" y="120"/>
                  <a:pt x="545" y="120"/>
                  <a:pt x="550" y="120"/>
                </a:cubicBezTo>
                <a:cubicBezTo>
                  <a:pt x="556" y="120"/>
                  <a:pt x="563" y="121"/>
                  <a:pt x="571" y="126"/>
                </a:cubicBezTo>
                <a:cubicBezTo>
                  <a:pt x="551" y="124"/>
                  <a:pt x="530" y="127"/>
                  <a:pt x="511" y="133"/>
                </a:cubicBezTo>
                <a:cubicBezTo>
                  <a:pt x="483" y="141"/>
                  <a:pt x="457" y="159"/>
                  <a:pt x="442" y="184"/>
                </a:cubicBezTo>
                <a:cubicBezTo>
                  <a:pt x="434" y="187"/>
                  <a:pt x="426" y="189"/>
                  <a:pt x="419" y="189"/>
                </a:cubicBezTo>
                <a:cubicBezTo>
                  <a:pt x="411" y="189"/>
                  <a:pt x="404" y="187"/>
                  <a:pt x="398" y="181"/>
                </a:cubicBezTo>
                <a:cubicBezTo>
                  <a:pt x="391" y="176"/>
                  <a:pt x="389" y="169"/>
                  <a:pt x="389" y="161"/>
                </a:cubicBezTo>
                <a:cubicBezTo>
                  <a:pt x="389" y="152"/>
                  <a:pt x="392" y="143"/>
                  <a:pt x="398" y="136"/>
                </a:cubicBezTo>
                <a:cubicBezTo>
                  <a:pt x="397" y="135"/>
                  <a:pt x="397" y="135"/>
                  <a:pt x="397" y="135"/>
                </a:cubicBezTo>
                <a:cubicBezTo>
                  <a:pt x="391" y="142"/>
                  <a:pt x="388" y="152"/>
                  <a:pt x="388" y="161"/>
                </a:cubicBezTo>
                <a:cubicBezTo>
                  <a:pt x="388" y="169"/>
                  <a:pt x="391" y="177"/>
                  <a:pt x="397" y="182"/>
                </a:cubicBezTo>
                <a:cubicBezTo>
                  <a:pt x="403" y="188"/>
                  <a:pt x="411" y="190"/>
                  <a:pt x="419" y="190"/>
                </a:cubicBezTo>
                <a:cubicBezTo>
                  <a:pt x="426" y="190"/>
                  <a:pt x="434" y="188"/>
                  <a:pt x="441" y="185"/>
                </a:cubicBezTo>
                <a:cubicBezTo>
                  <a:pt x="440" y="188"/>
                  <a:pt x="438" y="190"/>
                  <a:pt x="437" y="193"/>
                </a:cubicBezTo>
                <a:cubicBezTo>
                  <a:pt x="422" y="222"/>
                  <a:pt x="418" y="257"/>
                  <a:pt x="429" y="288"/>
                </a:cubicBezTo>
                <a:cubicBezTo>
                  <a:pt x="432" y="296"/>
                  <a:pt x="436" y="304"/>
                  <a:pt x="442" y="312"/>
                </a:cubicBezTo>
                <a:cubicBezTo>
                  <a:pt x="446" y="321"/>
                  <a:pt x="454" y="329"/>
                  <a:pt x="462" y="334"/>
                </a:cubicBezTo>
                <a:cubicBezTo>
                  <a:pt x="473" y="342"/>
                  <a:pt x="485" y="349"/>
                  <a:pt x="498" y="352"/>
                </a:cubicBezTo>
                <a:cubicBezTo>
                  <a:pt x="530" y="361"/>
                  <a:pt x="564" y="354"/>
                  <a:pt x="593" y="340"/>
                </a:cubicBezTo>
                <a:cubicBezTo>
                  <a:pt x="564" y="354"/>
                  <a:pt x="530" y="361"/>
                  <a:pt x="499" y="352"/>
                </a:cubicBezTo>
                <a:cubicBezTo>
                  <a:pt x="486" y="349"/>
                  <a:pt x="475" y="343"/>
                  <a:pt x="465" y="335"/>
                </a:cubicBezTo>
                <a:cubicBezTo>
                  <a:pt x="472" y="339"/>
                  <a:pt x="481" y="341"/>
                  <a:pt x="490" y="341"/>
                </a:cubicBezTo>
                <a:cubicBezTo>
                  <a:pt x="498" y="341"/>
                  <a:pt x="505" y="340"/>
                  <a:pt x="513" y="337"/>
                </a:cubicBezTo>
                <a:cubicBezTo>
                  <a:pt x="529" y="329"/>
                  <a:pt x="539" y="313"/>
                  <a:pt x="539" y="297"/>
                </a:cubicBezTo>
                <a:cubicBezTo>
                  <a:pt x="539" y="291"/>
                  <a:pt x="537" y="285"/>
                  <a:pt x="535" y="279"/>
                </a:cubicBezTo>
                <a:cubicBezTo>
                  <a:pt x="529" y="266"/>
                  <a:pt x="516" y="258"/>
                  <a:pt x="503" y="258"/>
                </a:cubicBezTo>
                <a:cubicBezTo>
                  <a:pt x="498" y="258"/>
                  <a:pt x="493" y="259"/>
                  <a:pt x="488" y="261"/>
                </a:cubicBezTo>
                <a:cubicBezTo>
                  <a:pt x="478" y="266"/>
                  <a:pt x="471" y="276"/>
                  <a:pt x="471" y="287"/>
                </a:cubicBezTo>
                <a:cubicBezTo>
                  <a:pt x="471" y="291"/>
                  <a:pt x="472" y="295"/>
                  <a:pt x="474" y="299"/>
                </a:cubicBezTo>
                <a:cubicBezTo>
                  <a:pt x="478" y="307"/>
                  <a:pt x="486" y="312"/>
                  <a:pt x="495" y="312"/>
                </a:cubicBezTo>
                <a:cubicBezTo>
                  <a:pt x="498" y="312"/>
                  <a:pt x="501" y="311"/>
                  <a:pt x="504" y="310"/>
                </a:cubicBezTo>
                <a:cubicBezTo>
                  <a:pt x="511" y="307"/>
                  <a:pt x="515" y="300"/>
                  <a:pt x="515" y="293"/>
                </a:cubicBezTo>
                <a:cubicBezTo>
                  <a:pt x="515" y="291"/>
                  <a:pt x="515" y="288"/>
                  <a:pt x="513" y="286"/>
                </a:cubicBezTo>
                <a:cubicBezTo>
                  <a:pt x="511" y="280"/>
                  <a:pt x="506" y="277"/>
                  <a:pt x="500" y="277"/>
                </a:cubicBezTo>
                <a:cubicBezTo>
                  <a:pt x="498" y="277"/>
                  <a:pt x="496" y="277"/>
                  <a:pt x="494" y="278"/>
                </a:cubicBezTo>
                <a:cubicBezTo>
                  <a:pt x="489" y="280"/>
                  <a:pt x="486" y="285"/>
                  <a:pt x="487" y="289"/>
                </a:cubicBezTo>
                <a:cubicBezTo>
                  <a:pt x="486" y="291"/>
                  <a:pt x="487" y="293"/>
                  <a:pt x="488" y="294"/>
                </a:cubicBezTo>
                <a:cubicBezTo>
                  <a:pt x="489" y="298"/>
                  <a:pt x="493" y="300"/>
                  <a:pt x="497" y="300"/>
                </a:cubicBezTo>
                <a:cubicBezTo>
                  <a:pt x="498" y="300"/>
                  <a:pt x="499" y="300"/>
                  <a:pt x="501" y="299"/>
                </a:cubicBezTo>
                <a:cubicBezTo>
                  <a:pt x="504" y="298"/>
                  <a:pt x="505" y="295"/>
                  <a:pt x="505" y="292"/>
                </a:cubicBezTo>
                <a:cubicBezTo>
                  <a:pt x="505" y="291"/>
                  <a:pt x="505" y="290"/>
                  <a:pt x="505" y="289"/>
                </a:cubicBezTo>
                <a:cubicBezTo>
                  <a:pt x="504" y="286"/>
                  <a:pt x="501" y="285"/>
                  <a:pt x="499" y="285"/>
                </a:cubicBezTo>
                <a:cubicBezTo>
                  <a:pt x="498" y="285"/>
                  <a:pt x="497" y="285"/>
                  <a:pt x="496" y="285"/>
                </a:cubicBezTo>
                <a:cubicBezTo>
                  <a:pt x="494" y="286"/>
                  <a:pt x="493" y="288"/>
                  <a:pt x="493" y="290"/>
                </a:cubicBezTo>
                <a:cubicBezTo>
                  <a:pt x="493" y="291"/>
                  <a:pt x="493" y="292"/>
                  <a:pt x="493" y="292"/>
                </a:cubicBezTo>
                <a:cubicBezTo>
                  <a:pt x="494" y="294"/>
                  <a:pt x="496" y="295"/>
                  <a:pt x="497" y="295"/>
                </a:cubicBezTo>
                <a:cubicBezTo>
                  <a:pt x="498" y="295"/>
                  <a:pt x="499" y="295"/>
                  <a:pt x="499" y="295"/>
                </a:cubicBezTo>
                <a:cubicBezTo>
                  <a:pt x="501" y="294"/>
                  <a:pt x="501" y="293"/>
                  <a:pt x="501" y="291"/>
                </a:cubicBezTo>
                <a:cubicBezTo>
                  <a:pt x="501" y="291"/>
                  <a:pt x="501" y="290"/>
                  <a:pt x="501" y="290"/>
                </a:cubicBezTo>
                <a:cubicBezTo>
                  <a:pt x="501" y="288"/>
                  <a:pt x="499" y="288"/>
                  <a:pt x="498" y="288"/>
                </a:cubicBezTo>
                <a:cubicBezTo>
                  <a:pt x="498" y="288"/>
                  <a:pt x="497" y="288"/>
                  <a:pt x="497" y="288"/>
                </a:cubicBezTo>
                <a:cubicBezTo>
                  <a:pt x="496" y="289"/>
                  <a:pt x="495" y="290"/>
                  <a:pt x="495" y="291"/>
                </a:cubicBezTo>
                <a:cubicBezTo>
                  <a:pt x="495" y="291"/>
                  <a:pt x="495" y="291"/>
                  <a:pt x="495" y="292"/>
                </a:cubicBezTo>
                <a:cubicBezTo>
                  <a:pt x="496" y="293"/>
                  <a:pt x="497" y="293"/>
                  <a:pt x="498" y="293"/>
                </a:cubicBezTo>
                <a:cubicBezTo>
                  <a:pt x="498" y="293"/>
                  <a:pt x="498" y="293"/>
                  <a:pt x="499" y="293"/>
                </a:cubicBezTo>
                <a:cubicBezTo>
                  <a:pt x="498" y="291"/>
                  <a:pt x="498" y="291"/>
                  <a:pt x="498" y="291"/>
                </a:cubicBezTo>
                <a:cubicBezTo>
                  <a:pt x="498" y="291"/>
                  <a:pt x="498" y="291"/>
                  <a:pt x="498" y="291"/>
                </a:cubicBezTo>
                <a:cubicBezTo>
                  <a:pt x="497" y="291"/>
                  <a:pt x="497" y="291"/>
                  <a:pt x="497" y="291"/>
                </a:cubicBezTo>
                <a:cubicBezTo>
                  <a:pt x="497" y="291"/>
                  <a:pt x="497" y="291"/>
                  <a:pt x="497" y="291"/>
                </a:cubicBezTo>
                <a:cubicBezTo>
                  <a:pt x="497" y="290"/>
                  <a:pt x="497" y="290"/>
                  <a:pt x="498" y="290"/>
                </a:cubicBezTo>
                <a:cubicBezTo>
                  <a:pt x="498" y="290"/>
                  <a:pt x="498" y="290"/>
                  <a:pt x="498" y="290"/>
                </a:cubicBezTo>
                <a:cubicBezTo>
                  <a:pt x="499" y="290"/>
                  <a:pt x="499" y="290"/>
                  <a:pt x="500" y="290"/>
                </a:cubicBezTo>
                <a:cubicBezTo>
                  <a:pt x="500" y="291"/>
                  <a:pt x="500" y="291"/>
                  <a:pt x="500" y="291"/>
                </a:cubicBezTo>
                <a:cubicBezTo>
                  <a:pt x="500" y="292"/>
                  <a:pt x="499" y="293"/>
                  <a:pt x="498" y="293"/>
                </a:cubicBezTo>
                <a:cubicBezTo>
                  <a:pt x="498" y="293"/>
                  <a:pt x="498" y="293"/>
                  <a:pt x="497" y="293"/>
                </a:cubicBezTo>
                <a:cubicBezTo>
                  <a:pt x="496" y="293"/>
                  <a:pt x="495" y="293"/>
                  <a:pt x="495" y="292"/>
                </a:cubicBezTo>
                <a:cubicBezTo>
                  <a:pt x="495" y="291"/>
                  <a:pt x="494" y="291"/>
                  <a:pt x="494" y="290"/>
                </a:cubicBezTo>
                <a:cubicBezTo>
                  <a:pt x="494" y="289"/>
                  <a:pt x="495" y="287"/>
                  <a:pt x="497" y="287"/>
                </a:cubicBezTo>
                <a:cubicBezTo>
                  <a:pt x="497" y="286"/>
                  <a:pt x="498" y="286"/>
                  <a:pt x="499" y="286"/>
                </a:cubicBezTo>
                <a:cubicBezTo>
                  <a:pt x="501" y="286"/>
                  <a:pt x="502" y="287"/>
                  <a:pt x="503" y="289"/>
                </a:cubicBezTo>
                <a:cubicBezTo>
                  <a:pt x="503" y="290"/>
                  <a:pt x="504" y="291"/>
                  <a:pt x="504" y="292"/>
                </a:cubicBezTo>
                <a:cubicBezTo>
                  <a:pt x="504" y="294"/>
                  <a:pt x="502" y="297"/>
                  <a:pt x="500" y="298"/>
                </a:cubicBezTo>
                <a:cubicBezTo>
                  <a:pt x="499" y="298"/>
                  <a:pt x="498" y="298"/>
                  <a:pt x="497" y="298"/>
                </a:cubicBezTo>
                <a:cubicBezTo>
                  <a:pt x="493" y="298"/>
                  <a:pt x="491" y="297"/>
                  <a:pt x="489" y="294"/>
                </a:cubicBezTo>
                <a:cubicBezTo>
                  <a:pt x="489" y="292"/>
                  <a:pt x="488" y="291"/>
                  <a:pt x="488" y="289"/>
                </a:cubicBezTo>
                <a:cubicBezTo>
                  <a:pt x="488" y="285"/>
                  <a:pt x="491" y="282"/>
                  <a:pt x="494" y="280"/>
                </a:cubicBezTo>
                <a:cubicBezTo>
                  <a:pt x="496" y="279"/>
                  <a:pt x="498" y="279"/>
                  <a:pt x="500" y="279"/>
                </a:cubicBezTo>
                <a:cubicBezTo>
                  <a:pt x="505" y="279"/>
                  <a:pt x="510" y="282"/>
                  <a:pt x="512" y="286"/>
                </a:cubicBezTo>
                <a:cubicBezTo>
                  <a:pt x="513" y="289"/>
                  <a:pt x="513" y="291"/>
                  <a:pt x="513" y="293"/>
                </a:cubicBezTo>
                <a:cubicBezTo>
                  <a:pt x="513" y="300"/>
                  <a:pt x="510" y="306"/>
                  <a:pt x="503" y="308"/>
                </a:cubicBezTo>
                <a:cubicBezTo>
                  <a:pt x="501" y="310"/>
                  <a:pt x="498" y="310"/>
                  <a:pt x="495" y="310"/>
                </a:cubicBezTo>
                <a:cubicBezTo>
                  <a:pt x="487" y="310"/>
                  <a:pt x="479" y="306"/>
                  <a:pt x="475" y="298"/>
                </a:cubicBezTo>
                <a:cubicBezTo>
                  <a:pt x="474" y="294"/>
                  <a:pt x="473" y="291"/>
                  <a:pt x="473" y="287"/>
                </a:cubicBezTo>
                <a:cubicBezTo>
                  <a:pt x="473" y="277"/>
                  <a:pt x="479" y="267"/>
                  <a:pt x="489" y="263"/>
                </a:cubicBezTo>
                <a:cubicBezTo>
                  <a:pt x="493" y="261"/>
                  <a:pt x="498" y="260"/>
                  <a:pt x="503" y="260"/>
                </a:cubicBezTo>
                <a:cubicBezTo>
                  <a:pt x="516" y="260"/>
                  <a:pt x="528" y="267"/>
                  <a:pt x="533" y="279"/>
                </a:cubicBezTo>
                <a:cubicBezTo>
                  <a:pt x="536" y="285"/>
                  <a:pt x="537" y="291"/>
                  <a:pt x="537" y="297"/>
                </a:cubicBezTo>
                <a:cubicBezTo>
                  <a:pt x="537" y="313"/>
                  <a:pt x="528" y="328"/>
                  <a:pt x="512" y="335"/>
                </a:cubicBezTo>
                <a:cubicBezTo>
                  <a:pt x="505" y="338"/>
                  <a:pt x="497" y="340"/>
                  <a:pt x="490" y="340"/>
                </a:cubicBezTo>
                <a:cubicBezTo>
                  <a:pt x="470" y="340"/>
                  <a:pt x="451" y="328"/>
                  <a:pt x="442" y="309"/>
                </a:cubicBezTo>
                <a:cubicBezTo>
                  <a:pt x="441" y="309"/>
                  <a:pt x="441" y="309"/>
                  <a:pt x="441" y="309"/>
                </a:cubicBezTo>
                <a:cubicBezTo>
                  <a:pt x="436" y="303"/>
                  <a:pt x="433" y="295"/>
                  <a:pt x="430" y="288"/>
                </a:cubicBezTo>
                <a:cubicBezTo>
                  <a:pt x="419" y="257"/>
                  <a:pt x="423" y="222"/>
                  <a:pt x="438" y="193"/>
                </a:cubicBezTo>
                <a:cubicBezTo>
                  <a:pt x="439" y="190"/>
                  <a:pt x="441" y="187"/>
                  <a:pt x="442" y="185"/>
                </a:cubicBezTo>
                <a:cubicBezTo>
                  <a:pt x="447" y="182"/>
                  <a:pt x="452" y="180"/>
                  <a:pt x="456" y="177"/>
                </a:cubicBezTo>
                <a:cubicBezTo>
                  <a:pt x="490" y="155"/>
                  <a:pt x="531" y="140"/>
                  <a:pt x="571" y="140"/>
                </a:cubicBezTo>
                <a:cubicBezTo>
                  <a:pt x="591" y="140"/>
                  <a:pt x="610" y="144"/>
                  <a:pt x="629" y="151"/>
                </a:cubicBezTo>
                <a:cubicBezTo>
                  <a:pt x="663" y="165"/>
                  <a:pt x="693" y="189"/>
                  <a:pt x="709" y="222"/>
                </a:cubicBezTo>
                <a:cubicBezTo>
                  <a:pt x="716" y="239"/>
                  <a:pt x="720" y="257"/>
                  <a:pt x="721" y="275"/>
                </a:cubicBezTo>
                <a:cubicBezTo>
                  <a:pt x="723" y="296"/>
                  <a:pt x="721" y="318"/>
                  <a:pt x="716" y="339"/>
                </a:cubicBezTo>
                <a:cubicBezTo>
                  <a:pt x="715" y="341"/>
                  <a:pt x="715" y="344"/>
                  <a:pt x="714" y="347"/>
                </a:cubicBezTo>
                <a:cubicBezTo>
                  <a:pt x="712" y="355"/>
                  <a:pt x="709" y="362"/>
                  <a:pt x="705" y="370"/>
                </a:cubicBezTo>
                <a:cubicBezTo>
                  <a:pt x="682" y="420"/>
                  <a:pt x="637" y="454"/>
                  <a:pt x="588" y="478"/>
                </a:cubicBezTo>
                <a:cubicBezTo>
                  <a:pt x="575" y="482"/>
                  <a:pt x="562" y="488"/>
                  <a:pt x="549" y="495"/>
                </a:cubicBezTo>
                <a:cubicBezTo>
                  <a:pt x="543" y="497"/>
                  <a:pt x="537" y="500"/>
                  <a:pt x="531" y="502"/>
                </a:cubicBezTo>
                <a:cubicBezTo>
                  <a:pt x="524" y="501"/>
                  <a:pt x="517" y="500"/>
                  <a:pt x="510" y="499"/>
                </a:cubicBezTo>
                <a:cubicBezTo>
                  <a:pt x="529" y="493"/>
                  <a:pt x="549" y="485"/>
                  <a:pt x="567" y="476"/>
                </a:cubicBezTo>
                <a:cubicBezTo>
                  <a:pt x="568" y="477"/>
                  <a:pt x="568" y="478"/>
                  <a:pt x="570" y="478"/>
                </a:cubicBezTo>
                <a:cubicBezTo>
                  <a:pt x="571" y="478"/>
                  <a:pt x="573" y="476"/>
                  <a:pt x="573" y="474"/>
                </a:cubicBezTo>
                <a:cubicBezTo>
                  <a:pt x="573" y="474"/>
                  <a:pt x="573" y="474"/>
                  <a:pt x="573" y="474"/>
                </a:cubicBezTo>
                <a:cubicBezTo>
                  <a:pt x="600" y="460"/>
                  <a:pt x="626" y="443"/>
                  <a:pt x="647" y="420"/>
                </a:cubicBezTo>
                <a:cubicBezTo>
                  <a:pt x="648" y="420"/>
                  <a:pt x="649" y="421"/>
                  <a:pt x="650" y="421"/>
                </a:cubicBezTo>
                <a:cubicBezTo>
                  <a:pt x="654" y="421"/>
                  <a:pt x="656" y="418"/>
                  <a:pt x="656" y="415"/>
                </a:cubicBezTo>
                <a:cubicBezTo>
                  <a:pt x="656" y="413"/>
                  <a:pt x="656" y="412"/>
                  <a:pt x="655" y="411"/>
                </a:cubicBezTo>
                <a:cubicBezTo>
                  <a:pt x="661" y="404"/>
                  <a:pt x="667" y="395"/>
                  <a:pt x="673" y="387"/>
                </a:cubicBezTo>
                <a:cubicBezTo>
                  <a:pt x="673" y="387"/>
                  <a:pt x="674" y="387"/>
                  <a:pt x="674" y="387"/>
                </a:cubicBezTo>
                <a:cubicBezTo>
                  <a:pt x="676" y="387"/>
                  <a:pt x="678" y="385"/>
                  <a:pt x="678" y="383"/>
                </a:cubicBezTo>
                <a:cubicBezTo>
                  <a:pt x="678" y="382"/>
                  <a:pt x="677" y="381"/>
                  <a:pt x="676" y="380"/>
                </a:cubicBezTo>
                <a:cubicBezTo>
                  <a:pt x="685" y="364"/>
                  <a:pt x="691" y="348"/>
                  <a:pt x="695" y="330"/>
                </a:cubicBezTo>
                <a:cubicBezTo>
                  <a:pt x="696" y="330"/>
                  <a:pt x="697" y="329"/>
                  <a:pt x="697" y="328"/>
                </a:cubicBezTo>
                <a:cubicBezTo>
                  <a:pt x="697" y="327"/>
                  <a:pt x="696" y="327"/>
                  <a:pt x="696" y="326"/>
                </a:cubicBezTo>
                <a:cubicBezTo>
                  <a:pt x="698" y="311"/>
                  <a:pt x="699" y="296"/>
                  <a:pt x="698" y="282"/>
                </a:cubicBezTo>
                <a:cubicBezTo>
                  <a:pt x="699" y="281"/>
                  <a:pt x="700" y="280"/>
                  <a:pt x="700" y="279"/>
                </a:cubicBezTo>
                <a:cubicBezTo>
                  <a:pt x="700" y="277"/>
                  <a:pt x="699" y="275"/>
                  <a:pt x="697" y="275"/>
                </a:cubicBezTo>
                <a:cubicBezTo>
                  <a:pt x="697" y="275"/>
                  <a:pt x="697" y="275"/>
                  <a:pt x="697" y="275"/>
                </a:cubicBezTo>
                <a:cubicBezTo>
                  <a:pt x="695" y="260"/>
                  <a:pt x="690" y="244"/>
                  <a:pt x="682" y="230"/>
                </a:cubicBezTo>
                <a:cubicBezTo>
                  <a:pt x="677" y="220"/>
                  <a:pt x="671" y="211"/>
                  <a:pt x="664" y="203"/>
                </a:cubicBezTo>
                <a:cubicBezTo>
                  <a:pt x="664" y="203"/>
                  <a:pt x="664" y="203"/>
                  <a:pt x="664" y="202"/>
                </a:cubicBezTo>
                <a:cubicBezTo>
                  <a:pt x="664" y="201"/>
                  <a:pt x="663" y="200"/>
                  <a:pt x="661" y="200"/>
                </a:cubicBezTo>
                <a:cubicBezTo>
                  <a:pt x="661" y="200"/>
                  <a:pt x="661" y="200"/>
                  <a:pt x="660" y="200"/>
                </a:cubicBezTo>
                <a:cubicBezTo>
                  <a:pt x="645" y="185"/>
                  <a:pt x="625" y="175"/>
                  <a:pt x="604" y="172"/>
                </a:cubicBezTo>
                <a:cubicBezTo>
                  <a:pt x="600" y="171"/>
                  <a:pt x="596" y="170"/>
                  <a:pt x="592" y="170"/>
                </a:cubicBezTo>
                <a:cubicBezTo>
                  <a:pt x="592" y="169"/>
                  <a:pt x="591" y="168"/>
                  <a:pt x="589" y="168"/>
                </a:cubicBezTo>
                <a:cubicBezTo>
                  <a:pt x="588" y="168"/>
                  <a:pt x="586" y="169"/>
                  <a:pt x="586" y="170"/>
                </a:cubicBezTo>
                <a:cubicBezTo>
                  <a:pt x="574" y="170"/>
                  <a:pt x="562" y="172"/>
                  <a:pt x="551" y="177"/>
                </a:cubicBezTo>
                <a:cubicBezTo>
                  <a:pt x="551" y="176"/>
                  <a:pt x="550" y="175"/>
                  <a:pt x="549" y="175"/>
                </a:cubicBezTo>
                <a:cubicBezTo>
                  <a:pt x="548" y="175"/>
                  <a:pt x="547" y="176"/>
                  <a:pt x="547" y="178"/>
                </a:cubicBezTo>
                <a:cubicBezTo>
                  <a:pt x="547" y="178"/>
                  <a:pt x="547" y="178"/>
                  <a:pt x="547" y="179"/>
                </a:cubicBezTo>
                <a:cubicBezTo>
                  <a:pt x="535" y="184"/>
                  <a:pt x="525" y="192"/>
                  <a:pt x="517" y="202"/>
                </a:cubicBezTo>
                <a:cubicBezTo>
                  <a:pt x="511" y="197"/>
                  <a:pt x="501" y="202"/>
                  <a:pt x="495" y="211"/>
                </a:cubicBezTo>
                <a:cubicBezTo>
                  <a:pt x="493" y="214"/>
                  <a:pt x="491" y="221"/>
                  <a:pt x="492" y="228"/>
                </a:cubicBezTo>
                <a:cubicBezTo>
                  <a:pt x="492" y="228"/>
                  <a:pt x="497" y="216"/>
                  <a:pt x="509" y="216"/>
                </a:cubicBezTo>
                <a:cubicBezTo>
                  <a:pt x="509" y="216"/>
                  <a:pt x="512" y="218"/>
                  <a:pt x="507" y="224"/>
                </a:cubicBezTo>
                <a:cubicBezTo>
                  <a:pt x="507" y="224"/>
                  <a:pt x="529" y="223"/>
                  <a:pt x="519" y="205"/>
                </a:cubicBezTo>
                <a:cubicBezTo>
                  <a:pt x="519" y="203"/>
                  <a:pt x="518" y="203"/>
                  <a:pt x="517" y="202"/>
                </a:cubicBezTo>
                <a:cubicBezTo>
                  <a:pt x="525" y="192"/>
                  <a:pt x="535" y="184"/>
                  <a:pt x="547" y="179"/>
                </a:cubicBezTo>
                <a:cubicBezTo>
                  <a:pt x="547" y="179"/>
                  <a:pt x="548" y="180"/>
                  <a:pt x="549" y="180"/>
                </a:cubicBezTo>
                <a:cubicBezTo>
                  <a:pt x="550" y="180"/>
                  <a:pt x="551" y="179"/>
                  <a:pt x="551" y="178"/>
                </a:cubicBezTo>
                <a:cubicBezTo>
                  <a:pt x="551" y="177"/>
                  <a:pt x="551" y="177"/>
                  <a:pt x="551" y="177"/>
                </a:cubicBezTo>
                <a:cubicBezTo>
                  <a:pt x="562" y="172"/>
                  <a:pt x="574" y="170"/>
                  <a:pt x="586" y="170"/>
                </a:cubicBezTo>
                <a:cubicBezTo>
                  <a:pt x="586" y="170"/>
                  <a:pt x="586" y="171"/>
                  <a:pt x="586" y="171"/>
                </a:cubicBezTo>
                <a:cubicBezTo>
                  <a:pt x="586" y="173"/>
                  <a:pt x="587" y="174"/>
                  <a:pt x="589" y="174"/>
                </a:cubicBezTo>
                <a:cubicBezTo>
                  <a:pt x="591" y="174"/>
                  <a:pt x="592" y="173"/>
                  <a:pt x="592" y="171"/>
                </a:cubicBezTo>
                <a:cubicBezTo>
                  <a:pt x="592" y="171"/>
                  <a:pt x="592" y="171"/>
                  <a:pt x="592" y="170"/>
                </a:cubicBezTo>
                <a:cubicBezTo>
                  <a:pt x="596" y="171"/>
                  <a:pt x="600" y="171"/>
                  <a:pt x="604" y="172"/>
                </a:cubicBezTo>
                <a:cubicBezTo>
                  <a:pt x="625" y="176"/>
                  <a:pt x="645" y="186"/>
                  <a:pt x="660" y="200"/>
                </a:cubicBezTo>
                <a:cubicBezTo>
                  <a:pt x="659" y="201"/>
                  <a:pt x="659" y="202"/>
                  <a:pt x="659" y="202"/>
                </a:cubicBezTo>
                <a:cubicBezTo>
                  <a:pt x="659" y="204"/>
                  <a:pt x="660" y="205"/>
                  <a:pt x="661" y="205"/>
                </a:cubicBezTo>
                <a:cubicBezTo>
                  <a:pt x="662" y="205"/>
                  <a:pt x="663" y="204"/>
                  <a:pt x="663" y="204"/>
                </a:cubicBezTo>
                <a:cubicBezTo>
                  <a:pt x="671" y="212"/>
                  <a:pt x="677" y="220"/>
                  <a:pt x="681" y="230"/>
                </a:cubicBezTo>
                <a:cubicBezTo>
                  <a:pt x="689" y="245"/>
                  <a:pt x="694" y="260"/>
                  <a:pt x="696" y="276"/>
                </a:cubicBezTo>
                <a:cubicBezTo>
                  <a:pt x="695" y="276"/>
                  <a:pt x="694" y="277"/>
                  <a:pt x="694" y="279"/>
                </a:cubicBezTo>
                <a:cubicBezTo>
                  <a:pt x="694" y="280"/>
                  <a:pt x="695" y="282"/>
                  <a:pt x="697" y="282"/>
                </a:cubicBezTo>
                <a:cubicBezTo>
                  <a:pt x="698" y="296"/>
                  <a:pt x="697" y="311"/>
                  <a:pt x="695" y="326"/>
                </a:cubicBezTo>
                <a:cubicBezTo>
                  <a:pt x="695" y="326"/>
                  <a:pt x="695" y="326"/>
                  <a:pt x="695" y="326"/>
                </a:cubicBezTo>
                <a:cubicBezTo>
                  <a:pt x="693" y="326"/>
                  <a:pt x="692" y="327"/>
                  <a:pt x="692" y="328"/>
                </a:cubicBezTo>
                <a:cubicBezTo>
                  <a:pt x="692" y="329"/>
                  <a:pt x="693" y="330"/>
                  <a:pt x="694" y="330"/>
                </a:cubicBezTo>
                <a:cubicBezTo>
                  <a:pt x="690" y="347"/>
                  <a:pt x="684" y="364"/>
                  <a:pt x="675" y="379"/>
                </a:cubicBezTo>
                <a:cubicBezTo>
                  <a:pt x="675" y="379"/>
                  <a:pt x="675" y="379"/>
                  <a:pt x="674" y="379"/>
                </a:cubicBezTo>
                <a:cubicBezTo>
                  <a:pt x="672" y="379"/>
                  <a:pt x="670" y="381"/>
                  <a:pt x="670" y="383"/>
                </a:cubicBezTo>
                <a:cubicBezTo>
                  <a:pt x="670" y="384"/>
                  <a:pt x="671" y="385"/>
                  <a:pt x="671" y="386"/>
                </a:cubicBezTo>
                <a:cubicBezTo>
                  <a:pt x="666" y="395"/>
                  <a:pt x="661" y="403"/>
                  <a:pt x="654" y="410"/>
                </a:cubicBezTo>
                <a:cubicBezTo>
                  <a:pt x="653" y="409"/>
                  <a:pt x="652" y="409"/>
                  <a:pt x="650" y="409"/>
                </a:cubicBezTo>
                <a:cubicBezTo>
                  <a:pt x="647" y="409"/>
                  <a:pt x="644" y="411"/>
                  <a:pt x="644" y="415"/>
                </a:cubicBezTo>
                <a:cubicBezTo>
                  <a:pt x="644" y="416"/>
                  <a:pt x="645" y="418"/>
                  <a:pt x="646" y="419"/>
                </a:cubicBezTo>
                <a:cubicBezTo>
                  <a:pt x="625" y="441"/>
                  <a:pt x="599" y="458"/>
                  <a:pt x="572" y="472"/>
                </a:cubicBezTo>
                <a:cubicBezTo>
                  <a:pt x="571" y="472"/>
                  <a:pt x="570" y="471"/>
                  <a:pt x="570" y="471"/>
                </a:cubicBezTo>
                <a:cubicBezTo>
                  <a:pt x="568" y="471"/>
                  <a:pt x="566" y="473"/>
                  <a:pt x="566" y="474"/>
                </a:cubicBezTo>
                <a:cubicBezTo>
                  <a:pt x="566" y="475"/>
                  <a:pt x="566" y="475"/>
                  <a:pt x="566" y="475"/>
                </a:cubicBezTo>
                <a:cubicBezTo>
                  <a:pt x="546" y="484"/>
                  <a:pt x="526" y="492"/>
                  <a:pt x="505" y="499"/>
                </a:cubicBezTo>
                <a:cubicBezTo>
                  <a:pt x="496" y="498"/>
                  <a:pt x="487" y="498"/>
                  <a:pt x="479" y="498"/>
                </a:cubicBezTo>
                <a:cubicBezTo>
                  <a:pt x="494" y="492"/>
                  <a:pt x="509" y="487"/>
                  <a:pt x="524" y="480"/>
                </a:cubicBezTo>
                <a:cubicBezTo>
                  <a:pt x="524" y="480"/>
                  <a:pt x="524" y="480"/>
                  <a:pt x="524" y="480"/>
                </a:cubicBezTo>
                <a:cubicBezTo>
                  <a:pt x="524" y="480"/>
                  <a:pt x="524" y="480"/>
                  <a:pt x="524" y="480"/>
                </a:cubicBezTo>
                <a:cubicBezTo>
                  <a:pt x="524" y="480"/>
                  <a:pt x="524" y="480"/>
                  <a:pt x="524" y="480"/>
                </a:cubicBezTo>
                <a:cubicBezTo>
                  <a:pt x="524" y="480"/>
                  <a:pt x="524" y="480"/>
                  <a:pt x="524" y="480"/>
                </a:cubicBezTo>
                <a:cubicBezTo>
                  <a:pt x="524" y="480"/>
                  <a:pt x="524" y="480"/>
                  <a:pt x="524" y="480"/>
                </a:cubicBezTo>
                <a:cubicBezTo>
                  <a:pt x="524" y="480"/>
                  <a:pt x="524" y="480"/>
                  <a:pt x="524" y="480"/>
                </a:cubicBezTo>
                <a:cubicBezTo>
                  <a:pt x="525" y="480"/>
                  <a:pt x="528" y="478"/>
                  <a:pt x="533" y="476"/>
                </a:cubicBezTo>
                <a:cubicBezTo>
                  <a:pt x="534" y="475"/>
                  <a:pt x="535" y="475"/>
                  <a:pt x="535" y="474"/>
                </a:cubicBezTo>
                <a:cubicBezTo>
                  <a:pt x="540" y="472"/>
                  <a:pt x="544" y="470"/>
                  <a:pt x="548" y="468"/>
                </a:cubicBezTo>
                <a:cubicBezTo>
                  <a:pt x="548" y="468"/>
                  <a:pt x="548" y="468"/>
                  <a:pt x="548" y="468"/>
                </a:cubicBezTo>
                <a:cubicBezTo>
                  <a:pt x="551" y="469"/>
                  <a:pt x="551" y="469"/>
                  <a:pt x="551" y="469"/>
                </a:cubicBezTo>
                <a:cubicBezTo>
                  <a:pt x="550" y="468"/>
                  <a:pt x="550" y="468"/>
                  <a:pt x="550" y="468"/>
                </a:cubicBezTo>
                <a:cubicBezTo>
                  <a:pt x="552" y="467"/>
                  <a:pt x="558" y="463"/>
                  <a:pt x="567" y="458"/>
                </a:cubicBezTo>
                <a:cubicBezTo>
                  <a:pt x="567" y="457"/>
                  <a:pt x="568" y="457"/>
                  <a:pt x="569" y="457"/>
                </a:cubicBezTo>
                <a:cubicBezTo>
                  <a:pt x="600" y="437"/>
                  <a:pt x="630" y="412"/>
                  <a:pt x="644" y="377"/>
                </a:cubicBezTo>
                <a:cubicBezTo>
                  <a:pt x="652" y="357"/>
                  <a:pt x="655" y="334"/>
                  <a:pt x="648" y="313"/>
                </a:cubicBezTo>
                <a:cubicBezTo>
                  <a:pt x="642" y="294"/>
                  <a:pt x="628" y="278"/>
                  <a:pt x="610" y="272"/>
                </a:cubicBezTo>
                <a:cubicBezTo>
                  <a:pt x="610" y="267"/>
                  <a:pt x="606" y="262"/>
                  <a:pt x="599" y="259"/>
                </a:cubicBezTo>
                <a:cubicBezTo>
                  <a:pt x="597" y="258"/>
                  <a:pt x="591" y="257"/>
                  <a:pt x="586" y="259"/>
                </a:cubicBezTo>
                <a:cubicBezTo>
                  <a:pt x="586" y="259"/>
                  <a:pt x="596" y="261"/>
                  <a:pt x="597" y="270"/>
                </a:cubicBezTo>
                <a:cubicBezTo>
                  <a:pt x="597" y="270"/>
                  <a:pt x="596" y="273"/>
                  <a:pt x="590" y="269"/>
                </a:cubicBezTo>
                <a:cubicBezTo>
                  <a:pt x="590" y="269"/>
                  <a:pt x="594" y="286"/>
                  <a:pt x="607" y="277"/>
                </a:cubicBezTo>
                <a:cubicBezTo>
                  <a:pt x="609" y="275"/>
                  <a:pt x="609" y="274"/>
                  <a:pt x="610" y="272"/>
                </a:cubicBezTo>
                <a:cubicBezTo>
                  <a:pt x="628" y="279"/>
                  <a:pt x="642" y="295"/>
                  <a:pt x="648" y="313"/>
                </a:cubicBezTo>
                <a:cubicBezTo>
                  <a:pt x="655" y="334"/>
                  <a:pt x="651" y="357"/>
                  <a:pt x="643" y="377"/>
                </a:cubicBezTo>
                <a:cubicBezTo>
                  <a:pt x="631" y="406"/>
                  <a:pt x="609" y="428"/>
                  <a:pt x="583" y="446"/>
                </a:cubicBezTo>
                <a:cubicBezTo>
                  <a:pt x="589" y="441"/>
                  <a:pt x="595" y="434"/>
                  <a:pt x="600" y="426"/>
                </a:cubicBezTo>
                <a:cubicBezTo>
                  <a:pt x="604" y="418"/>
                  <a:pt x="607" y="409"/>
                  <a:pt x="607" y="401"/>
                </a:cubicBezTo>
                <a:cubicBezTo>
                  <a:pt x="607" y="400"/>
                  <a:pt x="607" y="399"/>
                  <a:pt x="607" y="399"/>
                </a:cubicBezTo>
                <a:cubicBezTo>
                  <a:pt x="607" y="399"/>
                  <a:pt x="607" y="399"/>
                  <a:pt x="607" y="399"/>
                </a:cubicBezTo>
                <a:cubicBezTo>
                  <a:pt x="607" y="389"/>
                  <a:pt x="602" y="380"/>
                  <a:pt x="596" y="374"/>
                </a:cubicBezTo>
                <a:cubicBezTo>
                  <a:pt x="588" y="365"/>
                  <a:pt x="578" y="363"/>
                  <a:pt x="571" y="363"/>
                </a:cubicBezTo>
                <a:cubicBezTo>
                  <a:pt x="568" y="363"/>
                  <a:pt x="565" y="364"/>
                  <a:pt x="564" y="364"/>
                </a:cubicBezTo>
                <a:cubicBezTo>
                  <a:pt x="557" y="367"/>
                  <a:pt x="553" y="372"/>
                  <a:pt x="553" y="377"/>
                </a:cubicBezTo>
                <a:cubicBezTo>
                  <a:pt x="553" y="379"/>
                  <a:pt x="554" y="381"/>
                  <a:pt x="555" y="382"/>
                </a:cubicBezTo>
                <a:cubicBezTo>
                  <a:pt x="558" y="384"/>
                  <a:pt x="561" y="385"/>
                  <a:pt x="564" y="385"/>
                </a:cubicBezTo>
                <a:cubicBezTo>
                  <a:pt x="566" y="385"/>
                  <a:pt x="568" y="385"/>
                  <a:pt x="570" y="384"/>
                </a:cubicBezTo>
                <a:cubicBezTo>
                  <a:pt x="571" y="384"/>
                  <a:pt x="572" y="384"/>
                  <a:pt x="574" y="384"/>
                </a:cubicBezTo>
                <a:cubicBezTo>
                  <a:pt x="577" y="384"/>
                  <a:pt x="580" y="384"/>
                  <a:pt x="584" y="387"/>
                </a:cubicBezTo>
                <a:cubicBezTo>
                  <a:pt x="589" y="390"/>
                  <a:pt x="593" y="398"/>
                  <a:pt x="593" y="407"/>
                </a:cubicBezTo>
                <a:cubicBezTo>
                  <a:pt x="593" y="411"/>
                  <a:pt x="592" y="416"/>
                  <a:pt x="590" y="421"/>
                </a:cubicBezTo>
                <a:cubicBezTo>
                  <a:pt x="584" y="434"/>
                  <a:pt x="573" y="446"/>
                  <a:pt x="565" y="454"/>
                </a:cubicBezTo>
                <a:cubicBezTo>
                  <a:pt x="560" y="458"/>
                  <a:pt x="556" y="461"/>
                  <a:pt x="553" y="463"/>
                </a:cubicBezTo>
                <a:cubicBezTo>
                  <a:pt x="552" y="464"/>
                  <a:pt x="550" y="465"/>
                  <a:pt x="550" y="466"/>
                </a:cubicBezTo>
                <a:cubicBezTo>
                  <a:pt x="550" y="466"/>
                  <a:pt x="549" y="466"/>
                  <a:pt x="549" y="466"/>
                </a:cubicBezTo>
                <a:cubicBezTo>
                  <a:pt x="548" y="466"/>
                  <a:pt x="547" y="467"/>
                  <a:pt x="546" y="468"/>
                </a:cubicBezTo>
                <a:cubicBezTo>
                  <a:pt x="548" y="466"/>
                  <a:pt x="550" y="463"/>
                  <a:pt x="552" y="461"/>
                </a:cubicBezTo>
                <a:cubicBezTo>
                  <a:pt x="555" y="457"/>
                  <a:pt x="557" y="452"/>
                  <a:pt x="557" y="447"/>
                </a:cubicBezTo>
                <a:cubicBezTo>
                  <a:pt x="558" y="446"/>
                  <a:pt x="558" y="446"/>
                  <a:pt x="558" y="445"/>
                </a:cubicBezTo>
                <a:cubicBezTo>
                  <a:pt x="558" y="441"/>
                  <a:pt x="556" y="436"/>
                  <a:pt x="553" y="433"/>
                </a:cubicBezTo>
                <a:cubicBezTo>
                  <a:pt x="549" y="427"/>
                  <a:pt x="542" y="426"/>
                  <a:pt x="539" y="426"/>
                </a:cubicBezTo>
                <a:cubicBezTo>
                  <a:pt x="538" y="426"/>
                  <a:pt x="537" y="426"/>
                  <a:pt x="537" y="426"/>
                </a:cubicBezTo>
                <a:cubicBezTo>
                  <a:pt x="532" y="427"/>
                  <a:pt x="530" y="430"/>
                  <a:pt x="530" y="433"/>
                </a:cubicBezTo>
                <a:cubicBezTo>
                  <a:pt x="530" y="434"/>
                  <a:pt x="530" y="435"/>
                  <a:pt x="531" y="436"/>
                </a:cubicBezTo>
                <a:cubicBezTo>
                  <a:pt x="533" y="438"/>
                  <a:pt x="536" y="438"/>
                  <a:pt x="538" y="438"/>
                </a:cubicBezTo>
                <a:cubicBezTo>
                  <a:pt x="538" y="438"/>
                  <a:pt x="538" y="438"/>
                  <a:pt x="539" y="438"/>
                </a:cubicBezTo>
                <a:cubicBezTo>
                  <a:pt x="539" y="438"/>
                  <a:pt x="540" y="438"/>
                  <a:pt x="540" y="438"/>
                </a:cubicBezTo>
                <a:cubicBezTo>
                  <a:pt x="542" y="438"/>
                  <a:pt x="543" y="438"/>
                  <a:pt x="546" y="440"/>
                </a:cubicBezTo>
                <a:cubicBezTo>
                  <a:pt x="548" y="441"/>
                  <a:pt x="549" y="445"/>
                  <a:pt x="549" y="448"/>
                </a:cubicBezTo>
                <a:cubicBezTo>
                  <a:pt x="549" y="451"/>
                  <a:pt x="548" y="454"/>
                  <a:pt x="547" y="457"/>
                </a:cubicBezTo>
                <a:cubicBezTo>
                  <a:pt x="543" y="464"/>
                  <a:pt x="537" y="469"/>
                  <a:pt x="532" y="473"/>
                </a:cubicBezTo>
                <a:cubicBezTo>
                  <a:pt x="529" y="475"/>
                  <a:pt x="527" y="476"/>
                  <a:pt x="525" y="477"/>
                </a:cubicBezTo>
                <a:cubicBezTo>
                  <a:pt x="525" y="477"/>
                  <a:pt x="524" y="478"/>
                  <a:pt x="523" y="478"/>
                </a:cubicBezTo>
                <a:cubicBezTo>
                  <a:pt x="523" y="478"/>
                  <a:pt x="523" y="478"/>
                  <a:pt x="522" y="479"/>
                </a:cubicBezTo>
                <a:cubicBezTo>
                  <a:pt x="521" y="479"/>
                  <a:pt x="520" y="480"/>
                  <a:pt x="519" y="480"/>
                </a:cubicBezTo>
                <a:cubicBezTo>
                  <a:pt x="520" y="480"/>
                  <a:pt x="520" y="479"/>
                  <a:pt x="521" y="479"/>
                </a:cubicBezTo>
                <a:cubicBezTo>
                  <a:pt x="522" y="477"/>
                  <a:pt x="524" y="474"/>
                  <a:pt x="524" y="471"/>
                </a:cubicBezTo>
                <a:cubicBezTo>
                  <a:pt x="525" y="471"/>
                  <a:pt x="525" y="470"/>
                  <a:pt x="525" y="469"/>
                </a:cubicBezTo>
                <a:cubicBezTo>
                  <a:pt x="525" y="467"/>
                  <a:pt x="524" y="465"/>
                  <a:pt x="523" y="463"/>
                </a:cubicBezTo>
                <a:cubicBezTo>
                  <a:pt x="520" y="459"/>
                  <a:pt x="516" y="458"/>
                  <a:pt x="514" y="458"/>
                </a:cubicBezTo>
                <a:cubicBezTo>
                  <a:pt x="514" y="458"/>
                  <a:pt x="514" y="458"/>
                  <a:pt x="514" y="458"/>
                </a:cubicBezTo>
                <a:cubicBezTo>
                  <a:pt x="511" y="458"/>
                  <a:pt x="509" y="460"/>
                  <a:pt x="509" y="462"/>
                </a:cubicBezTo>
                <a:cubicBezTo>
                  <a:pt x="509" y="462"/>
                  <a:pt x="509" y="463"/>
                  <a:pt x="510" y="463"/>
                </a:cubicBezTo>
                <a:cubicBezTo>
                  <a:pt x="511" y="465"/>
                  <a:pt x="513" y="465"/>
                  <a:pt x="514" y="465"/>
                </a:cubicBezTo>
                <a:cubicBezTo>
                  <a:pt x="515" y="465"/>
                  <a:pt x="515" y="465"/>
                  <a:pt x="515" y="465"/>
                </a:cubicBezTo>
                <a:cubicBezTo>
                  <a:pt x="515" y="465"/>
                  <a:pt x="515" y="465"/>
                  <a:pt x="515" y="465"/>
                </a:cubicBezTo>
                <a:cubicBezTo>
                  <a:pt x="516" y="465"/>
                  <a:pt x="516" y="466"/>
                  <a:pt x="517" y="467"/>
                </a:cubicBezTo>
                <a:cubicBezTo>
                  <a:pt x="518" y="467"/>
                  <a:pt x="519" y="469"/>
                  <a:pt x="519" y="470"/>
                </a:cubicBezTo>
                <a:cubicBezTo>
                  <a:pt x="519" y="472"/>
                  <a:pt x="518" y="474"/>
                  <a:pt x="517" y="476"/>
                </a:cubicBezTo>
                <a:cubicBezTo>
                  <a:pt x="514" y="479"/>
                  <a:pt x="511" y="482"/>
                  <a:pt x="508" y="484"/>
                </a:cubicBezTo>
                <a:cubicBezTo>
                  <a:pt x="506" y="485"/>
                  <a:pt x="505" y="485"/>
                  <a:pt x="504" y="486"/>
                </a:cubicBezTo>
                <a:cubicBezTo>
                  <a:pt x="503" y="486"/>
                  <a:pt x="503" y="486"/>
                  <a:pt x="503" y="486"/>
                </a:cubicBezTo>
                <a:cubicBezTo>
                  <a:pt x="503" y="486"/>
                  <a:pt x="502" y="486"/>
                  <a:pt x="502" y="486"/>
                </a:cubicBezTo>
                <a:cubicBezTo>
                  <a:pt x="502" y="487"/>
                  <a:pt x="502" y="486"/>
                  <a:pt x="502" y="487"/>
                </a:cubicBezTo>
                <a:cubicBezTo>
                  <a:pt x="502" y="487"/>
                  <a:pt x="502" y="487"/>
                  <a:pt x="502" y="487"/>
                </a:cubicBezTo>
                <a:cubicBezTo>
                  <a:pt x="502" y="487"/>
                  <a:pt x="502" y="487"/>
                  <a:pt x="502" y="487"/>
                </a:cubicBezTo>
                <a:cubicBezTo>
                  <a:pt x="502" y="487"/>
                  <a:pt x="502" y="487"/>
                  <a:pt x="502" y="487"/>
                </a:cubicBezTo>
                <a:cubicBezTo>
                  <a:pt x="502" y="487"/>
                  <a:pt x="502" y="487"/>
                  <a:pt x="502" y="487"/>
                </a:cubicBezTo>
                <a:cubicBezTo>
                  <a:pt x="502" y="487"/>
                  <a:pt x="502" y="487"/>
                  <a:pt x="502" y="487"/>
                </a:cubicBezTo>
                <a:cubicBezTo>
                  <a:pt x="492" y="491"/>
                  <a:pt x="483" y="495"/>
                  <a:pt x="473" y="498"/>
                </a:cubicBezTo>
                <a:cubicBezTo>
                  <a:pt x="471" y="498"/>
                  <a:pt x="470" y="498"/>
                  <a:pt x="468" y="498"/>
                </a:cubicBezTo>
                <a:cubicBezTo>
                  <a:pt x="459" y="498"/>
                  <a:pt x="451" y="499"/>
                  <a:pt x="442" y="500"/>
                </a:cubicBezTo>
                <a:cubicBezTo>
                  <a:pt x="479" y="472"/>
                  <a:pt x="493" y="443"/>
                  <a:pt x="493" y="418"/>
                </a:cubicBezTo>
                <a:cubicBezTo>
                  <a:pt x="493" y="403"/>
                  <a:pt x="487" y="389"/>
                  <a:pt x="478" y="379"/>
                </a:cubicBezTo>
                <a:cubicBezTo>
                  <a:pt x="469" y="370"/>
                  <a:pt x="457" y="364"/>
                  <a:pt x="443" y="364"/>
                </a:cubicBezTo>
                <a:cubicBezTo>
                  <a:pt x="440" y="364"/>
                  <a:pt x="437" y="364"/>
                  <a:pt x="433" y="365"/>
                </a:cubicBezTo>
                <a:cubicBezTo>
                  <a:pt x="434" y="366"/>
                  <a:pt x="434" y="366"/>
                  <a:pt x="434" y="366"/>
                </a:cubicBezTo>
                <a:cubicBezTo>
                  <a:pt x="437" y="365"/>
                  <a:pt x="440" y="365"/>
                  <a:pt x="443" y="365"/>
                </a:cubicBezTo>
                <a:cubicBezTo>
                  <a:pt x="456" y="365"/>
                  <a:pt x="469" y="370"/>
                  <a:pt x="478" y="380"/>
                </a:cubicBezTo>
                <a:cubicBezTo>
                  <a:pt x="487" y="389"/>
                  <a:pt x="492" y="403"/>
                  <a:pt x="492" y="418"/>
                </a:cubicBezTo>
                <a:cubicBezTo>
                  <a:pt x="492" y="443"/>
                  <a:pt x="478" y="472"/>
                  <a:pt x="441" y="500"/>
                </a:cubicBezTo>
                <a:cubicBezTo>
                  <a:pt x="426" y="501"/>
                  <a:pt x="411" y="503"/>
                  <a:pt x="396" y="506"/>
                </a:cubicBezTo>
                <a:cubicBezTo>
                  <a:pt x="415" y="470"/>
                  <a:pt x="418" y="426"/>
                  <a:pt x="404" y="388"/>
                </a:cubicBezTo>
                <a:cubicBezTo>
                  <a:pt x="393" y="360"/>
                  <a:pt x="374" y="333"/>
                  <a:pt x="349" y="314"/>
                </a:cubicBezTo>
                <a:cubicBezTo>
                  <a:pt x="330" y="296"/>
                  <a:pt x="304" y="284"/>
                  <a:pt x="278" y="281"/>
                </a:cubicBezTo>
                <a:cubicBezTo>
                  <a:pt x="276" y="280"/>
                  <a:pt x="273" y="278"/>
                  <a:pt x="271" y="277"/>
                </a:cubicBezTo>
                <a:cubicBezTo>
                  <a:pt x="272" y="276"/>
                  <a:pt x="272" y="276"/>
                  <a:pt x="272" y="276"/>
                </a:cubicBezTo>
                <a:cubicBezTo>
                  <a:pt x="274" y="278"/>
                  <a:pt x="277" y="280"/>
                  <a:pt x="281" y="281"/>
                </a:cubicBezTo>
                <a:cubicBezTo>
                  <a:pt x="263" y="274"/>
                  <a:pt x="252" y="253"/>
                  <a:pt x="258" y="235"/>
                </a:cubicBezTo>
                <a:cubicBezTo>
                  <a:pt x="263" y="217"/>
                  <a:pt x="288" y="209"/>
                  <a:pt x="303" y="220"/>
                </a:cubicBezTo>
                <a:cubicBezTo>
                  <a:pt x="289" y="208"/>
                  <a:pt x="262" y="215"/>
                  <a:pt x="257" y="234"/>
                </a:cubicBezTo>
                <a:cubicBezTo>
                  <a:pt x="251" y="250"/>
                  <a:pt x="259" y="267"/>
                  <a:pt x="271" y="276"/>
                </a:cubicBezTo>
                <a:cubicBezTo>
                  <a:pt x="270" y="276"/>
                  <a:pt x="269" y="276"/>
                  <a:pt x="268" y="275"/>
                </a:cubicBezTo>
                <a:cubicBezTo>
                  <a:pt x="259" y="269"/>
                  <a:pt x="251" y="260"/>
                  <a:pt x="246" y="251"/>
                </a:cubicBezTo>
                <a:cubicBezTo>
                  <a:pt x="239" y="237"/>
                  <a:pt x="238" y="220"/>
                  <a:pt x="243" y="206"/>
                </a:cubicBezTo>
                <a:cubicBezTo>
                  <a:pt x="251" y="175"/>
                  <a:pt x="293" y="162"/>
                  <a:pt x="318" y="180"/>
                </a:cubicBezTo>
                <a:cubicBezTo>
                  <a:pt x="293" y="161"/>
                  <a:pt x="250" y="173"/>
                  <a:pt x="241" y="205"/>
                </a:cubicBezTo>
                <a:cubicBezTo>
                  <a:pt x="236" y="220"/>
                  <a:pt x="237" y="237"/>
                  <a:pt x="245" y="251"/>
                </a:cubicBezTo>
                <a:cubicBezTo>
                  <a:pt x="251" y="261"/>
                  <a:pt x="258" y="269"/>
                  <a:pt x="268" y="275"/>
                </a:cubicBezTo>
                <a:cubicBezTo>
                  <a:pt x="260" y="274"/>
                  <a:pt x="251" y="273"/>
                  <a:pt x="245" y="269"/>
                </a:cubicBezTo>
                <a:cubicBezTo>
                  <a:pt x="237" y="263"/>
                  <a:pt x="238" y="255"/>
                  <a:pt x="233" y="247"/>
                </a:cubicBezTo>
                <a:cubicBezTo>
                  <a:pt x="229" y="242"/>
                  <a:pt x="225" y="240"/>
                  <a:pt x="220" y="240"/>
                </a:cubicBezTo>
                <a:cubicBezTo>
                  <a:pt x="217" y="240"/>
                  <a:pt x="214" y="241"/>
                  <a:pt x="211" y="242"/>
                </a:cubicBezTo>
                <a:cubicBezTo>
                  <a:pt x="210" y="240"/>
                  <a:pt x="208" y="240"/>
                  <a:pt x="205" y="240"/>
                </a:cubicBezTo>
                <a:cubicBezTo>
                  <a:pt x="196" y="240"/>
                  <a:pt x="183" y="250"/>
                  <a:pt x="178" y="252"/>
                </a:cubicBezTo>
                <a:cubicBezTo>
                  <a:pt x="176" y="253"/>
                  <a:pt x="174" y="253"/>
                  <a:pt x="173" y="253"/>
                </a:cubicBezTo>
                <a:cubicBezTo>
                  <a:pt x="168" y="253"/>
                  <a:pt x="163" y="251"/>
                  <a:pt x="159" y="248"/>
                </a:cubicBezTo>
                <a:cubicBezTo>
                  <a:pt x="157" y="246"/>
                  <a:pt x="155" y="244"/>
                  <a:pt x="154" y="242"/>
                </a:cubicBezTo>
                <a:cubicBezTo>
                  <a:pt x="154" y="242"/>
                  <a:pt x="154" y="242"/>
                  <a:pt x="154" y="242"/>
                </a:cubicBezTo>
                <a:cubicBezTo>
                  <a:pt x="159" y="242"/>
                  <a:pt x="163" y="240"/>
                  <a:pt x="166" y="238"/>
                </a:cubicBezTo>
                <a:cubicBezTo>
                  <a:pt x="168" y="235"/>
                  <a:pt x="169" y="232"/>
                  <a:pt x="169" y="230"/>
                </a:cubicBezTo>
                <a:cubicBezTo>
                  <a:pt x="169" y="227"/>
                  <a:pt x="167" y="225"/>
                  <a:pt x="164" y="225"/>
                </a:cubicBezTo>
                <a:cubicBezTo>
                  <a:pt x="163" y="225"/>
                  <a:pt x="161" y="225"/>
                  <a:pt x="159" y="227"/>
                </a:cubicBezTo>
                <a:cubicBezTo>
                  <a:pt x="154" y="230"/>
                  <a:pt x="152" y="234"/>
                  <a:pt x="152" y="238"/>
                </a:cubicBezTo>
                <a:cubicBezTo>
                  <a:pt x="152" y="238"/>
                  <a:pt x="152" y="239"/>
                  <a:pt x="152" y="240"/>
                </a:cubicBezTo>
                <a:cubicBezTo>
                  <a:pt x="149" y="239"/>
                  <a:pt x="146" y="238"/>
                  <a:pt x="145" y="237"/>
                </a:cubicBezTo>
                <a:cubicBezTo>
                  <a:pt x="139" y="232"/>
                  <a:pt x="140" y="222"/>
                  <a:pt x="134" y="216"/>
                </a:cubicBezTo>
                <a:cubicBezTo>
                  <a:pt x="132" y="214"/>
                  <a:pt x="128" y="212"/>
                  <a:pt x="124" y="212"/>
                </a:cubicBezTo>
                <a:cubicBezTo>
                  <a:pt x="120" y="212"/>
                  <a:pt x="115" y="215"/>
                  <a:pt x="114" y="220"/>
                </a:cubicBezTo>
                <a:cubicBezTo>
                  <a:pt x="116" y="220"/>
                  <a:pt x="116" y="220"/>
                  <a:pt x="116" y="220"/>
                </a:cubicBezTo>
                <a:cubicBezTo>
                  <a:pt x="116" y="216"/>
                  <a:pt x="120" y="214"/>
                  <a:pt x="124" y="214"/>
                </a:cubicBezTo>
                <a:cubicBezTo>
                  <a:pt x="127" y="214"/>
                  <a:pt x="131" y="215"/>
                  <a:pt x="133" y="217"/>
                </a:cubicBezTo>
                <a:cubicBezTo>
                  <a:pt x="139" y="222"/>
                  <a:pt x="137" y="232"/>
                  <a:pt x="143" y="238"/>
                </a:cubicBezTo>
                <a:cubicBezTo>
                  <a:pt x="146" y="240"/>
                  <a:pt x="149" y="241"/>
                  <a:pt x="152" y="241"/>
                </a:cubicBezTo>
                <a:cubicBezTo>
                  <a:pt x="155" y="249"/>
                  <a:pt x="164" y="255"/>
                  <a:pt x="173" y="255"/>
                </a:cubicBezTo>
                <a:cubicBezTo>
                  <a:pt x="175" y="255"/>
                  <a:pt x="177" y="255"/>
                  <a:pt x="179" y="254"/>
                </a:cubicBezTo>
                <a:cubicBezTo>
                  <a:pt x="185" y="252"/>
                  <a:pt x="197" y="241"/>
                  <a:pt x="205" y="241"/>
                </a:cubicBezTo>
                <a:cubicBezTo>
                  <a:pt x="207" y="241"/>
                  <a:pt x="209" y="242"/>
                  <a:pt x="210" y="243"/>
                </a:cubicBezTo>
                <a:cubicBezTo>
                  <a:pt x="204" y="247"/>
                  <a:pt x="200" y="252"/>
                  <a:pt x="200" y="257"/>
                </a:cubicBezTo>
                <a:cubicBezTo>
                  <a:pt x="200" y="260"/>
                  <a:pt x="202" y="263"/>
                  <a:pt x="205" y="264"/>
                </a:cubicBezTo>
                <a:cubicBezTo>
                  <a:pt x="205" y="264"/>
                  <a:pt x="205" y="264"/>
                  <a:pt x="205" y="264"/>
                </a:cubicBezTo>
                <a:cubicBezTo>
                  <a:pt x="205" y="264"/>
                  <a:pt x="205" y="264"/>
                  <a:pt x="205" y="264"/>
                </a:cubicBezTo>
                <a:cubicBezTo>
                  <a:pt x="213" y="263"/>
                  <a:pt x="215" y="259"/>
                  <a:pt x="215" y="254"/>
                </a:cubicBezTo>
                <a:cubicBezTo>
                  <a:pt x="215" y="253"/>
                  <a:pt x="214" y="251"/>
                  <a:pt x="214" y="249"/>
                </a:cubicBezTo>
                <a:cubicBezTo>
                  <a:pt x="214" y="247"/>
                  <a:pt x="213" y="245"/>
                  <a:pt x="212" y="244"/>
                </a:cubicBezTo>
                <a:cubicBezTo>
                  <a:pt x="215" y="242"/>
                  <a:pt x="217" y="242"/>
                  <a:pt x="220" y="242"/>
                </a:cubicBezTo>
                <a:cubicBezTo>
                  <a:pt x="224" y="242"/>
                  <a:pt x="228" y="243"/>
                  <a:pt x="231" y="248"/>
                </a:cubicBezTo>
                <a:cubicBezTo>
                  <a:pt x="236" y="255"/>
                  <a:pt x="235" y="264"/>
                  <a:pt x="244" y="270"/>
                </a:cubicBezTo>
                <a:cubicBezTo>
                  <a:pt x="252" y="276"/>
                  <a:pt x="263" y="276"/>
                  <a:pt x="271" y="278"/>
                </a:cubicBezTo>
                <a:cubicBezTo>
                  <a:pt x="271" y="277"/>
                  <a:pt x="271" y="277"/>
                  <a:pt x="271" y="277"/>
                </a:cubicBezTo>
                <a:cubicBezTo>
                  <a:pt x="273" y="279"/>
                  <a:pt x="275" y="280"/>
                  <a:pt x="278" y="280"/>
                </a:cubicBezTo>
                <a:cubicBezTo>
                  <a:pt x="242" y="275"/>
                  <a:pt x="204" y="284"/>
                  <a:pt x="176" y="306"/>
                </a:cubicBezTo>
                <a:cubicBezTo>
                  <a:pt x="175" y="306"/>
                  <a:pt x="174" y="306"/>
                  <a:pt x="173" y="306"/>
                </a:cubicBezTo>
                <a:cubicBezTo>
                  <a:pt x="171" y="306"/>
                  <a:pt x="170" y="307"/>
                  <a:pt x="170" y="310"/>
                </a:cubicBezTo>
                <a:cubicBezTo>
                  <a:pt x="170" y="310"/>
                  <a:pt x="170" y="311"/>
                  <a:pt x="170" y="311"/>
                </a:cubicBezTo>
                <a:cubicBezTo>
                  <a:pt x="168" y="314"/>
                  <a:pt x="165" y="316"/>
                  <a:pt x="163" y="318"/>
                </a:cubicBezTo>
                <a:cubicBezTo>
                  <a:pt x="147" y="334"/>
                  <a:pt x="138" y="355"/>
                  <a:pt x="136" y="377"/>
                </a:cubicBezTo>
                <a:cubicBezTo>
                  <a:pt x="135" y="377"/>
                  <a:pt x="135" y="377"/>
                  <a:pt x="135" y="377"/>
                </a:cubicBezTo>
                <a:cubicBezTo>
                  <a:pt x="132" y="377"/>
                  <a:pt x="129" y="380"/>
                  <a:pt x="129" y="383"/>
                </a:cubicBezTo>
                <a:cubicBezTo>
                  <a:pt x="129" y="386"/>
                  <a:pt x="132" y="389"/>
                  <a:pt x="135" y="389"/>
                </a:cubicBezTo>
                <a:cubicBezTo>
                  <a:pt x="134" y="412"/>
                  <a:pt x="140" y="435"/>
                  <a:pt x="152" y="454"/>
                </a:cubicBezTo>
                <a:cubicBezTo>
                  <a:pt x="151" y="455"/>
                  <a:pt x="150" y="455"/>
                  <a:pt x="150" y="456"/>
                </a:cubicBezTo>
                <a:cubicBezTo>
                  <a:pt x="150" y="458"/>
                  <a:pt x="152" y="460"/>
                  <a:pt x="154" y="460"/>
                </a:cubicBezTo>
                <a:cubicBezTo>
                  <a:pt x="154" y="460"/>
                  <a:pt x="155" y="459"/>
                  <a:pt x="155" y="459"/>
                </a:cubicBezTo>
                <a:cubicBezTo>
                  <a:pt x="158" y="463"/>
                  <a:pt x="161" y="467"/>
                  <a:pt x="165" y="471"/>
                </a:cubicBezTo>
                <a:cubicBezTo>
                  <a:pt x="164" y="472"/>
                  <a:pt x="164" y="472"/>
                  <a:pt x="164" y="473"/>
                </a:cubicBezTo>
                <a:cubicBezTo>
                  <a:pt x="164" y="474"/>
                  <a:pt x="165" y="475"/>
                  <a:pt x="166" y="475"/>
                </a:cubicBezTo>
                <a:cubicBezTo>
                  <a:pt x="167" y="475"/>
                  <a:pt x="168" y="475"/>
                  <a:pt x="168" y="474"/>
                </a:cubicBezTo>
                <a:cubicBezTo>
                  <a:pt x="177" y="483"/>
                  <a:pt x="187" y="489"/>
                  <a:pt x="198" y="494"/>
                </a:cubicBezTo>
                <a:cubicBezTo>
                  <a:pt x="187" y="489"/>
                  <a:pt x="177" y="482"/>
                  <a:pt x="168" y="474"/>
                </a:cubicBezTo>
                <a:cubicBezTo>
                  <a:pt x="169" y="474"/>
                  <a:pt x="169" y="473"/>
                  <a:pt x="169" y="473"/>
                </a:cubicBezTo>
                <a:cubicBezTo>
                  <a:pt x="169" y="472"/>
                  <a:pt x="168" y="470"/>
                  <a:pt x="166" y="470"/>
                </a:cubicBezTo>
                <a:cubicBezTo>
                  <a:pt x="166" y="470"/>
                  <a:pt x="165" y="471"/>
                  <a:pt x="165" y="471"/>
                </a:cubicBezTo>
                <a:cubicBezTo>
                  <a:pt x="162" y="467"/>
                  <a:pt x="158" y="463"/>
                  <a:pt x="155" y="459"/>
                </a:cubicBezTo>
                <a:cubicBezTo>
                  <a:pt x="156" y="458"/>
                  <a:pt x="157" y="457"/>
                  <a:pt x="157" y="456"/>
                </a:cubicBezTo>
                <a:cubicBezTo>
                  <a:pt x="157" y="455"/>
                  <a:pt x="155" y="453"/>
                  <a:pt x="154" y="453"/>
                </a:cubicBezTo>
                <a:cubicBezTo>
                  <a:pt x="153" y="453"/>
                  <a:pt x="153" y="453"/>
                  <a:pt x="152" y="454"/>
                </a:cubicBezTo>
                <a:cubicBezTo>
                  <a:pt x="141" y="434"/>
                  <a:pt x="135" y="411"/>
                  <a:pt x="136" y="389"/>
                </a:cubicBezTo>
                <a:cubicBezTo>
                  <a:pt x="139" y="388"/>
                  <a:pt x="141" y="386"/>
                  <a:pt x="141" y="383"/>
                </a:cubicBezTo>
                <a:cubicBezTo>
                  <a:pt x="141" y="380"/>
                  <a:pt x="139" y="378"/>
                  <a:pt x="137" y="377"/>
                </a:cubicBezTo>
                <a:cubicBezTo>
                  <a:pt x="140" y="356"/>
                  <a:pt x="149" y="335"/>
                  <a:pt x="165" y="320"/>
                </a:cubicBezTo>
                <a:cubicBezTo>
                  <a:pt x="167" y="317"/>
                  <a:pt x="169" y="315"/>
                  <a:pt x="171" y="313"/>
                </a:cubicBezTo>
                <a:cubicBezTo>
                  <a:pt x="172" y="313"/>
                  <a:pt x="173" y="313"/>
                  <a:pt x="173" y="313"/>
                </a:cubicBezTo>
                <a:cubicBezTo>
                  <a:pt x="176" y="313"/>
                  <a:pt x="177" y="312"/>
                  <a:pt x="177" y="310"/>
                </a:cubicBezTo>
                <a:cubicBezTo>
                  <a:pt x="177" y="309"/>
                  <a:pt x="177" y="308"/>
                  <a:pt x="177" y="308"/>
                </a:cubicBezTo>
                <a:cubicBezTo>
                  <a:pt x="225" y="269"/>
                  <a:pt x="302" y="271"/>
                  <a:pt x="348" y="314"/>
                </a:cubicBezTo>
                <a:cubicBezTo>
                  <a:pt x="335" y="304"/>
                  <a:pt x="321" y="296"/>
                  <a:pt x="305" y="292"/>
                </a:cubicBezTo>
                <a:cubicBezTo>
                  <a:pt x="282" y="285"/>
                  <a:pt x="257" y="285"/>
                  <a:pt x="234" y="292"/>
                </a:cubicBezTo>
                <a:cubicBezTo>
                  <a:pt x="211" y="299"/>
                  <a:pt x="191" y="315"/>
                  <a:pt x="179" y="336"/>
                </a:cubicBezTo>
                <a:cubicBezTo>
                  <a:pt x="168" y="357"/>
                  <a:pt x="166" y="383"/>
                  <a:pt x="172" y="406"/>
                </a:cubicBezTo>
                <a:cubicBezTo>
                  <a:pt x="179" y="429"/>
                  <a:pt x="196" y="449"/>
                  <a:pt x="219" y="457"/>
                </a:cubicBezTo>
                <a:cubicBezTo>
                  <a:pt x="224" y="458"/>
                  <a:pt x="229" y="459"/>
                  <a:pt x="234" y="460"/>
                </a:cubicBezTo>
                <a:cubicBezTo>
                  <a:pt x="234" y="460"/>
                  <a:pt x="234" y="460"/>
                  <a:pt x="234" y="460"/>
                </a:cubicBezTo>
                <a:cubicBezTo>
                  <a:pt x="235" y="460"/>
                  <a:pt x="237" y="460"/>
                  <a:pt x="238" y="460"/>
                </a:cubicBezTo>
                <a:cubicBezTo>
                  <a:pt x="256" y="460"/>
                  <a:pt x="273" y="454"/>
                  <a:pt x="286" y="443"/>
                </a:cubicBezTo>
                <a:cubicBezTo>
                  <a:pt x="304" y="427"/>
                  <a:pt x="315" y="403"/>
                  <a:pt x="310" y="379"/>
                </a:cubicBezTo>
                <a:cubicBezTo>
                  <a:pt x="315" y="403"/>
                  <a:pt x="303" y="427"/>
                  <a:pt x="286" y="443"/>
                </a:cubicBezTo>
                <a:cubicBezTo>
                  <a:pt x="274" y="452"/>
                  <a:pt x="259" y="458"/>
                  <a:pt x="244" y="459"/>
                </a:cubicBezTo>
                <a:cubicBezTo>
                  <a:pt x="266" y="456"/>
                  <a:pt x="277" y="442"/>
                  <a:pt x="277" y="442"/>
                </a:cubicBezTo>
                <a:cubicBezTo>
                  <a:pt x="282" y="436"/>
                  <a:pt x="284" y="429"/>
                  <a:pt x="284" y="422"/>
                </a:cubicBezTo>
                <a:cubicBezTo>
                  <a:pt x="284" y="412"/>
                  <a:pt x="280" y="402"/>
                  <a:pt x="271" y="396"/>
                </a:cubicBezTo>
                <a:cubicBezTo>
                  <a:pt x="266" y="392"/>
                  <a:pt x="261" y="391"/>
                  <a:pt x="255" y="391"/>
                </a:cubicBezTo>
                <a:cubicBezTo>
                  <a:pt x="247" y="391"/>
                  <a:pt x="239" y="394"/>
                  <a:pt x="234" y="401"/>
                </a:cubicBezTo>
                <a:cubicBezTo>
                  <a:pt x="231" y="405"/>
                  <a:pt x="230" y="409"/>
                  <a:pt x="230" y="414"/>
                </a:cubicBezTo>
                <a:cubicBezTo>
                  <a:pt x="230" y="420"/>
                  <a:pt x="233" y="427"/>
                  <a:pt x="238" y="431"/>
                </a:cubicBezTo>
                <a:cubicBezTo>
                  <a:pt x="241" y="433"/>
                  <a:pt x="245" y="434"/>
                  <a:pt x="249" y="434"/>
                </a:cubicBezTo>
                <a:cubicBezTo>
                  <a:pt x="254" y="434"/>
                  <a:pt x="259" y="432"/>
                  <a:pt x="262" y="427"/>
                </a:cubicBezTo>
                <a:cubicBezTo>
                  <a:pt x="264" y="425"/>
                  <a:pt x="265" y="422"/>
                  <a:pt x="265" y="419"/>
                </a:cubicBezTo>
                <a:cubicBezTo>
                  <a:pt x="265" y="415"/>
                  <a:pt x="263" y="411"/>
                  <a:pt x="260" y="408"/>
                </a:cubicBezTo>
                <a:cubicBezTo>
                  <a:pt x="258" y="406"/>
                  <a:pt x="255" y="406"/>
                  <a:pt x="253" y="406"/>
                </a:cubicBezTo>
                <a:cubicBezTo>
                  <a:pt x="249" y="406"/>
                  <a:pt x="246" y="407"/>
                  <a:pt x="244" y="410"/>
                </a:cubicBezTo>
                <a:cubicBezTo>
                  <a:pt x="243" y="412"/>
                  <a:pt x="242" y="414"/>
                  <a:pt x="242" y="416"/>
                </a:cubicBezTo>
                <a:cubicBezTo>
                  <a:pt x="242" y="419"/>
                  <a:pt x="243" y="421"/>
                  <a:pt x="246" y="423"/>
                </a:cubicBezTo>
                <a:cubicBezTo>
                  <a:pt x="247" y="424"/>
                  <a:pt x="248" y="425"/>
                  <a:pt x="250" y="425"/>
                </a:cubicBezTo>
                <a:cubicBezTo>
                  <a:pt x="252" y="425"/>
                  <a:pt x="255" y="424"/>
                  <a:pt x="256" y="422"/>
                </a:cubicBezTo>
                <a:cubicBezTo>
                  <a:pt x="257" y="420"/>
                  <a:pt x="257" y="419"/>
                  <a:pt x="257" y="418"/>
                </a:cubicBezTo>
                <a:cubicBezTo>
                  <a:pt x="257" y="416"/>
                  <a:pt x="257" y="414"/>
                  <a:pt x="255" y="413"/>
                </a:cubicBezTo>
                <a:cubicBezTo>
                  <a:pt x="254" y="412"/>
                  <a:pt x="253" y="412"/>
                  <a:pt x="252" y="412"/>
                </a:cubicBezTo>
                <a:cubicBezTo>
                  <a:pt x="250" y="412"/>
                  <a:pt x="249" y="413"/>
                  <a:pt x="248" y="414"/>
                </a:cubicBezTo>
                <a:cubicBezTo>
                  <a:pt x="247" y="415"/>
                  <a:pt x="247" y="416"/>
                  <a:pt x="247" y="416"/>
                </a:cubicBezTo>
                <a:cubicBezTo>
                  <a:pt x="247" y="418"/>
                  <a:pt x="247" y="419"/>
                  <a:pt x="249" y="420"/>
                </a:cubicBezTo>
                <a:cubicBezTo>
                  <a:pt x="249" y="420"/>
                  <a:pt x="250" y="421"/>
                  <a:pt x="251" y="421"/>
                </a:cubicBezTo>
                <a:cubicBezTo>
                  <a:pt x="252" y="421"/>
                  <a:pt x="253" y="420"/>
                  <a:pt x="254" y="419"/>
                </a:cubicBezTo>
                <a:cubicBezTo>
                  <a:pt x="254" y="419"/>
                  <a:pt x="254" y="418"/>
                  <a:pt x="254" y="417"/>
                </a:cubicBezTo>
                <a:cubicBezTo>
                  <a:pt x="254" y="416"/>
                  <a:pt x="254" y="416"/>
                  <a:pt x="253" y="415"/>
                </a:cubicBezTo>
                <a:cubicBezTo>
                  <a:pt x="253" y="415"/>
                  <a:pt x="252" y="414"/>
                  <a:pt x="251" y="414"/>
                </a:cubicBezTo>
                <a:cubicBezTo>
                  <a:pt x="251" y="414"/>
                  <a:pt x="250" y="415"/>
                  <a:pt x="249" y="415"/>
                </a:cubicBezTo>
                <a:cubicBezTo>
                  <a:pt x="249" y="416"/>
                  <a:pt x="249" y="416"/>
                  <a:pt x="249" y="417"/>
                </a:cubicBezTo>
                <a:cubicBezTo>
                  <a:pt x="249" y="417"/>
                  <a:pt x="249" y="418"/>
                  <a:pt x="250" y="419"/>
                </a:cubicBezTo>
                <a:cubicBezTo>
                  <a:pt x="250" y="419"/>
                  <a:pt x="250" y="419"/>
                  <a:pt x="250" y="419"/>
                </a:cubicBezTo>
                <a:cubicBezTo>
                  <a:pt x="250" y="419"/>
                  <a:pt x="250" y="419"/>
                  <a:pt x="250" y="419"/>
                </a:cubicBezTo>
                <a:cubicBezTo>
                  <a:pt x="249" y="418"/>
                  <a:pt x="249" y="417"/>
                  <a:pt x="249" y="416"/>
                </a:cubicBezTo>
                <a:cubicBezTo>
                  <a:pt x="249" y="416"/>
                  <a:pt x="249" y="415"/>
                  <a:pt x="249" y="415"/>
                </a:cubicBezTo>
                <a:cubicBezTo>
                  <a:pt x="250" y="414"/>
                  <a:pt x="251" y="414"/>
                  <a:pt x="252" y="414"/>
                </a:cubicBezTo>
                <a:cubicBezTo>
                  <a:pt x="253" y="414"/>
                  <a:pt x="253" y="414"/>
                  <a:pt x="254" y="414"/>
                </a:cubicBezTo>
                <a:cubicBezTo>
                  <a:pt x="255" y="415"/>
                  <a:pt x="256" y="416"/>
                  <a:pt x="256" y="418"/>
                </a:cubicBezTo>
                <a:cubicBezTo>
                  <a:pt x="256" y="419"/>
                  <a:pt x="255" y="420"/>
                  <a:pt x="255" y="421"/>
                </a:cubicBezTo>
                <a:cubicBezTo>
                  <a:pt x="254" y="422"/>
                  <a:pt x="252" y="423"/>
                  <a:pt x="250" y="423"/>
                </a:cubicBezTo>
                <a:cubicBezTo>
                  <a:pt x="249" y="423"/>
                  <a:pt x="248" y="422"/>
                  <a:pt x="247" y="422"/>
                </a:cubicBezTo>
                <a:cubicBezTo>
                  <a:pt x="245" y="420"/>
                  <a:pt x="244" y="418"/>
                  <a:pt x="244" y="416"/>
                </a:cubicBezTo>
                <a:cubicBezTo>
                  <a:pt x="244" y="414"/>
                  <a:pt x="244" y="413"/>
                  <a:pt x="245" y="411"/>
                </a:cubicBezTo>
                <a:cubicBezTo>
                  <a:pt x="247" y="409"/>
                  <a:pt x="250" y="407"/>
                  <a:pt x="253" y="407"/>
                </a:cubicBezTo>
                <a:cubicBezTo>
                  <a:pt x="255" y="407"/>
                  <a:pt x="257" y="408"/>
                  <a:pt x="259" y="409"/>
                </a:cubicBezTo>
                <a:cubicBezTo>
                  <a:pt x="262" y="412"/>
                  <a:pt x="263" y="415"/>
                  <a:pt x="263" y="419"/>
                </a:cubicBezTo>
                <a:cubicBezTo>
                  <a:pt x="263" y="422"/>
                  <a:pt x="263" y="424"/>
                  <a:pt x="261" y="426"/>
                </a:cubicBezTo>
                <a:cubicBezTo>
                  <a:pt x="258" y="430"/>
                  <a:pt x="253" y="433"/>
                  <a:pt x="249" y="433"/>
                </a:cubicBezTo>
                <a:cubicBezTo>
                  <a:pt x="245" y="433"/>
                  <a:pt x="242" y="432"/>
                  <a:pt x="239" y="429"/>
                </a:cubicBezTo>
                <a:cubicBezTo>
                  <a:pt x="234" y="426"/>
                  <a:pt x="232" y="420"/>
                  <a:pt x="232" y="414"/>
                </a:cubicBezTo>
                <a:cubicBezTo>
                  <a:pt x="232" y="410"/>
                  <a:pt x="233" y="406"/>
                  <a:pt x="236" y="402"/>
                </a:cubicBezTo>
                <a:cubicBezTo>
                  <a:pt x="240" y="396"/>
                  <a:pt x="248" y="392"/>
                  <a:pt x="255" y="392"/>
                </a:cubicBezTo>
                <a:cubicBezTo>
                  <a:pt x="260" y="392"/>
                  <a:pt x="266" y="394"/>
                  <a:pt x="270" y="397"/>
                </a:cubicBezTo>
                <a:cubicBezTo>
                  <a:pt x="278" y="403"/>
                  <a:pt x="282" y="412"/>
                  <a:pt x="282" y="422"/>
                </a:cubicBezTo>
                <a:cubicBezTo>
                  <a:pt x="282" y="428"/>
                  <a:pt x="280" y="435"/>
                  <a:pt x="276" y="441"/>
                </a:cubicBezTo>
                <a:cubicBezTo>
                  <a:pt x="276" y="441"/>
                  <a:pt x="273" y="445"/>
                  <a:pt x="266" y="449"/>
                </a:cubicBezTo>
                <a:cubicBezTo>
                  <a:pt x="259" y="454"/>
                  <a:pt x="248" y="458"/>
                  <a:pt x="234" y="458"/>
                </a:cubicBezTo>
                <a:cubicBezTo>
                  <a:pt x="234" y="459"/>
                  <a:pt x="234" y="459"/>
                  <a:pt x="234" y="459"/>
                </a:cubicBezTo>
                <a:cubicBezTo>
                  <a:pt x="229" y="459"/>
                  <a:pt x="224" y="458"/>
                  <a:pt x="219" y="456"/>
                </a:cubicBezTo>
                <a:cubicBezTo>
                  <a:pt x="172" y="440"/>
                  <a:pt x="157" y="377"/>
                  <a:pt x="180" y="337"/>
                </a:cubicBezTo>
                <a:cubicBezTo>
                  <a:pt x="192" y="316"/>
                  <a:pt x="212" y="301"/>
                  <a:pt x="234" y="294"/>
                </a:cubicBezTo>
                <a:cubicBezTo>
                  <a:pt x="257" y="287"/>
                  <a:pt x="281" y="287"/>
                  <a:pt x="304" y="294"/>
                </a:cubicBezTo>
                <a:cubicBezTo>
                  <a:pt x="350" y="307"/>
                  <a:pt x="385" y="346"/>
                  <a:pt x="402" y="389"/>
                </a:cubicBezTo>
                <a:cubicBezTo>
                  <a:pt x="416" y="427"/>
                  <a:pt x="412" y="471"/>
                  <a:pt x="393" y="507"/>
                </a:cubicBezTo>
                <a:cubicBezTo>
                  <a:pt x="386" y="508"/>
                  <a:pt x="378" y="509"/>
                  <a:pt x="371" y="511"/>
                </a:cubicBezTo>
                <a:cubicBezTo>
                  <a:pt x="378" y="502"/>
                  <a:pt x="384" y="491"/>
                  <a:pt x="387" y="480"/>
                </a:cubicBezTo>
                <a:cubicBezTo>
                  <a:pt x="390" y="470"/>
                  <a:pt x="392" y="459"/>
                  <a:pt x="392" y="448"/>
                </a:cubicBezTo>
                <a:cubicBezTo>
                  <a:pt x="392" y="418"/>
                  <a:pt x="380" y="388"/>
                  <a:pt x="360" y="365"/>
                </a:cubicBezTo>
                <a:cubicBezTo>
                  <a:pt x="340" y="342"/>
                  <a:pt x="312" y="326"/>
                  <a:pt x="278" y="326"/>
                </a:cubicBezTo>
                <a:cubicBezTo>
                  <a:pt x="269" y="326"/>
                  <a:pt x="259" y="328"/>
                  <a:pt x="249" y="330"/>
                </a:cubicBezTo>
                <a:cubicBezTo>
                  <a:pt x="249" y="330"/>
                  <a:pt x="249" y="330"/>
                  <a:pt x="249" y="330"/>
                </a:cubicBezTo>
                <a:cubicBezTo>
                  <a:pt x="243" y="331"/>
                  <a:pt x="239" y="335"/>
                  <a:pt x="237" y="337"/>
                </a:cubicBezTo>
                <a:cubicBezTo>
                  <a:pt x="236" y="339"/>
                  <a:pt x="234" y="342"/>
                  <a:pt x="234" y="346"/>
                </a:cubicBezTo>
                <a:cubicBezTo>
                  <a:pt x="234" y="350"/>
                  <a:pt x="235" y="354"/>
                  <a:pt x="239" y="357"/>
                </a:cubicBezTo>
                <a:cubicBezTo>
                  <a:pt x="242" y="360"/>
                  <a:pt x="245" y="361"/>
                  <a:pt x="248" y="362"/>
                </a:cubicBezTo>
                <a:cubicBezTo>
                  <a:pt x="248" y="362"/>
                  <a:pt x="248" y="362"/>
                  <a:pt x="248" y="362"/>
                </a:cubicBezTo>
                <a:cubicBezTo>
                  <a:pt x="252" y="362"/>
                  <a:pt x="256" y="360"/>
                  <a:pt x="258" y="358"/>
                </a:cubicBezTo>
                <a:cubicBezTo>
                  <a:pt x="260" y="357"/>
                  <a:pt x="261" y="354"/>
                  <a:pt x="261" y="352"/>
                </a:cubicBezTo>
                <a:cubicBezTo>
                  <a:pt x="261" y="349"/>
                  <a:pt x="261" y="347"/>
                  <a:pt x="260" y="345"/>
                </a:cubicBezTo>
                <a:cubicBezTo>
                  <a:pt x="258" y="343"/>
                  <a:pt x="256" y="342"/>
                  <a:pt x="255" y="342"/>
                </a:cubicBezTo>
                <a:cubicBezTo>
                  <a:pt x="253" y="342"/>
                  <a:pt x="251" y="343"/>
                  <a:pt x="250" y="343"/>
                </a:cubicBezTo>
                <a:cubicBezTo>
                  <a:pt x="249" y="345"/>
                  <a:pt x="248" y="346"/>
                  <a:pt x="248" y="347"/>
                </a:cubicBezTo>
                <a:cubicBezTo>
                  <a:pt x="248" y="348"/>
                  <a:pt x="248" y="349"/>
                  <a:pt x="249" y="350"/>
                </a:cubicBezTo>
                <a:cubicBezTo>
                  <a:pt x="250" y="351"/>
                  <a:pt x="251" y="352"/>
                  <a:pt x="252" y="352"/>
                </a:cubicBezTo>
                <a:cubicBezTo>
                  <a:pt x="251" y="353"/>
                  <a:pt x="249" y="354"/>
                  <a:pt x="248" y="353"/>
                </a:cubicBezTo>
                <a:cubicBezTo>
                  <a:pt x="247" y="353"/>
                  <a:pt x="246" y="353"/>
                  <a:pt x="246" y="352"/>
                </a:cubicBezTo>
                <a:cubicBezTo>
                  <a:pt x="245" y="352"/>
                  <a:pt x="244" y="352"/>
                  <a:pt x="244" y="352"/>
                </a:cubicBezTo>
                <a:cubicBezTo>
                  <a:pt x="242" y="349"/>
                  <a:pt x="241" y="347"/>
                  <a:pt x="241" y="344"/>
                </a:cubicBezTo>
                <a:cubicBezTo>
                  <a:pt x="242" y="340"/>
                  <a:pt x="244" y="337"/>
                  <a:pt x="246" y="335"/>
                </a:cubicBezTo>
                <a:cubicBezTo>
                  <a:pt x="247" y="333"/>
                  <a:pt x="249" y="332"/>
                  <a:pt x="250" y="331"/>
                </a:cubicBezTo>
                <a:cubicBezTo>
                  <a:pt x="251" y="331"/>
                  <a:pt x="252" y="330"/>
                  <a:pt x="252" y="330"/>
                </a:cubicBezTo>
                <a:cubicBezTo>
                  <a:pt x="261" y="328"/>
                  <a:pt x="270" y="327"/>
                  <a:pt x="278" y="327"/>
                </a:cubicBezTo>
                <a:cubicBezTo>
                  <a:pt x="311" y="327"/>
                  <a:pt x="340" y="343"/>
                  <a:pt x="360" y="365"/>
                </a:cubicBezTo>
                <a:cubicBezTo>
                  <a:pt x="379" y="388"/>
                  <a:pt x="391" y="418"/>
                  <a:pt x="391" y="448"/>
                </a:cubicBezTo>
                <a:cubicBezTo>
                  <a:pt x="391" y="459"/>
                  <a:pt x="389" y="470"/>
                  <a:pt x="386" y="480"/>
                </a:cubicBezTo>
                <a:cubicBezTo>
                  <a:pt x="383" y="491"/>
                  <a:pt x="377" y="502"/>
                  <a:pt x="370" y="511"/>
                </a:cubicBezTo>
                <a:cubicBezTo>
                  <a:pt x="353" y="516"/>
                  <a:pt x="335" y="521"/>
                  <a:pt x="318" y="527"/>
                </a:cubicBezTo>
                <a:cubicBezTo>
                  <a:pt x="312" y="518"/>
                  <a:pt x="303" y="510"/>
                  <a:pt x="293" y="505"/>
                </a:cubicBezTo>
                <a:cubicBezTo>
                  <a:pt x="314" y="492"/>
                  <a:pt x="321" y="478"/>
                  <a:pt x="321" y="466"/>
                </a:cubicBezTo>
                <a:cubicBezTo>
                  <a:pt x="321" y="447"/>
                  <a:pt x="306" y="433"/>
                  <a:pt x="306" y="433"/>
                </a:cubicBezTo>
                <a:cubicBezTo>
                  <a:pt x="305" y="434"/>
                  <a:pt x="305" y="434"/>
                  <a:pt x="305" y="434"/>
                </a:cubicBezTo>
                <a:cubicBezTo>
                  <a:pt x="305" y="434"/>
                  <a:pt x="306" y="435"/>
                  <a:pt x="307" y="436"/>
                </a:cubicBezTo>
                <a:cubicBezTo>
                  <a:pt x="312" y="441"/>
                  <a:pt x="320" y="452"/>
                  <a:pt x="320" y="466"/>
                </a:cubicBezTo>
                <a:cubicBezTo>
                  <a:pt x="320" y="478"/>
                  <a:pt x="314" y="491"/>
                  <a:pt x="292" y="504"/>
                </a:cubicBezTo>
                <a:cubicBezTo>
                  <a:pt x="283" y="500"/>
                  <a:pt x="274" y="498"/>
                  <a:pt x="264" y="498"/>
                </a:cubicBezTo>
                <a:cubicBezTo>
                  <a:pt x="242" y="498"/>
                  <a:pt x="219" y="510"/>
                  <a:pt x="202" y="526"/>
                </a:cubicBezTo>
                <a:cubicBezTo>
                  <a:pt x="203" y="526"/>
                  <a:pt x="203" y="526"/>
                  <a:pt x="203" y="526"/>
                </a:cubicBezTo>
                <a:cubicBezTo>
                  <a:pt x="219" y="510"/>
                  <a:pt x="242" y="499"/>
                  <a:pt x="264" y="499"/>
                </a:cubicBezTo>
                <a:cubicBezTo>
                  <a:pt x="273" y="499"/>
                  <a:pt x="283" y="501"/>
                  <a:pt x="291" y="505"/>
                </a:cubicBezTo>
                <a:cubicBezTo>
                  <a:pt x="285" y="509"/>
                  <a:pt x="276" y="513"/>
                  <a:pt x="267" y="516"/>
                </a:cubicBezTo>
                <a:cubicBezTo>
                  <a:pt x="234" y="528"/>
                  <a:pt x="215" y="551"/>
                  <a:pt x="202" y="577"/>
                </a:cubicBezTo>
                <a:cubicBezTo>
                  <a:pt x="197" y="586"/>
                  <a:pt x="194" y="595"/>
                  <a:pt x="191" y="604"/>
                </a:cubicBezTo>
                <a:cubicBezTo>
                  <a:pt x="182" y="583"/>
                  <a:pt x="169" y="563"/>
                  <a:pt x="154" y="546"/>
                </a:cubicBezTo>
                <a:cubicBezTo>
                  <a:pt x="132" y="521"/>
                  <a:pt x="106" y="501"/>
                  <a:pt x="78" y="483"/>
                </a:cubicBezTo>
                <a:cubicBezTo>
                  <a:pt x="79" y="482"/>
                  <a:pt x="79" y="482"/>
                  <a:pt x="79" y="482"/>
                </a:cubicBezTo>
                <a:cubicBezTo>
                  <a:pt x="83" y="475"/>
                  <a:pt x="75" y="468"/>
                  <a:pt x="66" y="468"/>
                </a:cubicBezTo>
                <a:cubicBezTo>
                  <a:pt x="63" y="468"/>
                  <a:pt x="57" y="469"/>
                  <a:pt x="53" y="473"/>
                </a:cubicBezTo>
                <a:cubicBezTo>
                  <a:pt x="53" y="473"/>
                  <a:pt x="63" y="472"/>
                  <a:pt x="68" y="479"/>
                </a:cubicBezTo>
                <a:cubicBezTo>
                  <a:pt x="68" y="479"/>
                  <a:pt x="67" y="482"/>
                  <a:pt x="61" y="481"/>
                </a:cubicBezTo>
                <a:cubicBezTo>
                  <a:pt x="61" y="481"/>
                  <a:pt x="70" y="494"/>
                  <a:pt x="78" y="483"/>
                </a:cubicBezTo>
                <a:cubicBezTo>
                  <a:pt x="105" y="501"/>
                  <a:pt x="131" y="522"/>
                  <a:pt x="152" y="547"/>
                </a:cubicBezTo>
                <a:cubicBezTo>
                  <a:pt x="168" y="565"/>
                  <a:pt x="181" y="586"/>
                  <a:pt x="188" y="608"/>
                </a:cubicBezTo>
                <a:cubicBezTo>
                  <a:pt x="183" y="613"/>
                  <a:pt x="178" y="618"/>
                  <a:pt x="173" y="623"/>
                </a:cubicBezTo>
                <a:cubicBezTo>
                  <a:pt x="172" y="602"/>
                  <a:pt x="166" y="583"/>
                  <a:pt x="154" y="567"/>
                </a:cubicBezTo>
                <a:cubicBezTo>
                  <a:pt x="139" y="548"/>
                  <a:pt x="115" y="535"/>
                  <a:pt x="80" y="530"/>
                </a:cubicBezTo>
                <a:cubicBezTo>
                  <a:pt x="80" y="531"/>
                  <a:pt x="80" y="531"/>
                  <a:pt x="80" y="531"/>
                </a:cubicBezTo>
                <a:cubicBezTo>
                  <a:pt x="115" y="536"/>
                  <a:pt x="139" y="549"/>
                  <a:pt x="153" y="567"/>
                </a:cubicBezTo>
                <a:cubicBezTo>
                  <a:pt x="166" y="583"/>
                  <a:pt x="171" y="603"/>
                  <a:pt x="173" y="624"/>
                </a:cubicBezTo>
                <a:cubicBezTo>
                  <a:pt x="171" y="626"/>
                  <a:pt x="169" y="629"/>
                  <a:pt x="167" y="631"/>
                </a:cubicBezTo>
                <a:cubicBezTo>
                  <a:pt x="160" y="609"/>
                  <a:pt x="143" y="590"/>
                  <a:pt x="111" y="577"/>
                </a:cubicBezTo>
                <a:cubicBezTo>
                  <a:pt x="113" y="573"/>
                  <a:pt x="108" y="569"/>
                  <a:pt x="102" y="569"/>
                </a:cubicBezTo>
                <a:cubicBezTo>
                  <a:pt x="100" y="569"/>
                  <a:pt x="96" y="569"/>
                  <a:pt x="93" y="572"/>
                </a:cubicBezTo>
                <a:cubicBezTo>
                  <a:pt x="93" y="572"/>
                  <a:pt x="100" y="571"/>
                  <a:pt x="103" y="576"/>
                </a:cubicBezTo>
                <a:cubicBezTo>
                  <a:pt x="103" y="576"/>
                  <a:pt x="103" y="578"/>
                  <a:pt x="99" y="577"/>
                </a:cubicBezTo>
                <a:cubicBezTo>
                  <a:pt x="99" y="577"/>
                  <a:pt x="105" y="587"/>
                  <a:pt x="111" y="578"/>
                </a:cubicBezTo>
                <a:cubicBezTo>
                  <a:pt x="111" y="578"/>
                  <a:pt x="111" y="578"/>
                  <a:pt x="111" y="578"/>
                </a:cubicBezTo>
                <a:cubicBezTo>
                  <a:pt x="143" y="591"/>
                  <a:pt x="159" y="610"/>
                  <a:pt x="166" y="631"/>
                </a:cubicBezTo>
                <a:cubicBezTo>
                  <a:pt x="162" y="636"/>
                  <a:pt x="158" y="641"/>
                  <a:pt x="154" y="646"/>
                </a:cubicBezTo>
                <a:cubicBezTo>
                  <a:pt x="139" y="665"/>
                  <a:pt x="125" y="685"/>
                  <a:pt x="114" y="706"/>
                </a:cubicBezTo>
                <a:cubicBezTo>
                  <a:pt x="114" y="704"/>
                  <a:pt x="114" y="702"/>
                  <a:pt x="114" y="701"/>
                </a:cubicBezTo>
                <a:cubicBezTo>
                  <a:pt x="114" y="693"/>
                  <a:pt x="114" y="685"/>
                  <a:pt x="113" y="677"/>
                </a:cubicBezTo>
                <a:cubicBezTo>
                  <a:pt x="123" y="664"/>
                  <a:pt x="132" y="648"/>
                  <a:pt x="129" y="630"/>
                </a:cubicBezTo>
                <a:cubicBezTo>
                  <a:pt x="127" y="611"/>
                  <a:pt x="113" y="595"/>
                  <a:pt x="95" y="588"/>
                </a:cubicBezTo>
                <a:cubicBezTo>
                  <a:pt x="78" y="581"/>
                  <a:pt x="56" y="585"/>
                  <a:pt x="45" y="601"/>
                </a:cubicBezTo>
                <a:cubicBezTo>
                  <a:pt x="45" y="601"/>
                  <a:pt x="45" y="601"/>
                  <a:pt x="45" y="601"/>
                </a:cubicBezTo>
                <a:cubicBezTo>
                  <a:pt x="43" y="600"/>
                  <a:pt x="43" y="600"/>
                  <a:pt x="43" y="600"/>
                </a:cubicBezTo>
                <a:cubicBezTo>
                  <a:pt x="43" y="600"/>
                  <a:pt x="43" y="600"/>
                  <a:pt x="43" y="600"/>
                </a:cubicBezTo>
                <a:cubicBezTo>
                  <a:pt x="40" y="607"/>
                  <a:pt x="32" y="613"/>
                  <a:pt x="23" y="613"/>
                </a:cubicBezTo>
                <a:cubicBezTo>
                  <a:pt x="21" y="613"/>
                  <a:pt x="18" y="612"/>
                  <a:pt x="15" y="611"/>
                </a:cubicBezTo>
                <a:cubicBezTo>
                  <a:pt x="9" y="607"/>
                  <a:pt x="5" y="601"/>
                  <a:pt x="5" y="595"/>
                </a:cubicBezTo>
                <a:cubicBezTo>
                  <a:pt x="5" y="592"/>
                  <a:pt x="6" y="589"/>
                  <a:pt x="8" y="587"/>
                </a:cubicBezTo>
                <a:cubicBezTo>
                  <a:pt x="10" y="582"/>
                  <a:pt x="15" y="579"/>
                  <a:pt x="20" y="579"/>
                </a:cubicBezTo>
                <a:cubicBezTo>
                  <a:pt x="22" y="579"/>
                  <a:pt x="24" y="580"/>
                  <a:pt x="27" y="581"/>
                </a:cubicBezTo>
                <a:cubicBezTo>
                  <a:pt x="30" y="583"/>
                  <a:pt x="32" y="587"/>
                  <a:pt x="32" y="591"/>
                </a:cubicBezTo>
                <a:cubicBezTo>
                  <a:pt x="32" y="592"/>
                  <a:pt x="32" y="594"/>
                  <a:pt x="31" y="596"/>
                </a:cubicBezTo>
                <a:cubicBezTo>
                  <a:pt x="30" y="599"/>
                  <a:pt x="27" y="600"/>
                  <a:pt x="23" y="600"/>
                </a:cubicBezTo>
                <a:cubicBezTo>
                  <a:pt x="22" y="600"/>
                  <a:pt x="21" y="600"/>
                  <a:pt x="19" y="599"/>
                </a:cubicBezTo>
                <a:cubicBezTo>
                  <a:pt x="17" y="598"/>
                  <a:pt x="16" y="596"/>
                  <a:pt x="16" y="593"/>
                </a:cubicBezTo>
                <a:cubicBezTo>
                  <a:pt x="16" y="592"/>
                  <a:pt x="16" y="591"/>
                  <a:pt x="17" y="590"/>
                </a:cubicBezTo>
                <a:cubicBezTo>
                  <a:pt x="15" y="589"/>
                  <a:pt x="15" y="589"/>
                  <a:pt x="15" y="589"/>
                </a:cubicBezTo>
                <a:cubicBezTo>
                  <a:pt x="14" y="591"/>
                  <a:pt x="14" y="592"/>
                  <a:pt x="14" y="593"/>
                </a:cubicBezTo>
                <a:cubicBezTo>
                  <a:pt x="14" y="596"/>
                  <a:pt x="16" y="599"/>
                  <a:pt x="19" y="601"/>
                </a:cubicBezTo>
                <a:cubicBezTo>
                  <a:pt x="20" y="602"/>
                  <a:pt x="22" y="602"/>
                  <a:pt x="23" y="602"/>
                </a:cubicBezTo>
                <a:cubicBezTo>
                  <a:pt x="27" y="602"/>
                  <a:pt x="31" y="600"/>
                  <a:pt x="33" y="597"/>
                </a:cubicBezTo>
                <a:cubicBezTo>
                  <a:pt x="34" y="595"/>
                  <a:pt x="34" y="593"/>
                  <a:pt x="34" y="591"/>
                </a:cubicBezTo>
                <a:cubicBezTo>
                  <a:pt x="34" y="586"/>
                  <a:pt x="32" y="582"/>
                  <a:pt x="27" y="579"/>
                </a:cubicBezTo>
                <a:cubicBezTo>
                  <a:pt x="25" y="578"/>
                  <a:pt x="22" y="577"/>
                  <a:pt x="20" y="577"/>
                </a:cubicBezTo>
                <a:cubicBezTo>
                  <a:pt x="14" y="577"/>
                  <a:pt x="9" y="580"/>
                  <a:pt x="6" y="586"/>
                </a:cubicBezTo>
                <a:cubicBezTo>
                  <a:pt x="4" y="589"/>
                  <a:pt x="4" y="592"/>
                  <a:pt x="4" y="595"/>
                </a:cubicBezTo>
                <a:cubicBezTo>
                  <a:pt x="4" y="602"/>
                  <a:pt x="7" y="609"/>
                  <a:pt x="14" y="612"/>
                </a:cubicBezTo>
                <a:cubicBezTo>
                  <a:pt x="17" y="614"/>
                  <a:pt x="20" y="615"/>
                  <a:pt x="23" y="615"/>
                </a:cubicBezTo>
                <a:cubicBezTo>
                  <a:pt x="31" y="614"/>
                  <a:pt x="38" y="610"/>
                  <a:pt x="43" y="605"/>
                </a:cubicBezTo>
                <a:cubicBezTo>
                  <a:pt x="35" y="620"/>
                  <a:pt x="42" y="641"/>
                  <a:pt x="59" y="647"/>
                </a:cubicBezTo>
                <a:cubicBezTo>
                  <a:pt x="59" y="647"/>
                  <a:pt x="59" y="647"/>
                  <a:pt x="59" y="647"/>
                </a:cubicBezTo>
                <a:cubicBezTo>
                  <a:pt x="59" y="647"/>
                  <a:pt x="60" y="647"/>
                  <a:pt x="61" y="647"/>
                </a:cubicBezTo>
                <a:cubicBezTo>
                  <a:pt x="76" y="651"/>
                  <a:pt x="90" y="637"/>
                  <a:pt x="90" y="623"/>
                </a:cubicBezTo>
                <a:cubicBezTo>
                  <a:pt x="95" y="629"/>
                  <a:pt x="98" y="635"/>
                  <a:pt x="102" y="642"/>
                </a:cubicBezTo>
                <a:cubicBezTo>
                  <a:pt x="100" y="642"/>
                  <a:pt x="99" y="643"/>
                  <a:pt x="98" y="643"/>
                </a:cubicBezTo>
                <a:cubicBezTo>
                  <a:pt x="96" y="644"/>
                  <a:pt x="95" y="647"/>
                  <a:pt x="95" y="648"/>
                </a:cubicBezTo>
                <a:cubicBezTo>
                  <a:pt x="95" y="650"/>
                  <a:pt x="95" y="651"/>
                  <a:pt x="97" y="652"/>
                </a:cubicBezTo>
                <a:cubicBezTo>
                  <a:pt x="97" y="652"/>
                  <a:pt x="98" y="652"/>
                  <a:pt x="99" y="652"/>
                </a:cubicBezTo>
                <a:cubicBezTo>
                  <a:pt x="101" y="652"/>
                  <a:pt x="102" y="652"/>
                  <a:pt x="103" y="651"/>
                </a:cubicBezTo>
                <a:cubicBezTo>
                  <a:pt x="103" y="651"/>
                  <a:pt x="104" y="651"/>
                  <a:pt x="105" y="650"/>
                </a:cubicBezTo>
                <a:cubicBezTo>
                  <a:pt x="108" y="657"/>
                  <a:pt x="109" y="664"/>
                  <a:pt x="111" y="671"/>
                </a:cubicBezTo>
                <a:cubicBezTo>
                  <a:pt x="109" y="674"/>
                  <a:pt x="108" y="676"/>
                  <a:pt x="107" y="678"/>
                </a:cubicBezTo>
                <a:cubicBezTo>
                  <a:pt x="106" y="679"/>
                  <a:pt x="106" y="679"/>
                  <a:pt x="106" y="680"/>
                </a:cubicBezTo>
                <a:cubicBezTo>
                  <a:pt x="106" y="679"/>
                  <a:pt x="106" y="678"/>
                  <a:pt x="106" y="677"/>
                </a:cubicBezTo>
                <a:cubicBezTo>
                  <a:pt x="106" y="676"/>
                  <a:pt x="106" y="676"/>
                  <a:pt x="106" y="675"/>
                </a:cubicBezTo>
                <a:cubicBezTo>
                  <a:pt x="106" y="674"/>
                  <a:pt x="106" y="672"/>
                  <a:pt x="105" y="671"/>
                </a:cubicBezTo>
                <a:cubicBezTo>
                  <a:pt x="105" y="671"/>
                  <a:pt x="105" y="671"/>
                  <a:pt x="105" y="671"/>
                </a:cubicBezTo>
                <a:cubicBezTo>
                  <a:pt x="105" y="671"/>
                  <a:pt x="105" y="671"/>
                  <a:pt x="105" y="671"/>
                </a:cubicBezTo>
                <a:cubicBezTo>
                  <a:pt x="105" y="671"/>
                  <a:pt x="105" y="671"/>
                  <a:pt x="105" y="671"/>
                </a:cubicBezTo>
                <a:cubicBezTo>
                  <a:pt x="104" y="669"/>
                  <a:pt x="103" y="667"/>
                  <a:pt x="101" y="666"/>
                </a:cubicBezTo>
                <a:cubicBezTo>
                  <a:pt x="101" y="666"/>
                  <a:pt x="101" y="666"/>
                  <a:pt x="101" y="666"/>
                </a:cubicBezTo>
                <a:cubicBezTo>
                  <a:pt x="101" y="666"/>
                  <a:pt x="101" y="666"/>
                  <a:pt x="101" y="666"/>
                </a:cubicBezTo>
                <a:cubicBezTo>
                  <a:pt x="101" y="666"/>
                  <a:pt x="101" y="666"/>
                  <a:pt x="101" y="666"/>
                </a:cubicBezTo>
                <a:cubicBezTo>
                  <a:pt x="100" y="666"/>
                  <a:pt x="99" y="666"/>
                  <a:pt x="98" y="666"/>
                </a:cubicBezTo>
                <a:cubicBezTo>
                  <a:pt x="97" y="666"/>
                  <a:pt x="96" y="666"/>
                  <a:pt x="95" y="666"/>
                </a:cubicBezTo>
                <a:cubicBezTo>
                  <a:pt x="94" y="666"/>
                  <a:pt x="94" y="667"/>
                  <a:pt x="94" y="667"/>
                </a:cubicBezTo>
                <a:cubicBezTo>
                  <a:pt x="93" y="667"/>
                  <a:pt x="93" y="667"/>
                  <a:pt x="93" y="667"/>
                </a:cubicBezTo>
                <a:cubicBezTo>
                  <a:pt x="93" y="667"/>
                  <a:pt x="93" y="667"/>
                  <a:pt x="93" y="667"/>
                </a:cubicBezTo>
                <a:cubicBezTo>
                  <a:pt x="93" y="667"/>
                  <a:pt x="93" y="667"/>
                  <a:pt x="93" y="667"/>
                </a:cubicBezTo>
                <a:cubicBezTo>
                  <a:pt x="93" y="667"/>
                  <a:pt x="93" y="667"/>
                  <a:pt x="93" y="667"/>
                </a:cubicBezTo>
                <a:cubicBezTo>
                  <a:pt x="92" y="668"/>
                  <a:pt x="92" y="669"/>
                  <a:pt x="92" y="670"/>
                </a:cubicBezTo>
                <a:cubicBezTo>
                  <a:pt x="92" y="671"/>
                  <a:pt x="92" y="672"/>
                  <a:pt x="93" y="672"/>
                </a:cubicBezTo>
                <a:cubicBezTo>
                  <a:pt x="93" y="672"/>
                  <a:pt x="93" y="672"/>
                  <a:pt x="93" y="672"/>
                </a:cubicBezTo>
                <a:cubicBezTo>
                  <a:pt x="93" y="672"/>
                  <a:pt x="93" y="672"/>
                  <a:pt x="93" y="672"/>
                </a:cubicBezTo>
                <a:cubicBezTo>
                  <a:pt x="93" y="672"/>
                  <a:pt x="93" y="672"/>
                  <a:pt x="93" y="672"/>
                </a:cubicBezTo>
                <a:cubicBezTo>
                  <a:pt x="93" y="672"/>
                  <a:pt x="93" y="672"/>
                  <a:pt x="93" y="672"/>
                </a:cubicBezTo>
                <a:cubicBezTo>
                  <a:pt x="93" y="672"/>
                  <a:pt x="94" y="673"/>
                  <a:pt x="94" y="673"/>
                </a:cubicBezTo>
                <a:cubicBezTo>
                  <a:pt x="95" y="673"/>
                  <a:pt x="96" y="672"/>
                  <a:pt x="97" y="672"/>
                </a:cubicBezTo>
                <a:cubicBezTo>
                  <a:pt x="97" y="672"/>
                  <a:pt x="97" y="672"/>
                  <a:pt x="97" y="672"/>
                </a:cubicBezTo>
                <a:cubicBezTo>
                  <a:pt x="97" y="671"/>
                  <a:pt x="97" y="671"/>
                  <a:pt x="97" y="671"/>
                </a:cubicBezTo>
                <a:cubicBezTo>
                  <a:pt x="97" y="671"/>
                  <a:pt x="97" y="671"/>
                  <a:pt x="98" y="671"/>
                </a:cubicBezTo>
                <a:cubicBezTo>
                  <a:pt x="99" y="671"/>
                  <a:pt x="99" y="671"/>
                  <a:pt x="99" y="671"/>
                </a:cubicBezTo>
                <a:cubicBezTo>
                  <a:pt x="99" y="671"/>
                  <a:pt x="99" y="671"/>
                  <a:pt x="99" y="671"/>
                </a:cubicBezTo>
                <a:cubicBezTo>
                  <a:pt x="99" y="671"/>
                  <a:pt x="99" y="671"/>
                  <a:pt x="99" y="671"/>
                </a:cubicBezTo>
                <a:cubicBezTo>
                  <a:pt x="100" y="671"/>
                  <a:pt x="101" y="672"/>
                  <a:pt x="102" y="673"/>
                </a:cubicBezTo>
                <a:cubicBezTo>
                  <a:pt x="102" y="674"/>
                  <a:pt x="103" y="675"/>
                  <a:pt x="103" y="677"/>
                </a:cubicBezTo>
                <a:cubicBezTo>
                  <a:pt x="103" y="680"/>
                  <a:pt x="102" y="683"/>
                  <a:pt x="100" y="685"/>
                </a:cubicBezTo>
                <a:cubicBezTo>
                  <a:pt x="100" y="686"/>
                  <a:pt x="99" y="687"/>
                  <a:pt x="99" y="688"/>
                </a:cubicBezTo>
                <a:cubicBezTo>
                  <a:pt x="99" y="688"/>
                  <a:pt x="99" y="688"/>
                  <a:pt x="98" y="688"/>
                </a:cubicBezTo>
                <a:cubicBezTo>
                  <a:pt x="98" y="689"/>
                  <a:pt x="98" y="689"/>
                  <a:pt x="98" y="689"/>
                </a:cubicBezTo>
                <a:cubicBezTo>
                  <a:pt x="98" y="689"/>
                  <a:pt x="98" y="689"/>
                  <a:pt x="98" y="689"/>
                </a:cubicBezTo>
                <a:cubicBezTo>
                  <a:pt x="98" y="689"/>
                  <a:pt x="98" y="689"/>
                  <a:pt x="98" y="689"/>
                </a:cubicBezTo>
                <a:cubicBezTo>
                  <a:pt x="98" y="689"/>
                  <a:pt x="98" y="689"/>
                  <a:pt x="98" y="689"/>
                </a:cubicBezTo>
                <a:cubicBezTo>
                  <a:pt x="97" y="691"/>
                  <a:pt x="96" y="692"/>
                  <a:pt x="94" y="693"/>
                </a:cubicBezTo>
                <a:cubicBezTo>
                  <a:pt x="95" y="692"/>
                  <a:pt x="95" y="691"/>
                  <a:pt x="95" y="690"/>
                </a:cubicBezTo>
                <a:cubicBezTo>
                  <a:pt x="95" y="690"/>
                  <a:pt x="95" y="690"/>
                  <a:pt x="95" y="689"/>
                </a:cubicBezTo>
                <a:cubicBezTo>
                  <a:pt x="95" y="688"/>
                  <a:pt x="95" y="688"/>
                  <a:pt x="95" y="687"/>
                </a:cubicBezTo>
                <a:cubicBezTo>
                  <a:pt x="95" y="687"/>
                  <a:pt x="95" y="687"/>
                  <a:pt x="95" y="687"/>
                </a:cubicBezTo>
                <a:cubicBezTo>
                  <a:pt x="95" y="687"/>
                  <a:pt x="95" y="687"/>
                  <a:pt x="95" y="687"/>
                </a:cubicBezTo>
                <a:cubicBezTo>
                  <a:pt x="95" y="687"/>
                  <a:pt x="95" y="687"/>
                  <a:pt x="95" y="687"/>
                </a:cubicBezTo>
                <a:cubicBezTo>
                  <a:pt x="94" y="685"/>
                  <a:pt x="93" y="684"/>
                  <a:pt x="92" y="684"/>
                </a:cubicBezTo>
                <a:cubicBezTo>
                  <a:pt x="92" y="684"/>
                  <a:pt x="92" y="684"/>
                  <a:pt x="92" y="684"/>
                </a:cubicBezTo>
                <a:cubicBezTo>
                  <a:pt x="92" y="684"/>
                  <a:pt x="92" y="684"/>
                  <a:pt x="92" y="684"/>
                </a:cubicBezTo>
                <a:cubicBezTo>
                  <a:pt x="92" y="684"/>
                  <a:pt x="91" y="684"/>
                  <a:pt x="90" y="684"/>
                </a:cubicBezTo>
                <a:cubicBezTo>
                  <a:pt x="90" y="684"/>
                  <a:pt x="89" y="684"/>
                  <a:pt x="89" y="684"/>
                </a:cubicBezTo>
                <a:cubicBezTo>
                  <a:pt x="88" y="684"/>
                  <a:pt x="88" y="684"/>
                  <a:pt x="88" y="684"/>
                </a:cubicBezTo>
                <a:cubicBezTo>
                  <a:pt x="88" y="684"/>
                  <a:pt x="88" y="684"/>
                  <a:pt x="88" y="684"/>
                </a:cubicBezTo>
                <a:cubicBezTo>
                  <a:pt x="88" y="684"/>
                  <a:pt x="88" y="684"/>
                  <a:pt x="88" y="684"/>
                </a:cubicBezTo>
                <a:cubicBezTo>
                  <a:pt x="88" y="684"/>
                  <a:pt x="88" y="684"/>
                  <a:pt x="88" y="684"/>
                </a:cubicBezTo>
                <a:cubicBezTo>
                  <a:pt x="88" y="684"/>
                  <a:pt x="88" y="684"/>
                  <a:pt x="88" y="684"/>
                </a:cubicBezTo>
                <a:cubicBezTo>
                  <a:pt x="88" y="685"/>
                  <a:pt x="88" y="685"/>
                  <a:pt x="88" y="685"/>
                </a:cubicBezTo>
                <a:cubicBezTo>
                  <a:pt x="87" y="685"/>
                  <a:pt x="87" y="686"/>
                  <a:pt x="87" y="686"/>
                </a:cubicBezTo>
                <a:cubicBezTo>
                  <a:pt x="87" y="687"/>
                  <a:pt x="87" y="688"/>
                  <a:pt x="88" y="688"/>
                </a:cubicBezTo>
                <a:cubicBezTo>
                  <a:pt x="88" y="688"/>
                  <a:pt x="88" y="688"/>
                  <a:pt x="88" y="688"/>
                </a:cubicBezTo>
                <a:cubicBezTo>
                  <a:pt x="88" y="688"/>
                  <a:pt x="88" y="688"/>
                  <a:pt x="88" y="688"/>
                </a:cubicBezTo>
                <a:cubicBezTo>
                  <a:pt x="88" y="688"/>
                  <a:pt x="88" y="688"/>
                  <a:pt x="88" y="688"/>
                </a:cubicBezTo>
                <a:cubicBezTo>
                  <a:pt x="88" y="688"/>
                  <a:pt x="88" y="688"/>
                  <a:pt x="88" y="688"/>
                </a:cubicBezTo>
                <a:cubicBezTo>
                  <a:pt x="88" y="688"/>
                  <a:pt x="88" y="688"/>
                  <a:pt x="88" y="688"/>
                </a:cubicBezTo>
                <a:cubicBezTo>
                  <a:pt x="89" y="688"/>
                  <a:pt x="90" y="688"/>
                  <a:pt x="90" y="687"/>
                </a:cubicBezTo>
                <a:cubicBezTo>
                  <a:pt x="90" y="687"/>
                  <a:pt x="90" y="687"/>
                  <a:pt x="90" y="687"/>
                </a:cubicBezTo>
                <a:cubicBezTo>
                  <a:pt x="90" y="687"/>
                  <a:pt x="90" y="687"/>
                  <a:pt x="90" y="687"/>
                </a:cubicBezTo>
                <a:cubicBezTo>
                  <a:pt x="90" y="687"/>
                  <a:pt x="90" y="687"/>
                  <a:pt x="91" y="687"/>
                </a:cubicBezTo>
                <a:cubicBezTo>
                  <a:pt x="91" y="687"/>
                  <a:pt x="91" y="687"/>
                  <a:pt x="91" y="687"/>
                </a:cubicBezTo>
                <a:cubicBezTo>
                  <a:pt x="91" y="687"/>
                  <a:pt x="91" y="687"/>
                  <a:pt x="91" y="687"/>
                </a:cubicBezTo>
                <a:cubicBezTo>
                  <a:pt x="91" y="687"/>
                  <a:pt x="91" y="687"/>
                  <a:pt x="91" y="687"/>
                </a:cubicBezTo>
                <a:cubicBezTo>
                  <a:pt x="91" y="687"/>
                  <a:pt x="92" y="688"/>
                  <a:pt x="92" y="688"/>
                </a:cubicBezTo>
                <a:cubicBezTo>
                  <a:pt x="92" y="689"/>
                  <a:pt x="93" y="689"/>
                  <a:pt x="93" y="690"/>
                </a:cubicBezTo>
                <a:cubicBezTo>
                  <a:pt x="93" y="692"/>
                  <a:pt x="92" y="693"/>
                  <a:pt x="91" y="695"/>
                </a:cubicBezTo>
                <a:cubicBezTo>
                  <a:pt x="91" y="695"/>
                  <a:pt x="91" y="696"/>
                  <a:pt x="91" y="696"/>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8"/>
                  <a:pt x="90" y="698"/>
                  <a:pt x="90" y="698"/>
                </a:cubicBezTo>
                <a:cubicBezTo>
                  <a:pt x="87" y="701"/>
                  <a:pt x="83" y="705"/>
                  <a:pt x="80" y="708"/>
                </a:cubicBezTo>
                <a:cubicBezTo>
                  <a:pt x="69" y="698"/>
                  <a:pt x="55" y="691"/>
                  <a:pt x="42" y="690"/>
                </a:cubicBezTo>
                <a:cubicBezTo>
                  <a:pt x="43" y="685"/>
                  <a:pt x="46" y="680"/>
                  <a:pt x="48" y="677"/>
                </a:cubicBezTo>
                <a:cubicBezTo>
                  <a:pt x="50" y="675"/>
                  <a:pt x="52" y="673"/>
                  <a:pt x="54" y="672"/>
                </a:cubicBezTo>
                <a:cubicBezTo>
                  <a:pt x="55" y="671"/>
                  <a:pt x="56" y="670"/>
                  <a:pt x="56" y="670"/>
                </a:cubicBezTo>
                <a:cubicBezTo>
                  <a:pt x="56" y="670"/>
                  <a:pt x="56" y="670"/>
                  <a:pt x="56" y="670"/>
                </a:cubicBezTo>
                <a:cubicBezTo>
                  <a:pt x="56" y="670"/>
                  <a:pt x="44" y="678"/>
                  <a:pt x="41" y="690"/>
                </a:cubicBezTo>
                <a:cubicBezTo>
                  <a:pt x="38" y="689"/>
                  <a:pt x="36" y="689"/>
                  <a:pt x="34" y="689"/>
                </a:cubicBezTo>
                <a:cubicBezTo>
                  <a:pt x="28" y="689"/>
                  <a:pt x="22" y="690"/>
                  <a:pt x="17" y="692"/>
                </a:cubicBezTo>
                <a:cubicBezTo>
                  <a:pt x="12" y="693"/>
                  <a:pt x="9" y="696"/>
                  <a:pt x="7" y="697"/>
                </a:cubicBezTo>
                <a:cubicBezTo>
                  <a:pt x="6" y="699"/>
                  <a:pt x="5" y="701"/>
                  <a:pt x="5" y="703"/>
                </a:cubicBezTo>
                <a:cubicBezTo>
                  <a:pt x="5" y="706"/>
                  <a:pt x="6" y="709"/>
                  <a:pt x="8" y="712"/>
                </a:cubicBezTo>
                <a:cubicBezTo>
                  <a:pt x="11" y="714"/>
                  <a:pt x="13" y="715"/>
                  <a:pt x="15" y="715"/>
                </a:cubicBezTo>
                <a:cubicBezTo>
                  <a:pt x="15" y="715"/>
                  <a:pt x="15" y="715"/>
                  <a:pt x="15" y="715"/>
                </a:cubicBezTo>
                <a:cubicBezTo>
                  <a:pt x="18" y="715"/>
                  <a:pt x="21" y="714"/>
                  <a:pt x="22" y="713"/>
                </a:cubicBezTo>
                <a:cubicBezTo>
                  <a:pt x="24" y="711"/>
                  <a:pt x="25" y="710"/>
                  <a:pt x="25" y="708"/>
                </a:cubicBezTo>
                <a:cubicBezTo>
                  <a:pt x="25" y="706"/>
                  <a:pt x="25" y="704"/>
                  <a:pt x="24" y="703"/>
                </a:cubicBezTo>
                <a:cubicBezTo>
                  <a:pt x="23" y="702"/>
                  <a:pt x="21" y="701"/>
                  <a:pt x="20" y="701"/>
                </a:cubicBezTo>
                <a:cubicBezTo>
                  <a:pt x="19" y="701"/>
                  <a:pt x="18" y="701"/>
                  <a:pt x="17" y="702"/>
                </a:cubicBezTo>
                <a:cubicBezTo>
                  <a:pt x="16" y="703"/>
                  <a:pt x="16" y="703"/>
                  <a:pt x="15" y="704"/>
                </a:cubicBezTo>
                <a:cubicBezTo>
                  <a:pt x="15" y="705"/>
                  <a:pt x="16" y="706"/>
                  <a:pt x="16" y="706"/>
                </a:cubicBezTo>
                <a:cubicBezTo>
                  <a:pt x="16" y="708"/>
                  <a:pt x="17" y="708"/>
                  <a:pt x="18" y="708"/>
                </a:cubicBezTo>
                <a:cubicBezTo>
                  <a:pt x="17" y="709"/>
                  <a:pt x="16" y="709"/>
                  <a:pt x="16" y="709"/>
                </a:cubicBezTo>
                <a:cubicBezTo>
                  <a:pt x="15" y="709"/>
                  <a:pt x="14" y="709"/>
                  <a:pt x="14" y="708"/>
                </a:cubicBezTo>
                <a:cubicBezTo>
                  <a:pt x="13" y="708"/>
                  <a:pt x="13" y="708"/>
                  <a:pt x="13" y="708"/>
                </a:cubicBezTo>
                <a:cubicBezTo>
                  <a:pt x="11" y="706"/>
                  <a:pt x="10" y="704"/>
                  <a:pt x="10" y="702"/>
                </a:cubicBezTo>
                <a:cubicBezTo>
                  <a:pt x="11" y="700"/>
                  <a:pt x="12" y="697"/>
                  <a:pt x="13" y="695"/>
                </a:cubicBezTo>
                <a:cubicBezTo>
                  <a:pt x="15" y="694"/>
                  <a:pt x="16" y="693"/>
                  <a:pt x="17" y="693"/>
                </a:cubicBezTo>
                <a:cubicBezTo>
                  <a:pt x="18" y="692"/>
                  <a:pt x="18" y="692"/>
                  <a:pt x="18" y="692"/>
                </a:cubicBezTo>
                <a:cubicBezTo>
                  <a:pt x="23" y="691"/>
                  <a:pt x="28" y="690"/>
                  <a:pt x="34" y="690"/>
                </a:cubicBezTo>
                <a:cubicBezTo>
                  <a:pt x="36" y="690"/>
                  <a:pt x="38" y="690"/>
                  <a:pt x="41" y="690"/>
                </a:cubicBezTo>
                <a:cubicBezTo>
                  <a:pt x="40" y="692"/>
                  <a:pt x="40" y="693"/>
                  <a:pt x="40" y="694"/>
                </a:cubicBezTo>
                <a:cubicBezTo>
                  <a:pt x="40" y="700"/>
                  <a:pt x="43" y="707"/>
                  <a:pt x="50" y="714"/>
                </a:cubicBezTo>
                <a:cubicBezTo>
                  <a:pt x="56" y="720"/>
                  <a:pt x="61" y="725"/>
                  <a:pt x="65" y="730"/>
                </a:cubicBezTo>
                <a:cubicBezTo>
                  <a:pt x="62" y="738"/>
                  <a:pt x="59" y="746"/>
                  <a:pt x="58" y="755"/>
                </a:cubicBezTo>
                <a:cubicBezTo>
                  <a:pt x="49" y="752"/>
                  <a:pt x="38" y="753"/>
                  <a:pt x="29" y="756"/>
                </a:cubicBezTo>
                <a:cubicBezTo>
                  <a:pt x="27" y="753"/>
                  <a:pt x="22" y="753"/>
                  <a:pt x="17" y="755"/>
                </a:cubicBezTo>
                <a:cubicBezTo>
                  <a:pt x="16" y="756"/>
                  <a:pt x="13" y="759"/>
                  <a:pt x="12" y="762"/>
                </a:cubicBezTo>
                <a:cubicBezTo>
                  <a:pt x="12" y="762"/>
                  <a:pt x="17" y="758"/>
                  <a:pt x="23" y="761"/>
                </a:cubicBezTo>
                <a:cubicBezTo>
                  <a:pt x="23" y="761"/>
                  <a:pt x="23" y="762"/>
                  <a:pt x="19" y="764"/>
                </a:cubicBezTo>
                <a:cubicBezTo>
                  <a:pt x="19" y="764"/>
                  <a:pt x="30" y="769"/>
                  <a:pt x="30" y="758"/>
                </a:cubicBezTo>
                <a:cubicBezTo>
                  <a:pt x="30" y="757"/>
                  <a:pt x="30" y="757"/>
                  <a:pt x="29" y="756"/>
                </a:cubicBezTo>
                <a:cubicBezTo>
                  <a:pt x="39" y="754"/>
                  <a:pt x="49" y="754"/>
                  <a:pt x="58" y="758"/>
                </a:cubicBezTo>
                <a:cubicBezTo>
                  <a:pt x="58" y="763"/>
                  <a:pt x="58" y="768"/>
                  <a:pt x="59" y="774"/>
                </a:cubicBezTo>
                <a:cubicBezTo>
                  <a:pt x="59" y="775"/>
                  <a:pt x="60" y="777"/>
                  <a:pt x="60" y="779"/>
                </a:cubicBezTo>
                <a:cubicBezTo>
                  <a:pt x="55" y="777"/>
                  <a:pt x="50" y="776"/>
                  <a:pt x="44" y="776"/>
                </a:cubicBezTo>
                <a:cubicBezTo>
                  <a:pt x="41" y="776"/>
                  <a:pt x="37" y="776"/>
                  <a:pt x="34" y="777"/>
                </a:cubicBezTo>
                <a:cubicBezTo>
                  <a:pt x="34" y="777"/>
                  <a:pt x="34" y="777"/>
                  <a:pt x="34" y="777"/>
                </a:cubicBezTo>
                <a:cubicBezTo>
                  <a:pt x="37" y="777"/>
                  <a:pt x="41" y="776"/>
                  <a:pt x="44" y="776"/>
                </a:cubicBezTo>
                <a:cubicBezTo>
                  <a:pt x="50" y="776"/>
                  <a:pt x="56" y="777"/>
                  <a:pt x="61" y="779"/>
                </a:cubicBezTo>
                <a:cubicBezTo>
                  <a:pt x="63" y="787"/>
                  <a:pt x="68" y="795"/>
                  <a:pt x="73" y="801"/>
                </a:cubicBezTo>
                <a:cubicBezTo>
                  <a:pt x="79" y="801"/>
                  <a:pt x="79" y="801"/>
                  <a:pt x="79" y="801"/>
                </a:cubicBezTo>
                <a:cubicBezTo>
                  <a:pt x="78" y="800"/>
                  <a:pt x="77" y="799"/>
                  <a:pt x="76" y="798"/>
                </a:cubicBezTo>
                <a:cubicBezTo>
                  <a:pt x="77" y="796"/>
                  <a:pt x="78" y="795"/>
                  <a:pt x="79" y="793"/>
                </a:cubicBezTo>
                <a:cubicBezTo>
                  <a:pt x="79" y="795"/>
                  <a:pt x="80" y="797"/>
                  <a:pt x="80" y="799"/>
                </a:cubicBezTo>
                <a:cubicBezTo>
                  <a:pt x="80" y="800"/>
                  <a:pt x="80" y="800"/>
                  <a:pt x="79" y="801"/>
                </a:cubicBezTo>
                <a:cubicBezTo>
                  <a:pt x="80" y="801"/>
                  <a:pt x="80" y="801"/>
                  <a:pt x="80" y="801"/>
                </a:cubicBezTo>
                <a:cubicBezTo>
                  <a:pt x="80" y="801"/>
                  <a:pt x="80" y="801"/>
                  <a:pt x="80" y="801"/>
                </a:cubicBezTo>
                <a:cubicBezTo>
                  <a:pt x="80" y="801"/>
                  <a:pt x="80" y="801"/>
                  <a:pt x="80" y="801"/>
                </a:cubicBezTo>
                <a:cubicBezTo>
                  <a:pt x="90" y="801"/>
                  <a:pt x="90" y="801"/>
                  <a:pt x="90" y="801"/>
                </a:cubicBezTo>
                <a:cubicBezTo>
                  <a:pt x="90" y="794"/>
                  <a:pt x="91" y="788"/>
                  <a:pt x="92" y="782"/>
                </a:cubicBezTo>
                <a:cubicBezTo>
                  <a:pt x="94" y="779"/>
                  <a:pt x="95" y="776"/>
                  <a:pt x="97" y="773"/>
                </a:cubicBezTo>
                <a:cubicBezTo>
                  <a:pt x="95" y="783"/>
                  <a:pt x="94" y="792"/>
                  <a:pt x="93" y="801"/>
                </a:cubicBezTo>
                <a:cubicBezTo>
                  <a:pt x="117" y="801"/>
                  <a:pt x="117" y="801"/>
                  <a:pt x="117" y="801"/>
                </a:cubicBezTo>
                <a:cubicBezTo>
                  <a:pt x="120" y="799"/>
                  <a:pt x="123" y="796"/>
                  <a:pt x="126" y="794"/>
                </a:cubicBezTo>
                <a:cubicBezTo>
                  <a:pt x="125" y="796"/>
                  <a:pt x="123" y="799"/>
                  <a:pt x="122" y="801"/>
                </a:cubicBezTo>
                <a:cubicBezTo>
                  <a:pt x="123" y="801"/>
                  <a:pt x="123" y="801"/>
                  <a:pt x="123" y="801"/>
                </a:cubicBezTo>
                <a:cubicBezTo>
                  <a:pt x="125" y="798"/>
                  <a:pt x="126" y="795"/>
                  <a:pt x="128" y="792"/>
                </a:cubicBezTo>
                <a:cubicBezTo>
                  <a:pt x="128" y="792"/>
                  <a:pt x="128" y="792"/>
                  <a:pt x="128" y="792"/>
                </a:cubicBezTo>
                <a:cubicBezTo>
                  <a:pt x="128" y="795"/>
                  <a:pt x="127" y="798"/>
                  <a:pt x="126" y="801"/>
                </a:cubicBezTo>
                <a:cubicBezTo>
                  <a:pt x="127" y="801"/>
                  <a:pt x="127" y="801"/>
                  <a:pt x="127" y="801"/>
                </a:cubicBezTo>
                <a:cubicBezTo>
                  <a:pt x="128" y="798"/>
                  <a:pt x="129" y="794"/>
                  <a:pt x="129" y="791"/>
                </a:cubicBezTo>
                <a:cubicBezTo>
                  <a:pt x="134" y="787"/>
                  <a:pt x="138" y="783"/>
                  <a:pt x="142" y="779"/>
                </a:cubicBezTo>
                <a:cubicBezTo>
                  <a:pt x="153" y="772"/>
                  <a:pt x="165" y="765"/>
                  <a:pt x="178" y="765"/>
                </a:cubicBezTo>
                <a:cubicBezTo>
                  <a:pt x="182" y="765"/>
                  <a:pt x="185" y="766"/>
                  <a:pt x="189" y="767"/>
                </a:cubicBezTo>
                <a:cubicBezTo>
                  <a:pt x="175" y="780"/>
                  <a:pt x="159" y="792"/>
                  <a:pt x="145" y="801"/>
                </a:cubicBezTo>
                <a:cubicBezTo>
                  <a:pt x="145" y="801"/>
                  <a:pt x="145" y="801"/>
                  <a:pt x="145" y="801"/>
                </a:cubicBezTo>
                <a:cubicBezTo>
                  <a:pt x="147" y="801"/>
                  <a:pt x="147" y="801"/>
                  <a:pt x="147" y="801"/>
                </a:cubicBezTo>
                <a:cubicBezTo>
                  <a:pt x="161" y="792"/>
                  <a:pt x="176" y="781"/>
                  <a:pt x="190" y="768"/>
                </a:cubicBezTo>
                <a:cubicBezTo>
                  <a:pt x="199" y="771"/>
                  <a:pt x="207" y="778"/>
                  <a:pt x="214" y="792"/>
                </a:cubicBezTo>
                <a:cubicBezTo>
                  <a:pt x="215" y="792"/>
                  <a:pt x="215" y="792"/>
                  <a:pt x="215" y="792"/>
                </a:cubicBezTo>
                <a:cubicBezTo>
                  <a:pt x="208" y="778"/>
                  <a:pt x="199" y="770"/>
                  <a:pt x="190" y="767"/>
                </a:cubicBezTo>
                <a:cubicBezTo>
                  <a:pt x="199" y="759"/>
                  <a:pt x="208" y="750"/>
                  <a:pt x="215" y="740"/>
                </a:cubicBezTo>
                <a:cubicBezTo>
                  <a:pt x="223" y="746"/>
                  <a:pt x="231" y="753"/>
                  <a:pt x="240" y="759"/>
                </a:cubicBezTo>
                <a:cubicBezTo>
                  <a:pt x="262" y="774"/>
                  <a:pt x="290" y="782"/>
                  <a:pt x="317" y="780"/>
                </a:cubicBezTo>
                <a:cubicBezTo>
                  <a:pt x="344" y="779"/>
                  <a:pt x="373" y="774"/>
                  <a:pt x="396" y="791"/>
                </a:cubicBezTo>
                <a:cubicBezTo>
                  <a:pt x="373" y="774"/>
                  <a:pt x="343" y="778"/>
                  <a:pt x="317" y="780"/>
                </a:cubicBezTo>
                <a:cubicBezTo>
                  <a:pt x="290" y="781"/>
                  <a:pt x="263" y="773"/>
                  <a:pt x="241" y="757"/>
                </a:cubicBezTo>
                <a:cubicBezTo>
                  <a:pt x="232" y="752"/>
                  <a:pt x="224" y="745"/>
                  <a:pt x="216" y="739"/>
                </a:cubicBezTo>
                <a:cubicBezTo>
                  <a:pt x="218" y="736"/>
                  <a:pt x="219" y="734"/>
                  <a:pt x="221" y="731"/>
                </a:cubicBezTo>
                <a:cubicBezTo>
                  <a:pt x="225" y="726"/>
                  <a:pt x="228" y="721"/>
                  <a:pt x="232" y="716"/>
                </a:cubicBezTo>
                <a:cubicBezTo>
                  <a:pt x="248" y="720"/>
                  <a:pt x="263" y="725"/>
                  <a:pt x="278" y="731"/>
                </a:cubicBezTo>
                <a:cubicBezTo>
                  <a:pt x="300" y="738"/>
                  <a:pt x="322" y="745"/>
                  <a:pt x="345" y="751"/>
                </a:cubicBezTo>
                <a:cubicBezTo>
                  <a:pt x="348" y="751"/>
                  <a:pt x="352" y="752"/>
                  <a:pt x="356" y="753"/>
                </a:cubicBezTo>
                <a:cubicBezTo>
                  <a:pt x="358" y="754"/>
                  <a:pt x="360" y="756"/>
                  <a:pt x="362" y="757"/>
                </a:cubicBezTo>
                <a:cubicBezTo>
                  <a:pt x="383" y="771"/>
                  <a:pt x="400" y="778"/>
                  <a:pt x="431" y="778"/>
                </a:cubicBezTo>
                <a:cubicBezTo>
                  <a:pt x="445" y="778"/>
                  <a:pt x="461" y="777"/>
                  <a:pt x="481" y="774"/>
                </a:cubicBezTo>
                <a:cubicBezTo>
                  <a:pt x="481" y="773"/>
                  <a:pt x="481" y="773"/>
                  <a:pt x="481" y="773"/>
                </a:cubicBezTo>
                <a:cubicBezTo>
                  <a:pt x="461" y="776"/>
                  <a:pt x="444" y="777"/>
                  <a:pt x="431" y="777"/>
                </a:cubicBezTo>
                <a:cubicBezTo>
                  <a:pt x="400" y="777"/>
                  <a:pt x="384" y="770"/>
                  <a:pt x="363" y="756"/>
                </a:cubicBezTo>
                <a:cubicBezTo>
                  <a:pt x="361" y="755"/>
                  <a:pt x="359" y="754"/>
                  <a:pt x="358" y="753"/>
                </a:cubicBezTo>
                <a:cubicBezTo>
                  <a:pt x="376" y="757"/>
                  <a:pt x="395" y="759"/>
                  <a:pt x="414" y="755"/>
                </a:cubicBezTo>
                <a:cubicBezTo>
                  <a:pt x="439" y="751"/>
                  <a:pt x="448" y="724"/>
                  <a:pt x="469" y="715"/>
                </a:cubicBezTo>
                <a:cubicBezTo>
                  <a:pt x="491" y="707"/>
                  <a:pt x="515" y="710"/>
                  <a:pt x="537" y="714"/>
                </a:cubicBezTo>
                <a:cubicBezTo>
                  <a:pt x="515" y="710"/>
                  <a:pt x="491" y="706"/>
                  <a:pt x="469" y="714"/>
                </a:cubicBezTo>
                <a:cubicBezTo>
                  <a:pt x="447" y="723"/>
                  <a:pt x="437" y="750"/>
                  <a:pt x="413" y="753"/>
                </a:cubicBezTo>
                <a:cubicBezTo>
                  <a:pt x="392" y="757"/>
                  <a:pt x="371" y="753"/>
                  <a:pt x="350" y="748"/>
                </a:cubicBezTo>
                <a:cubicBezTo>
                  <a:pt x="344" y="744"/>
                  <a:pt x="337" y="739"/>
                  <a:pt x="330" y="734"/>
                </a:cubicBezTo>
                <a:cubicBezTo>
                  <a:pt x="348" y="737"/>
                  <a:pt x="367" y="737"/>
                  <a:pt x="385" y="734"/>
                </a:cubicBezTo>
                <a:cubicBezTo>
                  <a:pt x="396" y="732"/>
                  <a:pt x="408" y="728"/>
                  <a:pt x="415" y="720"/>
                </a:cubicBezTo>
                <a:cubicBezTo>
                  <a:pt x="422" y="712"/>
                  <a:pt x="419" y="702"/>
                  <a:pt x="415" y="694"/>
                </a:cubicBezTo>
                <a:cubicBezTo>
                  <a:pt x="415" y="694"/>
                  <a:pt x="415" y="694"/>
                  <a:pt x="415" y="694"/>
                </a:cubicBezTo>
                <a:cubicBezTo>
                  <a:pt x="418" y="692"/>
                  <a:pt x="416" y="688"/>
                  <a:pt x="412" y="686"/>
                </a:cubicBezTo>
                <a:cubicBezTo>
                  <a:pt x="411" y="685"/>
                  <a:pt x="409" y="685"/>
                  <a:pt x="406" y="685"/>
                </a:cubicBezTo>
                <a:cubicBezTo>
                  <a:pt x="406" y="685"/>
                  <a:pt x="411" y="687"/>
                  <a:pt x="411" y="691"/>
                </a:cubicBezTo>
                <a:cubicBezTo>
                  <a:pt x="411" y="691"/>
                  <a:pt x="410" y="692"/>
                  <a:pt x="408" y="690"/>
                </a:cubicBezTo>
                <a:cubicBezTo>
                  <a:pt x="408" y="690"/>
                  <a:pt x="409" y="698"/>
                  <a:pt x="415" y="694"/>
                </a:cubicBezTo>
                <a:cubicBezTo>
                  <a:pt x="419" y="702"/>
                  <a:pt x="421" y="712"/>
                  <a:pt x="415" y="719"/>
                </a:cubicBezTo>
                <a:cubicBezTo>
                  <a:pt x="408" y="728"/>
                  <a:pt x="396" y="731"/>
                  <a:pt x="385" y="733"/>
                </a:cubicBezTo>
                <a:cubicBezTo>
                  <a:pt x="366" y="736"/>
                  <a:pt x="346" y="736"/>
                  <a:pt x="327" y="733"/>
                </a:cubicBezTo>
                <a:cubicBezTo>
                  <a:pt x="311" y="722"/>
                  <a:pt x="292" y="710"/>
                  <a:pt x="265" y="697"/>
                </a:cubicBezTo>
                <a:cubicBezTo>
                  <a:pt x="261" y="695"/>
                  <a:pt x="258" y="693"/>
                  <a:pt x="254" y="692"/>
                </a:cubicBezTo>
                <a:cubicBezTo>
                  <a:pt x="266" y="681"/>
                  <a:pt x="278" y="675"/>
                  <a:pt x="289" y="675"/>
                </a:cubicBezTo>
                <a:cubicBezTo>
                  <a:pt x="301" y="675"/>
                  <a:pt x="313" y="682"/>
                  <a:pt x="323" y="696"/>
                </a:cubicBezTo>
                <a:cubicBezTo>
                  <a:pt x="330" y="706"/>
                  <a:pt x="336" y="709"/>
                  <a:pt x="341" y="709"/>
                </a:cubicBezTo>
                <a:cubicBezTo>
                  <a:pt x="347" y="709"/>
                  <a:pt x="352" y="705"/>
                  <a:pt x="356" y="701"/>
                </a:cubicBezTo>
                <a:cubicBezTo>
                  <a:pt x="361" y="697"/>
                  <a:pt x="365" y="693"/>
                  <a:pt x="370" y="693"/>
                </a:cubicBezTo>
                <a:cubicBezTo>
                  <a:pt x="373" y="693"/>
                  <a:pt x="376" y="694"/>
                  <a:pt x="379" y="697"/>
                </a:cubicBezTo>
                <a:cubicBezTo>
                  <a:pt x="379" y="697"/>
                  <a:pt x="379" y="697"/>
                  <a:pt x="379" y="697"/>
                </a:cubicBezTo>
                <a:cubicBezTo>
                  <a:pt x="376" y="694"/>
                  <a:pt x="373" y="693"/>
                  <a:pt x="370" y="693"/>
                </a:cubicBezTo>
                <a:cubicBezTo>
                  <a:pt x="365" y="693"/>
                  <a:pt x="361" y="697"/>
                  <a:pt x="356" y="701"/>
                </a:cubicBezTo>
                <a:cubicBezTo>
                  <a:pt x="351" y="705"/>
                  <a:pt x="347" y="708"/>
                  <a:pt x="341" y="708"/>
                </a:cubicBezTo>
                <a:cubicBezTo>
                  <a:pt x="336" y="708"/>
                  <a:pt x="330" y="705"/>
                  <a:pt x="323" y="695"/>
                </a:cubicBezTo>
                <a:cubicBezTo>
                  <a:pt x="313" y="681"/>
                  <a:pt x="302" y="675"/>
                  <a:pt x="289" y="675"/>
                </a:cubicBezTo>
                <a:cubicBezTo>
                  <a:pt x="278" y="675"/>
                  <a:pt x="266" y="680"/>
                  <a:pt x="253" y="691"/>
                </a:cubicBezTo>
                <a:cubicBezTo>
                  <a:pt x="240" y="686"/>
                  <a:pt x="227" y="684"/>
                  <a:pt x="215" y="684"/>
                </a:cubicBezTo>
                <a:cubicBezTo>
                  <a:pt x="211" y="684"/>
                  <a:pt x="207" y="684"/>
                  <a:pt x="203" y="685"/>
                </a:cubicBezTo>
                <a:cubicBezTo>
                  <a:pt x="204" y="684"/>
                  <a:pt x="205" y="683"/>
                  <a:pt x="206" y="683"/>
                </a:cubicBezTo>
                <a:cubicBezTo>
                  <a:pt x="254" y="657"/>
                  <a:pt x="312" y="652"/>
                  <a:pt x="365" y="661"/>
                </a:cubicBezTo>
                <a:cubicBezTo>
                  <a:pt x="365" y="661"/>
                  <a:pt x="365" y="662"/>
                  <a:pt x="365" y="663"/>
                </a:cubicBezTo>
                <a:cubicBezTo>
                  <a:pt x="364" y="670"/>
                  <a:pt x="374" y="674"/>
                  <a:pt x="383" y="670"/>
                </a:cubicBezTo>
                <a:cubicBezTo>
                  <a:pt x="385" y="669"/>
                  <a:pt x="390" y="666"/>
                  <a:pt x="393" y="661"/>
                </a:cubicBezTo>
                <a:cubicBezTo>
                  <a:pt x="393" y="661"/>
                  <a:pt x="384" y="666"/>
                  <a:pt x="376" y="661"/>
                </a:cubicBezTo>
                <a:cubicBezTo>
                  <a:pt x="376" y="661"/>
                  <a:pt x="376" y="658"/>
                  <a:pt x="382" y="657"/>
                </a:cubicBezTo>
                <a:cubicBezTo>
                  <a:pt x="382" y="657"/>
                  <a:pt x="369" y="648"/>
                  <a:pt x="365" y="661"/>
                </a:cubicBezTo>
                <a:cubicBezTo>
                  <a:pt x="312" y="651"/>
                  <a:pt x="254" y="655"/>
                  <a:pt x="205" y="681"/>
                </a:cubicBezTo>
                <a:cubicBezTo>
                  <a:pt x="202" y="682"/>
                  <a:pt x="199" y="684"/>
                  <a:pt x="197" y="685"/>
                </a:cubicBezTo>
                <a:cubicBezTo>
                  <a:pt x="199" y="677"/>
                  <a:pt x="200" y="669"/>
                  <a:pt x="200" y="661"/>
                </a:cubicBezTo>
                <a:cubicBezTo>
                  <a:pt x="221" y="650"/>
                  <a:pt x="241" y="644"/>
                  <a:pt x="258" y="639"/>
                </a:cubicBezTo>
                <a:cubicBezTo>
                  <a:pt x="274" y="634"/>
                  <a:pt x="287" y="629"/>
                  <a:pt x="299" y="620"/>
                </a:cubicBezTo>
                <a:cubicBezTo>
                  <a:pt x="302" y="620"/>
                  <a:pt x="306" y="620"/>
                  <a:pt x="309" y="620"/>
                </a:cubicBezTo>
                <a:cubicBezTo>
                  <a:pt x="323" y="620"/>
                  <a:pt x="337" y="621"/>
                  <a:pt x="352" y="624"/>
                </a:cubicBezTo>
                <a:cubicBezTo>
                  <a:pt x="384" y="631"/>
                  <a:pt x="408" y="633"/>
                  <a:pt x="425" y="633"/>
                </a:cubicBezTo>
                <a:cubicBezTo>
                  <a:pt x="463" y="633"/>
                  <a:pt x="475" y="623"/>
                  <a:pt x="486" y="623"/>
                </a:cubicBezTo>
                <a:cubicBezTo>
                  <a:pt x="494" y="623"/>
                  <a:pt x="502" y="628"/>
                  <a:pt x="518" y="645"/>
                </a:cubicBezTo>
                <a:cubicBezTo>
                  <a:pt x="522" y="649"/>
                  <a:pt x="526" y="650"/>
                  <a:pt x="528" y="650"/>
                </a:cubicBezTo>
                <a:cubicBezTo>
                  <a:pt x="532" y="650"/>
                  <a:pt x="535" y="647"/>
                  <a:pt x="538" y="644"/>
                </a:cubicBezTo>
                <a:cubicBezTo>
                  <a:pt x="541" y="641"/>
                  <a:pt x="543" y="638"/>
                  <a:pt x="547" y="638"/>
                </a:cubicBezTo>
                <a:cubicBezTo>
                  <a:pt x="550" y="638"/>
                  <a:pt x="554" y="640"/>
                  <a:pt x="559" y="646"/>
                </a:cubicBezTo>
                <a:cubicBezTo>
                  <a:pt x="560" y="646"/>
                  <a:pt x="560" y="646"/>
                  <a:pt x="560" y="646"/>
                </a:cubicBezTo>
                <a:cubicBezTo>
                  <a:pt x="554" y="640"/>
                  <a:pt x="550" y="637"/>
                  <a:pt x="547" y="637"/>
                </a:cubicBezTo>
                <a:cubicBezTo>
                  <a:pt x="543" y="637"/>
                  <a:pt x="540" y="641"/>
                  <a:pt x="537" y="644"/>
                </a:cubicBezTo>
                <a:cubicBezTo>
                  <a:pt x="535" y="647"/>
                  <a:pt x="532" y="650"/>
                  <a:pt x="528" y="650"/>
                </a:cubicBezTo>
                <a:cubicBezTo>
                  <a:pt x="526" y="650"/>
                  <a:pt x="523" y="648"/>
                  <a:pt x="519" y="644"/>
                </a:cubicBezTo>
                <a:cubicBezTo>
                  <a:pt x="502" y="627"/>
                  <a:pt x="494" y="623"/>
                  <a:pt x="486" y="622"/>
                </a:cubicBezTo>
                <a:cubicBezTo>
                  <a:pt x="474" y="623"/>
                  <a:pt x="463" y="632"/>
                  <a:pt x="425" y="632"/>
                </a:cubicBezTo>
                <a:cubicBezTo>
                  <a:pt x="408" y="632"/>
                  <a:pt x="384" y="630"/>
                  <a:pt x="352" y="624"/>
                </a:cubicBezTo>
                <a:cubicBezTo>
                  <a:pt x="337" y="621"/>
                  <a:pt x="323" y="619"/>
                  <a:pt x="309" y="619"/>
                </a:cubicBezTo>
                <a:cubicBezTo>
                  <a:pt x="306" y="619"/>
                  <a:pt x="303" y="619"/>
                  <a:pt x="300" y="619"/>
                </a:cubicBezTo>
                <a:cubicBezTo>
                  <a:pt x="311" y="610"/>
                  <a:pt x="320" y="597"/>
                  <a:pt x="327" y="576"/>
                </a:cubicBezTo>
                <a:cubicBezTo>
                  <a:pt x="327" y="575"/>
                  <a:pt x="327" y="574"/>
                  <a:pt x="328" y="573"/>
                </a:cubicBezTo>
                <a:cubicBezTo>
                  <a:pt x="338" y="566"/>
                  <a:pt x="349" y="559"/>
                  <a:pt x="358" y="552"/>
                </a:cubicBezTo>
                <a:cubicBezTo>
                  <a:pt x="370" y="549"/>
                  <a:pt x="380" y="548"/>
                  <a:pt x="391" y="547"/>
                </a:cubicBezTo>
                <a:cubicBezTo>
                  <a:pt x="391" y="547"/>
                  <a:pt x="391" y="547"/>
                  <a:pt x="391" y="547"/>
                </a:cubicBezTo>
                <a:cubicBezTo>
                  <a:pt x="392" y="548"/>
                  <a:pt x="397" y="549"/>
                  <a:pt x="400" y="553"/>
                </a:cubicBezTo>
                <a:cubicBezTo>
                  <a:pt x="401" y="554"/>
                  <a:pt x="401" y="556"/>
                  <a:pt x="401" y="557"/>
                </a:cubicBezTo>
                <a:cubicBezTo>
                  <a:pt x="401" y="557"/>
                  <a:pt x="401" y="558"/>
                  <a:pt x="400" y="558"/>
                </a:cubicBezTo>
                <a:cubicBezTo>
                  <a:pt x="400" y="559"/>
                  <a:pt x="399" y="559"/>
                  <a:pt x="399" y="559"/>
                </a:cubicBezTo>
                <a:cubicBezTo>
                  <a:pt x="399" y="559"/>
                  <a:pt x="399" y="559"/>
                  <a:pt x="398" y="559"/>
                </a:cubicBezTo>
                <a:cubicBezTo>
                  <a:pt x="398" y="559"/>
                  <a:pt x="398" y="559"/>
                  <a:pt x="398" y="559"/>
                </a:cubicBezTo>
                <a:cubicBezTo>
                  <a:pt x="398" y="559"/>
                  <a:pt x="396" y="560"/>
                  <a:pt x="395" y="561"/>
                </a:cubicBezTo>
                <a:cubicBezTo>
                  <a:pt x="395" y="561"/>
                  <a:pt x="395" y="561"/>
                  <a:pt x="395" y="562"/>
                </a:cubicBezTo>
                <a:cubicBezTo>
                  <a:pt x="395" y="563"/>
                  <a:pt x="396" y="564"/>
                  <a:pt x="398" y="565"/>
                </a:cubicBezTo>
                <a:cubicBezTo>
                  <a:pt x="398" y="565"/>
                  <a:pt x="398" y="565"/>
                  <a:pt x="399" y="565"/>
                </a:cubicBezTo>
                <a:cubicBezTo>
                  <a:pt x="400" y="565"/>
                  <a:pt x="402" y="564"/>
                  <a:pt x="404" y="561"/>
                </a:cubicBezTo>
                <a:cubicBezTo>
                  <a:pt x="405" y="560"/>
                  <a:pt x="405" y="559"/>
                  <a:pt x="405" y="557"/>
                </a:cubicBezTo>
                <a:cubicBezTo>
                  <a:pt x="405" y="557"/>
                  <a:pt x="405" y="556"/>
                  <a:pt x="405" y="556"/>
                </a:cubicBezTo>
                <a:cubicBezTo>
                  <a:pt x="405" y="554"/>
                  <a:pt x="404" y="552"/>
                  <a:pt x="403" y="551"/>
                </a:cubicBezTo>
                <a:cubicBezTo>
                  <a:pt x="400" y="549"/>
                  <a:pt x="397" y="547"/>
                  <a:pt x="395" y="547"/>
                </a:cubicBezTo>
                <a:cubicBezTo>
                  <a:pt x="395" y="547"/>
                  <a:pt x="395" y="547"/>
                  <a:pt x="395" y="547"/>
                </a:cubicBezTo>
                <a:cubicBezTo>
                  <a:pt x="399" y="546"/>
                  <a:pt x="404" y="546"/>
                  <a:pt x="408" y="546"/>
                </a:cubicBezTo>
                <a:cubicBezTo>
                  <a:pt x="408" y="546"/>
                  <a:pt x="408" y="546"/>
                  <a:pt x="408" y="546"/>
                </a:cubicBezTo>
                <a:cubicBezTo>
                  <a:pt x="408" y="546"/>
                  <a:pt x="408" y="546"/>
                  <a:pt x="408" y="546"/>
                </a:cubicBezTo>
                <a:cubicBezTo>
                  <a:pt x="408" y="546"/>
                  <a:pt x="408" y="546"/>
                  <a:pt x="408" y="546"/>
                </a:cubicBezTo>
                <a:cubicBezTo>
                  <a:pt x="408" y="546"/>
                  <a:pt x="408" y="546"/>
                  <a:pt x="408" y="546"/>
                </a:cubicBezTo>
                <a:cubicBezTo>
                  <a:pt x="408" y="546"/>
                  <a:pt x="408" y="546"/>
                  <a:pt x="408" y="546"/>
                </a:cubicBezTo>
                <a:cubicBezTo>
                  <a:pt x="408" y="546"/>
                  <a:pt x="408" y="546"/>
                  <a:pt x="408" y="546"/>
                </a:cubicBezTo>
                <a:cubicBezTo>
                  <a:pt x="408" y="547"/>
                  <a:pt x="408" y="546"/>
                  <a:pt x="408" y="546"/>
                </a:cubicBezTo>
                <a:cubicBezTo>
                  <a:pt x="410" y="547"/>
                  <a:pt x="420" y="548"/>
                  <a:pt x="427" y="554"/>
                </a:cubicBezTo>
                <a:cubicBezTo>
                  <a:pt x="429" y="556"/>
                  <a:pt x="430" y="559"/>
                  <a:pt x="430" y="561"/>
                </a:cubicBezTo>
                <a:cubicBezTo>
                  <a:pt x="430" y="562"/>
                  <a:pt x="430" y="563"/>
                  <a:pt x="429" y="564"/>
                </a:cubicBezTo>
                <a:cubicBezTo>
                  <a:pt x="428" y="566"/>
                  <a:pt x="426" y="566"/>
                  <a:pt x="426" y="566"/>
                </a:cubicBezTo>
                <a:cubicBezTo>
                  <a:pt x="425" y="567"/>
                  <a:pt x="423" y="567"/>
                  <a:pt x="421" y="569"/>
                </a:cubicBezTo>
                <a:cubicBezTo>
                  <a:pt x="421" y="570"/>
                  <a:pt x="421" y="570"/>
                  <a:pt x="421" y="570"/>
                </a:cubicBezTo>
                <a:cubicBezTo>
                  <a:pt x="421" y="572"/>
                  <a:pt x="423" y="574"/>
                  <a:pt x="426" y="574"/>
                </a:cubicBezTo>
                <a:cubicBezTo>
                  <a:pt x="426" y="574"/>
                  <a:pt x="427" y="574"/>
                  <a:pt x="427" y="574"/>
                </a:cubicBezTo>
                <a:cubicBezTo>
                  <a:pt x="427" y="574"/>
                  <a:pt x="427" y="574"/>
                  <a:pt x="427" y="574"/>
                </a:cubicBezTo>
                <a:cubicBezTo>
                  <a:pt x="428" y="574"/>
                  <a:pt x="434" y="572"/>
                  <a:pt x="436" y="567"/>
                </a:cubicBezTo>
                <a:cubicBezTo>
                  <a:pt x="436" y="565"/>
                  <a:pt x="436" y="564"/>
                  <a:pt x="436" y="562"/>
                </a:cubicBezTo>
                <a:cubicBezTo>
                  <a:pt x="436" y="561"/>
                  <a:pt x="436" y="559"/>
                  <a:pt x="435" y="557"/>
                </a:cubicBezTo>
                <a:cubicBezTo>
                  <a:pt x="434" y="555"/>
                  <a:pt x="432" y="552"/>
                  <a:pt x="430" y="550"/>
                </a:cubicBezTo>
                <a:cubicBezTo>
                  <a:pt x="426" y="547"/>
                  <a:pt x="421" y="546"/>
                  <a:pt x="417" y="546"/>
                </a:cubicBezTo>
                <a:cubicBezTo>
                  <a:pt x="419" y="546"/>
                  <a:pt x="421" y="546"/>
                  <a:pt x="423" y="546"/>
                </a:cubicBezTo>
                <a:cubicBezTo>
                  <a:pt x="423" y="546"/>
                  <a:pt x="423" y="546"/>
                  <a:pt x="424" y="546"/>
                </a:cubicBezTo>
                <a:cubicBezTo>
                  <a:pt x="426" y="547"/>
                  <a:pt x="444" y="547"/>
                  <a:pt x="458" y="556"/>
                </a:cubicBezTo>
                <a:cubicBezTo>
                  <a:pt x="463" y="560"/>
                  <a:pt x="466" y="565"/>
                  <a:pt x="466" y="570"/>
                </a:cubicBezTo>
                <a:cubicBezTo>
                  <a:pt x="466" y="571"/>
                  <a:pt x="465" y="572"/>
                  <a:pt x="465" y="573"/>
                </a:cubicBezTo>
                <a:cubicBezTo>
                  <a:pt x="462" y="578"/>
                  <a:pt x="460" y="578"/>
                  <a:pt x="459" y="579"/>
                </a:cubicBezTo>
                <a:cubicBezTo>
                  <a:pt x="457" y="580"/>
                  <a:pt x="453" y="581"/>
                  <a:pt x="452" y="584"/>
                </a:cubicBezTo>
                <a:cubicBezTo>
                  <a:pt x="452" y="585"/>
                  <a:pt x="452" y="585"/>
                  <a:pt x="452" y="586"/>
                </a:cubicBezTo>
                <a:cubicBezTo>
                  <a:pt x="452" y="588"/>
                  <a:pt x="455" y="591"/>
                  <a:pt x="459" y="591"/>
                </a:cubicBezTo>
                <a:cubicBezTo>
                  <a:pt x="460" y="591"/>
                  <a:pt x="461" y="591"/>
                  <a:pt x="462" y="591"/>
                </a:cubicBezTo>
                <a:cubicBezTo>
                  <a:pt x="464" y="591"/>
                  <a:pt x="473" y="587"/>
                  <a:pt x="475" y="576"/>
                </a:cubicBezTo>
                <a:cubicBezTo>
                  <a:pt x="476" y="575"/>
                  <a:pt x="476" y="573"/>
                  <a:pt x="476" y="571"/>
                </a:cubicBezTo>
                <a:cubicBezTo>
                  <a:pt x="476" y="568"/>
                  <a:pt x="475" y="564"/>
                  <a:pt x="473" y="561"/>
                </a:cubicBezTo>
                <a:cubicBezTo>
                  <a:pt x="470" y="556"/>
                  <a:pt x="466" y="552"/>
                  <a:pt x="461" y="550"/>
                </a:cubicBezTo>
                <a:cubicBezTo>
                  <a:pt x="461" y="550"/>
                  <a:pt x="461" y="549"/>
                  <a:pt x="461" y="549"/>
                </a:cubicBezTo>
                <a:cubicBezTo>
                  <a:pt x="484" y="553"/>
                  <a:pt x="503" y="560"/>
                  <a:pt x="518" y="566"/>
                </a:cubicBezTo>
                <a:cubicBezTo>
                  <a:pt x="530" y="571"/>
                  <a:pt x="539" y="576"/>
                  <a:pt x="545" y="580"/>
                </a:cubicBezTo>
                <a:cubicBezTo>
                  <a:pt x="548" y="582"/>
                  <a:pt x="550" y="583"/>
                  <a:pt x="552" y="584"/>
                </a:cubicBezTo>
                <a:cubicBezTo>
                  <a:pt x="552" y="584"/>
                  <a:pt x="552" y="584"/>
                  <a:pt x="552" y="584"/>
                </a:cubicBezTo>
                <a:cubicBezTo>
                  <a:pt x="552" y="584"/>
                  <a:pt x="552" y="584"/>
                  <a:pt x="553" y="585"/>
                </a:cubicBezTo>
                <a:cubicBezTo>
                  <a:pt x="553" y="585"/>
                  <a:pt x="553" y="585"/>
                  <a:pt x="553" y="585"/>
                </a:cubicBezTo>
                <a:cubicBezTo>
                  <a:pt x="553" y="585"/>
                  <a:pt x="554" y="585"/>
                  <a:pt x="554" y="586"/>
                </a:cubicBezTo>
                <a:cubicBezTo>
                  <a:pt x="555" y="587"/>
                  <a:pt x="557" y="589"/>
                  <a:pt x="558" y="591"/>
                </a:cubicBezTo>
                <a:cubicBezTo>
                  <a:pt x="559" y="593"/>
                  <a:pt x="560" y="597"/>
                  <a:pt x="559" y="601"/>
                </a:cubicBezTo>
                <a:cubicBezTo>
                  <a:pt x="559" y="603"/>
                  <a:pt x="558" y="606"/>
                  <a:pt x="555" y="607"/>
                </a:cubicBezTo>
                <a:cubicBezTo>
                  <a:pt x="555" y="607"/>
                  <a:pt x="554" y="607"/>
                  <a:pt x="553" y="608"/>
                </a:cubicBezTo>
                <a:cubicBezTo>
                  <a:pt x="552" y="608"/>
                  <a:pt x="551" y="608"/>
                  <a:pt x="550" y="608"/>
                </a:cubicBezTo>
                <a:cubicBezTo>
                  <a:pt x="549" y="608"/>
                  <a:pt x="548" y="607"/>
                  <a:pt x="548" y="606"/>
                </a:cubicBezTo>
                <a:cubicBezTo>
                  <a:pt x="548" y="606"/>
                  <a:pt x="550" y="606"/>
                  <a:pt x="551" y="604"/>
                </a:cubicBezTo>
                <a:cubicBezTo>
                  <a:pt x="552" y="604"/>
                  <a:pt x="552" y="603"/>
                  <a:pt x="552" y="602"/>
                </a:cubicBezTo>
                <a:cubicBezTo>
                  <a:pt x="552" y="601"/>
                  <a:pt x="552" y="599"/>
                  <a:pt x="551" y="598"/>
                </a:cubicBezTo>
                <a:cubicBezTo>
                  <a:pt x="550" y="597"/>
                  <a:pt x="549" y="596"/>
                  <a:pt x="547" y="596"/>
                </a:cubicBezTo>
                <a:cubicBezTo>
                  <a:pt x="545" y="595"/>
                  <a:pt x="544" y="596"/>
                  <a:pt x="542" y="597"/>
                </a:cubicBezTo>
                <a:cubicBezTo>
                  <a:pt x="540" y="599"/>
                  <a:pt x="539" y="601"/>
                  <a:pt x="539" y="603"/>
                </a:cubicBezTo>
                <a:cubicBezTo>
                  <a:pt x="538" y="606"/>
                  <a:pt x="539" y="609"/>
                  <a:pt x="540" y="611"/>
                </a:cubicBezTo>
                <a:cubicBezTo>
                  <a:pt x="542" y="613"/>
                  <a:pt x="545" y="616"/>
                  <a:pt x="549" y="616"/>
                </a:cubicBezTo>
                <a:cubicBezTo>
                  <a:pt x="549" y="616"/>
                  <a:pt x="549" y="616"/>
                  <a:pt x="549" y="616"/>
                </a:cubicBezTo>
                <a:cubicBezTo>
                  <a:pt x="552" y="617"/>
                  <a:pt x="555" y="616"/>
                  <a:pt x="559" y="614"/>
                </a:cubicBezTo>
                <a:cubicBezTo>
                  <a:pt x="563" y="612"/>
                  <a:pt x="565" y="608"/>
                  <a:pt x="566" y="604"/>
                </a:cubicBezTo>
                <a:cubicBezTo>
                  <a:pt x="566" y="600"/>
                  <a:pt x="566" y="597"/>
                  <a:pt x="565" y="595"/>
                </a:cubicBezTo>
                <a:cubicBezTo>
                  <a:pt x="563" y="592"/>
                  <a:pt x="560" y="587"/>
                  <a:pt x="554" y="585"/>
                </a:cubicBezTo>
                <a:cubicBezTo>
                  <a:pt x="547" y="580"/>
                  <a:pt x="513" y="557"/>
                  <a:pt x="458" y="548"/>
                </a:cubicBezTo>
                <a:cubicBezTo>
                  <a:pt x="450" y="545"/>
                  <a:pt x="441" y="544"/>
                  <a:pt x="435" y="544"/>
                </a:cubicBezTo>
                <a:cubicBezTo>
                  <a:pt x="434" y="544"/>
                  <a:pt x="433" y="544"/>
                  <a:pt x="432" y="544"/>
                </a:cubicBezTo>
                <a:cubicBezTo>
                  <a:pt x="427" y="544"/>
                  <a:pt x="424" y="544"/>
                  <a:pt x="424" y="544"/>
                </a:cubicBezTo>
                <a:cubicBezTo>
                  <a:pt x="423" y="544"/>
                  <a:pt x="423" y="544"/>
                  <a:pt x="423" y="544"/>
                </a:cubicBezTo>
                <a:cubicBezTo>
                  <a:pt x="423" y="544"/>
                  <a:pt x="423" y="544"/>
                  <a:pt x="423" y="544"/>
                </a:cubicBezTo>
                <a:cubicBezTo>
                  <a:pt x="423" y="544"/>
                  <a:pt x="423" y="545"/>
                  <a:pt x="423" y="545"/>
                </a:cubicBezTo>
                <a:cubicBezTo>
                  <a:pt x="423" y="545"/>
                  <a:pt x="423" y="545"/>
                  <a:pt x="423" y="545"/>
                </a:cubicBezTo>
                <a:cubicBezTo>
                  <a:pt x="421" y="545"/>
                  <a:pt x="419" y="545"/>
                  <a:pt x="416" y="545"/>
                </a:cubicBezTo>
                <a:cubicBezTo>
                  <a:pt x="415" y="545"/>
                  <a:pt x="414" y="545"/>
                  <a:pt x="412" y="545"/>
                </a:cubicBezTo>
                <a:cubicBezTo>
                  <a:pt x="411" y="545"/>
                  <a:pt x="411" y="545"/>
                  <a:pt x="410" y="545"/>
                </a:cubicBezTo>
                <a:cubicBezTo>
                  <a:pt x="410" y="545"/>
                  <a:pt x="409" y="545"/>
                  <a:pt x="409" y="545"/>
                </a:cubicBezTo>
                <a:cubicBezTo>
                  <a:pt x="409" y="545"/>
                  <a:pt x="409" y="545"/>
                  <a:pt x="409" y="545"/>
                </a:cubicBezTo>
                <a:cubicBezTo>
                  <a:pt x="409" y="545"/>
                  <a:pt x="409" y="545"/>
                  <a:pt x="409" y="545"/>
                </a:cubicBezTo>
                <a:cubicBezTo>
                  <a:pt x="409" y="545"/>
                  <a:pt x="409" y="545"/>
                  <a:pt x="409" y="545"/>
                </a:cubicBezTo>
                <a:cubicBezTo>
                  <a:pt x="409" y="545"/>
                  <a:pt x="408" y="545"/>
                  <a:pt x="408" y="545"/>
                </a:cubicBezTo>
                <a:cubicBezTo>
                  <a:pt x="408" y="545"/>
                  <a:pt x="408" y="545"/>
                  <a:pt x="408" y="545"/>
                </a:cubicBezTo>
                <a:cubicBezTo>
                  <a:pt x="408" y="545"/>
                  <a:pt x="408" y="545"/>
                  <a:pt x="408" y="545"/>
                </a:cubicBezTo>
                <a:cubicBezTo>
                  <a:pt x="408" y="545"/>
                  <a:pt x="408" y="545"/>
                  <a:pt x="408" y="545"/>
                </a:cubicBezTo>
                <a:cubicBezTo>
                  <a:pt x="408" y="545"/>
                  <a:pt x="408" y="545"/>
                  <a:pt x="408" y="545"/>
                </a:cubicBezTo>
                <a:cubicBezTo>
                  <a:pt x="403" y="545"/>
                  <a:pt x="398" y="545"/>
                  <a:pt x="393" y="546"/>
                </a:cubicBezTo>
                <a:cubicBezTo>
                  <a:pt x="393" y="546"/>
                  <a:pt x="393" y="546"/>
                  <a:pt x="393" y="546"/>
                </a:cubicBezTo>
                <a:cubicBezTo>
                  <a:pt x="392" y="546"/>
                  <a:pt x="392" y="546"/>
                  <a:pt x="392" y="545"/>
                </a:cubicBezTo>
                <a:cubicBezTo>
                  <a:pt x="392" y="545"/>
                  <a:pt x="392" y="545"/>
                  <a:pt x="392" y="545"/>
                </a:cubicBezTo>
                <a:cubicBezTo>
                  <a:pt x="392" y="545"/>
                  <a:pt x="392" y="545"/>
                  <a:pt x="392" y="545"/>
                </a:cubicBezTo>
                <a:cubicBezTo>
                  <a:pt x="392" y="545"/>
                  <a:pt x="391" y="545"/>
                  <a:pt x="391" y="545"/>
                </a:cubicBezTo>
                <a:cubicBezTo>
                  <a:pt x="391" y="545"/>
                  <a:pt x="391" y="546"/>
                  <a:pt x="391" y="546"/>
                </a:cubicBezTo>
                <a:cubicBezTo>
                  <a:pt x="391" y="546"/>
                  <a:pt x="391" y="546"/>
                  <a:pt x="391" y="546"/>
                </a:cubicBezTo>
                <a:cubicBezTo>
                  <a:pt x="381" y="547"/>
                  <a:pt x="370" y="549"/>
                  <a:pt x="360" y="551"/>
                </a:cubicBezTo>
                <a:cubicBezTo>
                  <a:pt x="360" y="550"/>
                  <a:pt x="361" y="549"/>
                  <a:pt x="362" y="549"/>
                </a:cubicBezTo>
                <a:cubicBezTo>
                  <a:pt x="365" y="548"/>
                  <a:pt x="368" y="547"/>
                  <a:pt x="371" y="546"/>
                </a:cubicBezTo>
                <a:cubicBezTo>
                  <a:pt x="427" y="535"/>
                  <a:pt x="483" y="523"/>
                  <a:pt x="536" y="503"/>
                </a:cubicBezTo>
                <a:cubicBezTo>
                  <a:pt x="571" y="509"/>
                  <a:pt x="605" y="521"/>
                  <a:pt x="634" y="542"/>
                </a:cubicBezTo>
                <a:cubicBezTo>
                  <a:pt x="634" y="542"/>
                  <a:pt x="634" y="542"/>
                  <a:pt x="634" y="542"/>
                </a:cubicBezTo>
                <a:cubicBezTo>
                  <a:pt x="634" y="542"/>
                  <a:pt x="634" y="542"/>
                  <a:pt x="634" y="542"/>
                </a:cubicBezTo>
                <a:cubicBezTo>
                  <a:pt x="634" y="542"/>
                  <a:pt x="637" y="543"/>
                  <a:pt x="640" y="546"/>
                </a:cubicBezTo>
                <a:cubicBezTo>
                  <a:pt x="643" y="549"/>
                  <a:pt x="646" y="553"/>
                  <a:pt x="649" y="558"/>
                </a:cubicBezTo>
                <a:cubicBezTo>
                  <a:pt x="652" y="565"/>
                  <a:pt x="655" y="576"/>
                  <a:pt x="654" y="585"/>
                </a:cubicBezTo>
                <a:cubicBezTo>
                  <a:pt x="653" y="592"/>
                  <a:pt x="649" y="599"/>
                  <a:pt x="641" y="603"/>
                </a:cubicBezTo>
                <a:cubicBezTo>
                  <a:pt x="641" y="603"/>
                  <a:pt x="640" y="604"/>
                  <a:pt x="637" y="604"/>
                </a:cubicBezTo>
                <a:cubicBezTo>
                  <a:pt x="635" y="605"/>
                  <a:pt x="633" y="606"/>
                  <a:pt x="630" y="605"/>
                </a:cubicBezTo>
                <a:cubicBezTo>
                  <a:pt x="627" y="605"/>
                  <a:pt x="624" y="603"/>
                  <a:pt x="623" y="600"/>
                </a:cubicBezTo>
                <a:cubicBezTo>
                  <a:pt x="624" y="600"/>
                  <a:pt x="628" y="599"/>
                  <a:pt x="631" y="595"/>
                </a:cubicBezTo>
                <a:cubicBezTo>
                  <a:pt x="633" y="593"/>
                  <a:pt x="634" y="591"/>
                  <a:pt x="634" y="589"/>
                </a:cubicBezTo>
                <a:cubicBezTo>
                  <a:pt x="635" y="585"/>
                  <a:pt x="634" y="582"/>
                  <a:pt x="632" y="578"/>
                </a:cubicBezTo>
                <a:cubicBezTo>
                  <a:pt x="630" y="575"/>
                  <a:pt x="626" y="573"/>
                  <a:pt x="621" y="572"/>
                </a:cubicBezTo>
                <a:cubicBezTo>
                  <a:pt x="617" y="572"/>
                  <a:pt x="611" y="573"/>
                  <a:pt x="607" y="577"/>
                </a:cubicBezTo>
                <a:cubicBezTo>
                  <a:pt x="603" y="580"/>
                  <a:pt x="600" y="586"/>
                  <a:pt x="599" y="592"/>
                </a:cubicBezTo>
                <a:cubicBezTo>
                  <a:pt x="598" y="599"/>
                  <a:pt x="599" y="606"/>
                  <a:pt x="603" y="612"/>
                </a:cubicBezTo>
                <a:cubicBezTo>
                  <a:pt x="607" y="619"/>
                  <a:pt x="616" y="625"/>
                  <a:pt x="627" y="627"/>
                </a:cubicBezTo>
                <a:cubicBezTo>
                  <a:pt x="627" y="627"/>
                  <a:pt x="627" y="627"/>
                  <a:pt x="627" y="627"/>
                </a:cubicBezTo>
                <a:cubicBezTo>
                  <a:pt x="634" y="628"/>
                  <a:pt x="643" y="626"/>
                  <a:pt x="652" y="622"/>
                </a:cubicBezTo>
                <a:cubicBezTo>
                  <a:pt x="664" y="615"/>
                  <a:pt x="669" y="604"/>
                  <a:pt x="671" y="594"/>
                </a:cubicBezTo>
                <a:cubicBezTo>
                  <a:pt x="672" y="584"/>
                  <a:pt x="671" y="575"/>
                  <a:pt x="668" y="571"/>
                </a:cubicBezTo>
                <a:cubicBezTo>
                  <a:pt x="664" y="562"/>
                  <a:pt x="654" y="546"/>
                  <a:pt x="634" y="541"/>
                </a:cubicBezTo>
                <a:cubicBezTo>
                  <a:pt x="634" y="542"/>
                  <a:pt x="634" y="542"/>
                  <a:pt x="634" y="542"/>
                </a:cubicBezTo>
                <a:cubicBezTo>
                  <a:pt x="606" y="521"/>
                  <a:pt x="572" y="509"/>
                  <a:pt x="537" y="503"/>
                </a:cubicBezTo>
                <a:cubicBezTo>
                  <a:pt x="545" y="500"/>
                  <a:pt x="552" y="497"/>
                  <a:pt x="560" y="494"/>
                </a:cubicBezTo>
                <a:cubicBezTo>
                  <a:pt x="573" y="488"/>
                  <a:pt x="586" y="482"/>
                  <a:pt x="599" y="475"/>
                </a:cubicBezTo>
                <a:cubicBezTo>
                  <a:pt x="610" y="472"/>
                  <a:pt x="622" y="470"/>
                  <a:pt x="634" y="470"/>
                </a:cubicBezTo>
                <a:cubicBezTo>
                  <a:pt x="651" y="470"/>
                  <a:pt x="667" y="474"/>
                  <a:pt x="683" y="483"/>
                </a:cubicBezTo>
                <a:cubicBezTo>
                  <a:pt x="686" y="485"/>
                  <a:pt x="689" y="487"/>
                  <a:pt x="692" y="489"/>
                </a:cubicBezTo>
                <a:cubicBezTo>
                  <a:pt x="684" y="494"/>
                  <a:pt x="678" y="503"/>
                  <a:pt x="675" y="512"/>
                </a:cubicBezTo>
                <a:cubicBezTo>
                  <a:pt x="674" y="517"/>
                  <a:pt x="673" y="521"/>
                  <a:pt x="673" y="525"/>
                </a:cubicBezTo>
                <a:cubicBezTo>
                  <a:pt x="673" y="547"/>
                  <a:pt x="688" y="567"/>
                  <a:pt x="710" y="573"/>
                </a:cubicBezTo>
                <a:cubicBezTo>
                  <a:pt x="715" y="574"/>
                  <a:pt x="721" y="575"/>
                  <a:pt x="726" y="575"/>
                </a:cubicBezTo>
                <a:cubicBezTo>
                  <a:pt x="753" y="575"/>
                  <a:pt x="778" y="557"/>
                  <a:pt x="785" y="529"/>
                </a:cubicBezTo>
                <a:cubicBezTo>
                  <a:pt x="787" y="522"/>
                  <a:pt x="788" y="516"/>
                  <a:pt x="788" y="509"/>
                </a:cubicBezTo>
                <a:cubicBezTo>
                  <a:pt x="788" y="482"/>
                  <a:pt x="774" y="457"/>
                  <a:pt x="751" y="444"/>
                </a:cubicBezTo>
                <a:cubicBezTo>
                  <a:pt x="765" y="450"/>
                  <a:pt x="777" y="460"/>
                  <a:pt x="786" y="472"/>
                </a:cubicBezTo>
                <a:cubicBezTo>
                  <a:pt x="792" y="479"/>
                  <a:pt x="796" y="486"/>
                  <a:pt x="800" y="494"/>
                </a:cubicBezTo>
                <a:cubicBezTo>
                  <a:pt x="800" y="495"/>
                  <a:pt x="800" y="496"/>
                  <a:pt x="801" y="497"/>
                </a:cubicBezTo>
                <a:cubicBezTo>
                  <a:pt x="803" y="502"/>
                  <a:pt x="804" y="507"/>
                  <a:pt x="805" y="512"/>
                </a:cubicBezTo>
                <a:cubicBezTo>
                  <a:pt x="806" y="512"/>
                  <a:pt x="806" y="513"/>
                  <a:pt x="806" y="514"/>
                </a:cubicBezTo>
                <a:cubicBezTo>
                  <a:pt x="806" y="515"/>
                  <a:pt x="806" y="516"/>
                  <a:pt x="806" y="517"/>
                </a:cubicBezTo>
                <a:cubicBezTo>
                  <a:pt x="814" y="560"/>
                  <a:pt x="794" y="607"/>
                  <a:pt x="755" y="628"/>
                </a:cubicBezTo>
                <a:cubicBezTo>
                  <a:pt x="789" y="611"/>
                  <a:pt x="808" y="574"/>
                  <a:pt x="809" y="537"/>
                </a:cubicBezTo>
                <a:cubicBezTo>
                  <a:pt x="809" y="538"/>
                  <a:pt x="810" y="539"/>
                  <a:pt x="810" y="541"/>
                </a:cubicBezTo>
                <a:cubicBezTo>
                  <a:pt x="810" y="541"/>
                  <a:pt x="810" y="542"/>
                  <a:pt x="810" y="543"/>
                </a:cubicBezTo>
                <a:cubicBezTo>
                  <a:pt x="810" y="556"/>
                  <a:pt x="812" y="563"/>
                  <a:pt x="812" y="570"/>
                </a:cubicBezTo>
                <a:cubicBezTo>
                  <a:pt x="812" y="571"/>
                  <a:pt x="812" y="571"/>
                  <a:pt x="812" y="571"/>
                </a:cubicBezTo>
                <a:cubicBezTo>
                  <a:pt x="812" y="575"/>
                  <a:pt x="810" y="582"/>
                  <a:pt x="810" y="588"/>
                </a:cubicBezTo>
                <a:cubicBezTo>
                  <a:pt x="810" y="589"/>
                  <a:pt x="810" y="589"/>
                  <a:pt x="810" y="590"/>
                </a:cubicBezTo>
                <a:cubicBezTo>
                  <a:pt x="806" y="593"/>
                  <a:pt x="804" y="598"/>
                  <a:pt x="803" y="603"/>
                </a:cubicBezTo>
                <a:cubicBezTo>
                  <a:pt x="803" y="604"/>
                  <a:pt x="803" y="605"/>
                  <a:pt x="803" y="607"/>
                </a:cubicBezTo>
                <a:cubicBezTo>
                  <a:pt x="803" y="612"/>
                  <a:pt x="806" y="616"/>
                  <a:pt x="811" y="619"/>
                </a:cubicBezTo>
                <a:cubicBezTo>
                  <a:pt x="816" y="622"/>
                  <a:pt x="825" y="623"/>
                  <a:pt x="825" y="630"/>
                </a:cubicBezTo>
                <a:cubicBezTo>
                  <a:pt x="825" y="630"/>
                  <a:pt x="825" y="630"/>
                  <a:pt x="825" y="630"/>
                </a:cubicBezTo>
                <a:cubicBezTo>
                  <a:pt x="825" y="639"/>
                  <a:pt x="818" y="648"/>
                  <a:pt x="818" y="655"/>
                </a:cubicBezTo>
                <a:cubicBezTo>
                  <a:pt x="818" y="656"/>
                  <a:pt x="818" y="656"/>
                  <a:pt x="818" y="657"/>
                </a:cubicBezTo>
                <a:cubicBezTo>
                  <a:pt x="819" y="664"/>
                  <a:pt x="824" y="665"/>
                  <a:pt x="830" y="669"/>
                </a:cubicBezTo>
                <a:cubicBezTo>
                  <a:pt x="831" y="667"/>
                  <a:pt x="831" y="667"/>
                  <a:pt x="831" y="667"/>
                </a:cubicBezTo>
                <a:cubicBezTo>
                  <a:pt x="824" y="664"/>
                  <a:pt x="821" y="663"/>
                  <a:pt x="820" y="657"/>
                </a:cubicBezTo>
                <a:cubicBezTo>
                  <a:pt x="820" y="656"/>
                  <a:pt x="820" y="656"/>
                  <a:pt x="820" y="655"/>
                </a:cubicBezTo>
                <a:cubicBezTo>
                  <a:pt x="820" y="649"/>
                  <a:pt x="826" y="640"/>
                  <a:pt x="827" y="630"/>
                </a:cubicBezTo>
                <a:cubicBezTo>
                  <a:pt x="827" y="630"/>
                  <a:pt x="827" y="630"/>
                  <a:pt x="827" y="630"/>
                </a:cubicBezTo>
                <a:cubicBezTo>
                  <a:pt x="827" y="621"/>
                  <a:pt x="816" y="620"/>
                  <a:pt x="811" y="617"/>
                </a:cubicBezTo>
                <a:cubicBezTo>
                  <a:pt x="807" y="615"/>
                  <a:pt x="805" y="611"/>
                  <a:pt x="805" y="607"/>
                </a:cubicBezTo>
                <a:cubicBezTo>
                  <a:pt x="805" y="606"/>
                  <a:pt x="805" y="604"/>
                  <a:pt x="805" y="603"/>
                </a:cubicBezTo>
                <a:cubicBezTo>
                  <a:pt x="806" y="599"/>
                  <a:pt x="808" y="595"/>
                  <a:pt x="811" y="592"/>
                </a:cubicBezTo>
                <a:cubicBezTo>
                  <a:pt x="811" y="595"/>
                  <a:pt x="813" y="597"/>
                  <a:pt x="815" y="598"/>
                </a:cubicBezTo>
                <a:cubicBezTo>
                  <a:pt x="816" y="598"/>
                  <a:pt x="817" y="598"/>
                  <a:pt x="818" y="598"/>
                </a:cubicBezTo>
                <a:cubicBezTo>
                  <a:pt x="821" y="598"/>
                  <a:pt x="824" y="595"/>
                  <a:pt x="824" y="592"/>
                </a:cubicBezTo>
                <a:cubicBezTo>
                  <a:pt x="824" y="590"/>
                  <a:pt x="822" y="588"/>
                  <a:pt x="818" y="588"/>
                </a:cubicBezTo>
                <a:cubicBezTo>
                  <a:pt x="818" y="588"/>
                  <a:pt x="818" y="588"/>
                  <a:pt x="817" y="588"/>
                </a:cubicBezTo>
                <a:cubicBezTo>
                  <a:pt x="815" y="588"/>
                  <a:pt x="814" y="588"/>
                  <a:pt x="812" y="589"/>
                </a:cubicBezTo>
                <a:cubicBezTo>
                  <a:pt x="812" y="589"/>
                  <a:pt x="812" y="588"/>
                  <a:pt x="812" y="588"/>
                </a:cubicBezTo>
                <a:cubicBezTo>
                  <a:pt x="812" y="582"/>
                  <a:pt x="814" y="575"/>
                  <a:pt x="814" y="571"/>
                </a:cubicBezTo>
                <a:cubicBezTo>
                  <a:pt x="814" y="571"/>
                  <a:pt x="814" y="570"/>
                  <a:pt x="814" y="570"/>
                </a:cubicBezTo>
                <a:cubicBezTo>
                  <a:pt x="814" y="563"/>
                  <a:pt x="812" y="557"/>
                  <a:pt x="812" y="547"/>
                </a:cubicBezTo>
                <a:cubicBezTo>
                  <a:pt x="812" y="549"/>
                  <a:pt x="813" y="551"/>
                  <a:pt x="814" y="553"/>
                </a:cubicBezTo>
                <a:cubicBezTo>
                  <a:pt x="817" y="564"/>
                  <a:pt x="822" y="581"/>
                  <a:pt x="835" y="594"/>
                </a:cubicBezTo>
                <a:cubicBezTo>
                  <a:pt x="842" y="600"/>
                  <a:pt x="850" y="606"/>
                  <a:pt x="859" y="608"/>
                </a:cubicBezTo>
                <a:cubicBezTo>
                  <a:pt x="862" y="609"/>
                  <a:pt x="865" y="609"/>
                  <a:pt x="868" y="609"/>
                </a:cubicBezTo>
                <a:cubicBezTo>
                  <a:pt x="875" y="609"/>
                  <a:pt x="881" y="607"/>
                  <a:pt x="886" y="604"/>
                </a:cubicBezTo>
                <a:cubicBezTo>
                  <a:pt x="901" y="597"/>
                  <a:pt x="904" y="582"/>
                  <a:pt x="904" y="578"/>
                </a:cubicBezTo>
                <a:cubicBezTo>
                  <a:pt x="904" y="577"/>
                  <a:pt x="904" y="577"/>
                  <a:pt x="904" y="577"/>
                </a:cubicBezTo>
                <a:moveTo>
                  <a:pt x="786" y="196"/>
                </a:moveTo>
                <a:cubicBezTo>
                  <a:pt x="785" y="196"/>
                  <a:pt x="783" y="196"/>
                  <a:pt x="782" y="195"/>
                </a:cubicBezTo>
                <a:cubicBezTo>
                  <a:pt x="779" y="193"/>
                  <a:pt x="778" y="191"/>
                  <a:pt x="778" y="189"/>
                </a:cubicBezTo>
                <a:cubicBezTo>
                  <a:pt x="778" y="187"/>
                  <a:pt x="781" y="185"/>
                  <a:pt x="785" y="185"/>
                </a:cubicBezTo>
                <a:cubicBezTo>
                  <a:pt x="788" y="185"/>
                  <a:pt x="791" y="186"/>
                  <a:pt x="794" y="188"/>
                </a:cubicBezTo>
                <a:cubicBezTo>
                  <a:pt x="794" y="189"/>
                  <a:pt x="795" y="189"/>
                  <a:pt x="795" y="190"/>
                </a:cubicBezTo>
                <a:cubicBezTo>
                  <a:pt x="793" y="194"/>
                  <a:pt x="790" y="196"/>
                  <a:pt x="786" y="196"/>
                </a:cubicBezTo>
                <a:moveTo>
                  <a:pt x="780" y="228"/>
                </a:moveTo>
                <a:cubicBezTo>
                  <a:pt x="778" y="228"/>
                  <a:pt x="776" y="228"/>
                  <a:pt x="773" y="227"/>
                </a:cubicBezTo>
                <a:cubicBezTo>
                  <a:pt x="768" y="225"/>
                  <a:pt x="763" y="221"/>
                  <a:pt x="758" y="218"/>
                </a:cubicBezTo>
                <a:cubicBezTo>
                  <a:pt x="760" y="216"/>
                  <a:pt x="761" y="215"/>
                  <a:pt x="763" y="215"/>
                </a:cubicBezTo>
                <a:cubicBezTo>
                  <a:pt x="767" y="215"/>
                  <a:pt x="774" y="219"/>
                  <a:pt x="779" y="225"/>
                </a:cubicBezTo>
                <a:cubicBezTo>
                  <a:pt x="780" y="226"/>
                  <a:pt x="780" y="227"/>
                  <a:pt x="781" y="228"/>
                </a:cubicBezTo>
                <a:cubicBezTo>
                  <a:pt x="781" y="228"/>
                  <a:pt x="780" y="228"/>
                  <a:pt x="780" y="228"/>
                </a:cubicBezTo>
                <a:moveTo>
                  <a:pt x="762" y="257"/>
                </a:moveTo>
                <a:cubicBezTo>
                  <a:pt x="752" y="257"/>
                  <a:pt x="743" y="254"/>
                  <a:pt x="739" y="248"/>
                </a:cubicBezTo>
                <a:cubicBezTo>
                  <a:pt x="741" y="246"/>
                  <a:pt x="743" y="246"/>
                  <a:pt x="745" y="246"/>
                </a:cubicBezTo>
                <a:cubicBezTo>
                  <a:pt x="750" y="246"/>
                  <a:pt x="756" y="248"/>
                  <a:pt x="761" y="252"/>
                </a:cubicBezTo>
                <a:cubicBezTo>
                  <a:pt x="763" y="253"/>
                  <a:pt x="765" y="255"/>
                  <a:pt x="767" y="257"/>
                </a:cubicBezTo>
                <a:cubicBezTo>
                  <a:pt x="765" y="257"/>
                  <a:pt x="764" y="257"/>
                  <a:pt x="762" y="257"/>
                </a:cubicBezTo>
                <a:moveTo>
                  <a:pt x="501" y="90"/>
                </a:moveTo>
                <a:cubicBezTo>
                  <a:pt x="501" y="95"/>
                  <a:pt x="499" y="99"/>
                  <a:pt x="494" y="99"/>
                </a:cubicBezTo>
                <a:cubicBezTo>
                  <a:pt x="494" y="99"/>
                  <a:pt x="493" y="99"/>
                  <a:pt x="492" y="99"/>
                </a:cubicBezTo>
                <a:cubicBezTo>
                  <a:pt x="491" y="98"/>
                  <a:pt x="491" y="97"/>
                  <a:pt x="491" y="96"/>
                </a:cubicBezTo>
                <a:cubicBezTo>
                  <a:pt x="491" y="93"/>
                  <a:pt x="493" y="89"/>
                  <a:pt x="495" y="86"/>
                </a:cubicBezTo>
                <a:cubicBezTo>
                  <a:pt x="496" y="85"/>
                  <a:pt x="498" y="83"/>
                  <a:pt x="499" y="83"/>
                </a:cubicBezTo>
                <a:cubicBezTo>
                  <a:pt x="500" y="83"/>
                  <a:pt x="500" y="84"/>
                  <a:pt x="500" y="85"/>
                </a:cubicBezTo>
                <a:cubicBezTo>
                  <a:pt x="501" y="87"/>
                  <a:pt x="501" y="89"/>
                  <a:pt x="501" y="90"/>
                </a:cubicBezTo>
                <a:moveTo>
                  <a:pt x="523" y="114"/>
                </a:moveTo>
                <a:cubicBezTo>
                  <a:pt x="523" y="114"/>
                  <a:pt x="523" y="113"/>
                  <a:pt x="523" y="113"/>
                </a:cubicBezTo>
                <a:cubicBezTo>
                  <a:pt x="523" y="112"/>
                  <a:pt x="524" y="110"/>
                  <a:pt x="524" y="108"/>
                </a:cubicBezTo>
                <a:cubicBezTo>
                  <a:pt x="525" y="104"/>
                  <a:pt x="530" y="102"/>
                  <a:pt x="533" y="102"/>
                </a:cubicBezTo>
                <a:cubicBezTo>
                  <a:pt x="533" y="102"/>
                  <a:pt x="533" y="102"/>
                  <a:pt x="533" y="102"/>
                </a:cubicBezTo>
                <a:cubicBezTo>
                  <a:pt x="535" y="102"/>
                  <a:pt x="536" y="103"/>
                  <a:pt x="536" y="104"/>
                </a:cubicBezTo>
                <a:cubicBezTo>
                  <a:pt x="536" y="105"/>
                  <a:pt x="536" y="105"/>
                  <a:pt x="535" y="106"/>
                </a:cubicBezTo>
                <a:cubicBezTo>
                  <a:pt x="535" y="108"/>
                  <a:pt x="528" y="112"/>
                  <a:pt x="523" y="114"/>
                </a:cubicBezTo>
                <a:moveTo>
                  <a:pt x="629" y="151"/>
                </a:moveTo>
                <a:cubicBezTo>
                  <a:pt x="610" y="143"/>
                  <a:pt x="591" y="139"/>
                  <a:pt x="571" y="139"/>
                </a:cubicBezTo>
                <a:cubicBezTo>
                  <a:pt x="531" y="139"/>
                  <a:pt x="490" y="154"/>
                  <a:pt x="455" y="176"/>
                </a:cubicBezTo>
                <a:cubicBezTo>
                  <a:pt x="452" y="179"/>
                  <a:pt x="448" y="181"/>
                  <a:pt x="443" y="183"/>
                </a:cubicBezTo>
                <a:cubicBezTo>
                  <a:pt x="459" y="159"/>
                  <a:pt x="484" y="142"/>
                  <a:pt x="511" y="134"/>
                </a:cubicBezTo>
                <a:cubicBezTo>
                  <a:pt x="531" y="127"/>
                  <a:pt x="553" y="125"/>
                  <a:pt x="574" y="127"/>
                </a:cubicBezTo>
                <a:cubicBezTo>
                  <a:pt x="574" y="127"/>
                  <a:pt x="575" y="128"/>
                  <a:pt x="575" y="128"/>
                </a:cubicBezTo>
                <a:cubicBezTo>
                  <a:pt x="576" y="127"/>
                  <a:pt x="576" y="127"/>
                  <a:pt x="576" y="127"/>
                </a:cubicBezTo>
                <a:cubicBezTo>
                  <a:pt x="578" y="128"/>
                  <a:pt x="581" y="128"/>
                  <a:pt x="583" y="128"/>
                </a:cubicBezTo>
                <a:cubicBezTo>
                  <a:pt x="590" y="130"/>
                  <a:pt x="596" y="132"/>
                  <a:pt x="603" y="132"/>
                </a:cubicBezTo>
                <a:cubicBezTo>
                  <a:pt x="636" y="140"/>
                  <a:pt x="666" y="158"/>
                  <a:pt x="688" y="185"/>
                </a:cubicBezTo>
                <a:cubicBezTo>
                  <a:pt x="695" y="194"/>
                  <a:pt x="701" y="203"/>
                  <a:pt x="706" y="213"/>
                </a:cubicBezTo>
                <a:cubicBezTo>
                  <a:pt x="688" y="185"/>
                  <a:pt x="660" y="163"/>
                  <a:pt x="629" y="151"/>
                </a:cubicBezTo>
                <a:moveTo>
                  <a:pt x="591" y="421"/>
                </a:moveTo>
                <a:cubicBezTo>
                  <a:pt x="593" y="416"/>
                  <a:pt x="594" y="411"/>
                  <a:pt x="594" y="407"/>
                </a:cubicBezTo>
                <a:cubicBezTo>
                  <a:pt x="594" y="397"/>
                  <a:pt x="591" y="389"/>
                  <a:pt x="585" y="386"/>
                </a:cubicBezTo>
                <a:cubicBezTo>
                  <a:pt x="581" y="383"/>
                  <a:pt x="577" y="382"/>
                  <a:pt x="574" y="382"/>
                </a:cubicBezTo>
                <a:cubicBezTo>
                  <a:pt x="574" y="382"/>
                  <a:pt x="574" y="382"/>
                  <a:pt x="574" y="382"/>
                </a:cubicBezTo>
                <a:cubicBezTo>
                  <a:pt x="573" y="382"/>
                  <a:pt x="572" y="382"/>
                  <a:pt x="571" y="382"/>
                </a:cubicBezTo>
                <a:cubicBezTo>
                  <a:pt x="570" y="382"/>
                  <a:pt x="570" y="383"/>
                  <a:pt x="570" y="383"/>
                </a:cubicBezTo>
                <a:cubicBezTo>
                  <a:pt x="568" y="383"/>
                  <a:pt x="566" y="383"/>
                  <a:pt x="564" y="383"/>
                </a:cubicBezTo>
                <a:cubicBezTo>
                  <a:pt x="562" y="383"/>
                  <a:pt x="559" y="383"/>
                  <a:pt x="556" y="381"/>
                </a:cubicBezTo>
                <a:cubicBezTo>
                  <a:pt x="555" y="380"/>
                  <a:pt x="555" y="379"/>
                  <a:pt x="555" y="377"/>
                </a:cubicBezTo>
                <a:cubicBezTo>
                  <a:pt x="555" y="373"/>
                  <a:pt x="558" y="368"/>
                  <a:pt x="565" y="366"/>
                </a:cubicBezTo>
                <a:cubicBezTo>
                  <a:pt x="566" y="366"/>
                  <a:pt x="568" y="365"/>
                  <a:pt x="571" y="365"/>
                </a:cubicBezTo>
                <a:cubicBezTo>
                  <a:pt x="577" y="365"/>
                  <a:pt x="587" y="367"/>
                  <a:pt x="594" y="375"/>
                </a:cubicBezTo>
                <a:cubicBezTo>
                  <a:pt x="600" y="381"/>
                  <a:pt x="605" y="389"/>
                  <a:pt x="605" y="399"/>
                </a:cubicBezTo>
                <a:cubicBezTo>
                  <a:pt x="605" y="399"/>
                  <a:pt x="605" y="399"/>
                  <a:pt x="605" y="399"/>
                </a:cubicBezTo>
                <a:cubicBezTo>
                  <a:pt x="605" y="400"/>
                  <a:pt x="605" y="400"/>
                  <a:pt x="605" y="401"/>
                </a:cubicBezTo>
                <a:cubicBezTo>
                  <a:pt x="605" y="409"/>
                  <a:pt x="603" y="418"/>
                  <a:pt x="599" y="425"/>
                </a:cubicBezTo>
                <a:cubicBezTo>
                  <a:pt x="590" y="440"/>
                  <a:pt x="576" y="450"/>
                  <a:pt x="566" y="456"/>
                </a:cubicBezTo>
                <a:cubicBezTo>
                  <a:pt x="563" y="458"/>
                  <a:pt x="561" y="459"/>
                  <a:pt x="559" y="460"/>
                </a:cubicBezTo>
                <a:cubicBezTo>
                  <a:pt x="559" y="461"/>
                  <a:pt x="559" y="461"/>
                  <a:pt x="559" y="461"/>
                </a:cubicBezTo>
                <a:cubicBezTo>
                  <a:pt x="569" y="453"/>
                  <a:pt x="584" y="439"/>
                  <a:pt x="591" y="421"/>
                </a:cubicBezTo>
                <a:moveTo>
                  <a:pt x="548" y="458"/>
                </a:moveTo>
                <a:cubicBezTo>
                  <a:pt x="550" y="455"/>
                  <a:pt x="551" y="451"/>
                  <a:pt x="551" y="448"/>
                </a:cubicBezTo>
                <a:cubicBezTo>
                  <a:pt x="551" y="444"/>
                  <a:pt x="549" y="441"/>
                  <a:pt x="547" y="439"/>
                </a:cubicBezTo>
                <a:cubicBezTo>
                  <a:pt x="544" y="436"/>
                  <a:pt x="542" y="436"/>
                  <a:pt x="540" y="436"/>
                </a:cubicBezTo>
                <a:cubicBezTo>
                  <a:pt x="540" y="436"/>
                  <a:pt x="540" y="436"/>
                  <a:pt x="540" y="436"/>
                </a:cubicBezTo>
                <a:cubicBezTo>
                  <a:pt x="540" y="436"/>
                  <a:pt x="540" y="436"/>
                  <a:pt x="539" y="436"/>
                </a:cubicBezTo>
                <a:cubicBezTo>
                  <a:pt x="539" y="436"/>
                  <a:pt x="539" y="436"/>
                  <a:pt x="539" y="436"/>
                </a:cubicBezTo>
                <a:cubicBezTo>
                  <a:pt x="538" y="436"/>
                  <a:pt x="538" y="436"/>
                  <a:pt x="538" y="436"/>
                </a:cubicBezTo>
                <a:cubicBezTo>
                  <a:pt x="536" y="436"/>
                  <a:pt x="534" y="436"/>
                  <a:pt x="532" y="434"/>
                </a:cubicBezTo>
                <a:cubicBezTo>
                  <a:pt x="532" y="434"/>
                  <a:pt x="532" y="434"/>
                  <a:pt x="532" y="433"/>
                </a:cubicBezTo>
                <a:cubicBezTo>
                  <a:pt x="532" y="431"/>
                  <a:pt x="533" y="429"/>
                  <a:pt x="537" y="428"/>
                </a:cubicBezTo>
                <a:cubicBezTo>
                  <a:pt x="538" y="428"/>
                  <a:pt x="538" y="428"/>
                  <a:pt x="539" y="428"/>
                </a:cubicBezTo>
                <a:cubicBezTo>
                  <a:pt x="542" y="428"/>
                  <a:pt x="548" y="429"/>
                  <a:pt x="552" y="434"/>
                </a:cubicBezTo>
                <a:cubicBezTo>
                  <a:pt x="554" y="437"/>
                  <a:pt x="556" y="441"/>
                  <a:pt x="556" y="445"/>
                </a:cubicBezTo>
                <a:cubicBezTo>
                  <a:pt x="556" y="446"/>
                  <a:pt x="556" y="446"/>
                  <a:pt x="556" y="447"/>
                </a:cubicBezTo>
                <a:cubicBezTo>
                  <a:pt x="555" y="451"/>
                  <a:pt x="554" y="456"/>
                  <a:pt x="551" y="460"/>
                </a:cubicBezTo>
                <a:cubicBezTo>
                  <a:pt x="546" y="466"/>
                  <a:pt x="539" y="470"/>
                  <a:pt x="534" y="473"/>
                </a:cubicBezTo>
                <a:cubicBezTo>
                  <a:pt x="539" y="470"/>
                  <a:pt x="545" y="464"/>
                  <a:pt x="548" y="458"/>
                </a:cubicBezTo>
                <a:moveTo>
                  <a:pt x="518" y="477"/>
                </a:moveTo>
                <a:cubicBezTo>
                  <a:pt x="520" y="475"/>
                  <a:pt x="521" y="472"/>
                  <a:pt x="521" y="470"/>
                </a:cubicBezTo>
                <a:cubicBezTo>
                  <a:pt x="521" y="468"/>
                  <a:pt x="520" y="467"/>
                  <a:pt x="519" y="465"/>
                </a:cubicBezTo>
                <a:cubicBezTo>
                  <a:pt x="517" y="464"/>
                  <a:pt x="516" y="463"/>
                  <a:pt x="515" y="463"/>
                </a:cubicBezTo>
                <a:cubicBezTo>
                  <a:pt x="515" y="463"/>
                  <a:pt x="515" y="463"/>
                  <a:pt x="515" y="463"/>
                </a:cubicBezTo>
                <a:cubicBezTo>
                  <a:pt x="514" y="463"/>
                  <a:pt x="514" y="463"/>
                  <a:pt x="514" y="463"/>
                </a:cubicBezTo>
                <a:cubicBezTo>
                  <a:pt x="514" y="463"/>
                  <a:pt x="514" y="463"/>
                  <a:pt x="514" y="463"/>
                </a:cubicBezTo>
                <a:cubicBezTo>
                  <a:pt x="513" y="463"/>
                  <a:pt x="512" y="463"/>
                  <a:pt x="511" y="462"/>
                </a:cubicBezTo>
                <a:cubicBezTo>
                  <a:pt x="511" y="462"/>
                  <a:pt x="511" y="462"/>
                  <a:pt x="511" y="462"/>
                </a:cubicBezTo>
                <a:cubicBezTo>
                  <a:pt x="511" y="461"/>
                  <a:pt x="512" y="460"/>
                  <a:pt x="514" y="460"/>
                </a:cubicBezTo>
                <a:cubicBezTo>
                  <a:pt x="514" y="460"/>
                  <a:pt x="514" y="460"/>
                  <a:pt x="514" y="460"/>
                </a:cubicBezTo>
                <a:cubicBezTo>
                  <a:pt x="515" y="460"/>
                  <a:pt x="519" y="460"/>
                  <a:pt x="521" y="464"/>
                </a:cubicBezTo>
                <a:cubicBezTo>
                  <a:pt x="522" y="465"/>
                  <a:pt x="523" y="467"/>
                  <a:pt x="523" y="469"/>
                </a:cubicBezTo>
                <a:cubicBezTo>
                  <a:pt x="523" y="470"/>
                  <a:pt x="523" y="470"/>
                  <a:pt x="523" y="471"/>
                </a:cubicBezTo>
                <a:cubicBezTo>
                  <a:pt x="522" y="473"/>
                  <a:pt x="521" y="476"/>
                  <a:pt x="519" y="478"/>
                </a:cubicBezTo>
                <a:cubicBezTo>
                  <a:pt x="517" y="480"/>
                  <a:pt x="515" y="481"/>
                  <a:pt x="513" y="482"/>
                </a:cubicBezTo>
                <a:cubicBezTo>
                  <a:pt x="515" y="481"/>
                  <a:pt x="517" y="479"/>
                  <a:pt x="518" y="477"/>
                </a:cubicBezTo>
                <a:moveTo>
                  <a:pt x="153" y="238"/>
                </a:moveTo>
                <a:cubicBezTo>
                  <a:pt x="153" y="234"/>
                  <a:pt x="155" y="231"/>
                  <a:pt x="160" y="228"/>
                </a:cubicBezTo>
                <a:cubicBezTo>
                  <a:pt x="162" y="227"/>
                  <a:pt x="163" y="226"/>
                  <a:pt x="164" y="226"/>
                </a:cubicBezTo>
                <a:cubicBezTo>
                  <a:pt x="166" y="226"/>
                  <a:pt x="167" y="228"/>
                  <a:pt x="168" y="230"/>
                </a:cubicBezTo>
                <a:cubicBezTo>
                  <a:pt x="168" y="232"/>
                  <a:pt x="167" y="234"/>
                  <a:pt x="164" y="236"/>
                </a:cubicBezTo>
                <a:cubicBezTo>
                  <a:pt x="162" y="239"/>
                  <a:pt x="158" y="240"/>
                  <a:pt x="154" y="240"/>
                </a:cubicBezTo>
                <a:cubicBezTo>
                  <a:pt x="154" y="240"/>
                  <a:pt x="154" y="240"/>
                  <a:pt x="154" y="240"/>
                </a:cubicBezTo>
                <a:cubicBezTo>
                  <a:pt x="153" y="239"/>
                  <a:pt x="153" y="238"/>
                  <a:pt x="153" y="238"/>
                </a:cubicBezTo>
                <a:moveTo>
                  <a:pt x="213" y="254"/>
                </a:moveTo>
                <a:cubicBezTo>
                  <a:pt x="213" y="258"/>
                  <a:pt x="212" y="261"/>
                  <a:pt x="205" y="262"/>
                </a:cubicBezTo>
                <a:cubicBezTo>
                  <a:pt x="203" y="261"/>
                  <a:pt x="202" y="259"/>
                  <a:pt x="202" y="257"/>
                </a:cubicBezTo>
                <a:cubicBezTo>
                  <a:pt x="202" y="254"/>
                  <a:pt x="204" y="250"/>
                  <a:pt x="208" y="247"/>
                </a:cubicBezTo>
                <a:cubicBezTo>
                  <a:pt x="209" y="246"/>
                  <a:pt x="210" y="245"/>
                  <a:pt x="211" y="245"/>
                </a:cubicBezTo>
                <a:cubicBezTo>
                  <a:pt x="212" y="246"/>
                  <a:pt x="212" y="247"/>
                  <a:pt x="212" y="249"/>
                </a:cubicBezTo>
                <a:cubicBezTo>
                  <a:pt x="213" y="251"/>
                  <a:pt x="213" y="253"/>
                  <a:pt x="213" y="254"/>
                </a:cubicBezTo>
                <a:moveTo>
                  <a:pt x="251" y="416"/>
                </a:moveTo>
                <a:cubicBezTo>
                  <a:pt x="251" y="416"/>
                  <a:pt x="251" y="416"/>
                  <a:pt x="251" y="416"/>
                </a:cubicBezTo>
                <a:cubicBezTo>
                  <a:pt x="252" y="416"/>
                  <a:pt x="252" y="416"/>
                  <a:pt x="252" y="416"/>
                </a:cubicBezTo>
                <a:cubicBezTo>
                  <a:pt x="252" y="417"/>
                  <a:pt x="252" y="417"/>
                  <a:pt x="252" y="417"/>
                </a:cubicBezTo>
                <a:cubicBezTo>
                  <a:pt x="252" y="418"/>
                  <a:pt x="252" y="418"/>
                  <a:pt x="252" y="418"/>
                </a:cubicBezTo>
                <a:cubicBezTo>
                  <a:pt x="251" y="417"/>
                  <a:pt x="251" y="417"/>
                  <a:pt x="251" y="417"/>
                </a:cubicBezTo>
                <a:cubicBezTo>
                  <a:pt x="251" y="417"/>
                  <a:pt x="251" y="417"/>
                  <a:pt x="251" y="417"/>
                </a:cubicBezTo>
                <a:cubicBezTo>
                  <a:pt x="251" y="417"/>
                  <a:pt x="251" y="417"/>
                  <a:pt x="251" y="417"/>
                </a:cubicBezTo>
                <a:cubicBezTo>
                  <a:pt x="251" y="417"/>
                  <a:pt x="251" y="417"/>
                  <a:pt x="251" y="417"/>
                </a:cubicBezTo>
                <a:cubicBezTo>
                  <a:pt x="251" y="417"/>
                  <a:pt x="251" y="417"/>
                  <a:pt x="251" y="416"/>
                </a:cubicBezTo>
                <a:moveTo>
                  <a:pt x="245" y="334"/>
                </a:moveTo>
                <a:cubicBezTo>
                  <a:pt x="243" y="336"/>
                  <a:pt x="241" y="340"/>
                  <a:pt x="241" y="344"/>
                </a:cubicBezTo>
                <a:cubicBezTo>
                  <a:pt x="241" y="347"/>
                  <a:pt x="242" y="350"/>
                  <a:pt x="244" y="352"/>
                </a:cubicBezTo>
                <a:cubicBezTo>
                  <a:pt x="244" y="352"/>
                  <a:pt x="246" y="354"/>
                  <a:pt x="248" y="354"/>
                </a:cubicBezTo>
                <a:cubicBezTo>
                  <a:pt x="250" y="354"/>
                  <a:pt x="251" y="354"/>
                  <a:pt x="252" y="352"/>
                </a:cubicBezTo>
                <a:cubicBezTo>
                  <a:pt x="252" y="352"/>
                  <a:pt x="252" y="352"/>
                  <a:pt x="252" y="352"/>
                </a:cubicBezTo>
                <a:cubicBezTo>
                  <a:pt x="252" y="352"/>
                  <a:pt x="252" y="352"/>
                  <a:pt x="252" y="352"/>
                </a:cubicBezTo>
                <a:cubicBezTo>
                  <a:pt x="252" y="352"/>
                  <a:pt x="252" y="352"/>
                  <a:pt x="252" y="352"/>
                </a:cubicBezTo>
                <a:cubicBezTo>
                  <a:pt x="252" y="352"/>
                  <a:pt x="250" y="352"/>
                  <a:pt x="249" y="350"/>
                </a:cubicBezTo>
                <a:cubicBezTo>
                  <a:pt x="249" y="349"/>
                  <a:pt x="249" y="348"/>
                  <a:pt x="249" y="347"/>
                </a:cubicBezTo>
                <a:cubicBezTo>
                  <a:pt x="249" y="346"/>
                  <a:pt x="249" y="345"/>
                  <a:pt x="250" y="344"/>
                </a:cubicBezTo>
                <a:cubicBezTo>
                  <a:pt x="251" y="343"/>
                  <a:pt x="253" y="342"/>
                  <a:pt x="255" y="343"/>
                </a:cubicBezTo>
                <a:cubicBezTo>
                  <a:pt x="256" y="343"/>
                  <a:pt x="258" y="344"/>
                  <a:pt x="259" y="345"/>
                </a:cubicBezTo>
                <a:cubicBezTo>
                  <a:pt x="261" y="347"/>
                  <a:pt x="261" y="349"/>
                  <a:pt x="261" y="352"/>
                </a:cubicBezTo>
                <a:cubicBezTo>
                  <a:pt x="261" y="354"/>
                  <a:pt x="260" y="356"/>
                  <a:pt x="258" y="358"/>
                </a:cubicBezTo>
                <a:cubicBezTo>
                  <a:pt x="255" y="360"/>
                  <a:pt x="252" y="362"/>
                  <a:pt x="248" y="361"/>
                </a:cubicBezTo>
                <a:cubicBezTo>
                  <a:pt x="245" y="361"/>
                  <a:pt x="242" y="360"/>
                  <a:pt x="239" y="357"/>
                </a:cubicBezTo>
                <a:cubicBezTo>
                  <a:pt x="235" y="354"/>
                  <a:pt x="234" y="350"/>
                  <a:pt x="235" y="346"/>
                </a:cubicBezTo>
                <a:cubicBezTo>
                  <a:pt x="235" y="342"/>
                  <a:pt x="236" y="339"/>
                  <a:pt x="237" y="338"/>
                </a:cubicBezTo>
                <a:cubicBezTo>
                  <a:pt x="240" y="335"/>
                  <a:pt x="243" y="332"/>
                  <a:pt x="249" y="330"/>
                </a:cubicBezTo>
                <a:cubicBezTo>
                  <a:pt x="249" y="331"/>
                  <a:pt x="249" y="331"/>
                  <a:pt x="249" y="331"/>
                </a:cubicBezTo>
                <a:cubicBezTo>
                  <a:pt x="249" y="331"/>
                  <a:pt x="250" y="331"/>
                  <a:pt x="251" y="331"/>
                </a:cubicBezTo>
                <a:cubicBezTo>
                  <a:pt x="249" y="331"/>
                  <a:pt x="247" y="332"/>
                  <a:pt x="245" y="334"/>
                </a:cubicBezTo>
                <a:moveTo>
                  <a:pt x="13" y="695"/>
                </a:moveTo>
                <a:cubicBezTo>
                  <a:pt x="12" y="697"/>
                  <a:pt x="10" y="699"/>
                  <a:pt x="10" y="702"/>
                </a:cubicBezTo>
                <a:cubicBezTo>
                  <a:pt x="10" y="704"/>
                  <a:pt x="11" y="706"/>
                  <a:pt x="12" y="708"/>
                </a:cubicBezTo>
                <a:cubicBezTo>
                  <a:pt x="12" y="708"/>
                  <a:pt x="14" y="709"/>
                  <a:pt x="15" y="709"/>
                </a:cubicBezTo>
                <a:cubicBezTo>
                  <a:pt x="16" y="709"/>
                  <a:pt x="17" y="709"/>
                  <a:pt x="18" y="708"/>
                </a:cubicBezTo>
                <a:cubicBezTo>
                  <a:pt x="18" y="708"/>
                  <a:pt x="18" y="708"/>
                  <a:pt x="18" y="708"/>
                </a:cubicBezTo>
                <a:cubicBezTo>
                  <a:pt x="18" y="708"/>
                  <a:pt x="18" y="708"/>
                  <a:pt x="18" y="708"/>
                </a:cubicBezTo>
                <a:cubicBezTo>
                  <a:pt x="18" y="708"/>
                  <a:pt x="18" y="708"/>
                  <a:pt x="18" y="708"/>
                </a:cubicBezTo>
                <a:cubicBezTo>
                  <a:pt x="18" y="708"/>
                  <a:pt x="17" y="708"/>
                  <a:pt x="16" y="706"/>
                </a:cubicBezTo>
                <a:cubicBezTo>
                  <a:pt x="16" y="706"/>
                  <a:pt x="16" y="705"/>
                  <a:pt x="16" y="704"/>
                </a:cubicBezTo>
                <a:cubicBezTo>
                  <a:pt x="16" y="704"/>
                  <a:pt x="16" y="703"/>
                  <a:pt x="17" y="702"/>
                </a:cubicBezTo>
                <a:cubicBezTo>
                  <a:pt x="18" y="701"/>
                  <a:pt x="19" y="701"/>
                  <a:pt x="20" y="701"/>
                </a:cubicBezTo>
                <a:cubicBezTo>
                  <a:pt x="21" y="701"/>
                  <a:pt x="23" y="702"/>
                  <a:pt x="23" y="703"/>
                </a:cubicBezTo>
                <a:cubicBezTo>
                  <a:pt x="24" y="704"/>
                  <a:pt x="25" y="706"/>
                  <a:pt x="25" y="708"/>
                </a:cubicBezTo>
                <a:cubicBezTo>
                  <a:pt x="24" y="709"/>
                  <a:pt x="24" y="711"/>
                  <a:pt x="22" y="712"/>
                </a:cubicBezTo>
                <a:cubicBezTo>
                  <a:pt x="21" y="714"/>
                  <a:pt x="18" y="715"/>
                  <a:pt x="15" y="715"/>
                </a:cubicBezTo>
                <a:cubicBezTo>
                  <a:pt x="13" y="714"/>
                  <a:pt x="11" y="714"/>
                  <a:pt x="9" y="712"/>
                </a:cubicBezTo>
                <a:cubicBezTo>
                  <a:pt x="6" y="709"/>
                  <a:pt x="5" y="706"/>
                  <a:pt x="5" y="703"/>
                </a:cubicBezTo>
                <a:cubicBezTo>
                  <a:pt x="6" y="701"/>
                  <a:pt x="7" y="699"/>
                  <a:pt x="8" y="698"/>
                </a:cubicBezTo>
                <a:cubicBezTo>
                  <a:pt x="9" y="696"/>
                  <a:pt x="11" y="695"/>
                  <a:pt x="13" y="693"/>
                </a:cubicBezTo>
                <a:cubicBezTo>
                  <a:pt x="13" y="694"/>
                  <a:pt x="13" y="694"/>
                  <a:pt x="13" y="694"/>
                </a:cubicBezTo>
                <a:cubicBezTo>
                  <a:pt x="14" y="694"/>
                  <a:pt x="15" y="693"/>
                  <a:pt x="16" y="693"/>
                </a:cubicBezTo>
                <a:cubicBezTo>
                  <a:pt x="15" y="694"/>
                  <a:pt x="14" y="694"/>
                  <a:pt x="13" y="695"/>
                </a:cubicBezTo>
                <a:moveTo>
                  <a:pt x="398" y="561"/>
                </a:moveTo>
                <a:cubicBezTo>
                  <a:pt x="398" y="561"/>
                  <a:pt x="398" y="561"/>
                  <a:pt x="398" y="561"/>
                </a:cubicBezTo>
                <a:cubicBezTo>
                  <a:pt x="398" y="561"/>
                  <a:pt x="398" y="561"/>
                  <a:pt x="398" y="561"/>
                </a:cubicBezTo>
                <a:cubicBezTo>
                  <a:pt x="398" y="561"/>
                  <a:pt x="398" y="561"/>
                  <a:pt x="398" y="561"/>
                </a:cubicBezTo>
                <a:moveTo>
                  <a:pt x="403" y="556"/>
                </a:moveTo>
                <a:cubicBezTo>
                  <a:pt x="403" y="557"/>
                  <a:pt x="403" y="557"/>
                  <a:pt x="403" y="557"/>
                </a:cubicBezTo>
                <a:cubicBezTo>
                  <a:pt x="403" y="558"/>
                  <a:pt x="403" y="560"/>
                  <a:pt x="403" y="560"/>
                </a:cubicBezTo>
                <a:cubicBezTo>
                  <a:pt x="401" y="562"/>
                  <a:pt x="399" y="563"/>
                  <a:pt x="399" y="563"/>
                </a:cubicBezTo>
                <a:cubicBezTo>
                  <a:pt x="398" y="563"/>
                  <a:pt x="398" y="563"/>
                  <a:pt x="398" y="563"/>
                </a:cubicBezTo>
                <a:cubicBezTo>
                  <a:pt x="397" y="563"/>
                  <a:pt x="397" y="562"/>
                  <a:pt x="397" y="562"/>
                </a:cubicBezTo>
                <a:cubicBezTo>
                  <a:pt x="397" y="562"/>
                  <a:pt x="397" y="562"/>
                  <a:pt x="397" y="562"/>
                </a:cubicBezTo>
                <a:cubicBezTo>
                  <a:pt x="397" y="561"/>
                  <a:pt x="398" y="561"/>
                  <a:pt x="398" y="561"/>
                </a:cubicBezTo>
                <a:cubicBezTo>
                  <a:pt x="399" y="561"/>
                  <a:pt x="399" y="561"/>
                  <a:pt x="399" y="561"/>
                </a:cubicBezTo>
                <a:cubicBezTo>
                  <a:pt x="399" y="561"/>
                  <a:pt x="399" y="561"/>
                  <a:pt x="399" y="561"/>
                </a:cubicBezTo>
                <a:cubicBezTo>
                  <a:pt x="399" y="561"/>
                  <a:pt x="401" y="561"/>
                  <a:pt x="402" y="560"/>
                </a:cubicBezTo>
                <a:cubicBezTo>
                  <a:pt x="402" y="559"/>
                  <a:pt x="403" y="558"/>
                  <a:pt x="403" y="557"/>
                </a:cubicBezTo>
                <a:cubicBezTo>
                  <a:pt x="403" y="555"/>
                  <a:pt x="402" y="554"/>
                  <a:pt x="402" y="552"/>
                </a:cubicBezTo>
                <a:cubicBezTo>
                  <a:pt x="402" y="554"/>
                  <a:pt x="403" y="555"/>
                  <a:pt x="403" y="556"/>
                </a:cubicBezTo>
                <a:moveTo>
                  <a:pt x="429" y="552"/>
                </a:moveTo>
                <a:cubicBezTo>
                  <a:pt x="431" y="553"/>
                  <a:pt x="433" y="556"/>
                  <a:pt x="434" y="558"/>
                </a:cubicBezTo>
                <a:cubicBezTo>
                  <a:pt x="434" y="560"/>
                  <a:pt x="435" y="561"/>
                  <a:pt x="435" y="562"/>
                </a:cubicBezTo>
                <a:cubicBezTo>
                  <a:pt x="435" y="564"/>
                  <a:pt x="434" y="565"/>
                  <a:pt x="434" y="566"/>
                </a:cubicBezTo>
                <a:cubicBezTo>
                  <a:pt x="432" y="571"/>
                  <a:pt x="427" y="572"/>
                  <a:pt x="427" y="572"/>
                </a:cubicBezTo>
                <a:cubicBezTo>
                  <a:pt x="427" y="572"/>
                  <a:pt x="427" y="572"/>
                  <a:pt x="427" y="572"/>
                </a:cubicBezTo>
                <a:cubicBezTo>
                  <a:pt x="427" y="572"/>
                  <a:pt x="426" y="572"/>
                  <a:pt x="426" y="572"/>
                </a:cubicBezTo>
                <a:cubicBezTo>
                  <a:pt x="424" y="572"/>
                  <a:pt x="423" y="571"/>
                  <a:pt x="423" y="570"/>
                </a:cubicBezTo>
                <a:cubicBezTo>
                  <a:pt x="423" y="570"/>
                  <a:pt x="423" y="570"/>
                  <a:pt x="423" y="570"/>
                </a:cubicBezTo>
                <a:cubicBezTo>
                  <a:pt x="424" y="569"/>
                  <a:pt x="425" y="568"/>
                  <a:pt x="426" y="568"/>
                </a:cubicBezTo>
                <a:cubicBezTo>
                  <a:pt x="426" y="568"/>
                  <a:pt x="426" y="568"/>
                  <a:pt x="426" y="568"/>
                </a:cubicBezTo>
                <a:cubicBezTo>
                  <a:pt x="426" y="568"/>
                  <a:pt x="426" y="568"/>
                  <a:pt x="426" y="568"/>
                </a:cubicBezTo>
                <a:cubicBezTo>
                  <a:pt x="427" y="568"/>
                  <a:pt x="429" y="568"/>
                  <a:pt x="431" y="565"/>
                </a:cubicBezTo>
                <a:cubicBezTo>
                  <a:pt x="431" y="564"/>
                  <a:pt x="432" y="563"/>
                  <a:pt x="432" y="561"/>
                </a:cubicBezTo>
                <a:cubicBezTo>
                  <a:pt x="432" y="558"/>
                  <a:pt x="430" y="555"/>
                  <a:pt x="428" y="553"/>
                </a:cubicBezTo>
                <a:cubicBezTo>
                  <a:pt x="425" y="551"/>
                  <a:pt x="423" y="549"/>
                  <a:pt x="420" y="548"/>
                </a:cubicBezTo>
                <a:cubicBezTo>
                  <a:pt x="423" y="549"/>
                  <a:pt x="426" y="550"/>
                  <a:pt x="429" y="552"/>
                </a:cubicBezTo>
                <a:moveTo>
                  <a:pt x="555" y="585"/>
                </a:moveTo>
                <a:cubicBezTo>
                  <a:pt x="560" y="588"/>
                  <a:pt x="563" y="592"/>
                  <a:pt x="565" y="595"/>
                </a:cubicBezTo>
                <a:cubicBezTo>
                  <a:pt x="565" y="597"/>
                  <a:pt x="566" y="600"/>
                  <a:pt x="565" y="604"/>
                </a:cubicBezTo>
                <a:cubicBezTo>
                  <a:pt x="565" y="608"/>
                  <a:pt x="563" y="612"/>
                  <a:pt x="559" y="614"/>
                </a:cubicBezTo>
                <a:cubicBezTo>
                  <a:pt x="555" y="616"/>
                  <a:pt x="552" y="616"/>
                  <a:pt x="549" y="616"/>
                </a:cubicBezTo>
                <a:cubicBezTo>
                  <a:pt x="545" y="615"/>
                  <a:pt x="542" y="613"/>
                  <a:pt x="541" y="611"/>
                </a:cubicBezTo>
                <a:cubicBezTo>
                  <a:pt x="539" y="608"/>
                  <a:pt x="539" y="606"/>
                  <a:pt x="539" y="603"/>
                </a:cubicBezTo>
                <a:cubicBezTo>
                  <a:pt x="540" y="601"/>
                  <a:pt x="541" y="599"/>
                  <a:pt x="542" y="598"/>
                </a:cubicBezTo>
                <a:cubicBezTo>
                  <a:pt x="544" y="596"/>
                  <a:pt x="546" y="596"/>
                  <a:pt x="547" y="596"/>
                </a:cubicBezTo>
                <a:cubicBezTo>
                  <a:pt x="549" y="596"/>
                  <a:pt x="550" y="597"/>
                  <a:pt x="551" y="598"/>
                </a:cubicBezTo>
                <a:cubicBezTo>
                  <a:pt x="552" y="599"/>
                  <a:pt x="552" y="601"/>
                  <a:pt x="552" y="602"/>
                </a:cubicBezTo>
                <a:cubicBezTo>
                  <a:pt x="552" y="603"/>
                  <a:pt x="551" y="603"/>
                  <a:pt x="551" y="604"/>
                </a:cubicBezTo>
                <a:cubicBezTo>
                  <a:pt x="549" y="606"/>
                  <a:pt x="548" y="606"/>
                  <a:pt x="547" y="606"/>
                </a:cubicBezTo>
                <a:cubicBezTo>
                  <a:pt x="547" y="606"/>
                  <a:pt x="547" y="606"/>
                  <a:pt x="547" y="606"/>
                </a:cubicBezTo>
                <a:cubicBezTo>
                  <a:pt x="547" y="606"/>
                  <a:pt x="547" y="606"/>
                  <a:pt x="547" y="606"/>
                </a:cubicBezTo>
                <a:cubicBezTo>
                  <a:pt x="547" y="606"/>
                  <a:pt x="547" y="606"/>
                  <a:pt x="547" y="606"/>
                </a:cubicBezTo>
                <a:cubicBezTo>
                  <a:pt x="548" y="608"/>
                  <a:pt x="549" y="608"/>
                  <a:pt x="550" y="608"/>
                </a:cubicBezTo>
                <a:cubicBezTo>
                  <a:pt x="553" y="609"/>
                  <a:pt x="555" y="607"/>
                  <a:pt x="555" y="607"/>
                </a:cubicBezTo>
                <a:cubicBezTo>
                  <a:pt x="558" y="606"/>
                  <a:pt x="559" y="603"/>
                  <a:pt x="560" y="601"/>
                </a:cubicBezTo>
                <a:cubicBezTo>
                  <a:pt x="560" y="597"/>
                  <a:pt x="559" y="593"/>
                  <a:pt x="558" y="590"/>
                </a:cubicBezTo>
                <a:cubicBezTo>
                  <a:pt x="557" y="588"/>
                  <a:pt x="556" y="587"/>
                  <a:pt x="555" y="586"/>
                </a:cubicBezTo>
                <a:cubicBezTo>
                  <a:pt x="555" y="585"/>
                  <a:pt x="555" y="585"/>
                  <a:pt x="555" y="585"/>
                </a:cubicBezTo>
                <a:cubicBezTo>
                  <a:pt x="555" y="585"/>
                  <a:pt x="555" y="585"/>
                  <a:pt x="555" y="585"/>
                </a:cubicBezTo>
                <a:moveTo>
                  <a:pt x="453" y="548"/>
                </a:moveTo>
                <a:cubicBezTo>
                  <a:pt x="455" y="549"/>
                  <a:pt x="458" y="550"/>
                  <a:pt x="461" y="551"/>
                </a:cubicBezTo>
                <a:cubicBezTo>
                  <a:pt x="465" y="554"/>
                  <a:pt x="469" y="557"/>
                  <a:pt x="471" y="562"/>
                </a:cubicBezTo>
                <a:cubicBezTo>
                  <a:pt x="473" y="565"/>
                  <a:pt x="474" y="568"/>
                  <a:pt x="474" y="571"/>
                </a:cubicBezTo>
                <a:cubicBezTo>
                  <a:pt x="474" y="573"/>
                  <a:pt x="474" y="575"/>
                  <a:pt x="473" y="576"/>
                </a:cubicBezTo>
                <a:cubicBezTo>
                  <a:pt x="472" y="585"/>
                  <a:pt x="463" y="589"/>
                  <a:pt x="462" y="589"/>
                </a:cubicBezTo>
                <a:cubicBezTo>
                  <a:pt x="461" y="589"/>
                  <a:pt x="460" y="589"/>
                  <a:pt x="459" y="589"/>
                </a:cubicBezTo>
                <a:cubicBezTo>
                  <a:pt x="456" y="589"/>
                  <a:pt x="454" y="587"/>
                  <a:pt x="454" y="586"/>
                </a:cubicBezTo>
                <a:cubicBezTo>
                  <a:pt x="454" y="585"/>
                  <a:pt x="454" y="585"/>
                  <a:pt x="454" y="585"/>
                </a:cubicBezTo>
                <a:cubicBezTo>
                  <a:pt x="455" y="582"/>
                  <a:pt x="458" y="581"/>
                  <a:pt x="460" y="580"/>
                </a:cubicBezTo>
                <a:cubicBezTo>
                  <a:pt x="460" y="580"/>
                  <a:pt x="464" y="580"/>
                  <a:pt x="466" y="574"/>
                </a:cubicBezTo>
                <a:cubicBezTo>
                  <a:pt x="467" y="573"/>
                  <a:pt x="467" y="571"/>
                  <a:pt x="467" y="570"/>
                </a:cubicBezTo>
                <a:cubicBezTo>
                  <a:pt x="467" y="564"/>
                  <a:pt x="464" y="558"/>
                  <a:pt x="459" y="554"/>
                </a:cubicBezTo>
                <a:cubicBezTo>
                  <a:pt x="453" y="550"/>
                  <a:pt x="446" y="548"/>
                  <a:pt x="440" y="547"/>
                </a:cubicBezTo>
                <a:cubicBezTo>
                  <a:pt x="444" y="547"/>
                  <a:pt x="449" y="548"/>
                  <a:pt x="453" y="548"/>
                </a:cubicBezTo>
                <a:moveTo>
                  <a:pt x="409" y="545"/>
                </a:moveTo>
                <a:cubicBezTo>
                  <a:pt x="409" y="545"/>
                  <a:pt x="409" y="545"/>
                  <a:pt x="409" y="545"/>
                </a:cubicBezTo>
                <a:cubicBezTo>
                  <a:pt x="409" y="545"/>
                  <a:pt x="409" y="545"/>
                  <a:pt x="409" y="545"/>
                </a:cubicBezTo>
                <a:close/>
                <a:moveTo>
                  <a:pt x="408" y="546"/>
                </a:moveTo>
                <a:cubicBezTo>
                  <a:pt x="408" y="546"/>
                  <a:pt x="408" y="546"/>
                  <a:pt x="408" y="546"/>
                </a:cubicBezTo>
                <a:cubicBezTo>
                  <a:pt x="408" y="546"/>
                  <a:pt x="408" y="546"/>
                  <a:pt x="408" y="546"/>
                </a:cubicBezTo>
                <a:close/>
                <a:moveTo>
                  <a:pt x="392" y="546"/>
                </a:moveTo>
                <a:cubicBezTo>
                  <a:pt x="392" y="546"/>
                  <a:pt x="392" y="546"/>
                  <a:pt x="392" y="546"/>
                </a:cubicBezTo>
                <a:cubicBezTo>
                  <a:pt x="392" y="546"/>
                  <a:pt x="392" y="546"/>
                  <a:pt x="392" y="546"/>
                </a:cubicBezTo>
                <a:cubicBezTo>
                  <a:pt x="392" y="546"/>
                  <a:pt x="392" y="546"/>
                  <a:pt x="392" y="546"/>
                </a:cubicBezTo>
                <a:moveTo>
                  <a:pt x="476" y="499"/>
                </a:moveTo>
                <a:cubicBezTo>
                  <a:pt x="484" y="499"/>
                  <a:pt x="493" y="499"/>
                  <a:pt x="502" y="500"/>
                </a:cubicBezTo>
                <a:cubicBezTo>
                  <a:pt x="492" y="503"/>
                  <a:pt x="482" y="506"/>
                  <a:pt x="471" y="509"/>
                </a:cubicBezTo>
                <a:cubicBezTo>
                  <a:pt x="439" y="519"/>
                  <a:pt x="406" y="527"/>
                  <a:pt x="374" y="537"/>
                </a:cubicBezTo>
                <a:cubicBezTo>
                  <a:pt x="374" y="537"/>
                  <a:pt x="374" y="537"/>
                  <a:pt x="374" y="537"/>
                </a:cubicBezTo>
                <a:cubicBezTo>
                  <a:pt x="374" y="537"/>
                  <a:pt x="374" y="536"/>
                  <a:pt x="375" y="536"/>
                </a:cubicBezTo>
                <a:cubicBezTo>
                  <a:pt x="382" y="533"/>
                  <a:pt x="388" y="530"/>
                  <a:pt x="395" y="527"/>
                </a:cubicBezTo>
                <a:cubicBezTo>
                  <a:pt x="421" y="517"/>
                  <a:pt x="449" y="509"/>
                  <a:pt x="476" y="499"/>
                </a:cubicBezTo>
                <a:moveTo>
                  <a:pt x="376" y="535"/>
                </a:moveTo>
                <a:cubicBezTo>
                  <a:pt x="376" y="535"/>
                  <a:pt x="376" y="534"/>
                  <a:pt x="376" y="534"/>
                </a:cubicBezTo>
                <a:cubicBezTo>
                  <a:pt x="378" y="534"/>
                  <a:pt x="379" y="533"/>
                  <a:pt x="381" y="533"/>
                </a:cubicBezTo>
                <a:cubicBezTo>
                  <a:pt x="379" y="533"/>
                  <a:pt x="378" y="534"/>
                  <a:pt x="376" y="535"/>
                </a:cubicBezTo>
                <a:moveTo>
                  <a:pt x="468" y="499"/>
                </a:moveTo>
                <a:cubicBezTo>
                  <a:pt x="469" y="499"/>
                  <a:pt x="469" y="499"/>
                  <a:pt x="470" y="499"/>
                </a:cubicBezTo>
                <a:cubicBezTo>
                  <a:pt x="450" y="506"/>
                  <a:pt x="431" y="512"/>
                  <a:pt x="412" y="519"/>
                </a:cubicBezTo>
                <a:cubicBezTo>
                  <a:pt x="422" y="513"/>
                  <a:pt x="432" y="507"/>
                  <a:pt x="440" y="501"/>
                </a:cubicBezTo>
                <a:cubicBezTo>
                  <a:pt x="449" y="500"/>
                  <a:pt x="459" y="499"/>
                  <a:pt x="468" y="499"/>
                </a:cubicBezTo>
                <a:moveTo>
                  <a:pt x="395" y="508"/>
                </a:moveTo>
                <a:cubicBezTo>
                  <a:pt x="410" y="505"/>
                  <a:pt x="424" y="503"/>
                  <a:pt x="439" y="501"/>
                </a:cubicBezTo>
                <a:cubicBezTo>
                  <a:pt x="429" y="508"/>
                  <a:pt x="419" y="514"/>
                  <a:pt x="407" y="521"/>
                </a:cubicBezTo>
                <a:cubicBezTo>
                  <a:pt x="398" y="524"/>
                  <a:pt x="388" y="527"/>
                  <a:pt x="379" y="530"/>
                </a:cubicBezTo>
                <a:cubicBezTo>
                  <a:pt x="381" y="529"/>
                  <a:pt x="383" y="527"/>
                  <a:pt x="384" y="525"/>
                </a:cubicBezTo>
                <a:cubicBezTo>
                  <a:pt x="388" y="519"/>
                  <a:pt x="392" y="514"/>
                  <a:pt x="395" y="508"/>
                </a:cubicBezTo>
                <a:moveTo>
                  <a:pt x="369" y="514"/>
                </a:moveTo>
                <a:cubicBezTo>
                  <a:pt x="358" y="528"/>
                  <a:pt x="343" y="541"/>
                  <a:pt x="328" y="551"/>
                </a:cubicBezTo>
                <a:cubicBezTo>
                  <a:pt x="327" y="543"/>
                  <a:pt x="324" y="536"/>
                  <a:pt x="319" y="529"/>
                </a:cubicBezTo>
                <a:cubicBezTo>
                  <a:pt x="335" y="523"/>
                  <a:pt x="352" y="518"/>
                  <a:pt x="369" y="514"/>
                </a:cubicBezTo>
                <a:moveTo>
                  <a:pt x="328" y="553"/>
                </a:moveTo>
                <a:cubicBezTo>
                  <a:pt x="327" y="553"/>
                  <a:pt x="327" y="553"/>
                  <a:pt x="326" y="554"/>
                </a:cubicBezTo>
                <a:cubicBezTo>
                  <a:pt x="326" y="554"/>
                  <a:pt x="325" y="554"/>
                  <a:pt x="325" y="554"/>
                </a:cubicBezTo>
                <a:cubicBezTo>
                  <a:pt x="326" y="554"/>
                  <a:pt x="327" y="553"/>
                  <a:pt x="328" y="552"/>
                </a:cubicBezTo>
                <a:cubicBezTo>
                  <a:pt x="328" y="553"/>
                  <a:pt x="328" y="553"/>
                  <a:pt x="328" y="553"/>
                </a:cubicBezTo>
                <a:moveTo>
                  <a:pt x="319" y="530"/>
                </a:moveTo>
                <a:cubicBezTo>
                  <a:pt x="323" y="536"/>
                  <a:pt x="326" y="544"/>
                  <a:pt x="327" y="552"/>
                </a:cubicBezTo>
                <a:cubicBezTo>
                  <a:pt x="325" y="553"/>
                  <a:pt x="322" y="555"/>
                  <a:pt x="319" y="557"/>
                </a:cubicBezTo>
                <a:cubicBezTo>
                  <a:pt x="306" y="563"/>
                  <a:pt x="294" y="570"/>
                  <a:pt x="281" y="577"/>
                </a:cubicBezTo>
                <a:cubicBezTo>
                  <a:pt x="281" y="577"/>
                  <a:pt x="281" y="577"/>
                  <a:pt x="281" y="577"/>
                </a:cubicBezTo>
                <a:cubicBezTo>
                  <a:pt x="280" y="578"/>
                  <a:pt x="280" y="578"/>
                  <a:pt x="279" y="579"/>
                </a:cubicBezTo>
                <a:cubicBezTo>
                  <a:pt x="256" y="589"/>
                  <a:pt x="238" y="595"/>
                  <a:pt x="232" y="598"/>
                </a:cubicBezTo>
                <a:cubicBezTo>
                  <a:pt x="221" y="604"/>
                  <a:pt x="205" y="614"/>
                  <a:pt x="196" y="621"/>
                </a:cubicBezTo>
                <a:cubicBezTo>
                  <a:pt x="195" y="617"/>
                  <a:pt x="194" y="613"/>
                  <a:pt x="192" y="609"/>
                </a:cubicBezTo>
                <a:cubicBezTo>
                  <a:pt x="222" y="580"/>
                  <a:pt x="256" y="555"/>
                  <a:pt x="295" y="539"/>
                </a:cubicBezTo>
                <a:cubicBezTo>
                  <a:pt x="303" y="536"/>
                  <a:pt x="311" y="533"/>
                  <a:pt x="319" y="530"/>
                </a:cubicBezTo>
                <a:moveTo>
                  <a:pt x="307" y="568"/>
                </a:moveTo>
                <a:cubicBezTo>
                  <a:pt x="292" y="578"/>
                  <a:pt x="277" y="588"/>
                  <a:pt x="264" y="598"/>
                </a:cubicBezTo>
                <a:cubicBezTo>
                  <a:pt x="264" y="598"/>
                  <a:pt x="264" y="598"/>
                  <a:pt x="264" y="598"/>
                </a:cubicBezTo>
                <a:cubicBezTo>
                  <a:pt x="257" y="601"/>
                  <a:pt x="250" y="604"/>
                  <a:pt x="243" y="607"/>
                </a:cubicBezTo>
                <a:cubicBezTo>
                  <a:pt x="263" y="592"/>
                  <a:pt x="284" y="579"/>
                  <a:pt x="307" y="568"/>
                </a:cubicBezTo>
                <a:moveTo>
                  <a:pt x="100" y="754"/>
                </a:moveTo>
                <a:cubicBezTo>
                  <a:pt x="100" y="753"/>
                  <a:pt x="100" y="752"/>
                  <a:pt x="100" y="751"/>
                </a:cubicBezTo>
                <a:cubicBezTo>
                  <a:pt x="100" y="750"/>
                  <a:pt x="99" y="749"/>
                  <a:pt x="99" y="748"/>
                </a:cubicBezTo>
                <a:cubicBezTo>
                  <a:pt x="103" y="738"/>
                  <a:pt x="107" y="728"/>
                  <a:pt x="112" y="719"/>
                </a:cubicBezTo>
                <a:cubicBezTo>
                  <a:pt x="113" y="718"/>
                  <a:pt x="113" y="718"/>
                  <a:pt x="113" y="718"/>
                </a:cubicBezTo>
                <a:cubicBezTo>
                  <a:pt x="112" y="720"/>
                  <a:pt x="112" y="721"/>
                  <a:pt x="112" y="722"/>
                </a:cubicBezTo>
                <a:cubicBezTo>
                  <a:pt x="109" y="731"/>
                  <a:pt x="106" y="739"/>
                  <a:pt x="103" y="748"/>
                </a:cubicBezTo>
                <a:cubicBezTo>
                  <a:pt x="102" y="750"/>
                  <a:pt x="101" y="752"/>
                  <a:pt x="100" y="754"/>
                </a:cubicBezTo>
                <a:moveTo>
                  <a:pt x="102" y="751"/>
                </a:moveTo>
                <a:cubicBezTo>
                  <a:pt x="102" y="752"/>
                  <a:pt x="102" y="753"/>
                  <a:pt x="101" y="753"/>
                </a:cubicBezTo>
                <a:cubicBezTo>
                  <a:pt x="101" y="754"/>
                  <a:pt x="101" y="755"/>
                  <a:pt x="100" y="755"/>
                </a:cubicBezTo>
                <a:cubicBezTo>
                  <a:pt x="101" y="754"/>
                  <a:pt x="101" y="753"/>
                  <a:pt x="102" y="751"/>
                </a:cubicBezTo>
                <a:moveTo>
                  <a:pt x="100" y="779"/>
                </a:moveTo>
                <a:cubicBezTo>
                  <a:pt x="100" y="780"/>
                  <a:pt x="100" y="780"/>
                  <a:pt x="100" y="781"/>
                </a:cubicBezTo>
                <a:cubicBezTo>
                  <a:pt x="100" y="781"/>
                  <a:pt x="100" y="782"/>
                  <a:pt x="100" y="782"/>
                </a:cubicBezTo>
                <a:cubicBezTo>
                  <a:pt x="100" y="781"/>
                  <a:pt x="100" y="780"/>
                  <a:pt x="100" y="779"/>
                </a:cubicBezTo>
                <a:moveTo>
                  <a:pt x="98" y="740"/>
                </a:moveTo>
                <a:cubicBezTo>
                  <a:pt x="97" y="738"/>
                  <a:pt x="97" y="736"/>
                  <a:pt x="96" y="734"/>
                </a:cubicBezTo>
                <a:cubicBezTo>
                  <a:pt x="99" y="729"/>
                  <a:pt x="102" y="726"/>
                  <a:pt x="105" y="722"/>
                </a:cubicBezTo>
                <a:cubicBezTo>
                  <a:pt x="103" y="728"/>
                  <a:pt x="100" y="734"/>
                  <a:pt x="98" y="740"/>
                </a:cubicBezTo>
                <a:moveTo>
                  <a:pt x="99" y="755"/>
                </a:moveTo>
                <a:cubicBezTo>
                  <a:pt x="99" y="756"/>
                  <a:pt x="98" y="757"/>
                  <a:pt x="98" y="758"/>
                </a:cubicBezTo>
                <a:cubicBezTo>
                  <a:pt x="98" y="758"/>
                  <a:pt x="98" y="759"/>
                  <a:pt x="98" y="759"/>
                </a:cubicBezTo>
                <a:cubicBezTo>
                  <a:pt x="96" y="762"/>
                  <a:pt x="94" y="764"/>
                  <a:pt x="93" y="767"/>
                </a:cubicBezTo>
                <a:cubicBezTo>
                  <a:pt x="95" y="761"/>
                  <a:pt x="97" y="755"/>
                  <a:pt x="99" y="749"/>
                </a:cubicBezTo>
                <a:cubicBezTo>
                  <a:pt x="99" y="750"/>
                  <a:pt x="99" y="751"/>
                  <a:pt x="99" y="751"/>
                </a:cubicBezTo>
                <a:cubicBezTo>
                  <a:pt x="99" y="753"/>
                  <a:pt x="99" y="754"/>
                  <a:pt x="99" y="755"/>
                </a:cubicBezTo>
                <a:moveTo>
                  <a:pt x="194" y="635"/>
                </a:moveTo>
                <a:cubicBezTo>
                  <a:pt x="194" y="636"/>
                  <a:pt x="194" y="636"/>
                  <a:pt x="195" y="637"/>
                </a:cubicBezTo>
                <a:cubicBezTo>
                  <a:pt x="195" y="639"/>
                  <a:pt x="195" y="641"/>
                  <a:pt x="195" y="643"/>
                </a:cubicBezTo>
                <a:cubicBezTo>
                  <a:pt x="189" y="649"/>
                  <a:pt x="183" y="656"/>
                  <a:pt x="177" y="663"/>
                </a:cubicBezTo>
                <a:cubicBezTo>
                  <a:pt x="178" y="657"/>
                  <a:pt x="179" y="651"/>
                  <a:pt x="181" y="645"/>
                </a:cubicBezTo>
                <a:cubicBezTo>
                  <a:pt x="185" y="641"/>
                  <a:pt x="190" y="638"/>
                  <a:pt x="194" y="635"/>
                </a:cubicBezTo>
                <a:moveTo>
                  <a:pt x="182" y="639"/>
                </a:moveTo>
                <a:cubicBezTo>
                  <a:pt x="182" y="637"/>
                  <a:pt x="183" y="635"/>
                  <a:pt x="183" y="633"/>
                </a:cubicBezTo>
                <a:cubicBezTo>
                  <a:pt x="184" y="633"/>
                  <a:pt x="185" y="632"/>
                  <a:pt x="185" y="632"/>
                </a:cubicBezTo>
                <a:cubicBezTo>
                  <a:pt x="187" y="629"/>
                  <a:pt x="189" y="628"/>
                  <a:pt x="189" y="628"/>
                </a:cubicBezTo>
                <a:cubicBezTo>
                  <a:pt x="189" y="628"/>
                  <a:pt x="190" y="627"/>
                  <a:pt x="193" y="625"/>
                </a:cubicBezTo>
                <a:cubicBezTo>
                  <a:pt x="193" y="627"/>
                  <a:pt x="193" y="629"/>
                  <a:pt x="194" y="631"/>
                </a:cubicBezTo>
                <a:cubicBezTo>
                  <a:pt x="190" y="634"/>
                  <a:pt x="186" y="636"/>
                  <a:pt x="182" y="639"/>
                </a:cubicBezTo>
                <a:moveTo>
                  <a:pt x="177" y="669"/>
                </a:moveTo>
                <a:cubicBezTo>
                  <a:pt x="180" y="667"/>
                  <a:pt x="182" y="665"/>
                  <a:pt x="185" y="663"/>
                </a:cubicBezTo>
                <a:cubicBezTo>
                  <a:pt x="183" y="665"/>
                  <a:pt x="180" y="669"/>
                  <a:pt x="176" y="675"/>
                </a:cubicBezTo>
                <a:cubicBezTo>
                  <a:pt x="175" y="676"/>
                  <a:pt x="175" y="676"/>
                  <a:pt x="174" y="677"/>
                </a:cubicBezTo>
                <a:cubicBezTo>
                  <a:pt x="174" y="675"/>
                  <a:pt x="175" y="673"/>
                  <a:pt x="175" y="671"/>
                </a:cubicBezTo>
                <a:cubicBezTo>
                  <a:pt x="176" y="671"/>
                  <a:pt x="176" y="670"/>
                  <a:pt x="177" y="669"/>
                </a:cubicBezTo>
                <a:moveTo>
                  <a:pt x="175" y="677"/>
                </a:moveTo>
                <a:cubicBezTo>
                  <a:pt x="174" y="678"/>
                  <a:pt x="174" y="678"/>
                  <a:pt x="173" y="679"/>
                </a:cubicBezTo>
                <a:cubicBezTo>
                  <a:pt x="174" y="679"/>
                  <a:pt x="174" y="678"/>
                  <a:pt x="174" y="678"/>
                </a:cubicBezTo>
                <a:cubicBezTo>
                  <a:pt x="174" y="678"/>
                  <a:pt x="174" y="677"/>
                  <a:pt x="175" y="677"/>
                </a:cubicBezTo>
                <a:moveTo>
                  <a:pt x="173" y="677"/>
                </a:moveTo>
                <a:cubicBezTo>
                  <a:pt x="172" y="678"/>
                  <a:pt x="170" y="679"/>
                  <a:pt x="169" y="681"/>
                </a:cubicBezTo>
                <a:cubicBezTo>
                  <a:pt x="169" y="680"/>
                  <a:pt x="169" y="679"/>
                  <a:pt x="169" y="678"/>
                </a:cubicBezTo>
                <a:cubicBezTo>
                  <a:pt x="171" y="676"/>
                  <a:pt x="172" y="675"/>
                  <a:pt x="174" y="673"/>
                </a:cubicBezTo>
                <a:cubicBezTo>
                  <a:pt x="174" y="674"/>
                  <a:pt x="173" y="676"/>
                  <a:pt x="173" y="677"/>
                </a:cubicBezTo>
                <a:moveTo>
                  <a:pt x="167" y="697"/>
                </a:moveTo>
                <a:cubicBezTo>
                  <a:pt x="166" y="697"/>
                  <a:pt x="166" y="698"/>
                  <a:pt x="165" y="698"/>
                </a:cubicBezTo>
                <a:cubicBezTo>
                  <a:pt x="165" y="696"/>
                  <a:pt x="166" y="694"/>
                  <a:pt x="166" y="692"/>
                </a:cubicBezTo>
                <a:cubicBezTo>
                  <a:pt x="168" y="689"/>
                  <a:pt x="170" y="686"/>
                  <a:pt x="172" y="683"/>
                </a:cubicBezTo>
                <a:cubicBezTo>
                  <a:pt x="171" y="687"/>
                  <a:pt x="170" y="690"/>
                  <a:pt x="169" y="694"/>
                </a:cubicBezTo>
                <a:cubicBezTo>
                  <a:pt x="169" y="695"/>
                  <a:pt x="168" y="696"/>
                  <a:pt x="167" y="697"/>
                </a:cubicBezTo>
                <a:moveTo>
                  <a:pt x="169" y="696"/>
                </a:moveTo>
                <a:cubicBezTo>
                  <a:pt x="169" y="696"/>
                  <a:pt x="169" y="696"/>
                  <a:pt x="169" y="696"/>
                </a:cubicBezTo>
                <a:cubicBezTo>
                  <a:pt x="169" y="696"/>
                  <a:pt x="169" y="696"/>
                  <a:pt x="169" y="696"/>
                </a:cubicBezTo>
                <a:close/>
                <a:moveTo>
                  <a:pt x="167" y="699"/>
                </a:moveTo>
                <a:cubicBezTo>
                  <a:pt x="167" y="698"/>
                  <a:pt x="168" y="698"/>
                  <a:pt x="168" y="697"/>
                </a:cubicBezTo>
                <a:cubicBezTo>
                  <a:pt x="168" y="697"/>
                  <a:pt x="168" y="697"/>
                  <a:pt x="169" y="697"/>
                </a:cubicBezTo>
                <a:cubicBezTo>
                  <a:pt x="169" y="698"/>
                  <a:pt x="169" y="698"/>
                  <a:pt x="168" y="699"/>
                </a:cubicBezTo>
                <a:cubicBezTo>
                  <a:pt x="168" y="699"/>
                  <a:pt x="167" y="699"/>
                  <a:pt x="167" y="699"/>
                </a:cubicBezTo>
                <a:moveTo>
                  <a:pt x="168" y="705"/>
                </a:moveTo>
                <a:cubicBezTo>
                  <a:pt x="168" y="706"/>
                  <a:pt x="168" y="706"/>
                  <a:pt x="168" y="706"/>
                </a:cubicBezTo>
                <a:cubicBezTo>
                  <a:pt x="168" y="705"/>
                  <a:pt x="168" y="705"/>
                  <a:pt x="168" y="705"/>
                </a:cubicBezTo>
                <a:close/>
                <a:moveTo>
                  <a:pt x="166" y="699"/>
                </a:moveTo>
                <a:cubicBezTo>
                  <a:pt x="166" y="699"/>
                  <a:pt x="166" y="699"/>
                  <a:pt x="166" y="699"/>
                </a:cubicBezTo>
                <a:cubicBezTo>
                  <a:pt x="166" y="699"/>
                  <a:pt x="166" y="699"/>
                  <a:pt x="166" y="699"/>
                </a:cubicBezTo>
                <a:close/>
                <a:moveTo>
                  <a:pt x="162" y="698"/>
                </a:moveTo>
                <a:cubicBezTo>
                  <a:pt x="160" y="698"/>
                  <a:pt x="157" y="698"/>
                  <a:pt x="154" y="699"/>
                </a:cubicBezTo>
                <a:cubicBezTo>
                  <a:pt x="157" y="694"/>
                  <a:pt x="160" y="690"/>
                  <a:pt x="163" y="687"/>
                </a:cubicBezTo>
                <a:cubicBezTo>
                  <a:pt x="164" y="685"/>
                  <a:pt x="166" y="684"/>
                  <a:pt x="167" y="683"/>
                </a:cubicBezTo>
                <a:cubicBezTo>
                  <a:pt x="166" y="687"/>
                  <a:pt x="166" y="690"/>
                  <a:pt x="165" y="694"/>
                </a:cubicBezTo>
                <a:cubicBezTo>
                  <a:pt x="164" y="695"/>
                  <a:pt x="163" y="697"/>
                  <a:pt x="162" y="698"/>
                </a:cubicBezTo>
                <a:moveTo>
                  <a:pt x="164" y="697"/>
                </a:moveTo>
                <a:cubicBezTo>
                  <a:pt x="164" y="697"/>
                  <a:pt x="164" y="698"/>
                  <a:pt x="163" y="699"/>
                </a:cubicBezTo>
                <a:cubicBezTo>
                  <a:pt x="163" y="699"/>
                  <a:pt x="163" y="699"/>
                  <a:pt x="163" y="699"/>
                </a:cubicBezTo>
                <a:cubicBezTo>
                  <a:pt x="163" y="698"/>
                  <a:pt x="164" y="697"/>
                  <a:pt x="164" y="697"/>
                </a:cubicBezTo>
                <a:moveTo>
                  <a:pt x="149" y="706"/>
                </a:moveTo>
                <a:cubicBezTo>
                  <a:pt x="151" y="706"/>
                  <a:pt x="153" y="705"/>
                  <a:pt x="154" y="705"/>
                </a:cubicBezTo>
                <a:cubicBezTo>
                  <a:pt x="152" y="707"/>
                  <a:pt x="149" y="709"/>
                  <a:pt x="147" y="711"/>
                </a:cubicBezTo>
                <a:cubicBezTo>
                  <a:pt x="147" y="711"/>
                  <a:pt x="146" y="711"/>
                  <a:pt x="146" y="711"/>
                </a:cubicBezTo>
                <a:cubicBezTo>
                  <a:pt x="147" y="709"/>
                  <a:pt x="148" y="707"/>
                  <a:pt x="149" y="706"/>
                </a:cubicBezTo>
                <a:moveTo>
                  <a:pt x="145" y="699"/>
                </a:moveTo>
                <a:cubicBezTo>
                  <a:pt x="149" y="694"/>
                  <a:pt x="154" y="689"/>
                  <a:pt x="159" y="684"/>
                </a:cubicBezTo>
                <a:cubicBezTo>
                  <a:pt x="156" y="689"/>
                  <a:pt x="152" y="694"/>
                  <a:pt x="149" y="698"/>
                </a:cubicBezTo>
                <a:cubicBezTo>
                  <a:pt x="149" y="699"/>
                  <a:pt x="149" y="699"/>
                  <a:pt x="149" y="699"/>
                </a:cubicBezTo>
                <a:cubicBezTo>
                  <a:pt x="147" y="699"/>
                  <a:pt x="146" y="699"/>
                  <a:pt x="145" y="699"/>
                </a:cubicBezTo>
                <a:moveTo>
                  <a:pt x="156" y="705"/>
                </a:moveTo>
                <a:cubicBezTo>
                  <a:pt x="157" y="705"/>
                  <a:pt x="158" y="705"/>
                  <a:pt x="159" y="705"/>
                </a:cubicBezTo>
                <a:cubicBezTo>
                  <a:pt x="158" y="707"/>
                  <a:pt x="157" y="710"/>
                  <a:pt x="155" y="712"/>
                </a:cubicBezTo>
                <a:cubicBezTo>
                  <a:pt x="153" y="711"/>
                  <a:pt x="151" y="711"/>
                  <a:pt x="148" y="711"/>
                </a:cubicBezTo>
                <a:cubicBezTo>
                  <a:pt x="151" y="709"/>
                  <a:pt x="153" y="707"/>
                  <a:pt x="156" y="705"/>
                </a:cubicBezTo>
                <a:moveTo>
                  <a:pt x="160" y="705"/>
                </a:moveTo>
                <a:cubicBezTo>
                  <a:pt x="160" y="705"/>
                  <a:pt x="161" y="705"/>
                  <a:pt x="161" y="705"/>
                </a:cubicBezTo>
                <a:cubicBezTo>
                  <a:pt x="160" y="707"/>
                  <a:pt x="158" y="709"/>
                  <a:pt x="157" y="711"/>
                </a:cubicBezTo>
                <a:cubicBezTo>
                  <a:pt x="158" y="709"/>
                  <a:pt x="159" y="707"/>
                  <a:pt x="160" y="705"/>
                </a:cubicBezTo>
                <a:moveTo>
                  <a:pt x="165" y="684"/>
                </a:moveTo>
                <a:cubicBezTo>
                  <a:pt x="166" y="683"/>
                  <a:pt x="167" y="681"/>
                  <a:pt x="168" y="680"/>
                </a:cubicBezTo>
                <a:cubicBezTo>
                  <a:pt x="168" y="681"/>
                  <a:pt x="168" y="681"/>
                  <a:pt x="167" y="682"/>
                </a:cubicBezTo>
                <a:cubicBezTo>
                  <a:pt x="167" y="682"/>
                  <a:pt x="166" y="683"/>
                  <a:pt x="165" y="684"/>
                </a:cubicBezTo>
                <a:moveTo>
                  <a:pt x="167" y="690"/>
                </a:moveTo>
                <a:cubicBezTo>
                  <a:pt x="168" y="687"/>
                  <a:pt x="168" y="684"/>
                  <a:pt x="169" y="682"/>
                </a:cubicBezTo>
                <a:cubicBezTo>
                  <a:pt x="170" y="681"/>
                  <a:pt x="171" y="680"/>
                  <a:pt x="173" y="679"/>
                </a:cubicBezTo>
                <a:cubicBezTo>
                  <a:pt x="173" y="679"/>
                  <a:pt x="172" y="680"/>
                  <a:pt x="172" y="681"/>
                </a:cubicBezTo>
                <a:cubicBezTo>
                  <a:pt x="171" y="683"/>
                  <a:pt x="169" y="686"/>
                  <a:pt x="167" y="690"/>
                </a:cubicBezTo>
                <a:moveTo>
                  <a:pt x="170" y="670"/>
                </a:moveTo>
                <a:cubicBezTo>
                  <a:pt x="170" y="671"/>
                  <a:pt x="170" y="671"/>
                  <a:pt x="170" y="671"/>
                </a:cubicBezTo>
                <a:cubicBezTo>
                  <a:pt x="167" y="675"/>
                  <a:pt x="164" y="678"/>
                  <a:pt x="162" y="681"/>
                </a:cubicBezTo>
                <a:cubicBezTo>
                  <a:pt x="155" y="687"/>
                  <a:pt x="149" y="693"/>
                  <a:pt x="144" y="699"/>
                </a:cubicBezTo>
                <a:cubicBezTo>
                  <a:pt x="140" y="699"/>
                  <a:pt x="136" y="700"/>
                  <a:pt x="132" y="701"/>
                </a:cubicBezTo>
                <a:cubicBezTo>
                  <a:pt x="136" y="693"/>
                  <a:pt x="141" y="686"/>
                  <a:pt x="145" y="680"/>
                </a:cubicBezTo>
                <a:cubicBezTo>
                  <a:pt x="149" y="675"/>
                  <a:pt x="152" y="670"/>
                  <a:pt x="156" y="666"/>
                </a:cubicBezTo>
                <a:cubicBezTo>
                  <a:pt x="160" y="661"/>
                  <a:pt x="165" y="657"/>
                  <a:pt x="170" y="653"/>
                </a:cubicBezTo>
                <a:cubicBezTo>
                  <a:pt x="170" y="655"/>
                  <a:pt x="170" y="657"/>
                  <a:pt x="170" y="658"/>
                </a:cubicBezTo>
                <a:cubicBezTo>
                  <a:pt x="170" y="662"/>
                  <a:pt x="170" y="666"/>
                  <a:pt x="170" y="670"/>
                </a:cubicBezTo>
                <a:moveTo>
                  <a:pt x="142" y="706"/>
                </a:moveTo>
                <a:cubicBezTo>
                  <a:pt x="144" y="706"/>
                  <a:pt x="144" y="706"/>
                  <a:pt x="144" y="706"/>
                </a:cubicBezTo>
                <a:cubicBezTo>
                  <a:pt x="143" y="708"/>
                  <a:pt x="142" y="709"/>
                  <a:pt x="141" y="711"/>
                </a:cubicBezTo>
                <a:cubicBezTo>
                  <a:pt x="140" y="711"/>
                  <a:pt x="138" y="711"/>
                  <a:pt x="137" y="711"/>
                </a:cubicBezTo>
                <a:cubicBezTo>
                  <a:pt x="139" y="709"/>
                  <a:pt x="140" y="708"/>
                  <a:pt x="142" y="706"/>
                </a:cubicBezTo>
                <a:moveTo>
                  <a:pt x="136" y="711"/>
                </a:moveTo>
                <a:cubicBezTo>
                  <a:pt x="135" y="711"/>
                  <a:pt x="134" y="711"/>
                  <a:pt x="134" y="711"/>
                </a:cubicBezTo>
                <a:cubicBezTo>
                  <a:pt x="135" y="710"/>
                  <a:pt x="136" y="708"/>
                  <a:pt x="137" y="707"/>
                </a:cubicBezTo>
                <a:cubicBezTo>
                  <a:pt x="138" y="707"/>
                  <a:pt x="140" y="707"/>
                  <a:pt x="141" y="707"/>
                </a:cubicBezTo>
                <a:cubicBezTo>
                  <a:pt x="139" y="708"/>
                  <a:pt x="138" y="709"/>
                  <a:pt x="136" y="711"/>
                </a:cubicBezTo>
                <a:moveTo>
                  <a:pt x="131" y="701"/>
                </a:moveTo>
                <a:cubicBezTo>
                  <a:pt x="129" y="702"/>
                  <a:pt x="128" y="702"/>
                  <a:pt x="127" y="702"/>
                </a:cubicBezTo>
                <a:cubicBezTo>
                  <a:pt x="133" y="693"/>
                  <a:pt x="139" y="684"/>
                  <a:pt x="146" y="676"/>
                </a:cubicBezTo>
                <a:cubicBezTo>
                  <a:pt x="148" y="674"/>
                  <a:pt x="150" y="672"/>
                  <a:pt x="152" y="670"/>
                </a:cubicBezTo>
                <a:cubicBezTo>
                  <a:pt x="145" y="679"/>
                  <a:pt x="138" y="690"/>
                  <a:pt x="131" y="701"/>
                </a:cubicBezTo>
                <a:moveTo>
                  <a:pt x="136" y="707"/>
                </a:moveTo>
                <a:cubicBezTo>
                  <a:pt x="135" y="709"/>
                  <a:pt x="134" y="710"/>
                  <a:pt x="133" y="711"/>
                </a:cubicBezTo>
                <a:cubicBezTo>
                  <a:pt x="130" y="711"/>
                  <a:pt x="128" y="712"/>
                  <a:pt x="125" y="712"/>
                </a:cubicBezTo>
                <a:cubicBezTo>
                  <a:pt x="125" y="712"/>
                  <a:pt x="126" y="711"/>
                  <a:pt x="126" y="710"/>
                </a:cubicBezTo>
                <a:cubicBezTo>
                  <a:pt x="129" y="709"/>
                  <a:pt x="133" y="708"/>
                  <a:pt x="136" y="707"/>
                </a:cubicBezTo>
                <a:moveTo>
                  <a:pt x="132" y="714"/>
                </a:moveTo>
                <a:cubicBezTo>
                  <a:pt x="132" y="714"/>
                  <a:pt x="131" y="715"/>
                  <a:pt x="130" y="715"/>
                </a:cubicBezTo>
                <a:cubicBezTo>
                  <a:pt x="131" y="715"/>
                  <a:pt x="131" y="714"/>
                  <a:pt x="132" y="714"/>
                </a:cubicBezTo>
                <a:close/>
                <a:moveTo>
                  <a:pt x="130" y="714"/>
                </a:moveTo>
                <a:cubicBezTo>
                  <a:pt x="129" y="715"/>
                  <a:pt x="128" y="716"/>
                  <a:pt x="127" y="718"/>
                </a:cubicBezTo>
                <a:cubicBezTo>
                  <a:pt x="126" y="718"/>
                  <a:pt x="126" y="719"/>
                  <a:pt x="125" y="720"/>
                </a:cubicBezTo>
                <a:cubicBezTo>
                  <a:pt x="125" y="720"/>
                  <a:pt x="125" y="720"/>
                  <a:pt x="125" y="720"/>
                </a:cubicBezTo>
                <a:cubicBezTo>
                  <a:pt x="125" y="720"/>
                  <a:pt x="125" y="720"/>
                  <a:pt x="125" y="720"/>
                </a:cubicBezTo>
                <a:cubicBezTo>
                  <a:pt x="122" y="722"/>
                  <a:pt x="120" y="725"/>
                  <a:pt x="117" y="728"/>
                </a:cubicBezTo>
                <a:cubicBezTo>
                  <a:pt x="119" y="723"/>
                  <a:pt x="121" y="719"/>
                  <a:pt x="124" y="715"/>
                </a:cubicBezTo>
                <a:cubicBezTo>
                  <a:pt x="126" y="715"/>
                  <a:pt x="128" y="714"/>
                  <a:pt x="130" y="714"/>
                </a:cubicBezTo>
                <a:moveTo>
                  <a:pt x="116" y="730"/>
                </a:moveTo>
                <a:cubicBezTo>
                  <a:pt x="119" y="727"/>
                  <a:pt x="122" y="724"/>
                  <a:pt x="125" y="721"/>
                </a:cubicBezTo>
                <a:cubicBezTo>
                  <a:pt x="121" y="726"/>
                  <a:pt x="117" y="731"/>
                  <a:pt x="113" y="736"/>
                </a:cubicBezTo>
                <a:cubicBezTo>
                  <a:pt x="114" y="734"/>
                  <a:pt x="115" y="732"/>
                  <a:pt x="116" y="730"/>
                </a:cubicBezTo>
                <a:moveTo>
                  <a:pt x="111" y="739"/>
                </a:moveTo>
                <a:cubicBezTo>
                  <a:pt x="111" y="739"/>
                  <a:pt x="111" y="739"/>
                  <a:pt x="111" y="739"/>
                </a:cubicBezTo>
                <a:cubicBezTo>
                  <a:pt x="111" y="739"/>
                  <a:pt x="111" y="738"/>
                  <a:pt x="111" y="737"/>
                </a:cubicBezTo>
                <a:cubicBezTo>
                  <a:pt x="111" y="736"/>
                  <a:pt x="111" y="736"/>
                  <a:pt x="111" y="736"/>
                </a:cubicBezTo>
                <a:cubicBezTo>
                  <a:pt x="112" y="735"/>
                  <a:pt x="113" y="734"/>
                  <a:pt x="114" y="733"/>
                </a:cubicBezTo>
                <a:cubicBezTo>
                  <a:pt x="113" y="735"/>
                  <a:pt x="112" y="737"/>
                  <a:pt x="111" y="739"/>
                </a:cubicBezTo>
                <a:moveTo>
                  <a:pt x="124" y="712"/>
                </a:moveTo>
                <a:cubicBezTo>
                  <a:pt x="123" y="713"/>
                  <a:pt x="122" y="713"/>
                  <a:pt x="121" y="713"/>
                </a:cubicBezTo>
                <a:cubicBezTo>
                  <a:pt x="121" y="713"/>
                  <a:pt x="122" y="712"/>
                  <a:pt x="122" y="712"/>
                </a:cubicBezTo>
                <a:cubicBezTo>
                  <a:pt x="123" y="712"/>
                  <a:pt x="124" y="711"/>
                  <a:pt x="125" y="711"/>
                </a:cubicBezTo>
                <a:cubicBezTo>
                  <a:pt x="125" y="711"/>
                  <a:pt x="124" y="712"/>
                  <a:pt x="124" y="712"/>
                </a:cubicBezTo>
                <a:moveTo>
                  <a:pt x="123" y="715"/>
                </a:moveTo>
                <a:cubicBezTo>
                  <a:pt x="120" y="720"/>
                  <a:pt x="118" y="725"/>
                  <a:pt x="115" y="730"/>
                </a:cubicBezTo>
                <a:cubicBezTo>
                  <a:pt x="114" y="731"/>
                  <a:pt x="113" y="732"/>
                  <a:pt x="112" y="733"/>
                </a:cubicBezTo>
                <a:cubicBezTo>
                  <a:pt x="115" y="728"/>
                  <a:pt x="117" y="722"/>
                  <a:pt x="120" y="716"/>
                </a:cubicBezTo>
                <a:cubicBezTo>
                  <a:pt x="121" y="716"/>
                  <a:pt x="122" y="716"/>
                  <a:pt x="123" y="715"/>
                </a:cubicBezTo>
                <a:moveTo>
                  <a:pt x="109" y="743"/>
                </a:moveTo>
                <a:cubicBezTo>
                  <a:pt x="109" y="743"/>
                  <a:pt x="109" y="743"/>
                  <a:pt x="109" y="744"/>
                </a:cubicBezTo>
                <a:cubicBezTo>
                  <a:pt x="109" y="745"/>
                  <a:pt x="108" y="747"/>
                  <a:pt x="107" y="748"/>
                </a:cubicBezTo>
                <a:cubicBezTo>
                  <a:pt x="108" y="747"/>
                  <a:pt x="108" y="745"/>
                  <a:pt x="109" y="743"/>
                </a:cubicBezTo>
                <a:close/>
                <a:moveTo>
                  <a:pt x="105" y="758"/>
                </a:moveTo>
                <a:cubicBezTo>
                  <a:pt x="106" y="754"/>
                  <a:pt x="107" y="751"/>
                  <a:pt x="109" y="748"/>
                </a:cubicBezTo>
                <a:cubicBezTo>
                  <a:pt x="108" y="751"/>
                  <a:pt x="107" y="754"/>
                  <a:pt x="107" y="757"/>
                </a:cubicBezTo>
                <a:cubicBezTo>
                  <a:pt x="106" y="758"/>
                  <a:pt x="105" y="759"/>
                  <a:pt x="104" y="760"/>
                </a:cubicBezTo>
                <a:cubicBezTo>
                  <a:pt x="104" y="759"/>
                  <a:pt x="105" y="759"/>
                  <a:pt x="105" y="758"/>
                </a:cubicBezTo>
                <a:moveTo>
                  <a:pt x="110" y="744"/>
                </a:moveTo>
                <a:cubicBezTo>
                  <a:pt x="111" y="742"/>
                  <a:pt x="111" y="741"/>
                  <a:pt x="112" y="739"/>
                </a:cubicBezTo>
                <a:cubicBezTo>
                  <a:pt x="117" y="732"/>
                  <a:pt x="122" y="725"/>
                  <a:pt x="128" y="718"/>
                </a:cubicBezTo>
                <a:cubicBezTo>
                  <a:pt x="130" y="717"/>
                  <a:pt x="132" y="715"/>
                  <a:pt x="134" y="714"/>
                </a:cubicBezTo>
                <a:cubicBezTo>
                  <a:pt x="136" y="713"/>
                  <a:pt x="137" y="713"/>
                  <a:pt x="139" y="713"/>
                </a:cubicBezTo>
                <a:cubicBezTo>
                  <a:pt x="137" y="717"/>
                  <a:pt x="134" y="721"/>
                  <a:pt x="132" y="725"/>
                </a:cubicBezTo>
                <a:cubicBezTo>
                  <a:pt x="124" y="734"/>
                  <a:pt x="116" y="743"/>
                  <a:pt x="109" y="752"/>
                </a:cubicBezTo>
                <a:cubicBezTo>
                  <a:pt x="109" y="753"/>
                  <a:pt x="108" y="754"/>
                  <a:pt x="108" y="755"/>
                </a:cubicBezTo>
                <a:cubicBezTo>
                  <a:pt x="109" y="751"/>
                  <a:pt x="109" y="748"/>
                  <a:pt x="110" y="744"/>
                </a:cubicBezTo>
                <a:moveTo>
                  <a:pt x="143" y="715"/>
                </a:moveTo>
                <a:cubicBezTo>
                  <a:pt x="144" y="715"/>
                  <a:pt x="145" y="714"/>
                  <a:pt x="146" y="713"/>
                </a:cubicBezTo>
                <a:cubicBezTo>
                  <a:pt x="149" y="713"/>
                  <a:pt x="152" y="714"/>
                  <a:pt x="154" y="714"/>
                </a:cubicBezTo>
                <a:cubicBezTo>
                  <a:pt x="154" y="715"/>
                  <a:pt x="154" y="715"/>
                  <a:pt x="154" y="715"/>
                </a:cubicBezTo>
                <a:cubicBezTo>
                  <a:pt x="151" y="719"/>
                  <a:pt x="148" y="724"/>
                  <a:pt x="145" y="728"/>
                </a:cubicBezTo>
                <a:cubicBezTo>
                  <a:pt x="131" y="744"/>
                  <a:pt x="119" y="761"/>
                  <a:pt x="110" y="780"/>
                </a:cubicBezTo>
                <a:cubicBezTo>
                  <a:pt x="119" y="757"/>
                  <a:pt x="130" y="736"/>
                  <a:pt x="143" y="715"/>
                </a:cubicBezTo>
                <a:moveTo>
                  <a:pt x="153" y="718"/>
                </a:moveTo>
                <a:cubicBezTo>
                  <a:pt x="152" y="719"/>
                  <a:pt x="152" y="720"/>
                  <a:pt x="151" y="721"/>
                </a:cubicBezTo>
                <a:cubicBezTo>
                  <a:pt x="150" y="722"/>
                  <a:pt x="149" y="723"/>
                  <a:pt x="148" y="724"/>
                </a:cubicBezTo>
                <a:cubicBezTo>
                  <a:pt x="150" y="722"/>
                  <a:pt x="151" y="720"/>
                  <a:pt x="153" y="718"/>
                </a:cubicBezTo>
                <a:moveTo>
                  <a:pt x="149" y="728"/>
                </a:moveTo>
                <a:cubicBezTo>
                  <a:pt x="151" y="726"/>
                  <a:pt x="153" y="724"/>
                  <a:pt x="155" y="721"/>
                </a:cubicBezTo>
                <a:cubicBezTo>
                  <a:pt x="151" y="732"/>
                  <a:pt x="146" y="742"/>
                  <a:pt x="140" y="751"/>
                </a:cubicBezTo>
                <a:cubicBezTo>
                  <a:pt x="143" y="743"/>
                  <a:pt x="146" y="735"/>
                  <a:pt x="149" y="728"/>
                </a:cubicBezTo>
                <a:moveTo>
                  <a:pt x="153" y="719"/>
                </a:moveTo>
                <a:cubicBezTo>
                  <a:pt x="153" y="718"/>
                  <a:pt x="154" y="716"/>
                  <a:pt x="155" y="715"/>
                </a:cubicBezTo>
                <a:cubicBezTo>
                  <a:pt x="155" y="714"/>
                  <a:pt x="155" y="714"/>
                  <a:pt x="155" y="714"/>
                </a:cubicBezTo>
                <a:cubicBezTo>
                  <a:pt x="156" y="714"/>
                  <a:pt x="157" y="714"/>
                  <a:pt x="158" y="714"/>
                </a:cubicBezTo>
                <a:cubicBezTo>
                  <a:pt x="156" y="716"/>
                  <a:pt x="154" y="718"/>
                  <a:pt x="153" y="719"/>
                </a:cubicBezTo>
                <a:moveTo>
                  <a:pt x="157" y="712"/>
                </a:moveTo>
                <a:cubicBezTo>
                  <a:pt x="158" y="710"/>
                  <a:pt x="160" y="708"/>
                  <a:pt x="161" y="706"/>
                </a:cubicBezTo>
                <a:cubicBezTo>
                  <a:pt x="161" y="707"/>
                  <a:pt x="161" y="707"/>
                  <a:pt x="161" y="707"/>
                </a:cubicBezTo>
                <a:cubicBezTo>
                  <a:pt x="160" y="709"/>
                  <a:pt x="160" y="711"/>
                  <a:pt x="159" y="712"/>
                </a:cubicBezTo>
                <a:cubicBezTo>
                  <a:pt x="158" y="712"/>
                  <a:pt x="158" y="712"/>
                  <a:pt x="157" y="712"/>
                </a:cubicBezTo>
                <a:moveTo>
                  <a:pt x="162" y="708"/>
                </a:moveTo>
                <a:cubicBezTo>
                  <a:pt x="162" y="707"/>
                  <a:pt x="162" y="706"/>
                  <a:pt x="162" y="705"/>
                </a:cubicBezTo>
                <a:cubicBezTo>
                  <a:pt x="164" y="705"/>
                  <a:pt x="165" y="705"/>
                  <a:pt x="167" y="705"/>
                </a:cubicBezTo>
                <a:cubicBezTo>
                  <a:pt x="167" y="706"/>
                  <a:pt x="167" y="706"/>
                  <a:pt x="167" y="707"/>
                </a:cubicBezTo>
                <a:cubicBezTo>
                  <a:pt x="164" y="709"/>
                  <a:pt x="162" y="710"/>
                  <a:pt x="160" y="712"/>
                </a:cubicBezTo>
                <a:cubicBezTo>
                  <a:pt x="161" y="711"/>
                  <a:pt x="161" y="709"/>
                  <a:pt x="162" y="708"/>
                </a:cubicBezTo>
                <a:moveTo>
                  <a:pt x="165" y="712"/>
                </a:moveTo>
                <a:cubicBezTo>
                  <a:pt x="165" y="712"/>
                  <a:pt x="165" y="713"/>
                  <a:pt x="165" y="713"/>
                </a:cubicBezTo>
                <a:cubicBezTo>
                  <a:pt x="165" y="714"/>
                  <a:pt x="165" y="714"/>
                  <a:pt x="165" y="714"/>
                </a:cubicBezTo>
                <a:cubicBezTo>
                  <a:pt x="164" y="714"/>
                  <a:pt x="164" y="713"/>
                  <a:pt x="164" y="713"/>
                </a:cubicBezTo>
                <a:cubicBezTo>
                  <a:pt x="164" y="713"/>
                  <a:pt x="165" y="712"/>
                  <a:pt x="165" y="712"/>
                </a:cubicBezTo>
                <a:moveTo>
                  <a:pt x="165" y="716"/>
                </a:moveTo>
                <a:cubicBezTo>
                  <a:pt x="167" y="716"/>
                  <a:pt x="169" y="717"/>
                  <a:pt x="170" y="717"/>
                </a:cubicBezTo>
                <a:cubicBezTo>
                  <a:pt x="173" y="718"/>
                  <a:pt x="175" y="719"/>
                  <a:pt x="177" y="720"/>
                </a:cubicBezTo>
                <a:cubicBezTo>
                  <a:pt x="175" y="724"/>
                  <a:pt x="172" y="727"/>
                  <a:pt x="170" y="731"/>
                </a:cubicBezTo>
                <a:cubicBezTo>
                  <a:pt x="164" y="740"/>
                  <a:pt x="158" y="749"/>
                  <a:pt x="151" y="757"/>
                </a:cubicBezTo>
                <a:cubicBezTo>
                  <a:pt x="151" y="757"/>
                  <a:pt x="151" y="756"/>
                  <a:pt x="151" y="755"/>
                </a:cubicBezTo>
                <a:cubicBezTo>
                  <a:pt x="157" y="743"/>
                  <a:pt x="161" y="730"/>
                  <a:pt x="165" y="716"/>
                </a:cubicBezTo>
                <a:moveTo>
                  <a:pt x="171" y="715"/>
                </a:moveTo>
                <a:cubicBezTo>
                  <a:pt x="169" y="715"/>
                  <a:pt x="167" y="714"/>
                  <a:pt x="166" y="714"/>
                </a:cubicBezTo>
                <a:cubicBezTo>
                  <a:pt x="166" y="713"/>
                  <a:pt x="166" y="712"/>
                  <a:pt x="166" y="711"/>
                </a:cubicBezTo>
                <a:cubicBezTo>
                  <a:pt x="168" y="709"/>
                  <a:pt x="170" y="707"/>
                  <a:pt x="173" y="705"/>
                </a:cubicBezTo>
                <a:cubicBezTo>
                  <a:pt x="176" y="706"/>
                  <a:pt x="180" y="706"/>
                  <a:pt x="183" y="706"/>
                </a:cubicBezTo>
                <a:cubicBezTo>
                  <a:pt x="182" y="710"/>
                  <a:pt x="180" y="714"/>
                  <a:pt x="178" y="718"/>
                </a:cubicBezTo>
                <a:cubicBezTo>
                  <a:pt x="176" y="717"/>
                  <a:pt x="173" y="716"/>
                  <a:pt x="171" y="715"/>
                </a:cubicBezTo>
                <a:moveTo>
                  <a:pt x="180" y="700"/>
                </a:moveTo>
                <a:cubicBezTo>
                  <a:pt x="183" y="698"/>
                  <a:pt x="185" y="696"/>
                  <a:pt x="188" y="694"/>
                </a:cubicBezTo>
                <a:cubicBezTo>
                  <a:pt x="187" y="696"/>
                  <a:pt x="187" y="698"/>
                  <a:pt x="186" y="700"/>
                </a:cubicBezTo>
                <a:cubicBezTo>
                  <a:pt x="184" y="700"/>
                  <a:pt x="182" y="700"/>
                  <a:pt x="180" y="700"/>
                </a:cubicBezTo>
                <a:moveTo>
                  <a:pt x="176" y="699"/>
                </a:moveTo>
                <a:cubicBezTo>
                  <a:pt x="174" y="699"/>
                  <a:pt x="171" y="699"/>
                  <a:pt x="169" y="699"/>
                </a:cubicBezTo>
                <a:cubicBezTo>
                  <a:pt x="169" y="698"/>
                  <a:pt x="170" y="697"/>
                  <a:pt x="170" y="697"/>
                </a:cubicBezTo>
                <a:cubicBezTo>
                  <a:pt x="176" y="693"/>
                  <a:pt x="183" y="690"/>
                  <a:pt x="190" y="688"/>
                </a:cubicBezTo>
                <a:cubicBezTo>
                  <a:pt x="190" y="689"/>
                  <a:pt x="190" y="689"/>
                  <a:pt x="189" y="690"/>
                </a:cubicBezTo>
                <a:cubicBezTo>
                  <a:pt x="185" y="693"/>
                  <a:pt x="180" y="696"/>
                  <a:pt x="176" y="699"/>
                </a:cubicBezTo>
                <a:moveTo>
                  <a:pt x="170" y="695"/>
                </a:moveTo>
                <a:cubicBezTo>
                  <a:pt x="170" y="695"/>
                  <a:pt x="170" y="695"/>
                  <a:pt x="170" y="695"/>
                </a:cubicBezTo>
                <a:cubicBezTo>
                  <a:pt x="178" y="685"/>
                  <a:pt x="186" y="675"/>
                  <a:pt x="195" y="665"/>
                </a:cubicBezTo>
                <a:cubicBezTo>
                  <a:pt x="194" y="673"/>
                  <a:pt x="192" y="680"/>
                  <a:pt x="190" y="687"/>
                </a:cubicBezTo>
                <a:cubicBezTo>
                  <a:pt x="183" y="689"/>
                  <a:pt x="176" y="692"/>
                  <a:pt x="170" y="695"/>
                </a:cubicBezTo>
                <a:moveTo>
                  <a:pt x="171" y="693"/>
                </a:moveTo>
                <a:cubicBezTo>
                  <a:pt x="171" y="689"/>
                  <a:pt x="172" y="685"/>
                  <a:pt x="173" y="681"/>
                </a:cubicBezTo>
                <a:cubicBezTo>
                  <a:pt x="174" y="679"/>
                  <a:pt x="175" y="677"/>
                  <a:pt x="177" y="676"/>
                </a:cubicBezTo>
                <a:cubicBezTo>
                  <a:pt x="183" y="671"/>
                  <a:pt x="189" y="667"/>
                  <a:pt x="195" y="664"/>
                </a:cubicBezTo>
                <a:cubicBezTo>
                  <a:pt x="186" y="674"/>
                  <a:pt x="178" y="683"/>
                  <a:pt x="171" y="693"/>
                </a:cubicBezTo>
                <a:moveTo>
                  <a:pt x="178" y="674"/>
                </a:moveTo>
                <a:cubicBezTo>
                  <a:pt x="178" y="673"/>
                  <a:pt x="179" y="672"/>
                  <a:pt x="179" y="672"/>
                </a:cubicBezTo>
                <a:cubicBezTo>
                  <a:pt x="182" y="668"/>
                  <a:pt x="184" y="666"/>
                  <a:pt x="185" y="664"/>
                </a:cubicBezTo>
                <a:cubicBezTo>
                  <a:pt x="186" y="662"/>
                  <a:pt x="187" y="662"/>
                  <a:pt x="187" y="662"/>
                </a:cubicBezTo>
                <a:cubicBezTo>
                  <a:pt x="187" y="662"/>
                  <a:pt x="187" y="662"/>
                  <a:pt x="187" y="662"/>
                </a:cubicBezTo>
                <a:cubicBezTo>
                  <a:pt x="187" y="662"/>
                  <a:pt x="187" y="662"/>
                  <a:pt x="187" y="662"/>
                </a:cubicBezTo>
                <a:cubicBezTo>
                  <a:pt x="187" y="661"/>
                  <a:pt x="187" y="661"/>
                  <a:pt x="187" y="661"/>
                </a:cubicBezTo>
                <a:cubicBezTo>
                  <a:pt x="190" y="659"/>
                  <a:pt x="193" y="657"/>
                  <a:pt x="195" y="656"/>
                </a:cubicBezTo>
                <a:cubicBezTo>
                  <a:pt x="195" y="658"/>
                  <a:pt x="195" y="661"/>
                  <a:pt x="195" y="663"/>
                </a:cubicBezTo>
                <a:cubicBezTo>
                  <a:pt x="189" y="666"/>
                  <a:pt x="184" y="670"/>
                  <a:pt x="178" y="674"/>
                </a:cubicBezTo>
                <a:moveTo>
                  <a:pt x="189" y="659"/>
                </a:moveTo>
                <a:cubicBezTo>
                  <a:pt x="191" y="656"/>
                  <a:pt x="193" y="654"/>
                  <a:pt x="195" y="651"/>
                </a:cubicBezTo>
                <a:cubicBezTo>
                  <a:pt x="195" y="652"/>
                  <a:pt x="195" y="653"/>
                  <a:pt x="195" y="655"/>
                </a:cubicBezTo>
                <a:cubicBezTo>
                  <a:pt x="193" y="656"/>
                  <a:pt x="191" y="658"/>
                  <a:pt x="189" y="659"/>
                </a:cubicBezTo>
                <a:moveTo>
                  <a:pt x="187" y="661"/>
                </a:moveTo>
                <a:cubicBezTo>
                  <a:pt x="184" y="662"/>
                  <a:pt x="182" y="664"/>
                  <a:pt x="179" y="666"/>
                </a:cubicBezTo>
                <a:cubicBezTo>
                  <a:pt x="185" y="660"/>
                  <a:pt x="190" y="654"/>
                  <a:pt x="195" y="649"/>
                </a:cubicBezTo>
                <a:cubicBezTo>
                  <a:pt x="195" y="649"/>
                  <a:pt x="195" y="649"/>
                  <a:pt x="195" y="650"/>
                </a:cubicBezTo>
                <a:cubicBezTo>
                  <a:pt x="192" y="653"/>
                  <a:pt x="190" y="657"/>
                  <a:pt x="187" y="661"/>
                </a:cubicBezTo>
                <a:moveTo>
                  <a:pt x="267" y="517"/>
                </a:moveTo>
                <a:cubicBezTo>
                  <a:pt x="277" y="513"/>
                  <a:pt x="285" y="509"/>
                  <a:pt x="292" y="505"/>
                </a:cubicBezTo>
                <a:cubicBezTo>
                  <a:pt x="302" y="511"/>
                  <a:pt x="311" y="518"/>
                  <a:pt x="317" y="528"/>
                </a:cubicBezTo>
                <a:cubicBezTo>
                  <a:pt x="310" y="531"/>
                  <a:pt x="302" y="534"/>
                  <a:pt x="294" y="537"/>
                </a:cubicBezTo>
                <a:cubicBezTo>
                  <a:pt x="256" y="553"/>
                  <a:pt x="221" y="577"/>
                  <a:pt x="191" y="605"/>
                </a:cubicBezTo>
                <a:cubicBezTo>
                  <a:pt x="191" y="605"/>
                  <a:pt x="191" y="605"/>
                  <a:pt x="191" y="605"/>
                </a:cubicBezTo>
                <a:cubicBezTo>
                  <a:pt x="204" y="566"/>
                  <a:pt x="225" y="533"/>
                  <a:pt x="267" y="517"/>
                </a:cubicBezTo>
                <a:moveTo>
                  <a:pt x="189" y="612"/>
                </a:moveTo>
                <a:cubicBezTo>
                  <a:pt x="189" y="612"/>
                  <a:pt x="189" y="612"/>
                  <a:pt x="189" y="612"/>
                </a:cubicBezTo>
                <a:cubicBezTo>
                  <a:pt x="191" y="616"/>
                  <a:pt x="192" y="620"/>
                  <a:pt x="192" y="624"/>
                </a:cubicBezTo>
                <a:cubicBezTo>
                  <a:pt x="190" y="626"/>
                  <a:pt x="188" y="627"/>
                  <a:pt x="188" y="627"/>
                </a:cubicBezTo>
                <a:cubicBezTo>
                  <a:pt x="188" y="627"/>
                  <a:pt x="188" y="627"/>
                  <a:pt x="188" y="627"/>
                </a:cubicBezTo>
                <a:cubicBezTo>
                  <a:pt x="188" y="627"/>
                  <a:pt x="188" y="627"/>
                  <a:pt x="188" y="627"/>
                </a:cubicBezTo>
                <a:cubicBezTo>
                  <a:pt x="188" y="627"/>
                  <a:pt x="186" y="629"/>
                  <a:pt x="184" y="632"/>
                </a:cubicBezTo>
                <a:cubicBezTo>
                  <a:pt x="185" y="628"/>
                  <a:pt x="186" y="624"/>
                  <a:pt x="187" y="621"/>
                </a:cubicBezTo>
                <a:cubicBezTo>
                  <a:pt x="187" y="618"/>
                  <a:pt x="188" y="615"/>
                  <a:pt x="189" y="612"/>
                </a:cubicBezTo>
                <a:moveTo>
                  <a:pt x="174" y="628"/>
                </a:moveTo>
                <a:cubicBezTo>
                  <a:pt x="178" y="623"/>
                  <a:pt x="183" y="618"/>
                  <a:pt x="188" y="613"/>
                </a:cubicBezTo>
                <a:cubicBezTo>
                  <a:pt x="186" y="619"/>
                  <a:pt x="184" y="626"/>
                  <a:pt x="183" y="633"/>
                </a:cubicBezTo>
                <a:cubicBezTo>
                  <a:pt x="180" y="635"/>
                  <a:pt x="177" y="639"/>
                  <a:pt x="174" y="643"/>
                </a:cubicBezTo>
                <a:cubicBezTo>
                  <a:pt x="174" y="640"/>
                  <a:pt x="174" y="637"/>
                  <a:pt x="174" y="634"/>
                </a:cubicBezTo>
                <a:cubicBezTo>
                  <a:pt x="174" y="632"/>
                  <a:pt x="174" y="630"/>
                  <a:pt x="174" y="628"/>
                </a:cubicBezTo>
                <a:moveTo>
                  <a:pt x="174" y="644"/>
                </a:moveTo>
                <a:cubicBezTo>
                  <a:pt x="174" y="643"/>
                  <a:pt x="175" y="643"/>
                  <a:pt x="175" y="642"/>
                </a:cubicBezTo>
                <a:cubicBezTo>
                  <a:pt x="178" y="639"/>
                  <a:pt x="180" y="636"/>
                  <a:pt x="182" y="634"/>
                </a:cubicBezTo>
                <a:cubicBezTo>
                  <a:pt x="182" y="636"/>
                  <a:pt x="182" y="638"/>
                  <a:pt x="181" y="640"/>
                </a:cubicBezTo>
                <a:cubicBezTo>
                  <a:pt x="179" y="641"/>
                  <a:pt x="176" y="643"/>
                  <a:pt x="173" y="645"/>
                </a:cubicBezTo>
                <a:cubicBezTo>
                  <a:pt x="173" y="645"/>
                  <a:pt x="174" y="644"/>
                  <a:pt x="174" y="644"/>
                </a:cubicBezTo>
                <a:moveTo>
                  <a:pt x="180" y="645"/>
                </a:moveTo>
                <a:cubicBezTo>
                  <a:pt x="178" y="651"/>
                  <a:pt x="177" y="658"/>
                  <a:pt x="176" y="664"/>
                </a:cubicBezTo>
                <a:cubicBezTo>
                  <a:pt x="174" y="666"/>
                  <a:pt x="172" y="668"/>
                  <a:pt x="170" y="670"/>
                </a:cubicBezTo>
                <a:cubicBezTo>
                  <a:pt x="172" y="664"/>
                  <a:pt x="173" y="657"/>
                  <a:pt x="173" y="650"/>
                </a:cubicBezTo>
                <a:cubicBezTo>
                  <a:pt x="175" y="649"/>
                  <a:pt x="178" y="647"/>
                  <a:pt x="180" y="645"/>
                </a:cubicBezTo>
                <a:moveTo>
                  <a:pt x="171" y="652"/>
                </a:moveTo>
                <a:cubicBezTo>
                  <a:pt x="171" y="652"/>
                  <a:pt x="172" y="651"/>
                  <a:pt x="172" y="651"/>
                </a:cubicBezTo>
                <a:cubicBezTo>
                  <a:pt x="172" y="655"/>
                  <a:pt x="172" y="658"/>
                  <a:pt x="171" y="662"/>
                </a:cubicBezTo>
                <a:cubicBezTo>
                  <a:pt x="171" y="661"/>
                  <a:pt x="171" y="660"/>
                  <a:pt x="171" y="658"/>
                </a:cubicBezTo>
                <a:cubicBezTo>
                  <a:pt x="171" y="656"/>
                  <a:pt x="171" y="654"/>
                  <a:pt x="171" y="652"/>
                </a:cubicBezTo>
                <a:moveTo>
                  <a:pt x="171" y="647"/>
                </a:moveTo>
                <a:cubicBezTo>
                  <a:pt x="171" y="647"/>
                  <a:pt x="172" y="646"/>
                  <a:pt x="173" y="645"/>
                </a:cubicBezTo>
                <a:cubicBezTo>
                  <a:pt x="173" y="646"/>
                  <a:pt x="173" y="646"/>
                  <a:pt x="173" y="646"/>
                </a:cubicBezTo>
                <a:cubicBezTo>
                  <a:pt x="172" y="646"/>
                  <a:pt x="171" y="647"/>
                  <a:pt x="171" y="647"/>
                </a:cubicBezTo>
                <a:moveTo>
                  <a:pt x="173" y="629"/>
                </a:moveTo>
                <a:cubicBezTo>
                  <a:pt x="173" y="631"/>
                  <a:pt x="173" y="632"/>
                  <a:pt x="173" y="634"/>
                </a:cubicBezTo>
                <a:cubicBezTo>
                  <a:pt x="173" y="637"/>
                  <a:pt x="173" y="640"/>
                  <a:pt x="173" y="644"/>
                </a:cubicBezTo>
                <a:cubicBezTo>
                  <a:pt x="172" y="644"/>
                  <a:pt x="171" y="645"/>
                  <a:pt x="170" y="646"/>
                </a:cubicBezTo>
                <a:cubicBezTo>
                  <a:pt x="170" y="642"/>
                  <a:pt x="169" y="638"/>
                  <a:pt x="168" y="635"/>
                </a:cubicBezTo>
                <a:cubicBezTo>
                  <a:pt x="170" y="633"/>
                  <a:pt x="171" y="631"/>
                  <a:pt x="173" y="629"/>
                </a:cubicBezTo>
                <a:moveTo>
                  <a:pt x="157" y="648"/>
                </a:moveTo>
                <a:cubicBezTo>
                  <a:pt x="160" y="644"/>
                  <a:pt x="164" y="639"/>
                  <a:pt x="167" y="635"/>
                </a:cubicBezTo>
                <a:cubicBezTo>
                  <a:pt x="168" y="639"/>
                  <a:pt x="169" y="643"/>
                  <a:pt x="170" y="647"/>
                </a:cubicBezTo>
                <a:cubicBezTo>
                  <a:pt x="169" y="648"/>
                  <a:pt x="168" y="649"/>
                  <a:pt x="167" y="650"/>
                </a:cubicBezTo>
                <a:cubicBezTo>
                  <a:pt x="159" y="657"/>
                  <a:pt x="151" y="665"/>
                  <a:pt x="143" y="673"/>
                </a:cubicBezTo>
                <a:cubicBezTo>
                  <a:pt x="135" y="683"/>
                  <a:pt x="127" y="693"/>
                  <a:pt x="121" y="704"/>
                </a:cubicBezTo>
                <a:cubicBezTo>
                  <a:pt x="120" y="705"/>
                  <a:pt x="119" y="705"/>
                  <a:pt x="119" y="705"/>
                </a:cubicBezTo>
                <a:cubicBezTo>
                  <a:pt x="130" y="685"/>
                  <a:pt x="142" y="666"/>
                  <a:pt x="157" y="648"/>
                </a:cubicBezTo>
                <a:moveTo>
                  <a:pt x="114" y="718"/>
                </a:moveTo>
                <a:cubicBezTo>
                  <a:pt x="114" y="719"/>
                  <a:pt x="114" y="719"/>
                  <a:pt x="113" y="720"/>
                </a:cubicBezTo>
                <a:cubicBezTo>
                  <a:pt x="113" y="719"/>
                  <a:pt x="113" y="719"/>
                  <a:pt x="113" y="718"/>
                </a:cubicBezTo>
                <a:lnTo>
                  <a:pt x="114" y="718"/>
                </a:lnTo>
                <a:close/>
                <a:moveTo>
                  <a:pt x="90" y="621"/>
                </a:moveTo>
                <a:cubicBezTo>
                  <a:pt x="89" y="618"/>
                  <a:pt x="89" y="615"/>
                  <a:pt x="87" y="613"/>
                </a:cubicBezTo>
                <a:cubicBezTo>
                  <a:pt x="89" y="615"/>
                  <a:pt x="89" y="618"/>
                  <a:pt x="90" y="621"/>
                </a:cubicBezTo>
                <a:cubicBezTo>
                  <a:pt x="84" y="615"/>
                  <a:pt x="77" y="608"/>
                  <a:pt x="70" y="603"/>
                </a:cubicBezTo>
                <a:cubicBezTo>
                  <a:pt x="69" y="604"/>
                  <a:pt x="69" y="604"/>
                  <a:pt x="69" y="604"/>
                </a:cubicBezTo>
                <a:cubicBezTo>
                  <a:pt x="77" y="609"/>
                  <a:pt x="84" y="616"/>
                  <a:pt x="90" y="622"/>
                </a:cubicBezTo>
                <a:cubicBezTo>
                  <a:pt x="90" y="636"/>
                  <a:pt x="77" y="650"/>
                  <a:pt x="63" y="647"/>
                </a:cubicBezTo>
                <a:cubicBezTo>
                  <a:pt x="74" y="647"/>
                  <a:pt x="77" y="641"/>
                  <a:pt x="77" y="641"/>
                </a:cubicBezTo>
                <a:cubicBezTo>
                  <a:pt x="79" y="639"/>
                  <a:pt x="80" y="636"/>
                  <a:pt x="80" y="633"/>
                </a:cubicBezTo>
                <a:cubicBezTo>
                  <a:pt x="80" y="629"/>
                  <a:pt x="78" y="625"/>
                  <a:pt x="74" y="622"/>
                </a:cubicBezTo>
                <a:cubicBezTo>
                  <a:pt x="72" y="620"/>
                  <a:pt x="70" y="620"/>
                  <a:pt x="68" y="620"/>
                </a:cubicBezTo>
                <a:cubicBezTo>
                  <a:pt x="64" y="620"/>
                  <a:pt x="61" y="621"/>
                  <a:pt x="59" y="624"/>
                </a:cubicBezTo>
                <a:cubicBezTo>
                  <a:pt x="58" y="626"/>
                  <a:pt x="57" y="628"/>
                  <a:pt x="57" y="629"/>
                </a:cubicBezTo>
                <a:cubicBezTo>
                  <a:pt x="57" y="632"/>
                  <a:pt x="58" y="635"/>
                  <a:pt x="60" y="637"/>
                </a:cubicBezTo>
                <a:cubicBezTo>
                  <a:pt x="62" y="638"/>
                  <a:pt x="63" y="638"/>
                  <a:pt x="65" y="638"/>
                </a:cubicBezTo>
                <a:cubicBezTo>
                  <a:pt x="67" y="638"/>
                  <a:pt x="69" y="637"/>
                  <a:pt x="71" y="635"/>
                </a:cubicBezTo>
                <a:cubicBezTo>
                  <a:pt x="71" y="634"/>
                  <a:pt x="72" y="633"/>
                  <a:pt x="72" y="632"/>
                </a:cubicBezTo>
                <a:cubicBezTo>
                  <a:pt x="72" y="630"/>
                  <a:pt x="71" y="628"/>
                  <a:pt x="70" y="627"/>
                </a:cubicBezTo>
                <a:cubicBezTo>
                  <a:pt x="69" y="626"/>
                  <a:pt x="68" y="626"/>
                  <a:pt x="67" y="626"/>
                </a:cubicBezTo>
                <a:cubicBezTo>
                  <a:pt x="65" y="626"/>
                  <a:pt x="64" y="627"/>
                  <a:pt x="63" y="628"/>
                </a:cubicBezTo>
                <a:cubicBezTo>
                  <a:pt x="62" y="629"/>
                  <a:pt x="62" y="629"/>
                  <a:pt x="62" y="630"/>
                </a:cubicBezTo>
                <a:cubicBezTo>
                  <a:pt x="62" y="631"/>
                  <a:pt x="63" y="633"/>
                  <a:pt x="64" y="633"/>
                </a:cubicBezTo>
                <a:cubicBezTo>
                  <a:pt x="64" y="634"/>
                  <a:pt x="65" y="634"/>
                  <a:pt x="65" y="634"/>
                </a:cubicBezTo>
                <a:cubicBezTo>
                  <a:pt x="66" y="634"/>
                  <a:pt x="67" y="634"/>
                  <a:pt x="68" y="633"/>
                </a:cubicBezTo>
                <a:cubicBezTo>
                  <a:pt x="68" y="632"/>
                  <a:pt x="69" y="632"/>
                  <a:pt x="69" y="631"/>
                </a:cubicBezTo>
                <a:cubicBezTo>
                  <a:pt x="69" y="630"/>
                  <a:pt x="68" y="629"/>
                  <a:pt x="68" y="629"/>
                </a:cubicBezTo>
                <a:cubicBezTo>
                  <a:pt x="67" y="629"/>
                  <a:pt x="67" y="629"/>
                  <a:pt x="66" y="629"/>
                </a:cubicBezTo>
                <a:cubicBezTo>
                  <a:pt x="66" y="629"/>
                  <a:pt x="65" y="629"/>
                  <a:pt x="64" y="629"/>
                </a:cubicBezTo>
                <a:cubicBezTo>
                  <a:pt x="64" y="630"/>
                  <a:pt x="64" y="630"/>
                  <a:pt x="64" y="631"/>
                </a:cubicBezTo>
                <a:cubicBezTo>
                  <a:pt x="64" y="631"/>
                  <a:pt x="64" y="632"/>
                  <a:pt x="65" y="632"/>
                </a:cubicBezTo>
                <a:cubicBezTo>
                  <a:pt x="65" y="632"/>
                  <a:pt x="65" y="632"/>
                  <a:pt x="66" y="632"/>
                </a:cubicBezTo>
                <a:cubicBezTo>
                  <a:pt x="66" y="632"/>
                  <a:pt x="67" y="632"/>
                  <a:pt x="67" y="632"/>
                </a:cubicBezTo>
                <a:cubicBezTo>
                  <a:pt x="67" y="631"/>
                  <a:pt x="67" y="631"/>
                  <a:pt x="67" y="631"/>
                </a:cubicBezTo>
                <a:cubicBezTo>
                  <a:pt x="67" y="630"/>
                  <a:pt x="67" y="630"/>
                  <a:pt x="67" y="630"/>
                </a:cubicBezTo>
                <a:cubicBezTo>
                  <a:pt x="67" y="630"/>
                  <a:pt x="66" y="630"/>
                  <a:pt x="66" y="630"/>
                </a:cubicBezTo>
                <a:cubicBezTo>
                  <a:pt x="66" y="630"/>
                  <a:pt x="65" y="630"/>
                  <a:pt x="65" y="630"/>
                </a:cubicBezTo>
                <a:cubicBezTo>
                  <a:pt x="65" y="630"/>
                  <a:pt x="65" y="630"/>
                  <a:pt x="65" y="630"/>
                </a:cubicBezTo>
                <a:cubicBezTo>
                  <a:pt x="65" y="630"/>
                  <a:pt x="65" y="630"/>
                  <a:pt x="65" y="630"/>
                </a:cubicBezTo>
                <a:cubicBezTo>
                  <a:pt x="65" y="630"/>
                  <a:pt x="66" y="629"/>
                  <a:pt x="66" y="629"/>
                </a:cubicBezTo>
                <a:cubicBezTo>
                  <a:pt x="67" y="629"/>
                  <a:pt x="67" y="629"/>
                  <a:pt x="67" y="630"/>
                </a:cubicBezTo>
                <a:cubicBezTo>
                  <a:pt x="67" y="630"/>
                  <a:pt x="68" y="631"/>
                  <a:pt x="68" y="631"/>
                </a:cubicBezTo>
                <a:cubicBezTo>
                  <a:pt x="68" y="631"/>
                  <a:pt x="68" y="632"/>
                  <a:pt x="67" y="632"/>
                </a:cubicBezTo>
                <a:cubicBezTo>
                  <a:pt x="67" y="633"/>
                  <a:pt x="66" y="633"/>
                  <a:pt x="65" y="633"/>
                </a:cubicBezTo>
                <a:cubicBezTo>
                  <a:pt x="65" y="633"/>
                  <a:pt x="64" y="633"/>
                  <a:pt x="64" y="633"/>
                </a:cubicBezTo>
                <a:cubicBezTo>
                  <a:pt x="63" y="632"/>
                  <a:pt x="63" y="631"/>
                  <a:pt x="63" y="630"/>
                </a:cubicBezTo>
                <a:cubicBezTo>
                  <a:pt x="63" y="630"/>
                  <a:pt x="63" y="629"/>
                  <a:pt x="64" y="628"/>
                </a:cubicBezTo>
                <a:cubicBezTo>
                  <a:pt x="64" y="627"/>
                  <a:pt x="65" y="627"/>
                  <a:pt x="67" y="627"/>
                </a:cubicBezTo>
                <a:cubicBezTo>
                  <a:pt x="67" y="627"/>
                  <a:pt x="68" y="627"/>
                  <a:pt x="69" y="628"/>
                </a:cubicBezTo>
                <a:cubicBezTo>
                  <a:pt x="70" y="629"/>
                  <a:pt x="71" y="630"/>
                  <a:pt x="71" y="632"/>
                </a:cubicBezTo>
                <a:cubicBezTo>
                  <a:pt x="71" y="633"/>
                  <a:pt x="71" y="634"/>
                  <a:pt x="70" y="635"/>
                </a:cubicBezTo>
                <a:cubicBezTo>
                  <a:pt x="69" y="636"/>
                  <a:pt x="67" y="637"/>
                  <a:pt x="65" y="637"/>
                </a:cubicBezTo>
                <a:cubicBezTo>
                  <a:pt x="63" y="637"/>
                  <a:pt x="62" y="637"/>
                  <a:pt x="61" y="636"/>
                </a:cubicBezTo>
                <a:cubicBezTo>
                  <a:pt x="59" y="634"/>
                  <a:pt x="58" y="632"/>
                  <a:pt x="58" y="629"/>
                </a:cubicBezTo>
                <a:cubicBezTo>
                  <a:pt x="58" y="628"/>
                  <a:pt x="58" y="626"/>
                  <a:pt x="60" y="625"/>
                </a:cubicBezTo>
                <a:cubicBezTo>
                  <a:pt x="62" y="622"/>
                  <a:pt x="65" y="620"/>
                  <a:pt x="68" y="620"/>
                </a:cubicBezTo>
                <a:cubicBezTo>
                  <a:pt x="70" y="620"/>
                  <a:pt x="72" y="621"/>
                  <a:pt x="74" y="623"/>
                </a:cubicBezTo>
                <a:cubicBezTo>
                  <a:pt x="77" y="625"/>
                  <a:pt x="79" y="629"/>
                  <a:pt x="79" y="633"/>
                </a:cubicBezTo>
                <a:cubicBezTo>
                  <a:pt x="79" y="635"/>
                  <a:pt x="78" y="638"/>
                  <a:pt x="76" y="641"/>
                </a:cubicBezTo>
                <a:cubicBezTo>
                  <a:pt x="76" y="641"/>
                  <a:pt x="73" y="646"/>
                  <a:pt x="62" y="646"/>
                </a:cubicBezTo>
                <a:cubicBezTo>
                  <a:pt x="61" y="646"/>
                  <a:pt x="60" y="646"/>
                  <a:pt x="60" y="646"/>
                </a:cubicBezTo>
                <a:cubicBezTo>
                  <a:pt x="60" y="646"/>
                  <a:pt x="60" y="646"/>
                  <a:pt x="60" y="646"/>
                </a:cubicBezTo>
                <a:cubicBezTo>
                  <a:pt x="42" y="641"/>
                  <a:pt x="35" y="616"/>
                  <a:pt x="46" y="602"/>
                </a:cubicBezTo>
                <a:cubicBezTo>
                  <a:pt x="57" y="586"/>
                  <a:pt x="78" y="583"/>
                  <a:pt x="95" y="590"/>
                </a:cubicBezTo>
                <a:cubicBezTo>
                  <a:pt x="111" y="597"/>
                  <a:pt x="125" y="612"/>
                  <a:pt x="127" y="630"/>
                </a:cubicBezTo>
                <a:cubicBezTo>
                  <a:pt x="129" y="642"/>
                  <a:pt x="125" y="653"/>
                  <a:pt x="119" y="662"/>
                </a:cubicBezTo>
                <a:cubicBezTo>
                  <a:pt x="120" y="661"/>
                  <a:pt x="120" y="660"/>
                  <a:pt x="120" y="658"/>
                </a:cubicBezTo>
                <a:cubicBezTo>
                  <a:pt x="120" y="657"/>
                  <a:pt x="120" y="655"/>
                  <a:pt x="119" y="653"/>
                </a:cubicBezTo>
                <a:cubicBezTo>
                  <a:pt x="118" y="649"/>
                  <a:pt x="115" y="646"/>
                  <a:pt x="112" y="644"/>
                </a:cubicBezTo>
                <a:cubicBezTo>
                  <a:pt x="110" y="642"/>
                  <a:pt x="107" y="641"/>
                  <a:pt x="105" y="641"/>
                </a:cubicBezTo>
                <a:cubicBezTo>
                  <a:pt x="104" y="641"/>
                  <a:pt x="103" y="642"/>
                  <a:pt x="102" y="642"/>
                </a:cubicBezTo>
                <a:cubicBezTo>
                  <a:pt x="99" y="634"/>
                  <a:pt x="95" y="628"/>
                  <a:pt x="90" y="621"/>
                </a:cubicBezTo>
                <a:moveTo>
                  <a:pt x="66" y="631"/>
                </a:moveTo>
                <a:cubicBezTo>
                  <a:pt x="66" y="631"/>
                  <a:pt x="66" y="631"/>
                  <a:pt x="66" y="631"/>
                </a:cubicBezTo>
                <a:cubicBezTo>
                  <a:pt x="66" y="630"/>
                  <a:pt x="66" y="630"/>
                  <a:pt x="66" y="630"/>
                </a:cubicBezTo>
                <a:cubicBezTo>
                  <a:pt x="66" y="630"/>
                  <a:pt x="66" y="630"/>
                  <a:pt x="66" y="630"/>
                </a:cubicBezTo>
                <a:cubicBezTo>
                  <a:pt x="66" y="631"/>
                  <a:pt x="66" y="631"/>
                  <a:pt x="66" y="631"/>
                </a:cubicBezTo>
                <a:cubicBezTo>
                  <a:pt x="66" y="631"/>
                  <a:pt x="66" y="631"/>
                  <a:pt x="66" y="631"/>
                </a:cubicBezTo>
                <a:cubicBezTo>
                  <a:pt x="66" y="631"/>
                  <a:pt x="66" y="631"/>
                  <a:pt x="66" y="631"/>
                </a:cubicBezTo>
                <a:cubicBezTo>
                  <a:pt x="66" y="631"/>
                  <a:pt x="66" y="631"/>
                  <a:pt x="66" y="631"/>
                </a:cubicBezTo>
                <a:cubicBezTo>
                  <a:pt x="66" y="631"/>
                  <a:pt x="66" y="631"/>
                  <a:pt x="66" y="631"/>
                </a:cubicBezTo>
                <a:cubicBezTo>
                  <a:pt x="66" y="631"/>
                  <a:pt x="66" y="631"/>
                  <a:pt x="66" y="631"/>
                </a:cubicBezTo>
                <a:cubicBezTo>
                  <a:pt x="66" y="631"/>
                  <a:pt x="66" y="631"/>
                  <a:pt x="66" y="631"/>
                </a:cubicBezTo>
                <a:moveTo>
                  <a:pt x="103" y="649"/>
                </a:moveTo>
                <a:cubicBezTo>
                  <a:pt x="103" y="649"/>
                  <a:pt x="103" y="649"/>
                  <a:pt x="103" y="650"/>
                </a:cubicBezTo>
                <a:cubicBezTo>
                  <a:pt x="102" y="650"/>
                  <a:pt x="102" y="650"/>
                  <a:pt x="102" y="650"/>
                </a:cubicBezTo>
                <a:cubicBezTo>
                  <a:pt x="102" y="650"/>
                  <a:pt x="102" y="650"/>
                  <a:pt x="102" y="650"/>
                </a:cubicBezTo>
                <a:cubicBezTo>
                  <a:pt x="101" y="650"/>
                  <a:pt x="100" y="650"/>
                  <a:pt x="99" y="650"/>
                </a:cubicBezTo>
                <a:cubicBezTo>
                  <a:pt x="98" y="650"/>
                  <a:pt x="98" y="650"/>
                  <a:pt x="97" y="650"/>
                </a:cubicBezTo>
                <a:cubicBezTo>
                  <a:pt x="97" y="650"/>
                  <a:pt x="97" y="649"/>
                  <a:pt x="97" y="648"/>
                </a:cubicBezTo>
                <a:cubicBezTo>
                  <a:pt x="97" y="647"/>
                  <a:pt x="97" y="646"/>
                  <a:pt x="99" y="644"/>
                </a:cubicBezTo>
                <a:cubicBezTo>
                  <a:pt x="100" y="644"/>
                  <a:pt x="101" y="644"/>
                  <a:pt x="102" y="643"/>
                </a:cubicBezTo>
                <a:cubicBezTo>
                  <a:pt x="103" y="645"/>
                  <a:pt x="104" y="647"/>
                  <a:pt x="105" y="649"/>
                </a:cubicBezTo>
                <a:cubicBezTo>
                  <a:pt x="104" y="649"/>
                  <a:pt x="104" y="649"/>
                  <a:pt x="103" y="649"/>
                </a:cubicBezTo>
                <a:moveTo>
                  <a:pt x="106" y="649"/>
                </a:moveTo>
                <a:cubicBezTo>
                  <a:pt x="106" y="649"/>
                  <a:pt x="105" y="649"/>
                  <a:pt x="105" y="649"/>
                </a:cubicBezTo>
                <a:cubicBezTo>
                  <a:pt x="105" y="647"/>
                  <a:pt x="104" y="645"/>
                  <a:pt x="103" y="643"/>
                </a:cubicBezTo>
                <a:cubicBezTo>
                  <a:pt x="104" y="643"/>
                  <a:pt x="104" y="643"/>
                  <a:pt x="105" y="643"/>
                </a:cubicBezTo>
                <a:cubicBezTo>
                  <a:pt x="107" y="643"/>
                  <a:pt x="109" y="644"/>
                  <a:pt x="111" y="645"/>
                </a:cubicBezTo>
                <a:cubicBezTo>
                  <a:pt x="114" y="647"/>
                  <a:pt x="117" y="650"/>
                  <a:pt x="118" y="653"/>
                </a:cubicBezTo>
                <a:cubicBezTo>
                  <a:pt x="118" y="655"/>
                  <a:pt x="118" y="657"/>
                  <a:pt x="118" y="658"/>
                </a:cubicBezTo>
                <a:cubicBezTo>
                  <a:pt x="118" y="660"/>
                  <a:pt x="118" y="662"/>
                  <a:pt x="117" y="664"/>
                </a:cubicBezTo>
                <a:cubicBezTo>
                  <a:pt x="117" y="666"/>
                  <a:pt x="116" y="668"/>
                  <a:pt x="115" y="669"/>
                </a:cubicBezTo>
                <a:cubicBezTo>
                  <a:pt x="114" y="671"/>
                  <a:pt x="113" y="672"/>
                  <a:pt x="112" y="673"/>
                </a:cubicBezTo>
                <a:cubicBezTo>
                  <a:pt x="112" y="673"/>
                  <a:pt x="112" y="673"/>
                  <a:pt x="112" y="673"/>
                </a:cubicBezTo>
                <a:cubicBezTo>
                  <a:pt x="113" y="670"/>
                  <a:pt x="115" y="667"/>
                  <a:pt x="115" y="664"/>
                </a:cubicBezTo>
                <a:cubicBezTo>
                  <a:pt x="115" y="663"/>
                  <a:pt x="115" y="662"/>
                  <a:pt x="115" y="661"/>
                </a:cubicBezTo>
                <a:cubicBezTo>
                  <a:pt x="115" y="656"/>
                  <a:pt x="113" y="651"/>
                  <a:pt x="109" y="649"/>
                </a:cubicBezTo>
                <a:cubicBezTo>
                  <a:pt x="108" y="649"/>
                  <a:pt x="107" y="649"/>
                  <a:pt x="106" y="649"/>
                </a:cubicBezTo>
                <a:close/>
                <a:moveTo>
                  <a:pt x="106" y="650"/>
                </a:moveTo>
                <a:cubicBezTo>
                  <a:pt x="107" y="651"/>
                  <a:pt x="107" y="651"/>
                  <a:pt x="108" y="651"/>
                </a:cubicBezTo>
                <a:cubicBezTo>
                  <a:pt x="111" y="652"/>
                  <a:pt x="114" y="656"/>
                  <a:pt x="114" y="661"/>
                </a:cubicBezTo>
                <a:cubicBezTo>
                  <a:pt x="114" y="662"/>
                  <a:pt x="114" y="663"/>
                  <a:pt x="113" y="663"/>
                </a:cubicBezTo>
                <a:cubicBezTo>
                  <a:pt x="113" y="666"/>
                  <a:pt x="112" y="668"/>
                  <a:pt x="111" y="670"/>
                </a:cubicBezTo>
                <a:cubicBezTo>
                  <a:pt x="110" y="663"/>
                  <a:pt x="108" y="657"/>
                  <a:pt x="106" y="650"/>
                </a:cubicBezTo>
                <a:moveTo>
                  <a:pt x="111" y="674"/>
                </a:moveTo>
                <a:cubicBezTo>
                  <a:pt x="111" y="674"/>
                  <a:pt x="111" y="675"/>
                  <a:pt x="111" y="675"/>
                </a:cubicBezTo>
                <a:cubicBezTo>
                  <a:pt x="111" y="675"/>
                  <a:pt x="111" y="674"/>
                  <a:pt x="111" y="674"/>
                </a:cubicBezTo>
                <a:cubicBezTo>
                  <a:pt x="111" y="674"/>
                  <a:pt x="111" y="674"/>
                  <a:pt x="111" y="674"/>
                </a:cubicBezTo>
                <a:moveTo>
                  <a:pt x="100" y="670"/>
                </a:moveTo>
                <a:cubicBezTo>
                  <a:pt x="100" y="670"/>
                  <a:pt x="100" y="670"/>
                  <a:pt x="100" y="670"/>
                </a:cubicBezTo>
                <a:cubicBezTo>
                  <a:pt x="100" y="670"/>
                  <a:pt x="100" y="670"/>
                  <a:pt x="100" y="670"/>
                </a:cubicBezTo>
                <a:cubicBezTo>
                  <a:pt x="100" y="670"/>
                  <a:pt x="100" y="670"/>
                  <a:pt x="99" y="670"/>
                </a:cubicBezTo>
                <a:cubicBezTo>
                  <a:pt x="99" y="670"/>
                  <a:pt x="99" y="670"/>
                  <a:pt x="99" y="670"/>
                </a:cubicBezTo>
                <a:cubicBezTo>
                  <a:pt x="99" y="669"/>
                  <a:pt x="99" y="669"/>
                  <a:pt x="98" y="669"/>
                </a:cubicBezTo>
                <a:cubicBezTo>
                  <a:pt x="98" y="669"/>
                  <a:pt x="97" y="670"/>
                  <a:pt x="96" y="670"/>
                </a:cubicBezTo>
                <a:cubicBezTo>
                  <a:pt x="96" y="670"/>
                  <a:pt x="96" y="670"/>
                  <a:pt x="96" y="670"/>
                </a:cubicBezTo>
                <a:cubicBezTo>
                  <a:pt x="96" y="670"/>
                  <a:pt x="96" y="670"/>
                  <a:pt x="96" y="670"/>
                </a:cubicBezTo>
                <a:cubicBezTo>
                  <a:pt x="95" y="671"/>
                  <a:pt x="95" y="671"/>
                  <a:pt x="94" y="671"/>
                </a:cubicBezTo>
                <a:cubicBezTo>
                  <a:pt x="94" y="671"/>
                  <a:pt x="94" y="671"/>
                  <a:pt x="94" y="671"/>
                </a:cubicBezTo>
                <a:cubicBezTo>
                  <a:pt x="94" y="671"/>
                  <a:pt x="94" y="671"/>
                  <a:pt x="94" y="671"/>
                </a:cubicBezTo>
                <a:cubicBezTo>
                  <a:pt x="94" y="671"/>
                  <a:pt x="94" y="671"/>
                  <a:pt x="94" y="671"/>
                </a:cubicBezTo>
                <a:cubicBezTo>
                  <a:pt x="93" y="671"/>
                  <a:pt x="93" y="671"/>
                  <a:pt x="93" y="671"/>
                </a:cubicBezTo>
                <a:cubicBezTo>
                  <a:pt x="93" y="670"/>
                  <a:pt x="93" y="670"/>
                  <a:pt x="93" y="670"/>
                </a:cubicBezTo>
                <a:cubicBezTo>
                  <a:pt x="93" y="670"/>
                  <a:pt x="93" y="669"/>
                  <a:pt x="94" y="668"/>
                </a:cubicBezTo>
                <a:cubicBezTo>
                  <a:pt x="94" y="668"/>
                  <a:pt x="94" y="668"/>
                  <a:pt x="94" y="668"/>
                </a:cubicBezTo>
                <a:cubicBezTo>
                  <a:pt x="94" y="668"/>
                  <a:pt x="94" y="668"/>
                  <a:pt x="94" y="668"/>
                </a:cubicBezTo>
                <a:cubicBezTo>
                  <a:pt x="94" y="668"/>
                  <a:pt x="95" y="668"/>
                  <a:pt x="95" y="668"/>
                </a:cubicBezTo>
                <a:cubicBezTo>
                  <a:pt x="96" y="667"/>
                  <a:pt x="97" y="667"/>
                  <a:pt x="98" y="667"/>
                </a:cubicBezTo>
                <a:cubicBezTo>
                  <a:pt x="99" y="667"/>
                  <a:pt x="99" y="667"/>
                  <a:pt x="100" y="668"/>
                </a:cubicBezTo>
                <a:cubicBezTo>
                  <a:pt x="100" y="668"/>
                  <a:pt x="100" y="668"/>
                  <a:pt x="100" y="668"/>
                </a:cubicBezTo>
                <a:cubicBezTo>
                  <a:pt x="100" y="668"/>
                  <a:pt x="100" y="668"/>
                  <a:pt x="100" y="668"/>
                </a:cubicBezTo>
                <a:cubicBezTo>
                  <a:pt x="102" y="668"/>
                  <a:pt x="103" y="670"/>
                  <a:pt x="104" y="671"/>
                </a:cubicBezTo>
                <a:cubicBezTo>
                  <a:pt x="104" y="671"/>
                  <a:pt x="104" y="671"/>
                  <a:pt x="104" y="671"/>
                </a:cubicBezTo>
                <a:cubicBezTo>
                  <a:pt x="104" y="671"/>
                  <a:pt x="104" y="671"/>
                  <a:pt x="104" y="671"/>
                </a:cubicBezTo>
                <a:cubicBezTo>
                  <a:pt x="104" y="673"/>
                  <a:pt x="105" y="674"/>
                  <a:pt x="105" y="675"/>
                </a:cubicBezTo>
                <a:cubicBezTo>
                  <a:pt x="105" y="676"/>
                  <a:pt x="105" y="676"/>
                  <a:pt x="105" y="677"/>
                </a:cubicBezTo>
                <a:cubicBezTo>
                  <a:pt x="105" y="678"/>
                  <a:pt x="104" y="679"/>
                  <a:pt x="104" y="680"/>
                </a:cubicBezTo>
                <a:cubicBezTo>
                  <a:pt x="104" y="679"/>
                  <a:pt x="104" y="678"/>
                  <a:pt x="104" y="677"/>
                </a:cubicBezTo>
                <a:cubicBezTo>
                  <a:pt x="104" y="677"/>
                  <a:pt x="104" y="677"/>
                  <a:pt x="104" y="677"/>
                </a:cubicBezTo>
                <a:cubicBezTo>
                  <a:pt x="104" y="677"/>
                  <a:pt x="104" y="677"/>
                  <a:pt x="104" y="677"/>
                </a:cubicBezTo>
                <a:cubicBezTo>
                  <a:pt x="104" y="675"/>
                  <a:pt x="104" y="673"/>
                  <a:pt x="103" y="672"/>
                </a:cubicBezTo>
                <a:cubicBezTo>
                  <a:pt x="102" y="671"/>
                  <a:pt x="101" y="670"/>
                  <a:pt x="100" y="670"/>
                </a:cubicBezTo>
                <a:moveTo>
                  <a:pt x="98" y="689"/>
                </a:moveTo>
                <a:cubicBezTo>
                  <a:pt x="98" y="689"/>
                  <a:pt x="98" y="689"/>
                  <a:pt x="98" y="689"/>
                </a:cubicBezTo>
                <a:cubicBezTo>
                  <a:pt x="98" y="689"/>
                  <a:pt x="98" y="689"/>
                  <a:pt x="98" y="689"/>
                </a:cubicBezTo>
                <a:cubicBezTo>
                  <a:pt x="98" y="689"/>
                  <a:pt x="98" y="689"/>
                  <a:pt x="98" y="689"/>
                </a:cubicBezTo>
                <a:cubicBezTo>
                  <a:pt x="98" y="689"/>
                  <a:pt x="98" y="689"/>
                  <a:pt x="98" y="689"/>
                </a:cubicBezTo>
                <a:close/>
                <a:moveTo>
                  <a:pt x="91" y="686"/>
                </a:moveTo>
                <a:cubicBezTo>
                  <a:pt x="91" y="686"/>
                  <a:pt x="91" y="686"/>
                  <a:pt x="91" y="686"/>
                </a:cubicBezTo>
                <a:cubicBezTo>
                  <a:pt x="91" y="686"/>
                  <a:pt x="91" y="686"/>
                  <a:pt x="91" y="686"/>
                </a:cubicBezTo>
                <a:cubicBezTo>
                  <a:pt x="91" y="686"/>
                  <a:pt x="91" y="686"/>
                  <a:pt x="91" y="686"/>
                </a:cubicBezTo>
                <a:cubicBezTo>
                  <a:pt x="91" y="686"/>
                  <a:pt x="91" y="686"/>
                  <a:pt x="91" y="686"/>
                </a:cubicBezTo>
                <a:cubicBezTo>
                  <a:pt x="91" y="686"/>
                  <a:pt x="91" y="686"/>
                  <a:pt x="91" y="686"/>
                </a:cubicBezTo>
                <a:cubicBezTo>
                  <a:pt x="90" y="686"/>
                  <a:pt x="90" y="686"/>
                  <a:pt x="89" y="686"/>
                </a:cubicBezTo>
                <a:cubicBezTo>
                  <a:pt x="89" y="686"/>
                  <a:pt x="89" y="686"/>
                  <a:pt x="89" y="686"/>
                </a:cubicBezTo>
                <a:cubicBezTo>
                  <a:pt x="89" y="686"/>
                  <a:pt x="89" y="686"/>
                  <a:pt x="89" y="686"/>
                </a:cubicBezTo>
                <a:cubicBezTo>
                  <a:pt x="89" y="686"/>
                  <a:pt x="88" y="687"/>
                  <a:pt x="88" y="687"/>
                </a:cubicBezTo>
                <a:cubicBezTo>
                  <a:pt x="88" y="686"/>
                  <a:pt x="88" y="686"/>
                  <a:pt x="88" y="686"/>
                </a:cubicBezTo>
                <a:cubicBezTo>
                  <a:pt x="88" y="686"/>
                  <a:pt x="88" y="686"/>
                  <a:pt x="88" y="686"/>
                </a:cubicBezTo>
                <a:cubicBezTo>
                  <a:pt x="88" y="686"/>
                  <a:pt x="88" y="686"/>
                  <a:pt x="89" y="686"/>
                </a:cubicBezTo>
                <a:cubicBezTo>
                  <a:pt x="89" y="686"/>
                  <a:pt x="89" y="686"/>
                  <a:pt x="89" y="686"/>
                </a:cubicBezTo>
                <a:cubicBezTo>
                  <a:pt x="89" y="686"/>
                  <a:pt x="89" y="686"/>
                  <a:pt x="89" y="686"/>
                </a:cubicBezTo>
                <a:cubicBezTo>
                  <a:pt x="89" y="685"/>
                  <a:pt x="89" y="685"/>
                  <a:pt x="90" y="685"/>
                </a:cubicBezTo>
                <a:cubicBezTo>
                  <a:pt x="91" y="685"/>
                  <a:pt x="91" y="685"/>
                  <a:pt x="92" y="685"/>
                </a:cubicBezTo>
                <a:cubicBezTo>
                  <a:pt x="92" y="685"/>
                  <a:pt x="92" y="685"/>
                  <a:pt x="92" y="685"/>
                </a:cubicBezTo>
                <a:cubicBezTo>
                  <a:pt x="92" y="685"/>
                  <a:pt x="92" y="685"/>
                  <a:pt x="92" y="685"/>
                </a:cubicBezTo>
                <a:cubicBezTo>
                  <a:pt x="92" y="686"/>
                  <a:pt x="93" y="686"/>
                  <a:pt x="93" y="687"/>
                </a:cubicBezTo>
                <a:cubicBezTo>
                  <a:pt x="93" y="687"/>
                  <a:pt x="93" y="687"/>
                  <a:pt x="93" y="687"/>
                </a:cubicBezTo>
                <a:cubicBezTo>
                  <a:pt x="93" y="687"/>
                  <a:pt x="93" y="687"/>
                  <a:pt x="93" y="687"/>
                </a:cubicBezTo>
                <a:cubicBezTo>
                  <a:pt x="94" y="687"/>
                  <a:pt x="94" y="688"/>
                  <a:pt x="94" y="688"/>
                </a:cubicBezTo>
                <a:cubicBezTo>
                  <a:pt x="94" y="688"/>
                  <a:pt x="94" y="687"/>
                  <a:pt x="93" y="687"/>
                </a:cubicBezTo>
                <a:cubicBezTo>
                  <a:pt x="93" y="687"/>
                  <a:pt x="92" y="686"/>
                  <a:pt x="91" y="686"/>
                </a:cubicBezTo>
                <a:moveTo>
                  <a:pt x="104" y="687"/>
                </a:moveTo>
                <a:cubicBezTo>
                  <a:pt x="105" y="687"/>
                  <a:pt x="105" y="687"/>
                  <a:pt x="105" y="687"/>
                </a:cubicBezTo>
                <a:cubicBezTo>
                  <a:pt x="104" y="687"/>
                  <a:pt x="104" y="687"/>
                  <a:pt x="104" y="687"/>
                </a:cubicBezTo>
                <a:cubicBezTo>
                  <a:pt x="106" y="685"/>
                  <a:pt x="108" y="683"/>
                  <a:pt x="110" y="680"/>
                </a:cubicBezTo>
                <a:cubicBezTo>
                  <a:pt x="111" y="680"/>
                  <a:pt x="111" y="679"/>
                  <a:pt x="112" y="678"/>
                </a:cubicBezTo>
                <a:cubicBezTo>
                  <a:pt x="113" y="686"/>
                  <a:pt x="113" y="693"/>
                  <a:pt x="113" y="701"/>
                </a:cubicBezTo>
                <a:cubicBezTo>
                  <a:pt x="113" y="703"/>
                  <a:pt x="113" y="705"/>
                  <a:pt x="113" y="707"/>
                </a:cubicBezTo>
                <a:cubicBezTo>
                  <a:pt x="113" y="708"/>
                  <a:pt x="113" y="708"/>
                  <a:pt x="113" y="708"/>
                </a:cubicBezTo>
                <a:cubicBezTo>
                  <a:pt x="105" y="712"/>
                  <a:pt x="98" y="718"/>
                  <a:pt x="92" y="725"/>
                </a:cubicBezTo>
                <a:cubicBezTo>
                  <a:pt x="90" y="720"/>
                  <a:pt x="86" y="715"/>
                  <a:pt x="83" y="711"/>
                </a:cubicBezTo>
                <a:cubicBezTo>
                  <a:pt x="89" y="703"/>
                  <a:pt x="97" y="695"/>
                  <a:pt x="104" y="687"/>
                </a:cubicBezTo>
                <a:moveTo>
                  <a:pt x="51" y="714"/>
                </a:moveTo>
                <a:cubicBezTo>
                  <a:pt x="44" y="707"/>
                  <a:pt x="41" y="700"/>
                  <a:pt x="41" y="694"/>
                </a:cubicBezTo>
                <a:cubicBezTo>
                  <a:pt x="41" y="693"/>
                  <a:pt x="41" y="692"/>
                  <a:pt x="41" y="690"/>
                </a:cubicBezTo>
                <a:cubicBezTo>
                  <a:pt x="55" y="692"/>
                  <a:pt x="69" y="698"/>
                  <a:pt x="80" y="709"/>
                </a:cubicBezTo>
                <a:cubicBezTo>
                  <a:pt x="77" y="712"/>
                  <a:pt x="74" y="716"/>
                  <a:pt x="71" y="720"/>
                </a:cubicBezTo>
                <a:cubicBezTo>
                  <a:pt x="69" y="723"/>
                  <a:pt x="67" y="726"/>
                  <a:pt x="66" y="730"/>
                </a:cubicBezTo>
                <a:cubicBezTo>
                  <a:pt x="62" y="724"/>
                  <a:pt x="57" y="719"/>
                  <a:pt x="51" y="714"/>
                </a:cubicBezTo>
                <a:moveTo>
                  <a:pt x="63" y="773"/>
                </a:moveTo>
                <a:cubicBezTo>
                  <a:pt x="62" y="769"/>
                  <a:pt x="62" y="764"/>
                  <a:pt x="62" y="760"/>
                </a:cubicBezTo>
                <a:cubicBezTo>
                  <a:pt x="66" y="763"/>
                  <a:pt x="69" y="766"/>
                  <a:pt x="71" y="770"/>
                </a:cubicBezTo>
                <a:cubicBezTo>
                  <a:pt x="74" y="775"/>
                  <a:pt x="77" y="780"/>
                  <a:pt x="78" y="786"/>
                </a:cubicBezTo>
                <a:cubicBezTo>
                  <a:pt x="78" y="787"/>
                  <a:pt x="78" y="788"/>
                  <a:pt x="79" y="789"/>
                </a:cubicBezTo>
                <a:cubicBezTo>
                  <a:pt x="75" y="786"/>
                  <a:pt x="70" y="783"/>
                  <a:pt x="66" y="781"/>
                </a:cubicBezTo>
                <a:cubicBezTo>
                  <a:pt x="65" y="778"/>
                  <a:pt x="64" y="775"/>
                  <a:pt x="63" y="773"/>
                </a:cubicBezTo>
                <a:moveTo>
                  <a:pt x="76" y="797"/>
                </a:moveTo>
                <a:cubicBezTo>
                  <a:pt x="72" y="793"/>
                  <a:pt x="69" y="787"/>
                  <a:pt x="66" y="782"/>
                </a:cubicBezTo>
                <a:cubicBezTo>
                  <a:pt x="71" y="784"/>
                  <a:pt x="75" y="787"/>
                  <a:pt x="79" y="791"/>
                </a:cubicBezTo>
                <a:cubicBezTo>
                  <a:pt x="79" y="791"/>
                  <a:pt x="79" y="791"/>
                  <a:pt x="79" y="791"/>
                </a:cubicBezTo>
                <a:cubicBezTo>
                  <a:pt x="78" y="794"/>
                  <a:pt x="77" y="796"/>
                  <a:pt x="76" y="797"/>
                </a:cubicBezTo>
                <a:moveTo>
                  <a:pt x="78" y="771"/>
                </a:moveTo>
                <a:cubicBezTo>
                  <a:pt x="77" y="770"/>
                  <a:pt x="76" y="769"/>
                  <a:pt x="75" y="767"/>
                </a:cubicBezTo>
                <a:cubicBezTo>
                  <a:pt x="72" y="762"/>
                  <a:pt x="67" y="759"/>
                  <a:pt x="62" y="756"/>
                </a:cubicBezTo>
                <a:cubicBezTo>
                  <a:pt x="63" y="749"/>
                  <a:pt x="65" y="741"/>
                  <a:pt x="68" y="734"/>
                </a:cubicBezTo>
                <a:cubicBezTo>
                  <a:pt x="73" y="741"/>
                  <a:pt x="77" y="747"/>
                  <a:pt x="80" y="754"/>
                </a:cubicBezTo>
                <a:cubicBezTo>
                  <a:pt x="79" y="759"/>
                  <a:pt x="78" y="765"/>
                  <a:pt x="78" y="771"/>
                </a:cubicBezTo>
                <a:moveTo>
                  <a:pt x="80" y="753"/>
                </a:moveTo>
                <a:cubicBezTo>
                  <a:pt x="77" y="746"/>
                  <a:pt x="74" y="740"/>
                  <a:pt x="68" y="733"/>
                </a:cubicBezTo>
                <a:cubicBezTo>
                  <a:pt x="70" y="729"/>
                  <a:pt x="72" y="725"/>
                  <a:pt x="74" y="722"/>
                </a:cubicBezTo>
                <a:cubicBezTo>
                  <a:pt x="77" y="718"/>
                  <a:pt x="79" y="715"/>
                  <a:pt x="82" y="712"/>
                </a:cubicBezTo>
                <a:cubicBezTo>
                  <a:pt x="86" y="716"/>
                  <a:pt x="89" y="720"/>
                  <a:pt x="92" y="726"/>
                </a:cubicBezTo>
                <a:cubicBezTo>
                  <a:pt x="89" y="729"/>
                  <a:pt x="87" y="732"/>
                  <a:pt x="85" y="736"/>
                </a:cubicBezTo>
                <a:cubicBezTo>
                  <a:pt x="83" y="742"/>
                  <a:pt x="81" y="747"/>
                  <a:pt x="80" y="753"/>
                </a:cubicBezTo>
                <a:moveTo>
                  <a:pt x="93" y="740"/>
                </a:moveTo>
                <a:cubicBezTo>
                  <a:pt x="94" y="738"/>
                  <a:pt x="94" y="736"/>
                  <a:pt x="95" y="735"/>
                </a:cubicBezTo>
                <a:cubicBezTo>
                  <a:pt x="96" y="737"/>
                  <a:pt x="97" y="739"/>
                  <a:pt x="97" y="741"/>
                </a:cubicBezTo>
                <a:cubicBezTo>
                  <a:pt x="93" y="751"/>
                  <a:pt x="90" y="762"/>
                  <a:pt x="86" y="773"/>
                </a:cubicBezTo>
                <a:cubicBezTo>
                  <a:pt x="86" y="761"/>
                  <a:pt x="88" y="750"/>
                  <a:pt x="93" y="740"/>
                </a:cubicBezTo>
                <a:moveTo>
                  <a:pt x="90" y="799"/>
                </a:moveTo>
                <a:cubicBezTo>
                  <a:pt x="89" y="796"/>
                  <a:pt x="88" y="793"/>
                  <a:pt x="88" y="790"/>
                </a:cubicBezTo>
                <a:cubicBezTo>
                  <a:pt x="89" y="788"/>
                  <a:pt x="90" y="786"/>
                  <a:pt x="91" y="784"/>
                </a:cubicBezTo>
                <a:cubicBezTo>
                  <a:pt x="90" y="789"/>
                  <a:pt x="90" y="794"/>
                  <a:pt x="90" y="799"/>
                </a:cubicBezTo>
                <a:moveTo>
                  <a:pt x="91" y="782"/>
                </a:moveTo>
                <a:cubicBezTo>
                  <a:pt x="90" y="784"/>
                  <a:pt x="89" y="786"/>
                  <a:pt x="88" y="788"/>
                </a:cubicBezTo>
                <a:cubicBezTo>
                  <a:pt x="88" y="788"/>
                  <a:pt x="88" y="787"/>
                  <a:pt x="87" y="787"/>
                </a:cubicBezTo>
                <a:cubicBezTo>
                  <a:pt x="89" y="781"/>
                  <a:pt x="90" y="776"/>
                  <a:pt x="92" y="770"/>
                </a:cubicBezTo>
                <a:cubicBezTo>
                  <a:pt x="93" y="768"/>
                  <a:pt x="95" y="765"/>
                  <a:pt x="96" y="763"/>
                </a:cubicBezTo>
                <a:cubicBezTo>
                  <a:pt x="94" y="769"/>
                  <a:pt x="92" y="775"/>
                  <a:pt x="91" y="782"/>
                </a:cubicBezTo>
                <a:moveTo>
                  <a:pt x="92" y="780"/>
                </a:moveTo>
                <a:cubicBezTo>
                  <a:pt x="94" y="772"/>
                  <a:pt x="96" y="766"/>
                  <a:pt x="98" y="760"/>
                </a:cubicBezTo>
                <a:cubicBezTo>
                  <a:pt x="99" y="759"/>
                  <a:pt x="99" y="758"/>
                  <a:pt x="99" y="758"/>
                </a:cubicBezTo>
                <a:cubicBezTo>
                  <a:pt x="100" y="758"/>
                  <a:pt x="100" y="759"/>
                  <a:pt x="100" y="760"/>
                </a:cubicBezTo>
                <a:cubicBezTo>
                  <a:pt x="99" y="764"/>
                  <a:pt x="98" y="768"/>
                  <a:pt x="97" y="771"/>
                </a:cubicBezTo>
                <a:cubicBezTo>
                  <a:pt x="96" y="774"/>
                  <a:pt x="94" y="777"/>
                  <a:pt x="92" y="780"/>
                </a:cubicBezTo>
                <a:moveTo>
                  <a:pt x="98" y="796"/>
                </a:moveTo>
                <a:cubicBezTo>
                  <a:pt x="99" y="793"/>
                  <a:pt x="99" y="790"/>
                  <a:pt x="99" y="787"/>
                </a:cubicBezTo>
                <a:cubicBezTo>
                  <a:pt x="100" y="786"/>
                  <a:pt x="100" y="785"/>
                  <a:pt x="100" y="783"/>
                </a:cubicBezTo>
                <a:cubicBezTo>
                  <a:pt x="101" y="786"/>
                  <a:pt x="101" y="788"/>
                  <a:pt x="101" y="790"/>
                </a:cubicBezTo>
                <a:cubicBezTo>
                  <a:pt x="100" y="792"/>
                  <a:pt x="99" y="794"/>
                  <a:pt x="98" y="796"/>
                </a:cubicBezTo>
                <a:moveTo>
                  <a:pt x="100" y="758"/>
                </a:moveTo>
                <a:cubicBezTo>
                  <a:pt x="100" y="757"/>
                  <a:pt x="100" y="757"/>
                  <a:pt x="100" y="757"/>
                </a:cubicBezTo>
                <a:cubicBezTo>
                  <a:pt x="100" y="756"/>
                  <a:pt x="101" y="756"/>
                  <a:pt x="101" y="755"/>
                </a:cubicBezTo>
                <a:cubicBezTo>
                  <a:pt x="101" y="756"/>
                  <a:pt x="100" y="757"/>
                  <a:pt x="100" y="758"/>
                </a:cubicBezTo>
                <a:moveTo>
                  <a:pt x="101" y="776"/>
                </a:moveTo>
                <a:cubicBezTo>
                  <a:pt x="102" y="771"/>
                  <a:pt x="103" y="767"/>
                  <a:pt x="104" y="762"/>
                </a:cubicBezTo>
                <a:cubicBezTo>
                  <a:pt x="105" y="761"/>
                  <a:pt x="105" y="760"/>
                  <a:pt x="106" y="759"/>
                </a:cubicBezTo>
                <a:cubicBezTo>
                  <a:pt x="105" y="766"/>
                  <a:pt x="103" y="772"/>
                  <a:pt x="101" y="778"/>
                </a:cubicBezTo>
                <a:cubicBezTo>
                  <a:pt x="101" y="777"/>
                  <a:pt x="101" y="777"/>
                  <a:pt x="101" y="776"/>
                </a:cubicBezTo>
                <a:moveTo>
                  <a:pt x="101" y="781"/>
                </a:moveTo>
                <a:cubicBezTo>
                  <a:pt x="103" y="774"/>
                  <a:pt x="106" y="765"/>
                  <a:pt x="107" y="757"/>
                </a:cubicBezTo>
                <a:cubicBezTo>
                  <a:pt x="111" y="751"/>
                  <a:pt x="115" y="746"/>
                  <a:pt x="120" y="740"/>
                </a:cubicBezTo>
                <a:cubicBezTo>
                  <a:pt x="123" y="736"/>
                  <a:pt x="127" y="732"/>
                  <a:pt x="130" y="728"/>
                </a:cubicBezTo>
                <a:cubicBezTo>
                  <a:pt x="119" y="747"/>
                  <a:pt x="109" y="767"/>
                  <a:pt x="101" y="788"/>
                </a:cubicBezTo>
                <a:cubicBezTo>
                  <a:pt x="101" y="786"/>
                  <a:pt x="101" y="783"/>
                  <a:pt x="101" y="781"/>
                </a:cubicBezTo>
                <a:moveTo>
                  <a:pt x="113" y="793"/>
                </a:moveTo>
                <a:cubicBezTo>
                  <a:pt x="111" y="795"/>
                  <a:pt x="108" y="796"/>
                  <a:pt x="106" y="798"/>
                </a:cubicBezTo>
                <a:cubicBezTo>
                  <a:pt x="116" y="774"/>
                  <a:pt x="130" y="750"/>
                  <a:pt x="148" y="730"/>
                </a:cubicBezTo>
                <a:cubicBezTo>
                  <a:pt x="144" y="738"/>
                  <a:pt x="141" y="746"/>
                  <a:pt x="139" y="755"/>
                </a:cubicBezTo>
                <a:cubicBezTo>
                  <a:pt x="138" y="756"/>
                  <a:pt x="137" y="757"/>
                  <a:pt x="137" y="758"/>
                </a:cubicBezTo>
                <a:cubicBezTo>
                  <a:pt x="128" y="772"/>
                  <a:pt x="120" y="784"/>
                  <a:pt x="114" y="792"/>
                </a:cubicBezTo>
                <a:lnTo>
                  <a:pt x="113" y="793"/>
                </a:lnTo>
                <a:close/>
                <a:moveTo>
                  <a:pt x="116" y="791"/>
                </a:moveTo>
                <a:cubicBezTo>
                  <a:pt x="122" y="782"/>
                  <a:pt x="130" y="771"/>
                  <a:pt x="138" y="758"/>
                </a:cubicBezTo>
                <a:cubicBezTo>
                  <a:pt x="136" y="764"/>
                  <a:pt x="134" y="770"/>
                  <a:pt x="132" y="777"/>
                </a:cubicBezTo>
                <a:cubicBezTo>
                  <a:pt x="127" y="782"/>
                  <a:pt x="121" y="786"/>
                  <a:pt x="116" y="791"/>
                </a:cubicBezTo>
                <a:moveTo>
                  <a:pt x="133" y="776"/>
                </a:moveTo>
                <a:cubicBezTo>
                  <a:pt x="135" y="768"/>
                  <a:pt x="137" y="761"/>
                  <a:pt x="139" y="755"/>
                </a:cubicBezTo>
                <a:cubicBezTo>
                  <a:pt x="146" y="744"/>
                  <a:pt x="152" y="732"/>
                  <a:pt x="157" y="720"/>
                </a:cubicBezTo>
                <a:cubicBezTo>
                  <a:pt x="157" y="720"/>
                  <a:pt x="157" y="720"/>
                  <a:pt x="157" y="720"/>
                </a:cubicBezTo>
                <a:cubicBezTo>
                  <a:pt x="152" y="736"/>
                  <a:pt x="146" y="751"/>
                  <a:pt x="140" y="764"/>
                </a:cubicBezTo>
                <a:cubicBezTo>
                  <a:pt x="139" y="767"/>
                  <a:pt x="137" y="770"/>
                  <a:pt x="136" y="773"/>
                </a:cubicBezTo>
                <a:cubicBezTo>
                  <a:pt x="135" y="774"/>
                  <a:pt x="134" y="775"/>
                  <a:pt x="133" y="776"/>
                </a:cubicBezTo>
                <a:moveTo>
                  <a:pt x="138" y="771"/>
                </a:moveTo>
                <a:cubicBezTo>
                  <a:pt x="145" y="755"/>
                  <a:pt x="152" y="737"/>
                  <a:pt x="158" y="719"/>
                </a:cubicBezTo>
                <a:cubicBezTo>
                  <a:pt x="159" y="717"/>
                  <a:pt x="161" y="716"/>
                  <a:pt x="162" y="715"/>
                </a:cubicBezTo>
                <a:cubicBezTo>
                  <a:pt x="163" y="715"/>
                  <a:pt x="163" y="716"/>
                  <a:pt x="164" y="716"/>
                </a:cubicBezTo>
                <a:cubicBezTo>
                  <a:pt x="160" y="731"/>
                  <a:pt x="155" y="746"/>
                  <a:pt x="149" y="759"/>
                </a:cubicBezTo>
                <a:cubicBezTo>
                  <a:pt x="145" y="763"/>
                  <a:pt x="141" y="767"/>
                  <a:pt x="138" y="771"/>
                </a:cubicBezTo>
                <a:moveTo>
                  <a:pt x="190" y="767"/>
                </a:moveTo>
                <a:cubicBezTo>
                  <a:pt x="186" y="765"/>
                  <a:pt x="182" y="765"/>
                  <a:pt x="178" y="765"/>
                </a:cubicBezTo>
                <a:cubicBezTo>
                  <a:pt x="166" y="765"/>
                  <a:pt x="154" y="770"/>
                  <a:pt x="144" y="776"/>
                </a:cubicBezTo>
                <a:cubicBezTo>
                  <a:pt x="156" y="764"/>
                  <a:pt x="167" y="750"/>
                  <a:pt x="176" y="735"/>
                </a:cubicBezTo>
                <a:cubicBezTo>
                  <a:pt x="179" y="731"/>
                  <a:pt x="181" y="726"/>
                  <a:pt x="183" y="722"/>
                </a:cubicBezTo>
                <a:cubicBezTo>
                  <a:pt x="194" y="727"/>
                  <a:pt x="204" y="733"/>
                  <a:pt x="214" y="740"/>
                </a:cubicBezTo>
                <a:cubicBezTo>
                  <a:pt x="207" y="749"/>
                  <a:pt x="199" y="758"/>
                  <a:pt x="190" y="767"/>
                </a:cubicBezTo>
                <a:moveTo>
                  <a:pt x="220" y="731"/>
                </a:moveTo>
                <a:cubicBezTo>
                  <a:pt x="219" y="733"/>
                  <a:pt x="217" y="736"/>
                  <a:pt x="215" y="739"/>
                </a:cubicBezTo>
                <a:cubicBezTo>
                  <a:pt x="205" y="732"/>
                  <a:pt x="195" y="725"/>
                  <a:pt x="184" y="720"/>
                </a:cubicBezTo>
                <a:cubicBezTo>
                  <a:pt x="186" y="716"/>
                  <a:pt x="188" y="712"/>
                  <a:pt x="190" y="707"/>
                </a:cubicBezTo>
                <a:cubicBezTo>
                  <a:pt x="204" y="709"/>
                  <a:pt x="217" y="712"/>
                  <a:pt x="231" y="716"/>
                </a:cubicBezTo>
                <a:cubicBezTo>
                  <a:pt x="228" y="720"/>
                  <a:pt x="224" y="725"/>
                  <a:pt x="220" y="731"/>
                </a:cubicBezTo>
                <a:moveTo>
                  <a:pt x="235" y="711"/>
                </a:moveTo>
                <a:cubicBezTo>
                  <a:pt x="233" y="711"/>
                  <a:pt x="232" y="710"/>
                  <a:pt x="231" y="710"/>
                </a:cubicBezTo>
                <a:cubicBezTo>
                  <a:pt x="232" y="710"/>
                  <a:pt x="234" y="710"/>
                  <a:pt x="235" y="711"/>
                </a:cubicBezTo>
                <a:close/>
                <a:moveTo>
                  <a:pt x="328" y="734"/>
                </a:moveTo>
                <a:cubicBezTo>
                  <a:pt x="336" y="739"/>
                  <a:pt x="342" y="744"/>
                  <a:pt x="348" y="748"/>
                </a:cubicBezTo>
                <a:cubicBezTo>
                  <a:pt x="347" y="748"/>
                  <a:pt x="346" y="747"/>
                  <a:pt x="345" y="747"/>
                </a:cubicBezTo>
                <a:cubicBezTo>
                  <a:pt x="323" y="742"/>
                  <a:pt x="301" y="734"/>
                  <a:pt x="280" y="726"/>
                </a:cubicBezTo>
                <a:cubicBezTo>
                  <a:pt x="265" y="721"/>
                  <a:pt x="250" y="716"/>
                  <a:pt x="235" y="711"/>
                </a:cubicBezTo>
                <a:cubicBezTo>
                  <a:pt x="236" y="711"/>
                  <a:pt x="236" y="711"/>
                  <a:pt x="236" y="711"/>
                </a:cubicBezTo>
                <a:cubicBezTo>
                  <a:pt x="242" y="712"/>
                  <a:pt x="248" y="713"/>
                  <a:pt x="253" y="714"/>
                </a:cubicBezTo>
                <a:cubicBezTo>
                  <a:pt x="275" y="719"/>
                  <a:pt x="296" y="729"/>
                  <a:pt x="318" y="732"/>
                </a:cubicBezTo>
                <a:cubicBezTo>
                  <a:pt x="321" y="733"/>
                  <a:pt x="325" y="734"/>
                  <a:pt x="328" y="734"/>
                </a:cubicBezTo>
                <a:moveTo>
                  <a:pt x="253" y="692"/>
                </a:moveTo>
                <a:cubicBezTo>
                  <a:pt x="257" y="694"/>
                  <a:pt x="261" y="695"/>
                  <a:pt x="265" y="697"/>
                </a:cubicBezTo>
                <a:cubicBezTo>
                  <a:pt x="291" y="711"/>
                  <a:pt x="310" y="722"/>
                  <a:pt x="325" y="732"/>
                </a:cubicBezTo>
                <a:cubicBezTo>
                  <a:pt x="323" y="732"/>
                  <a:pt x="321" y="732"/>
                  <a:pt x="318" y="731"/>
                </a:cubicBezTo>
                <a:cubicBezTo>
                  <a:pt x="296" y="727"/>
                  <a:pt x="276" y="717"/>
                  <a:pt x="254" y="712"/>
                </a:cubicBezTo>
                <a:cubicBezTo>
                  <a:pt x="248" y="711"/>
                  <a:pt x="243" y="710"/>
                  <a:pt x="238" y="709"/>
                </a:cubicBezTo>
                <a:cubicBezTo>
                  <a:pt x="243" y="702"/>
                  <a:pt x="248" y="697"/>
                  <a:pt x="253" y="692"/>
                </a:cubicBezTo>
                <a:moveTo>
                  <a:pt x="201" y="686"/>
                </a:moveTo>
                <a:cubicBezTo>
                  <a:pt x="206" y="685"/>
                  <a:pt x="211" y="685"/>
                  <a:pt x="215" y="685"/>
                </a:cubicBezTo>
                <a:cubicBezTo>
                  <a:pt x="227" y="685"/>
                  <a:pt x="239" y="687"/>
                  <a:pt x="252" y="692"/>
                </a:cubicBezTo>
                <a:cubicBezTo>
                  <a:pt x="247" y="696"/>
                  <a:pt x="242" y="702"/>
                  <a:pt x="237" y="709"/>
                </a:cubicBezTo>
                <a:cubicBezTo>
                  <a:pt x="228" y="707"/>
                  <a:pt x="220" y="706"/>
                  <a:pt x="212" y="705"/>
                </a:cubicBezTo>
                <a:cubicBezTo>
                  <a:pt x="205" y="703"/>
                  <a:pt x="199" y="702"/>
                  <a:pt x="192" y="701"/>
                </a:cubicBezTo>
                <a:cubicBezTo>
                  <a:pt x="193" y="697"/>
                  <a:pt x="195" y="693"/>
                  <a:pt x="196" y="689"/>
                </a:cubicBezTo>
                <a:cubicBezTo>
                  <a:pt x="198" y="688"/>
                  <a:pt x="199" y="687"/>
                  <a:pt x="201" y="686"/>
                </a:cubicBezTo>
                <a:moveTo>
                  <a:pt x="196" y="622"/>
                </a:moveTo>
                <a:cubicBezTo>
                  <a:pt x="206" y="615"/>
                  <a:pt x="221" y="604"/>
                  <a:pt x="232" y="599"/>
                </a:cubicBezTo>
                <a:cubicBezTo>
                  <a:pt x="237" y="596"/>
                  <a:pt x="253" y="591"/>
                  <a:pt x="273" y="582"/>
                </a:cubicBezTo>
                <a:cubicBezTo>
                  <a:pt x="257" y="591"/>
                  <a:pt x="242" y="602"/>
                  <a:pt x="228" y="613"/>
                </a:cubicBezTo>
                <a:cubicBezTo>
                  <a:pt x="218" y="618"/>
                  <a:pt x="208" y="623"/>
                  <a:pt x="198" y="629"/>
                </a:cubicBezTo>
                <a:cubicBezTo>
                  <a:pt x="198" y="627"/>
                  <a:pt x="197" y="624"/>
                  <a:pt x="196" y="622"/>
                </a:cubicBezTo>
                <a:moveTo>
                  <a:pt x="199" y="636"/>
                </a:moveTo>
                <a:cubicBezTo>
                  <a:pt x="199" y="635"/>
                  <a:pt x="199" y="634"/>
                  <a:pt x="199" y="633"/>
                </a:cubicBezTo>
                <a:cubicBezTo>
                  <a:pt x="204" y="629"/>
                  <a:pt x="210" y="626"/>
                  <a:pt x="216" y="623"/>
                </a:cubicBezTo>
                <a:cubicBezTo>
                  <a:pt x="211" y="628"/>
                  <a:pt x="205" y="633"/>
                  <a:pt x="199" y="639"/>
                </a:cubicBezTo>
                <a:cubicBezTo>
                  <a:pt x="199" y="638"/>
                  <a:pt x="199" y="637"/>
                  <a:pt x="199" y="636"/>
                </a:cubicBezTo>
                <a:moveTo>
                  <a:pt x="200" y="644"/>
                </a:moveTo>
                <a:cubicBezTo>
                  <a:pt x="201" y="643"/>
                  <a:pt x="201" y="643"/>
                  <a:pt x="201" y="643"/>
                </a:cubicBezTo>
                <a:cubicBezTo>
                  <a:pt x="201" y="643"/>
                  <a:pt x="200" y="644"/>
                  <a:pt x="200" y="644"/>
                </a:cubicBezTo>
                <a:close/>
                <a:moveTo>
                  <a:pt x="200" y="645"/>
                </a:moveTo>
                <a:cubicBezTo>
                  <a:pt x="203" y="641"/>
                  <a:pt x="207" y="638"/>
                  <a:pt x="210" y="634"/>
                </a:cubicBezTo>
                <a:cubicBezTo>
                  <a:pt x="217" y="628"/>
                  <a:pt x="224" y="622"/>
                  <a:pt x="231" y="616"/>
                </a:cubicBezTo>
                <a:cubicBezTo>
                  <a:pt x="239" y="612"/>
                  <a:pt x="247" y="609"/>
                  <a:pt x="255" y="606"/>
                </a:cubicBezTo>
                <a:cubicBezTo>
                  <a:pt x="240" y="618"/>
                  <a:pt x="226" y="631"/>
                  <a:pt x="213" y="644"/>
                </a:cubicBezTo>
                <a:cubicBezTo>
                  <a:pt x="209" y="646"/>
                  <a:pt x="205" y="649"/>
                  <a:pt x="200" y="652"/>
                </a:cubicBezTo>
                <a:cubicBezTo>
                  <a:pt x="200" y="649"/>
                  <a:pt x="200" y="647"/>
                  <a:pt x="200" y="645"/>
                </a:cubicBezTo>
                <a:moveTo>
                  <a:pt x="211" y="646"/>
                </a:moveTo>
                <a:cubicBezTo>
                  <a:pt x="208" y="650"/>
                  <a:pt x="204" y="654"/>
                  <a:pt x="200" y="658"/>
                </a:cubicBezTo>
                <a:cubicBezTo>
                  <a:pt x="200" y="656"/>
                  <a:pt x="200" y="654"/>
                  <a:pt x="200" y="652"/>
                </a:cubicBezTo>
                <a:cubicBezTo>
                  <a:pt x="204" y="650"/>
                  <a:pt x="208" y="648"/>
                  <a:pt x="211" y="646"/>
                </a:cubicBezTo>
                <a:moveTo>
                  <a:pt x="258" y="638"/>
                </a:moveTo>
                <a:cubicBezTo>
                  <a:pt x="241" y="643"/>
                  <a:pt x="221" y="649"/>
                  <a:pt x="200" y="660"/>
                </a:cubicBezTo>
                <a:cubicBezTo>
                  <a:pt x="200" y="660"/>
                  <a:pt x="200" y="659"/>
                  <a:pt x="200" y="659"/>
                </a:cubicBezTo>
                <a:cubicBezTo>
                  <a:pt x="205" y="654"/>
                  <a:pt x="209" y="649"/>
                  <a:pt x="214" y="645"/>
                </a:cubicBezTo>
                <a:cubicBezTo>
                  <a:pt x="238" y="631"/>
                  <a:pt x="267" y="622"/>
                  <a:pt x="298" y="620"/>
                </a:cubicBezTo>
                <a:cubicBezTo>
                  <a:pt x="286" y="629"/>
                  <a:pt x="273" y="634"/>
                  <a:pt x="258" y="638"/>
                </a:cubicBezTo>
                <a:moveTo>
                  <a:pt x="326" y="576"/>
                </a:moveTo>
                <a:cubicBezTo>
                  <a:pt x="319" y="598"/>
                  <a:pt x="310" y="611"/>
                  <a:pt x="299" y="619"/>
                </a:cubicBezTo>
                <a:cubicBezTo>
                  <a:pt x="268" y="621"/>
                  <a:pt x="240" y="630"/>
                  <a:pt x="215" y="643"/>
                </a:cubicBezTo>
                <a:cubicBezTo>
                  <a:pt x="228" y="630"/>
                  <a:pt x="242" y="617"/>
                  <a:pt x="257" y="605"/>
                </a:cubicBezTo>
                <a:cubicBezTo>
                  <a:pt x="260" y="604"/>
                  <a:pt x="263" y="602"/>
                  <a:pt x="265" y="601"/>
                </a:cubicBezTo>
                <a:cubicBezTo>
                  <a:pt x="286" y="593"/>
                  <a:pt x="307" y="584"/>
                  <a:pt x="327" y="573"/>
                </a:cubicBezTo>
                <a:cubicBezTo>
                  <a:pt x="326" y="574"/>
                  <a:pt x="326" y="575"/>
                  <a:pt x="326" y="576"/>
                </a:cubicBezTo>
                <a:moveTo>
                  <a:pt x="328" y="569"/>
                </a:moveTo>
                <a:cubicBezTo>
                  <a:pt x="308" y="580"/>
                  <a:pt x="287" y="589"/>
                  <a:pt x="267" y="597"/>
                </a:cubicBezTo>
                <a:cubicBezTo>
                  <a:pt x="281" y="586"/>
                  <a:pt x="297" y="575"/>
                  <a:pt x="313" y="566"/>
                </a:cubicBezTo>
                <a:cubicBezTo>
                  <a:pt x="318" y="563"/>
                  <a:pt x="323" y="561"/>
                  <a:pt x="328" y="559"/>
                </a:cubicBezTo>
                <a:cubicBezTo>
                  <a:pt x="328" y="560"/>
                  <a:pt x="328" y="560"/>
                  <a:pt x="328" y="561"/>
                </a:cubicBezTo>
                <a:cubicBezTo>
                  <a:pt x="328" y="564"/>
                  <a:pt x="328" y="566"/>
                  <a:pt x="328" y="569"/>
                </a:cubicBezTo>
                <a:moveTo>
                  <a:pt x="328" y="552"/>
                </a:moveTo>
                <a:cubicBezTo>
                  <a:pt x="344" y="541"/>
                  <a:pt x="359" y="528"/>
                  <a:pt x="370" y="513"/>
                </a:cubicBezTo>
                <a:cubicBezTo>
                  <a:pt x="377" y="512"/>
                  <a:pt x="384" y="510"/>
                  <a:pt x="392" y="508"/>
                </a:cubicBezTo>
                <a:cubicBezTo>
                  <a:pt x="389" y="513"/>
                  <a:pt x="385" y="518"/>
                  <a:pt x="382" y="523"/>
                </a:cubicBezTo>
                <a:cubicBezTo>
                  <a:pt x="379" y="526"/>
                  <a:pt x="376" y="530"/>
                  <a:pt x="374" y="533"/>
                </a:cubicBezTo>
                <a:cubicBezTo>
                  <a:pt x="359" y="538"/>
                  <a:pt x="345" y="545"/>
                  <a:pt x="332" y="551"/>
                </a:cubicBezTo>
                <a:cubicBezTo>
                  <a:pt x="331" y="552"/>
                  <a:pt x="330" y="552"/>
                  <a:pt x="328" y="553"/>
                </a:cubicBezTo>
                <a:cubicBezTo>
                  <a:pt x="328" y="552"/>
                  <a:pt x="328" y="552"/>
                  <a:pt x="328" y="552"/>
                </a:cubicBezTo>
                <a:moveTo>
                  <a:pt x="328" y="568"/>
                </a:moveTo>
                <a:cubicBezTo>
                  <a:pt x="329" y="566"/>
                  <a:pt x="329" y="563"/>
                  <a:pt x="329" y="561"/>
                </a:cubicBezTo>
                <a:cubicBezTo>
                  <a:pt x="329" y="560"/>
                  <a:pt x="329" y="560"/>
                  <a:pt x="329" y="559"/>
                </a:cubicBezTo>
                <a:cubicBezTo>
                  <a:pt x="330" y="559"/>
                  <a:pt x="331" y="558"/>
                  <a:pt x="332" y="558"/>
                </a:cubicBezTo>
                <a:cubicBezTo>
                  <a:pt x="333" y="558"/>
                  <a:pt x="333" y="558"/>
                  <a:pt x="333" y="558"/>
                </a:cubicBezTo>
                <a:cubicBezTo>
                  <a:pt x="339" y="556"/>
                  <a:pt x="345" y="554"/>
                  <a:pt x="352" y="553"/>
                </a:cubicBezTo>
                <a:cubicBezTo>
                  <a:pt x="344" y="559"/>
                  <a:pt x="336" y="564"/>
                  <a:pt x="328" y="568"/>
                </a:cubicBezTo>
                <a:moveTo>
                  <a:pt x="353" y="552"/>
                </a:moveTo>
                <a:cubicBezTo>
                  <a:pt x="349" y="553"/>
                  <a:pt x="346" y="554"/>
                  <a:pt x="342" y="555"/>
                </a:cubicBezTo>
                <a:cubicBezTo>
                  <a:pt x="346" y="553"/>
                  <a:pt x="350" y="552"/>
                  <a:pt x="355" y="551"/>
                </a:cubicBezTo>
                <a:cubicBezTo>
                  <a:pt x="354" y="551"/>
                  <a:pt x="353" y="552"/>
                  <a:pt x="353" y="552"/>
                </a:cubicBezTo>
                <a:moveTo>
                  <a:pt x="361" y="545"/>
                </a:moveTo>
                <a:cubicBezTo>
                  <a:pt x="353" y="547"/>
                  <a:pt x="345" y="550"/>
                  <a:pt x="338" y="552"/>
                </a:cubicBezTo>
                <a:cubicBezTo>
                  <a:pt x="338" y="552"/>
                  <a:pt x="339" y="552"/>
                  <a:pt x="340" y="551"/>
                </a:cubicBezTo>
                <a:cubicBezTo>
                  <a:pt x="348" y="548"/>
                  <a:pt x="356" y="545"/>
                  <a:pt x="364" y="543"/>
                </a:cubicBezTo>
                <a:cubicBezTo>
                  <a:pt x="363" y="544"/>
                  <a:pt x="362" y="544"/>
                  <a:pt x="361" y="545"/>
                </a:cubicBezTo>
                <a:moveTo>
                  <a:pt x="370" y="537"/>
                </a:moveTo>
                <a:cubicBezTo>
                  <a:pt x="370" y="537"/>
                  <a:pt x="370" y="537"/>
                  <a:pt x="370" y="537"/>
                </a:cubicBezTo>
                <a:cubicBezTo>
                  <a:pt x="368" y="538"/>
                  <a:pt x="366" y="539"/>
                  <a:pt x="364" y="539"/>
                </a:cubicBezTo>
                <a:cubicBezTo>
                  <a:pt x="366" y="539"/>
                  <a:pt x="368" y="538"/>
                  <a:pt x="370" y="537"/>
                </a:cubicBezTo>
                <a:moveTo>
                  <a:pt x="368" y="539"/>
                </a:moveTo>
                <a:cubicBezTo>
                  <a:pt x="368" y="539"/>
                  <a:pt x="368" y="539"/>
                  <a:pt x="368" y="539"/>
                </a:cubicBezTo>
                <a:cubicBezTo>
                  <a:pt x="367" y="539"/>
                  <a:pt x="366" y="540"/>
                  <a:pt x="365" y="540"/>
                </a:cubicBezTo>
                <a:cubicBezTo>
                  <a:pt x="366" y="540"/>
                  <a:pt x="367" y="539"/>
                  <a:pt x="368" y="539"/>
                </a:cubicBezTo>
                <a:moveTo>
                  <a:pt x="371" y="543"/>
                </a:moveTo>
                <a:cubicBezTo>
                  <a:pt x="369" y="543"/>
                  <a:pt x="368" y="543"/>
                  <a:pt x="367" y="544"/>
                </a:cubicBezTo>
                <a:cubicBezTo>
                  <a:pt x="368" y="543"/>
                  <a:pt x="369" y="542"/>
                  <a:pt x="370" y="541"/>
                </a:cubicBezTo>
                <a:cubicBezTo>
                  <a:pt x="404" y="530"/>
                  <a:pt x="438" y="522"/>
                  <a:pt x="472" y="511"/>
                </a:cubicBezTo>
                <a:cubicBezTo>
                  <a:pt x="484" y="508"/>
                  <a:pt x="496" y="504"/>
                  <a:pt x="508" y="500"/>
                </a:cubicBezTo>
                <a:cubicBezTo>
                  <a:pt x="515" y="501"/>
                  <a:pt x="522" y="501"/>
                  <a:pt x="530" y="502"/>
                </a:cubicBezTo>
                <a:cubicBezTo>
                  <a:pt x="478" y="521"/>
                  <a:pt x="424" y="532"/>
                  <a:pt x="371" y="543"/>
                </a:cubicBezTo>
                <a:moveTo>
                  <a:pt x="668" y="571"/>
                </a:moveTo>
                <a:cubicBezTo>
                  <a:pt x="670" y="575"/>
                  <a:pt x="671" y="584"/>
                  <a:pt x="670" y="594"/>
                </a:cubicBezTo>
                <a:cubicBezTo>
                  <a:pt x="668" y="604"/>
                  <a:pt x="663" y="615"/>
                  <a:pt x="651" y="621"/>
                </a:cubicBezTo>
                <a:cubicBezTo>
                  <a:pt x="642" y="626"/>
                  <a:pt x="634" y="627"/>
                  <a:pt x="627" y="626"/>
                </a:cubicBezTo>
                <a:cubicBezTo>
                  <a:pt x="616" y="624"/>
                  <a:pt x="608" y="618"/>
                  <a:pt x="604" y="612"/>
                </a:cubicBezTo>
                <a:cubicBezTo>
                  <a:pt x="600" y="606"/>
                  <a:pt x="599" y="599"/>
                  <a:pt x="600" y="592"/>
                </a:cubicBezTo>
                <a:cubicBezTo>
                  <a:pt x="601" y="586"/>
                  <a:pt x="604" y="581"/>
                  <a:pt x="608" y="577"/>
                </a:cubicBezTo>
                <a:cubicBezTo>
                  <a:pt x="612" y="574"/>
                  <a:pt x="617" y="573"/>
                  <a:pt x="621" y="573"/>
                </a:cubicBezTo>
                <a:cubicBezTo>
                  <a:pt x="625" y="574"/>
                  <a:pt x="629" y="576"/>
                  <a:pt x="631" y="579"/>
                </a:cubicBezTo>
                <a:cubicBezTo>
                  <a:pt x="633" y="582"/>
                  <a:pt x="634" y="585"/>
                  <a:pt x="633" y="589"/>
                </a:cubicBezTo>
                <a:cubicBezTo>
                  <a:pt x="633" y="591"/>
                  <a:pt x="632" y="593"/>
                  <a:pt x="630" y="595"/>
                </a:cubicBezTo>
                <a:cubicBezTo>
                  <a:pt x="627" y="600"/>
                  <a:pt x="622" y="599"/>
                  <a:pt x="622" y="599"/>
                </a:cubicBezTo>
                <a:cubicBezTo>
                  <a:pt x="622" y="599"/>
                  <a:pt x="622" y="599"/>
                  <a:pt x="622" y="599"/>
                </a:cubicBezTo>
                <a:cubicBezTo>
                  <a:pt x="621" y="599"/>
                  <a:pt x="621" y="599"/>
                  <a:pt x="621" y="599"/>
                </a:cubicBezTo>
                <a:cubicBezTo>
                  <a:pt x="621" y="600"/>
                  <a:pt x="621" y="600"/>
                  <a:pt x="621" y="600"/>
                </a:cubicBezTo>
                <a:cubicBezTo>
                  <a:pt x="623" y="604"/>
                  <a:pt x="626" y="606"/>
                  <a:pt x="630" y="606"/>
                </a:cubicBezTo>
                <a:cubicBezTo>
                  <a:pt x="636" y="607"/>
                  <a:pt x="641" y="604"/>
                  <a:pt x="641" y="604"/>
                </a:cubicBezTo>
                <a:cubicBezTo>
                  <a:pt x="650" y="600"/>
                  <a:pt x="653" y="593"/>
                  <a:pt x="655" y="585"/>
                </a:cubicBezTo>
                <a:cubicBezTo>
                  <a:pt x="656" y="575"/>
                  <a:pt x="653" y="564"/>
                  <a:pt x="650" y="558"/>
                </a:cubicBezTo>
                <a:cubicBezTo>
                  <a:pt x="646" y="550"/>
                  <a:pt x="640" y="545"/>
                  <a:pt x="637" y="543"/>
                </a:cubicBezTo>
                <a:cubicBezTo>
                  <a:pt x="654" y="548"/>
                  <a:pt x="663" y="563"/>
                  <a:pt x="668" y="571"/>
                </a:cubicBezTo>
                <a:moveTo>
                  <a:pt x="559" y="491"/>
                </a:moveTo>
                <a:cubicBezTo>
                  <a:pt x="559" y="491"/>
                  <a:pt x="558" y="491"/>
                  <a:pt x="558" y="491"/>
                </a:cubicBezTo>
                <a:cubicBezTo>
                  <a:pt x="565" y="488"/>
                  <a:pt x="573" y="484"/>
                  <a:pt x="580" y="482"/>
                </a:cubicBezTo>
                <a:cubicBezTo>
                  <a:pt x="573" y="485"/>
                  <a:pt x="566" y="488"/>
                  <a:pt x="559" y="491"/>
                </a:cubicBezTo>
                <a:moveTo>
                  <a:pt x="786" y="509"/>
                </a:moveTo>
                <a:cubicBezTo>
                  <a:pt x="786" y="516"/>
                  <a:pt x="785" y="522"/>
                  <a:pt x="784" y="529"/>
                </a:cubicBezTo>
                <a:cubicBezTo>
                  <a:pt x="777" y="555"/>
                  <a:pt x="752" y="573"/>
                  <a:pt x="726" y="573"/>
                </a:cubicBezTo>
                <a:cubicBezTo>
                  <a:pt x="721" y="573"/>
                  <a:pt x="716" y="572"/>
                  <a:pt x="711" y="571"/>
                </a:cubicBezTo>
                <a:cubicBezTo>
                  <a:pt x="689" y="566"/>
                  <a:pt x="675" y="546"/>
                  <a:pt x="675" y="525"/>
                </a:cubicBezTo>
                <a:cubicBezTo>
                  <a:pt x="675" y="521"/>
                  <a:pt x="676" y="517"/>
                  <a:pt x="677" y="513"/>
                </a:cubicBezTo>
                <a:cubicBezTo>
                  <a:pt x="679" y="503"/>
                  <a:pt x="685" y="495"/>
                  <a:pt x="693" y="491"/>
                </a:cubicBezTo>
                <a:cubicBezTo>
                  <a:pt x="698" y="496"/>
                  <a:pt x="702" y="502"/>
                  <a:pt x="704" y="509"/>
                </a:cubicBezTo>
                <a:cubicBezTo>
                  <a:pt x="702" y="511"/>
                  <a:pt x="701" y="513"/>
                  <a:pt x="700" y="516"/>
                </a:cubicBezTo>
                <a:cubicBezTo>
                  <a:pt x="700" y="518"/>
                  <a:pt x="699" y="520"/>
                  <a:pt x="699" y="521"/>
                </a:cubicBezTo>
                <a:cubicBezTo>
                  <a:pt x="699" y="529"/>
                  <a:pt x="704" y="536"/>
                  <a:pt x="710" y="540"/>
                </a:cubicBezTo>
                <a:cubicBezTo>
                  <a:pt x="710" y="540"/>
                  <a:pt x="710" y="540"/>
                  <a:pt x="710" y="540"/>
                </a:cubicBezTo>
                <a:cubicBezTo>
                  <a:pt x="710" y="545"/>
                  <a:pt x="710" y="550"/>
                  <a:pt x="709" y="555"/>
                </a:cubicBezTo>
                <a:cubicBezTo>
                  <a:pt x="710" y="555"/>
                  <a:pt x="710" y="555"/>
                  <a:pt x="710" y="555"/>
                </a:cubicBezTo>
                <a:cubicBezTo>
                  <a:pt x="711" y="551"/>
                  <a:pt x="711" y="545"/>
                  <a:pt x="711" y="540"/>
                </a:cubicBezTo>
                <a:cubicBezTo>
                  <a:pt x="712" y="541"/>
                  <a:pt x="714" y="541"/>
                  <a:pt x="715" y="541"/>
                </a:cubicBezTo>
                <a:cubicBezTo>
                  <a:pt x="717" y="542"/>
                  <a:pt x="719" y="542"/>
                  <a:pt x="721" y="542"/>
                </a:cubicBezTo>
                <a:cubicBezTo>
                  <a:pt x="733" y="542"/>
                  <a:pt x="743" y="535"/>
                  <a:pt x="746" y="523"/>
                </a:cubicBezTo>
                <a:cubicBezTo>
                  <a:pt x="747" y="520"/>
                  <a:pt x="747" y="518"/>
                  <a:pt x="747" y="515"/>
                </a:cubicBezTo>
                <a:cubicBezTo>
                  <a:pt x="747" y="501"/>
                  <a:pt x="738" y="488"/>
                  <a:pt x="724" y="484"/>
                </a:cubicBezTo>
                <a:cubicBezTo>
                  <a:pt x="720" y="483"/>
                  <a:pt x="717" y="483"/>
                  <a:pt x="713" y="483"/>
                </a:cubicBezTo>
                <a:cubicBezTo>
                  <a:pt x="706" y="483"/>
                  <a:pt x="699" y="485"/>
                  <a:pt x="692" y="489"/>
                </a:cubicBezTo>
                <a:cubicBezTo>
                  <a:pt x="690" y="486"/>
                  <a:pt x="687" y="484"/>
                  <a:pt x="684" y="482"/>
                </a:cubicBezTo>
                <a:cubicBezTo>
                  <a:pt x="668" y="473"/>
                  <a:pt x="651" y="469"/>
                  <a:pt x="634" y="469"/>
                </a:cubicBezTo>
                <a:cubicBezTo>
                  <a:pt x="623" y="469"/>
                  <a:pt x="613" y="471"/>
                  <a:pt x="602" y="474"/>
                </a:cubicBezTo>
                <a:cubicBezTo>
                  <a:pt x="615" y="467"/>
                  <a:pt x="628" y="459"/>
                  <a:pt x="640" y="450"/>
                </a:cubicBezTo>
                <a:cubicBezTo>
                  <a:pt x="660" y="438"/>
                  <a:pt x="684" y="432"/>
                  <a:pt x="707" y="433"/>
                </a:cubicBezTo>
                <a:cubicBezTo>
                  <a:pt x="715" y="433"/>
                  <a:pt x="723" y="434"/>
                  <a:pt x="731" y="436"/>
                </a:cubicBezTo>
                <a:cubicBezTo>
                  <a:pt x="730" y="437"/>
                  <a:pt x="730" y="437"/>
                  <a:pt x="730" y="437"/>
                </a:cubicBezTo>
                <a:cubicBezTo>
                  <a:pt x="764" y="446"/>
                  <a:pt x="786" y="476"/>
                  <a:pt x="786" y="509"/>
                </a:cubicBezTo>
                <a:moveTo>
                  <a:pt x="706" y="510"/>
                </a:moveTo>
                <a:cubicBezTo>
                  <a:pt x="709" y="507"/>
                  <a:pt x="712" y="505"/>
                  <a:pt x="716" y="505"/>
                </a:cubicBezTo>
                <a:cubicBezTo>
                  <a:pt x="718" y="505"/>
                  <a:pt x="719" y="505"/>
                  <a:pt x="720" y="506"/>
                </a:cubicBezTo>
                <a:cubicBezTo>
                  <a:pt x="725" y="507"/>
                  <a:pt x="729" y="512"/>
                  <a:pt x="729" y="517"/>
                </a:cubicBezTo>
                <a:cubicBezTo>
                  <a:pt x="729" y="518"/>
                  <a:pt x="729" y="519"/>
                  <a:pt x="729" y="520"/>
                </a:cubicBezTo>
                <a:cubicBezTo>
                  <a:pt x="727" y="525"/>
                  <a:pt x="724" y="527"/>
                  <a:pt x="720" y="527"/>
                </a:cubicBezTo>
                <a:cubicBezTo>
                  <a:pt x="719" y="527"/>
                  <a:pt x="718" y="527"/>
                  <a:pt x="717" y="527"/>
                </a:cubicBezTo>
                <a:cubicBezTo>
                  <a:pt x="714" y="526"/>
                  <a:pt x="712" y="523"/>
                  <a:pt x="712" y="520"/>
                </a:cubicBezTo>
                <a:cubicBezTo>
                  <a:pt x="712" y="519"/>
                  <a:pt x="712" y="519"/>
                  <a:pt x="712" y="518"/>
                </a:cubicBezTo>
                <a:cubicBezTo>
                  <a:pt x="713" y="516"/>
                  <a:pt x="715" y="514"/>
                  <a:pt x="717" y="514"/>
                </a:cubicBezTo>
                <a:cubicBezTo>
                  <a:pt x="718" y="514"/>
                  <a:pt x="718" y="514"/>
                  <a:pt x="719" y="514"/>
                </a:cubicBezTo>
                <a:cubicBezTo>
                  <a:pt x="721" y="515"/>
                  <a:pt x="722" y="516"/>
                  <a:pt x="722" y="518"/>
                </a:cubicBezTo>
                <a:cubicBezTo>
                  <a:pt x="722" y="519"/>
                  <a:pt x="722" y="519"/>
                  <a:pt x="722" y="519"/>
                </a:cubicBezTo>
                <a:cubicBezTo>
                  <a:pt x="722" y="521"/>
                  <a:pt x="720" y="522"/>
                  <a:pt x="719" y="522"/>
                </a:cubicBezTo>
                <a:cubicBezTo>
                  <a:pt x="718" y="522"/>
                  <a:pt x="718" y="522"/>
                  <a:pt x="718" y="522"/>
                </a:cubicBezTo>
                <a:cubicBezTo>
                  <a:pt x="717" y="521"/>
                  <a:pt x="716" y="520"/>
                  <a:pt x="716" y="519"/>
                </a:cubicBezTo>
                <a:cubicBezTo>
                  <a:pt x="716" y="519"/>
                  <a:pt x="716" y="519"/>
                  <a:pt x="716" y="519"/>
                </a:cubicBezTo>
                <a:cubicBezTo>
                  <a:pt x="716" y="518"/>
                  <a:pt x="717" y="517"/>
                  <a:pt x="718" y="517"/>
                </a:cubicBezTo>
                <a:cubicBezTo>
                  <a:pt x="718" y="517"/>
                  <a:pt x="718" y="517"/>
                  <a:pt x="718" y="517"/>
                </a:cubicBezTo>
                <a:cubicBezTo>
                  <a:pt x="719" y="518"/>
                  <a:pt x="719" y="518"/>
                  <a:pt x="719" y="519"/>
                </a:cubicBezTo>
                <a:cubicBezTo>
                  <a:pt x="719" y="519"/>
                  <a:pt x="719" y="519"/>
                  <a:pt x="719" y="519"/>
                </a:cubicBezTo>
                <a:cubicBezTo>
                  <a:pt x="721" y="519"/>
                  <a:pt x="721" y="519"/>
                  <a:pt x="721" y="519"/>
                </a:cubicBezTo>
                <a:cubicBezTo>
                  <a:pt x="721" y="519"/>
                  <a:pt x="721" y="519"/>
                  <a:pt x="721" y="519"/>
                </a:cubicBezTo>
                <a:cubicBezTo>
                  <a:pt x="721" y="517"/>
                  <a:pt x="720" y="516"/>
                  <a:pt x="719" y="516"/>
                </a:cubicBezTo>
                <a:cubicBezTo>
                  <a:pt x="719" y="516"/>
                  <a:pt x="718" y="516"/>
                  <a:pt x="718" y="516"/>
                </a:cubicBezTo>
                <a:cubicBezTo>
                  <a:pt x="716" y="516"/>
                  <a:pt x="715" y="517"/>
                  <a:pt x="714" y="518"/>
                </a:cubicBezTo>
                <a:cubicBezTo>
                  <a:pt x="714" y="519"/>
                  <a:pt x="714" y="519"/>
                  <a:pt x="714" y="519"/>
                </a:cubicBezTo>
                <a:cubicBezTo>
                  <a:pt x="714" y="521"/>
                  <a:pt x="716" y="523"/>
                  <a:pt x="717" y="523"/>
                </a:cubicBezTo>
                <a:cubicBezTo>
                  <a:pt x="718" y="524"/>
                  <a:pt x="718" y="524"/>
                  <a:pt x="719" y="524"/>
                </a:cubicBezTo>
                <a:cubicBezTo>
                  <a:pt x="721" y="524"/>
                  <a:pt x="723" y="522"/>
                  <a:pt x="724" y="520"/>
                </a:cubicBezTo>
                <a:cubicBezTo>
                  <a:pt x="724" y="519"/>
                  <a:pt x="724" y="519"/>
                  <a:pt x="724" y="518"/>
                </a:cubicBezTo>
                <a:cubicBezTo>
                  <a:pt x="724" y="516"/>
                  <a:pt x="722" y="513"/>
                  <a:pt x="719" y="512"/>
                </a:cubicBezTo>
                <a:cubicBezTo>
                  <a:pt x="719" y="512"/>
                  <a:pt x="718" y="512"/>
                  <a:pt x="717" y="512"/>
                </a:cubicBezTo>
                <a:cubicBezTo>
                  <a:pt x="714" y="512"/>
                  <a:pt x="711" y="514"/>
                  <a:pt x="710" y="518"/>
                </a:cubicBezTo>
                <a:cubicBezTo>
                  <a:pt x="710" y="518"/>
                  <a:pt x="710" y="519"/>
                  <a:pt x="710" y="520"/>
                </a:cubicBezTo>
                <a:cubicBezTo>
                  <a:pt x="710" y="524"/>
                  <a:pt x="713" y="528"/>
                  <a:pt x="717" y="529"/>
                </a:cubicBezTo>
                <a:cubicBezTo>
                  <a:pt x="718" y="529"/>
                  <a:pt x="719" y="529"/>
                  <a:pt x="720" y="529"/>
                </a:cubicBezTo>
                <a:cubicBezTo>
                  <a:pt x="724" y="529"/>
                  <a:pt x="729" y="526"/>
                  <a:pt x="730" y="521"/>
                </a:cubicBezTo>
                <a:cubicBezTo>
                  <a:pt x="731" y="520"/>
                  <a:pt x="731" y="518"/>
                  <a:pt x="731" y="517"/>
                </a:cubicBezTo>
                <a:cubicBezTo>
                  <a:pt x="731" y="511"/>
                  <a:pt x="727" y="506"/>
                  <a:pt x="721" y="504"/>
                </a:cubicBezTo>
                <a:cubicBezTo>
                  <a:pt x="719" y="504"/>
                  <a:pt x="718" y="504"/>
                  <a:pt x="716" y="504"/>
                </a:cubicBezTo>
                <a:cubicBezTo>
                  <a:pt x="712" y="504"/>
                  <a:pt x="708" y="505"/>
                  <a:pt x="705" y="508"/>
                </a:cubicBezTo>
                <a:cubicBezTo>
                  <a:pt x="702" y="501"/>
                  <a:pt x="699" y="495"/>
                  <a:pt x="694" y="490"/>
                </a:cubicBezTo>
                <a:cubicBezTo>
                  <a:pt x="699" y="487"/>
                  <a:pt x="706" y="484"/>
                  <a:pt x="713" y="484"/>
                </a:cubicBezTo>
                <a:cubicBezTo>
                  <a:pt x="717" y="484"/>
                  <a:pt x="720" y="485"/>
                  <a:pt x="723" y="486"/>
                </a:cubicBezTo>
                <a:cubicBezTo>
                  <a:pt x="737" y="489"/>
                  <a:pt x="746" y="502"/>
                  <a:pt x="746" y="515"/>
                </a:cubicBezTo>
                <a:cubicBezTo>
                  <a:pt x="746" y="518"/>
                  <a:pt x="745" y="520"/>
                  <a:pt x="745" y="523"/>
                </a:cubicBezTo>
                <a:cubicBezTo>
                  <a:pt x="742" y="533"/>
                  <a:pt x="732" y="541"/>
                  <a:pt x="721" y="541"/>
                </a:cubicBezTo>
                <a:cubicBezTo>
                  <a:pt x="719" y="541"/>
                  <a:pt x="717" y="540"/>
                  <a:pt x="715" y="540"/>
                </a:cubicBezTo>
                <a:cubicBezTo>
                  <a:pt x="714" y="539"/>
                  <a:pt x="712" y="539"/>
                  <a:pt x="711" y="538"/>
                </a:cubicBezTo>
                <a:cubicBezTo>
                  <a:pt x="711" y="529"/>
                  <a:pt x="709" y="519"/>
                  <a:pt x="706" y="510"/>
                </a:cubicBezTo>
                <a:moveTo>
                  <a:pt x="710" y="538"/>
                </a:moveTo>
                <a:cubicBezTo>
                  <a:pt x="705" y="534"/>
                  <a:pt x="701" y="528"/>
                  <a:pt x="701" y="521"/>
                </a:cubicBezTo>
                <a:cubicBezTo>
                  <a:pt x="701" y="520"/>
                  <a:pt x="701" y="518"/>
                  <a:pt x="702" y="517"/>
                </a:cubicBezTo>
                <a:cubicBezTo>
                  <a:pt x="702" y="514"/>
                  <a:pt x="704" y="512"/>
                  <a:pt x="705" y="510"/>
                </a:cubicBezTo>
                <a:cubicBezTo>
                  <a:pt x="708" y="519"/>
                  <a:pt x="710" y="528"/>
                  <a:pt x="710" y="538"/>
                </a:cubicBezTo>
                <a:moveTo>
                  <a:pt x="805" y="503"/>
                </a:moveTo>
                <a:cubicBezTo>
                  <a:pt x="805" y="503"/>
                  <a:pt x="805" y="503"/>
                  <a:pt x="805" y="503"/>
                </a:cubicBezTo>
                <a:cubicBezTo>
                  <a:pt x="805" y="503"/>
                  <a:pt x="805" y="503"/>
                  <a:pt x="805" y="503"/>
                </a:cubicBezTo>
                <a:cubicBezTo>
                  <a:pt x="805" y="503"/>
                  <a:pt x="805" y="503"/>
                  <a:pt x="805" y="503"/>
                </a:cubicBezTo>
                <a:moveTo>
                  <a:pt x="803" y="497"/>
                </a:moveTo>
                <a:cubicBezTo>
                  <a:pt x="804" y="499"/>
                  <a:pt x="806" y="501"/>
                  <a:pt x="808" y="502"/>
                </a:cubicBezTo>
                <a:cubicBezTo>
                  <a:pt x="810" y="504"/>
                  <a:pt x="813" y="504"/>
                  <a:pt x="815" y="504"/>
                </a:cubicBezTo>
                <a:cubicBezTo>
                  <a:pt x="817" y="504"/>
                  <a:pt x="818" y="504"/>
                  <a:pt x="820" y="503"/>
                </a:cubicBezTo>
                <a:cubicBezTo>
                  <a:pt x="821" y="502"/>
                  <a:pt x="821" y="501"/>
                  <a:pt x="821" y="500"/>
                </a:cubicBezTo>
                <a:cubicBezTo>
                  <a:pt x="821" y="500"/>
                  <a:pt x="821" y="500"/>
                  <a:pt x="821" y="500"/>
                </a:cubicBezTo>
                <a:cubicBezTo>
                  <a:pt x="821" y="500"/>
                  <a:pt x="821" y="500"/>
                  <a:pt x="821" y="500"/>
                </a:cubicBezTo>
                <a:cubicBezTo>
                  <a:pt x="822" y="499"/>
                  <a:pt x="822" y="499"/>
                  <a:pt x="822" y="498"/>
                </a:cubicBezTo>
                <a:cubicBezTo>
                  <a:pt x="822" y="498"/>
                  <a:pt x="822" y="498"/>
                  <a:pt x="822" y="498"/>
                </a:cubicBezTo>
                <a:cubicBezTo>
                  <a:pt x="822" y="498"/>
                  <a:pt x="822" y="498"/>
                  <a:pt x="822" y="498"/>
                </a:cubicBezTo>
                <a:cubicBezTo>
                  <a:pt x="822" y="497"/>
                  <a:pt x="822" y="495"/>
                  <a:pt x="823" y="495"/>
                </a:cubicBezTo>
                <a:cubicBezTo>
                  <a:pt x="823" y="495"/>
                  <a:pt x="823" y="495"/>
                  <a:pt x="823" y="495"/>
                </a:cubicBezTo>
                <a:cubicBezTo>
                  <a:pt x="824" y="495"/>
                  <a:pt x="825" y="495"/>
                  <a:pt x="825" y="498"/>
                </a:cubicBezTo>
                <a:cubicBezTo>
                  <a:pt x="825" y="498"/>
                  <a:pt x="825" y="498"/>
                  <a:pt x="825" y="498"/>
                </a:cubicBezTo>
                <a:cubicBezTo>
                  <a:pt x="826" y="499"/>
                  <a:pt x="825" y="503"/>
                  <a:pt x="821" y="505"/>
                </a:cubicBezTo>
                <a:cubicBezTo>
                  <a:pt x="820" y="506"/>
                  <a:pt x="818" y="507"/>
                  <a:pt x="816" y="507"/>
                </a:cubicBezTo>
                <a:cubicBezTo>
                  <a:pt x="815" y="507"/>
                  <a:pt x="815" y="507"/>
                  <a:pt x="814" y="506"/>
                </a:cubicBezTo>
                <a:cubicBezTo>
                  <a:pt x="812" y="506"/>
                  <a:pt x="809" y="505"/>
                  <a:pt x="807" y="503"/>
                </a:cubicBezTo>
                <a:cubicBezTo>
                  <a:pt x="805" y="501"/>
                  <a:pt x="804" y="499"/>
                  <a:pt x="803" y="497"/>
                </a:cubicBezTo>
                <a:moveTo>
                  <a:pt x="808" y="516"/>
                </a:moveTo>
                <a:cubicBezTo>
                  <a:pt x="810" y="521"/>
                  <a:pt x="813" y="528"/>
                  <a:pt x="819" y="533"/>
                </a:cubicBezTo>
                <a:cubicBezTo>
                  <a:pt x="823" y="537"/>
                  <a:pt x="828" y="539"/>
                  <a:pt x="832" y="539"/>
                </a:cubicBezTo>
                <a:cubicBezTo>
                  <a:pt x="834" y="539"/>
                  <a:pt x="836" y="539"/>
                  <a:pt x="838" y="537"/>
                </a:cubicBezTo>
                <a:cubicBezTo>
                  <a:pt x="840" y="536"/>
                  <a:pt x="841" y="534"/>
                  <a:pt x="842" y="533"/>
                </a:cubicBezTo>
                <a:cubicBezTo>
                  <a:pt x="842" y="532"/>
                  <a:pt x="842" y="532"/>
                  <a:pt x="842" y="531"/>
                </a:cubicBezTo>
                <a:cubicBezTo>
                  <a:pt x="842" y="531"/>
                  <a:pt x="842" y="531"/>
                  <a:pt x="842" y="531"/>
                </a:cubicBezTo>
                <a:cubicBezTo>
                  <a:pt x="842" y="531"/>
                  <a:pt x="842" y="531"/>
                  <a:pt x="842" y="531"/>
                </a:cubicBezTo>
                <a:cubicBezTo>
                  <a:pt x="843" y="529"/>
                  <a:pt x="844" y="526"/>
                  <a:pt x="846" y="525"/>
                </a:cubicBezTo>
                <a:cubicBezTo>
                  <a:pt x="846" y="525"/>
                  <a:pt x="846" y="525"/>
                  <a:pt x="847" y="525"/>
                </a:cubicBezTo>
                <a:cubicBezTo>
                  <a:pt x="848" y="525"/>
                  <a:pt x="851" y="526"/>
                  <a:pt x="851" y="530"/>
                </a:cubicBezTo>
                <a:cubicBezTo>
                  <a:pt x="851" y="531"/>
                  <a:pt x="851" y="531"/>
                  <a:pt x="850" y="531"/>
                </a:cubicBezTo>
                <a:cubicBezTo>
                  <a:pt x="850" y="532"/>
                  <a:pt x="850" y="532"/>
                  <a:pt x="850" y="532"/>
                </a:cubicBezTo>
                <a:cubicBezTo>
                  <a:pt x="851" y="533"/>
                  <a:pt x="848" y="541"/>
                  <a:pt x="840" y="543"/>
                </a:cubicBezTo>
                <a:cubicBezTo>
                  <a:pt x="838" y="544"/>
                  <a:pt x="836" y="545"/>
                  <a:pt x="833" y="545"/>
                </a:cubicBezTo>
                <a:cubicBezTo>
                  <a:pt x="831" y="545"/>
                  <a:pt x="829" y="545"/>
                  <a:pt x="827" y="544"/>
                </a:cubicBezTo>
                <a:cubicBezTo>
                  <a:pt x="823" y="542"/>
                  <a:pt x="819" y="539"/>
                  <a:pt x="816" y="536"/>
                </a:cubicBezTo>
                <a:cubicBezTo>
                  <a:pt x="811" y="529"/>
                  <a:pt x="809" y="522"/>
                  <a:pt x="808" y="516"/>
                </a:cubicBezTo>
                <a:moveTo>
                  <a:pt x="817" y="589"/>
                </a:moveTo>
                <a:cubicBezTo>
                  <a:pt x="818" y="589"/>
                  <a:pt x="818" y="589"/>
                  <a:pt x="818" y="589"/>
                </a:cubicBezTo>
                <a:cubicBezTo>
                  <a:pt x="821" y="590"/>
                  <a:pt x="822" y="591"/>
                  <a:pt x="822" y="592"/>
                </a:cubicBezTo>
                <a:cubicBezTo>
                  <a:pt x="822" y="594"/>
                  <a:pt x="820" y="597"/>
                  <a:pt x="818" y="597"/>
                </a:cubicBezTo>
                <a:cubicBezTo>
                  <a:pt x="817" y="597"/>
                  <a:pt x="817" y="597"/>
                  <a:pt x="816" y="596"/>
                </a:cubicBezTo>
                <a:cubicBezTo>
                  <a:pt x="814" y="595"/>
                  <a:pt x="813" y="594"/>
                  <a:pt x="812" y="591"/>
                </a:cubicBezTo>
                <a:cubicBezTo>
                  <a:pt x="814" y="590"/>
                  <a:pt x="816" y="590"/>
                  <a:pt x="817" y="589"/>
                </a:cubicBezTo>
                <a:moveTo>
                  <a:pt x="885" y="603"/>
                </a:moveTo>
                <a:cubicBezTo>
                  <a:pt x="881" y="605"/>
                  <a:pt x="874" y="607"/>
                  <a:pt x="868" y="607"/>
                </a:cubicBezTo>
                <a:cubicBezTo>
                  <a:pt x="865" y="607"/>
                  <a:pt x="862" y="607"/>
                  <a:pt x="860" y="606"/>
                </a:cubicBezTo>
                <a:cubicBezTo>
                  <a:pt x="851" y="604"/>
                  <a:pt x="843" y="599"/>
                  <a:pt x="837" y="593"/>
                </a:cubicBezTo>
                <a:cubicBezTo>
                  <a:pt x="824" y="580"/>
                  <a:pt x="819" y="564"/>
                  <a:pt x="815" y="552"/>
                </a:cubicBezTo>
                <a:cubicBezTo>
                  <a:pt x="814" y="550"/>
                  <a:pt x="814" y="547"/>
                  <a:pt x="813" y="545"/>
                </a:cubicBezTo>
                <a:cubicBezTo>
                  <a:pt x="814" y="547"/>
                  <a:pt x="815" y="550"/>
                  <a:pt x="817" y="554"/>
                </a:cubicBezTo>
                <a:cubicBezTo>
                  <a:pt x="822" y="564"/>
                  <a:pt x="830" y="577"/>
                  <a:pt x="842" y="587"/>
                </a:cubicBezTo>
                <a:cubicBezTo>
                  <a:pt x="849" y="592"/>
                  <a:pt x="857" y="595"/>
                  <a:pt x="864" y="595"/>
                </a:cubicBezTo>
                <a:cubicBezTo>
                  <a:pt x="870" y="595"/>
                  <a:pt x="875" y="594"/>
                  <a:pt x="878" y="591"/>
                </a:cubicBezTo>
                <a:cubicBezTo>
                  <a:pt x="884" y="585"/>
                  <a:pt x="885" y="580"/>
                  <a:pt x="885" y="578"/>
                </a:cubicBezTo>
                <a:cubicBezTo>
                  <a:pt x="885" y="577"/>
                  <a:pt x="885" y="577"/>
                  <a:pt x="885" y="577"/>
                </a:cubicBezTo>
                <a:cubicBezTo>
                  <a:pt x="885" y="577"/>
                  <a:pt x="885" y="577"/>
                  <a:pt x="885" y="577"/>
                </a:cubicBezTo>
                <a:cubicBezTo>
                  <a:pt x="885" y="577"/>
                  <a:pt x="885" y="577"/>
                  <a:pt x="885" y="577"/>
                </a:cubicBezTo>
                <a:cubicBezTo>
                  <a:pt x="885" y="573"/>
                  <a:pt x="886" y="567"/>
                  <a:pt x="890" y="565"/>
                </a:cubicBezTo>
                <a:cubicBezTo>
                  <a:pt x="891" y="564"/>
                  <a:pt x="892" y="564"/>
                  <a:pt x="893" y="564"/>
                </a:cubicBezTo>
                <a:cubicBezTo>
                  <a:pt x="897" y="564"/>
                  <a:pt x="902" y="568"/>
                  <a:pt x="902" y="577"/>
                </a:cubicBezTo>
                <a:cubicBezTo>
                  <a:pt x="902" y="577"/>
                  <a:pt x="902" y="577"/>
                  <a:pt x="902" y="578"/>
                </a:cubicBezTo>
                <a:cubicBezTo>
                  <a:pt x="902" y="581"/>
                  <a:pt x="899" y="596"/>
                  <a:pt x="885" y="603"/>
                </a:cubicBezTo>
                <a:moveTo>
                  <a:pt x="730" y="437"/>
                </a:moveTo>
                <a:cubicBezTo>
                  <a:pt x="730" y="437"/>
                  <a:pt x="730" y="437"/>
                  <a:pt x="730" y="437"/>
                </a:cubicBezTo>
                <a:close/>
                <a:moveTo>
                  <a:pt x="0" y="641"/>
                </a:moveTo>
                <a:cubicBezTo>
                  <a:pt x="0" y="640"/>
                  <a:pt x="0" y="640"/>
                  <a:pt x="0" y="640"/>
                </a:cubicBezTo>
                <a:cubicBezTo>
                  <a:pt x="0" y="640"/>
                  <a:pt x="0" y="640"/>
                  <a:pt x="0" y="640"/>
                </a:cubicBezTo>
                <a:lnTo>
                  <a:pt x="0" y="641"/>
                </a:lnTo>
                <a:close/>
                <a:moveTo>
                  <a:pt x="6" y="636"/>
                </a:moveTo>
                <a:cubicBezTo>
                  <a:pt x="6" y="636"/>
                  <a:pt x="6" y="636"/>
                  <a:pt x="6" y="636"/>
                </a:cubicBezTo>
                <a:cubicBezTo>
                  <a:pt x="7" y="636"/>
                  <a:pt x="8" y="636"/>
                  <a:pt x="9" y="636"/>
                </a:cubicBezTo>
                <a:cubicBezTo>
                  <a:pt x="13" y="636"/>
                  <a:pt x="14" y="632"/>
                  <a:pt x="15" y="628"/>
                </a:cubicBezTo>
                <a:cubicBezTo>
                  <a:pt x="15" y="627"/>
                  <a:pt x="15" y="627"/>
                  <a:pt x="16" y="626"/>
                </a:cubicBezTo>
                <a:cubicBezTo>
                  <a:pt x="16" y="628"/>
                  <a:pt x="18" y="631"/>
                  <a:pt x="20" y="631"/>
                </a:cubicBezTo>
                <a:cubicBezTo>
                  <a:pt x="20" y="631"/>
                  <a:pt x="20" y="631"/>
                  <a:pt x="21" y="631"/>
                </a:cubicBezTo>
                <a:cubicBezTo>
                  <a:pt x="21" y="631"/>
                  <a:pt x="21" y="631"/>
                  <a:pt x="21" y="631"/>
                </a:cubicBezTo>
                <a:cubicBezTo>
                  <a:pt x="21" y="630"/>
                  <a:pt x="21" y="630"/>
                  <a:pt x="21" y="630"/>
                </a:cubicBezTo>
                <a:cubicBezTo>
                  <a:pt x="22" y="630"/>
                  <a:pt x="22" y="629"/>
                  <a:pt x="22" y="628"/>
                </a:cubicBezTo>
                <a:cubicBezTo>
                  <a:pt x="22" y="626"/>
                  <a:pt x="20" y="625"/>
                  <a:pt x="18" y="624"/>
                </a:cubicBezTo>
                <a:cubicBezTo>
                  <a:pt x="18" y="624"/>
                  <a:pt x="18" y="624"/>
                  <a:pt x="17" y="624"/>
                </a:cubicBezTo>
                <a:cubicBezTo>
                  <a:pt x="18" y="623"/>
                  <a:pt x="19" y="623"/>
                  <a:pt x="19" y="623"/>
                </a:cubicBezTo>
                <a:cubicBezTo>
                  <a:pt x="20" y="623"/>
                  <a:pt x="21" y="624"/>
                  <a:pt x="23" y="625"/>
                </a:cubicBezTo>
                <a:cubicBezTo>
                  <a:pt x="24" y="626"/>
                  <a:pt x="25" y="628"/>
                  <a:pt x="27" y="628"/>
                </a:cubicBezTo>
                <a:cubicBezTo>
                  <a:pt x="28" y="628"/>
                  <a:pt x="29" y="627"/>
                  <a:pt x="29" y="625"/>
                </a:cubicBezTo>
                <a:cubicBezTo>
                  <a:pt x="29" y="625"/>
                  <a:pt x="30" y="625"/>
                  <a:pt x="30" y="624"/>
                </a:cubicBezTo>
                <a:cubicBezTo>
                  <a:pt x="31" y="624"/>
                  <a:pt x="32" y="622"/>
                  <a:pt x="33" y="620"/>
                </a:cubicBezTo>
                <a:cubicBezTo>
                  <a:pt x="34" y="617"/>
                  <a:pt x="35" y="614"/>
                  <a:pt x="40" y="611"/>
                </a:cubicBezTo>
                <a:cubicBezTo>
                  <a:pt x="39" y="610"/>
                  <a:pt x="39" y="610"/>
                  <a:pt x="39" y="610"/>
                </a:cubicBezTo>
                <a:cubicBezTo>
                  <a:pt x="33" y="613"/>
                  <a:pt x="32" y="617"/>
                  <a:pt x="31" y="620"/>
                </a:cubicBezTo>
                <a:cubicBezTo>
                  <a:pt x="31" y="621"/>
                  <a:pt x="30" y="622"/>
                  <a:pt x="30" y="622"/>
                </a:cubicBezTo>
                <a:cubicBezTo>
                  <a:pt x="30" y="622"/>
                  <a:pt x="30" y="622"/>
                  <a:pt x="30" y="622"/>
                </a:cubicBezTo>
                <a:cubicBezTo>
                  <a:pt x="30" y="621"/>
                  <a:pt x="30" y="619"/>
                  <a:pt x="29" y="618"/>
                </a:cubicBezTo>
                <a:cubicBezTo>
                  <a:pt x="28" y="617"/>
                  <a:pt x="28" y="617"/>
                  <a:pt x="27" y="617"/>
                </a:cubicBezTo>
                <a:cubicBezTo>
                  <a:pt x="26" y="617"/>
                  <a:pt x="25" y="619"/>
                  <a:pt x="25" y="620"/>
                </a:cubicBezTo>
                <a:cubicBezTo>
                  <a:pt x="25" y="621"/>
                  <a:pt x="25" y="622"/>
                  <a:pt x="26" y="623"/>
                </a:cubicBezTo>
                <a:cubicBezTo>
                  <a:pt x="27" y="623"/>
                  <a:pt x="27" y="624"/>
                  <a:pt x="28" y="624"/>
                </a:cubicBezTo>
                <a:cubicBezTo>
                  <a:pt x="28" y="624"/>
                  <a:pt x="28" y="625"/>
                  <a:pt x="28" y="625"/>
                </a:cubicBezTo>
                <a:cubicBezTo>
                  <a:pt x="27" y="626"/>
                  <a:pt x="27" y="626"/>
                  <a:pt x="27" y="626"/>
                </a:cubicBezTo>
                <a:cubicBezTo>
                  <a:pt x="27" y="627"/>
                  <a:pt x="25" y="625"/>
                  <a:pt x="24" y="624"/>
                </a:cubicBezTo>
                <a:cubicBezTo>
                  <a:pt x="22" y="623"/>
                  <a:pt x="21" y="621"/>
                  <a:pt x="19" y="621"/>
                </a:cubicBezTo>
                <a:cubicBezTo>
                  <a:pt x="18" y="621"/>
                  <a:pt x="17" y="622"/>
                  <a:pt x="16" y="624"/>
                </a:cubicBezTo>
                <a:cubicBezTo>
                  <a:pt x="16" y="624"/>
                  <a:pt x="16" y="624"/>
                  <a:pt x="16" y="624"/>
                </a:cubicBezTo>
                <a:cubicBezTo>
                  <a:pt x="14" y="625"/>
                  <a:pt x="13" y="626"/>
                  <a:pt x="13" y="628"/>
                </a:cubicBezTo>
                <a:cubicBezTo>
                  <a:pt x="12" y="632"/>
                  <a:pt x="11" y="635"/>
                  <a:pt x="9" y="635"/>
                </a:cubicBezTo>
                <a:cubicBezTo>
                  <a:pt x="8" y="635"/>
                  <a:pt x="8" y="634"/>
                  <a:pt x="7" y="634"/>
                </a:cubicBezTo>
                <a:cubicBezTo>
                  <a:pt x="6" y="634"/>
                  <a:pt x="6" y="634"/>
                  <a:pt x="6" y="634"/>
                </a:cubicBezTo>
                <a:cubicBezTo>
                  <a:pt x="3" y="634"/>
                  <a:pt x="3" y="636"/>
                  <a:pt x="3" y="637"/>
                </a:cubicBezTo>
                <a:cubicBezTo>
                  <a:pt x="2" y="638"/>
                  <a:pt x="2" y="639"/>
                  <a:pt x="2" y="639"/>
                </a:cubicBezTo>
                <a:cubicBezTo>
                  <a:pt x="1" y="639"/>
                  <a:pt x="1" y="639"/>
                  <a:pt x="1" y="639"/>
                </a:cubicBezTo>
                <a:cubicBezTo>
                  <a:pt x="0" y="640"/>
                  <a:pt x="0" y="640"/>
                  <a:pt x="0" y="640"/>
                </a:cubicBezTo>
                <a:cubicBezTo>
                  <a:pt x="1" y="641"/>
                  <a:pt x="1" y="641"/>
                  <a:pt x="2" y="641"/>
                </a:cubicBezTo>
                <a:cubicBezTo>
                  <a:pt x="4" y="641"/>
                  <a:pt x="4" y="639"/>
                  <a:pt x="4" y="638"/>
                </a:cubicBezTo>
                <a:cubicBezTo>
                  <a:pt x="5" y="636"/>
                  <a:pt x="5" y="635"/>
                  <a:pt x="6" y="636"/>
                </a:cubicBezTo>
                <a:moveTo>
                  <a:pt x="27" y="622"/>
                </a:moveTo>
                <a:cubicBezTo>
                  <a:pt x="27" y="621"/>
                  <a:pt x="27" y="621"/>
                  <a:pt x="27" y="620"/>
                </a:cubicBezTo>
                <a:cubicBezTo>
                  <a:pt x="27" y="620"/>
                  <a:pt x="27" y="619"/>
                  <a:pt x="27" y="619"/>
                </a:cubicBezTo>
                <a:cubicBezTo>
                  <a:pt x="27" y="619"/>
                  <a:pt x="27" y="619"/>
                  <a:pt x="27" y="619"/>
                </a:cubicBezTo>
                <a:cubicBezTo>
                  <a:pt x="27" y="619"/>
                  <a:pt x="27" y="619"/>
                  <a:pt x="27" y="619"/>
                </a:cubicBezTo>
                <a:cubicBezTo>
                  <a:pt x="28" y="619"/>
                  <a:pt x="28" y="621"/>
                  <a:pt x="28" y="622"/>
                </a:cubicBezTo>
                <a:cubicBezTo>
                  <a:pt x="28" y="622"/>
                  <a:pt x="28" y="622"/>
                  <a:pt x="27" y="622"/>
                </a:cubicBezTo>
                <a:moveTo>
                  <a:pt x="20" y="628"/>
                </a:moveTo>
                <a:cubicBezTo>
                  <a:pt x="20" y="628"/>
                  <a:pt x="20" y="629"/>
                  <a:pt x="20" y="629"/>
                </a:cubicBezTo>
                <a:cubicBezTo>
                  <a:pt x="20" y="629"/>
                  <a:pt x="20" y="629"/>
                  <a:pt x="20" y="629"/>
                </a:cubicBezTo>
                <a:cubicBezTo>
                  <a:pt x="20" y="629"/>
                  <a:pt x="19" y="629"/>
                  <a:pt x="18" y="628"/>
                </a:cubicBezTo>
                <a:cubicBezTo>
                  <a:pt x="18" y="627"/>
                  <a:pt x="18" y="627"/>
                  <a:pt x="17" y="626"/>
                </a:cubicBezTo>
                <a:cubicBezTo>
                  <a:pt x="19" y="626"/>
                  <a:pt x="20" y="627"/>
                  <a:pt x="20" y="628"/>
                </a:cubicBezTo>
                <a:moveTo>
                  <a:pt x="556" y="609"/>
                </a:moveTo>
                <a:cubicBezTo>
                  <a:pt x="553" y="611"/>
                  <a:pt x="549" y="610"/>
                  <a:pt x="547" y="608"/>
                </a:cubicBezTo>
                <a:cubicBezTo>
                  <a:pt x="544" y="606"/>
                  <a:pt x="547" y="604"/>
                  <a:pt x="547" y="604"/>
                </a:cubicBezTo>
                <a:cubicBezTo>
                  <a:pt x="550" y="602"/>
                  <a:pt x="550" y="600"/>
                  <a:pt x="550" y="600"/>
                </a:cubicBezTo>
                <a:cubicBezTo>
                  <a:pt x="550" y="600"/>
                  <a:pt x="548" y="595"/>
                  <a:pt x="543" y="599"/>
                </a:cubicBezTo>
                <a:cubicBezTo>
                  <a:pt x="539" y="604"/>
                  <a:pt x="543" y="610"/>
                  <a:pt x="543" y="610"/>
                </a:cubicBezTo>
                <a:cubicBezTo>
                  <a:pt x="549" y="618"/>
                  <a:pt x="557" y="612"/>
                  <a:pt x="557" y="612"/>
                </a:cubicBezTo>
                <a:cubicBezTo>
                  <a:pt x="568" y="605"/>
                  <a:pt x="561" y="594"/>
                  <a:pt x="561" y="594"/>
                </a:cubicBezTo>
                <a:cubicBezTo>
                  <a:pt x="563" y="602"/>
                  <a:pt x="559" y="607"/>
                  <a:pt x="556" y="609"/>
                </a:cubicBezTo>
                <a:moveTo>
                  <a:pt x="543" y="603"/>
                </a:moveTo>
                <a:cubicBezTo>
                  <a:pt x="543" y="601"/>
                  <a:pt x="546" y="598"/>
                  <a:pt x="547" y="600"/>
                </a:cubicBezTo>
                <a:cubicBezTo>
                  <a:pt x="548" y="603"/>
                  <a:pt x="545" y="601"/>
                  <a:pt x="544" y="604"/>
                </a:cubicBezTo>
                <a:cubicBezTo>
                  <a:pt x="543" y="608"/>
                  <a:pt x="547" y="612"/>
                  <a:pt x="547" y="612"/>
                </a:cubicBezTo>
                <a:cubicBezTo>
                  <a:pt x="543" y="609"/>
                  <a:pt x="543" y="605"/>
                  <a:pt x="543" y="603"/>
                </a:cubicBezTo>
                <a:moveTo>
                  <a:pt x="645" y="607"/>
                </a:moveTo>
                <a:cubicBezTo>
                  <a:pt x="636" y="613"/>
                  <a:pt x="626" y="612"/>
                  <a:pt x="620" y="605"/>
                </a:cubicBezTo>
                <a:cubicBezTo>
                  <a:pt x="613" y="599"/>
                  <a:pt x="620" y="594"/>
                  <a:pt x="620" y="594"/>
                </a:cubicBezTo>
                <a:cubicBezTo>
                  <a:pt x="630" y="590"/>
                  <a:pt x="627" y="584"/>
                  <a:pt x="627" y="584"/>
                </a:cubicBezTo>
                <a:cubicBezTo>
                  <a:pt x="627" y="584"/>
                  <a:pt x="623" y="570"/>
                  <a:pt x="611" y="582"/>
                </a:cubicBezTo>
                <a:cubicBezTo>
                  <a:pt x="598" y="594"/>
                  <a:pt x="610" y="610"/>
                  <a:pt x="610" y="610"/>
                </a:cubicBezTo>
                <a:cubicBezTo>
                  <a:pt x="627" y="631"/>
                  <a:pt x="649" y="617"/>
                  <a:pt x="649" y="617"/>
                </a:cubicBezTo>
                <a:cubicBezTo>
                  <a:pt x="677" y="596"/>
                  <a:pt x="659" y="567"/>
                  <a:pt x="659" y="567"/>
                </a:cubicBezTo>
                <a:cubicBezTo>
                  <a:pt x="664" y="588"/>
                  <a:pt x="654" y="601"/>
                  <a:pt x="645" y="607"/>
                </a:cubicBezTo>
                <a:moveTo>
                  <a:pt x="610" y="592"/>
                </a:moveTo>
                <a:cubicBezTo>
                  <a:pt x="611" y="586"/>
                  <a:pt x="619" y="579"/>
                  <a:pt x="622" y="585"/>
                </a:cubicBezTo>
                <a:cubicBezTo>
                  <a:pt x="624" y="591"/>
                  <a:pt x="617" y="586"/>
                  <a:pt x="614" y="594"/>
                </a:cubicBezTo>
                <a:cubicBezTo>
                  <a:pt x="610" y="604"/>
                  <a:pt x="622" y="615"/>
                  <a:pt x="622" y="615"/>
                </a:cubicBezTo>
                <a:cubicBezTo>
                  <a:pt x="610" y="609"/>
                  <a:pt x="609" y="598"/>
                  <a:pt x="610" y="592"/>
                </a:cubicBezTo>
              </a:path>
            </a:pathLst>
          </a:custGeom>
          <a:solidFill>
            <a:srgbClr val="000000">
              <a:alpha val="20000"/>
            </a:srgbClr>
          </a:solidFill>
          <a:ln w="9525">
            <a:noFill/>
            <a:round/>
            <a:headEnd/>
            <a:tailEnd/>
          </a:ln>
        </p:spPr>
        <p:txBody>
          <a:bodyPr vert="horz" wrap="square" lIns="78203" tIns="39101" rIns="78203" bIns="39101" numCol="1" anchor="t" anchorCtr="0" compatLnSpc="1">
            <a:prstTxWarp prst="textNoShape">
              <a:avLst/>
            </a:prstTxWarp>
          </a:bodyPr>
          <a:lstStyle/>
          <a:p>
            <a:pPr defTabSz="622158"/>
            <a:endParaRPr lang="ja-JP" altLang="en-US" sz="1540">
              <a:solidFill>
                <a:srgbClr val="202020"/>
              </a:solidFill>
              <a:latin typeface="Times New Roman"/>
              <a:ea typeface="ＭＳ Ｐ明朝"/>
            </a:endParaRPr>
          </a:p>
        </p:txBody>
      </p:sp>
    </p:spTree>
    <p:extLst>
      <p:ext uri="{BB962C8B-B14F-4D97-AF65-F5344CB8AC3E}">
        <p14:creationId xmlns:p14="http://schemas.microsoft.com/office/powerpoint/2010/main" val="106387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フッター プレースホルダー 8"/>
          <p:cNvSpPr>
            <a:spLocks noGrp="1"/>
          </p:cNvSpPr>
          <p:nvPr>
            <p:ph type="ftr" sz="quarter" idx="11"/>
          </p:nvPr>
        </p:nvSpPr>
        <p:spPr bwMode="gray">
          <a:xfrm>
            <a:off x="127483" y="5705739"/>
            <a:ext cx="3493772" cy="201331"/>
          </a:xfrm>
        </p:spPr>
        <p:txBody>
          <a:bodyPr/>
          <a:lstStyle/>
          <a:p>
            <a:pPr defTabSz="622158"/>
            <a:r>
              <a:rPr lang="en-US" altLang="ja-JP" dirty="0">
                <a:solidFill>
                  <a:srgbClr val="FFFFFF">
                    <a:lumMod val="75000"/>
                  </a:srgbClr>
                </a:solidFill>
                <a:latin typeface="Times New Roman"/>
                <a:ea typeface="ＭＳ Ｐ明朝"/>
              </a:rPr>
              <a:t>Copyright © </a:t>
            </a:r>
            <a:r>
              <a:rPr lang="en-US" altLang="ja-JP" dirty="0" err="1">
                <a:solidFill>
                  <a:srgbClr val="FFFFFF">
                    <a:lumMod val="75000"/>
                  </a:srgbClr>
                </a:solidFill>
                <a:latin typeface="Times New Roman"/>
                <a:ea typeface="ＭＳ Ｐ明朝"/>
              </a:rPr>
              <a:t>akari</a:t>
            </a:r>
            <a:r>
              <a:rPr lang="en-US" altLang="ja-JP" dirty="0">
                <a:solidFill>
                  <a:srgbClr val="FFFFFF">
                    <a:lumMod val="75000"/>
                  </a:srgbClr>
                </a:solidFill>
                <a:latin typeface="Times New Roman"/>
                <a:ea typeface="ＭＳ Ｐ明朝"/>
              </a:rPr>
              <a:t> lighting planning All Rights Reserved.</a:t>
            </a:r>
            <a:endParaRPr lang="ja-JP" altLang="en-US" dirty="0">
              <a:solidFill>
                <a:srgbClr val="FFFFFF">
                  <a:lumMod val="75000"/>
                </a:srgbClr>
              </a:solidFill>
              <a:latin typeface="Times New Roman"/>
              <a:ea typeface="ＭＳ Ｐ明朝"/>
            </a:endParaRPr>
          </a:p>
        </p:txBody>
      </p:sp>
      <p:sp>
        <p:nvSpPr>
          <p:cNvPr id="17" name="テキスト プレースホルダー 16"/>
          <p:cNvSpPr>
            <a:spLocks noGrp="1"/>
          </p:cNvSpPr>
          <p:nvPr>
            <p:ph type="body" sz="quarter" idx="13"/>
          </p:nvPr>
        </p:nvSpPr>
        <p:spPr bwMode="gray">
          <a:xfrm>
            <a:off x="198223" y="1629117"/>
            <a:ext cx="1829347" cy="3599768"/>
          </a:xfrm>
        </p:spPr>
        <p:txBody>
          <a:bodyPr/>
          <a:lstStyle/>
          <a:p>
            <a:r>
              <a:rPr kumimoji="1" lang="en-US" altLang="ja-JP" dirty="0"/>
              <a:t>1</a:t>
            </a:r>
            <a:endParaRPr kumimoji="1" lang="ja-JP" altLang="en-US" dirty="0"/>
          </a:p>
        </p:txBody>
      </p:sp>
      <p:sp>
        <p:nvSpPr>
          <p:cNvPr id="16" name="Freeform 505"/>
          <p:cNvSpPr>
            <a:spLocks noEditPoints="1"/>
          </p:cNvSpPr>
          <p:nvPr/>
        </p:nvSpPr>
        <p:spPr bwMode="gray">
          <a:xfrm rot="5400000">
            <a:off x="-203698" y="1824375"/>
            <a:ext cx="3616651" cy="3209253"/>
          </a:xfrm>
          <a:custGeom>
            <a:avLst/>
            <a:gdLst/>
            <a:ahLst/>
            <a:cxnLst>
              <a:cxn ang="0">
                <a:pos x="523" y="480"/>
              </a:cxn>
              <a:cxn ang="0">
                <a:pos x="827" y="497"/>
              </a:cxn>
              <a:cxn ang="0">
                <a:pos x="752" y="389"/>
              </a:cxn>
              <a:cxn ang="0">
                <a:pos x="815" y="102"/>
              </a:cxn>
              <a:cxn ang="0">
                <a:pos x="717" y="237"/>
              </a:cxn>
              <a:cxn ang="0">
                <a:pos x="533" y="100"/>
              </a:cxn>
              <a:cxn ang="0">
                <a:pos x="510" y="100"/>
              </a:cxn>
              <a:cxn ang="0">
                <a:pos x="494" y="278"/>
              </a:cxn>
              <a:cxn ang="0">
                <a:pos x="500" y="279"/>
              </a:cxn>
              <a:cxn ang="0">
                <a:pos x="695" y="330"/>
              </a:cxn>
              <a:cxn ang="0">
                <a:pos x="696" y="276"/>
              </a:cxn>
              <a:cxn ang="0">
                <a:pos x="590" y="269"/>
              </a:cxn>
              <a:cxn ang="0">
                <a:pos x="523" y="478"/>
              </a:cxn>
              <a:cxn ang="0">
                <a:pos x="278" y="281"/>
              </a:cxn>
              <a:cxn ang="0">
                <a:pos x="205" y="241"/>
              </a:cxn>
              <a:cxn ang="0">
                <a:pos x="141" y="383"/>
              </a:cxn>
              <a:cxn ang="0">
                <a:pos x="249" y="420"/>
              </a:cxn>
              <a:cxn ang="0">
                <a:pos x="371" y="511"/>
              </a:cxn>
              <a:cxn ang="0">
                <a:pos x="203" y="526"/>
              </a:cxn>
              <a:cxn ang="0">
                <a:pos x="15" y="611"/>
              </a:cxn>
              <a:cxn ang="0">
                <a:pos x="105" y="671"/>
              </a:cxn>
              <a:cxn ang="0">
                <a:pos x="95" y="687"/>
              </a:cxn>
              <a:cxn ang="0">
                <a:pos x="48" y="677"/>
              </a:cxn>
              <a:cxn ang="0">
                <a:pos x="60" y="779"/>
              </a:cxn>
              <a:cxn ang="0">
                <a:pos x="317" y="780"/>
              </a:cxn>
              <a:cxn ang="0">
                <a:pos x="379" y="697"/>
              </a:cxn>
              <a:cxn ang="0">
                <a:pos x="328" y="573"/>
              </a:cxn>
              <a:cxn ang="0">
                <a:pos x="423" y="546"/>
              </a:cxn>
              <a:cxn ang="0">
                <a:pos x="435" y="544"/>
              </a:cxn>
              <a:cxn ang="0">
                <a:pos x="634" y="589"/>
              </a:cxn>
              <a:cxn ang="0">
                <a:pos x="811" y="619"/>
              </a:cxn>
              <a:cxn ang="0">
                <a:pos x="763" y="215"/>
              </a:cxn>
              <a:cxn ang="0">
                <a:pos x="574" y="382"/>
              </a:cxn>
              <a:cxn ang="0">
                <a:pos x="514" y="463"/>
              </a:cxn>
              <a:cxn ang="0">
                <a:pos x="252" y="352"/>
              </a:cxn>
              <a:cxn ang="0">
                <a:pos x="398" y="561"/>
              </a:cxn>
              <a:cxn ang="0">
                <a:pos x="551" y="598"/>
              </a:cxn>
              <a:cxn ang="0">
                <a:pos x="374" y="537"/>
              </a:cxn>
              <a:cxn ang="0">
                <a:pos x="264" y="598"/>
              </a:cxn>
              <a:cxn ang="0">
                <a:pos x="182" y="639"/>
              </a:cxn>
              <a:cxn ang="0">
                <a:pos x="164" y="697"/>
              </a:cxn>
              <a:cxn ang="0">
                <a:pos x="142" y="706"/>
              </a:cxn>
              <a:cxn ang="0">
                <a:pos x="121" y="713"/>
              </a:cxn>
              <a:cxn ang="0">
                <a:pos x="153" y="719"/>
              </a:cxn>
              <a:cxn ang="0">
                <a:pos x="190" y="688"/>
              </a:cxn>
              <a:cxn ang="0">
                <a:pos x="188" y="627"/>
              </a:cxn>
              <a:cxn ang="0">
                <a:pos x="143" y="673"/>
              </a:cxn>
              <a:cxn ang="0">
                <a:pos x="66" y="630"/>
              </a:cxn>
              <a:cxn ang="0">
                <a:pos x="66" y="631"/>
              </a:cxn>
              <a:cxn ang="0">
                <a:pos x="100" y="670"/>
              </a:cxn>
              <a:cxn ang="0">
                <a:pos x="91" y="686"/>
              </a:cxn>
              <a:cxn ang="0">
                <a:pos x="71" y="770"/>
              </a:cxn>
              <a:cxn ang="0">
                <a:pos x="97" y="771"/>
              </a:cxn>
              <a:cxn ang="0">
                <a:pos x="162" y="715"/>
              </a:cxn>
              <a:cxn ang="0">
                <a:pos x="196" y="689"/>
              </a:cxn>
              <a:cxn ang="0">
                <a:pos x="313" y="566"/>
              </a:cxn>
              <a:cxn ang="0">
                <a:pos x="371" y="543"/>
              </a:cxn>
              <a:cxn ang="0">
                <a:pos x="721" y="542"/>
              </a:cxn>
              <a:cxn ang="0">
                <a:pos x="719" y="524"/>
              </a:cxn>
              <a:cxn ang="0">
                <a:pos x="823" y="495"/>
              </a:cxn>
              <a:cxn ang="0">
                <a:pos x="864" y="595"/>
              </a:cxn>
              <a:cxn ang="0">
                <a:pos x="25" y="620"/>
              </a:cxn>
              <a:cxn ang="0">
                <a:pos x="543" y="603"/>
              </a:cxn>
            </a:cxnLst>
            <a:rect l="0" t="0" r="r" b="b"/>
            <a:pathLst>
              <a:path w="904" h="801">
                <a:moveTo>
                  <a:pt x="401" y="793"/>
                </a:moveTo>
                <a:cubicBezTo>
                  <a:pt x="401" y="793"/>
                  <a:pt x="402" y="792"/>
                  <a:pt x="404" y="793"/>
                </a:cubicBezTo>
                <a:cubicBezTo>
                  <a:pt x="404" y="793"/>
                  <a:pt x="403" y="786"/>
                  <a:pt x="397" y="790"/>
                </a:cubicBezTo>
                <a:cubicBezTo>
                  <a:pt x="394" y="792"/>
                  <a:pt x="396" y="796"/>
                  <a:pt x="400" y="798"/>
                </a:cubicBezTo>
                <a:cubicBezTo>
                  <a:pt x="401" y="798"/>
                  <a:pt x="404" y="799"/>
                  <a:pt x="406" y="798"/>
                </a:cubicBezTo>
                <a:cubicBezTo>
                  <a:pt x="406" y="798"/>
                  <a:pt x="402" y="797"/>
                  <a:pt x="401" y="793"/>
                </a:cubicBezTo>
                <a:moveTo>
                  <a:pt x="241" y="337"/>
                </a:moveTo>
                <a:cubicBezTo>
                  <a:pt x="241" y="337"/>
                  <a:pt x="231" y="346"/>
                  <a:pt x="240" y="356"/>
                </a:cubicBezTo>
                <a:cubicBezTo>
                  <a:pt x="240" y="356"/>
                  <a:pt x="247" y="363"/>
                  <a:pt x="256" y="357"/>
                </a:cubicBezTo>
                <a:cubicBezTo>
                  <a:pt x="256" y="357"/>
                  <a:pt x="261" y="352"/>
                  <a:pt x="258" y="347"/>
                </a:cubicBezTo>
                <a:cubicBezTo>
                  <a:pt x="254" y="341"/>
                  <a:pt x="251" y="346"/>
                  <a:pt x="251" y="346"/>
                </a:cubicBezTo>
                <a:cubicBezTo>
                  <a:pt x="251" y="346"/>
                  <a:pt x="250" y="348"/>
                  <a:pt x="253" y="350"/>
                </a:cubicBezTo>
                <a:cubicBezTo>
                  <a:pt x="253" y="350"/>
                  <a:pt x="255" y="352"/>
                  <a:pt x="252" y="354"/>
                </a:cubicBezTo>
                <a:cubicBezTo>
                  <a:pt x="249" y="356"/>
                  <a:pt x="245" y="355"/>
                  <a:pt x="243" y="353"/>
                </a:cubicBezTo>
                <a:cubicBezTo>
                  <a:pt x="240" y="350"/>
                  <a:pt x="237" y="344"/>
                  <a:pt x="241" y="337"/>
                </a:cubicBezTo>
                <a:moveTo>
                  <a:pt x="256" y="351"/>
                </a:moveTo>
                <a:cubicBezTo>
                  <a:pt x="255" y="348"/>
                  <a:pt x="252" y="349"/>
                  <a:pt x="253" y="347"/>
                </a:cubicBezTo>
                <a:cubicBezTo>
                  <a:pt x="255" y="345"/>
                  <a:pt x="257" y="348"/>
                  <a:pt x="257" y="350"/>
                </a:cubicBezTo>
                <a:cubicBezTo>
                  <a:pt x="257" y="353"/>
                  <a:pt x="256" y="357"/>
                  <a:pt x="251" y="358"/>
                </a:cubicBezTo>
                <a:cubicBezTo>
                  <a:pt x="251" y="358"/>
                  <a:pt x="256" y="355"/>
                  <a:pt x="256" y="351"/>
                </a:cubicBezTo>
                <a:moveTo>
                  <a:pt x="10" y="697"/>
                </a:moveTo>
                <a:cubicBezTo>
                  <a:pt x="10" y="697"/>
                  <a:pt x="3" y="704"/>
                  <a:pt x="10" y="711"/>
                </a:cubicBezTo>
                <a:cubicBezTo>
                  <a:pt x="10" y="711"/>
                  <a:pt x="14" y="716"/>
                  <a:pt x="21" y="712"/>
                </a:cubicBezTo>
                <a:cubicBezTo>
                  <a:pt x="21" y="712"/>
                  <a:pt x="25" y="708"/>
                  <a:pt x="22" y="704"/>
                </a:cubicBezTo>
                <a:cubicBezTo>
                  <a:pt x="20" y="700"/>
                  <a:pt x="18" y="704"/>
                  <a:pt x="18" y="704"/>
                </a:cubicBezTo>
                <a:cubicBezTo>
                  <a:pt x="18" y="704"/>
                  <a:pt x="17" y="705"/>
                  <a:pt x="19" y="707"/>
                </a:cubicBezTo>
                <a:cubicBezTo>
                  <a:pt x="19" y="707"/>
                  <a:pt x="20" y="708"/>
                  <a:pt x="18" y="710"/>
                </a:cubicBezTo>
                <a:cubicBezTo>
                  <a:pt x="16" y="711"/>
                  <a:pt x="13" y="711"/>
                  <a:pt x="11" y="709"/>
                </a:cubicBezTo>
                <a:cubicBezTo>
                  <a:pt x="9" y="706"/>
                  <a:pt x="7" y="702"/>
                  <a:pt x="10" y="697"/>
                </a:cubicBezTo>
                <a:moveTo>
                  <a:pt x="21" y="707"/>
                </a:moveTo>
                <a:cubicBezTo>
                  <a:pt x="20" y="705"/>
                  <a:pt x="18" y="706"/>
                  <a:pt x="19" y="704"/>
                </a:cubicBezTo>
                <a:cubicBezTo>
                  <a:pt x="20" y="703"/>
                  <a:pt x="22" y="705"/>
                  <a:pt x="22" y="707"/>
                </a:cubicBezTo>
                <a:cubicBezTo>
                  <a:pt x="22" y="709"/>
                  <a:pt x="21" y="711"/>
                  <a:pt x="17" y="712"/>
                </a:cubicBezTo>
                <a:cubicBezTo>
                  <a:pt x="17" y="712"/>
                  <a:pt x="21" y="710"/>
                  <a:pt x="21" y="707"/>
                </a:cubicBezTo>
                <a:moveTo>
                  <a:pt x="295" y="246"/>
                </a:moveTo>
                <a:cubicBezTo>
                  <a:pt x="287" y="240"/>
                  <a:pt x="273" y="244"/>
                  <a:pt x="269" y="254"/>
                </a:cubicBezTo>
                <a:cubicBezTo>
                  <a:pt x="266" y="265"/>
                  <a:pt x="273" y="277"/>
                  <a:pt x="283" y="280"/>
                </a:cubicBezTo>
                <a:cubicBezTo>
                  <a:pt x="273" y="276"/>
                  <a:pt x="267" y="264"/>
                  <a:pt x="271" y="255"/>
                </a:cubicBezTo>
                <a:cubicBezTo>
                  <a:pt x="273" y="245"/>
                  <a:pt x="287" y="241"/>
                  <a:pt x="295" y="246"/>
                </a:cubicBezTo>
                <a:moveTo>
                  <a:pt x="523" y="480"/>
                </a:moveTo>
                <a:cubicBezTo>
                  <a:pt x="523" y="480"/>
                  <a:pt x="523" y="480"/>
                  <a:pt x="524" y="480"/>
                </a:cubicBezTo>
                <a:cubicBezTo>
                  <a:pt x="523" y="480"/>
                  <a:pt x="523" y="480"/>
                  <a:pt x="523" y="480"/>
                </a:cubicBezTo>
                <a:cubicBezTo>
                  <a:pt x="523" y="480"/>
                  <a:pt x="523" y="480"/>
                  <a:pt x="523" y="480"/>
                </a:cubicBezTo>
                <a:moveTo>
                  <a:pt x="524" y="480"/>
                </a:moveTo>
                <a:cubicBezTo>
                  <a:pt x="524" y="480"/>
                  <a:pt x="524" y="480"/>
                  <a:pt x="524" y="480"/>
                </a:cubicBezTo>
                <a:cubicBezTo>
                  <a:pt x="524" y="480"/>
                  <a:pt x="524" y="480"/>
                  <a:pt x="524" y="480"/>
                </a:cubicBezTo>
                <a:cubicBezTo>
                  <a:pt x="524" y="480"/>
                  <a:pt x="524" y="480"/>
                  <a:pt x="524" y="480"/>
                </a:cubicBezTo>
                <a:moveTo>
                  <a:pt x="904" y="577"/>
                </a:moveTo>
                <a:cubicBezTo>
                  <a:pt x="904" y="567"/>
                  <a:pt x="898" y="562"/>
                  <a:pt x="893" y="562"/>
                </a:cubicBezTo>
                <a:cubicBezTo>
                  <a:pt x="892" y="562"/>
                  <a:pt x="890" y="562"/>
                  <a:pt x="889" y="563"/>
                </a:cubicBezTo>
                <a:cubicBezTo>
                  <a:pt x="885" y="567"/>
                  <a:pt x="884" y="573"/>
                  <a:pt x="883" y="577"/>
                </a:cubicBezTo>
                <a:cubicBezTo>
                  <a:pt x="883" y="577"/>
                  <a:pt x="883" y="577"/>
                  <a:pt x="883" y="577"/>
                </a:cubicBezTo>
                <a:cubicBezTo>
                  <a:pt x="883" y="577"/>
                  <a:pt x="883" y="577"/>
                  <a:pt x="883" y="578"/>
                </a:cubicBezTo>
                <a:cubicBezTo>
                  <a:pt x="883" y="580"/>
                  <a:pt x="883" y="584"/>
                  <a:pt x="877" y="589"/>
                </a:cubicBezTo>
                <a:cubicBezTo>
                  <a:pt x="874" y="592"/>
                  <a:pt x="869" y="593"/>
                  <a:pt x="864" y="593"/>
                </a:cubicBezTo>
                <a:cubicBezTo>
                  <a:pt x="858" y="593"/>
                  <a:pt x="850" y="591"/>
                  <a:pt x="843" y="586"/>
                </a:cubicBezTo>
                <a:cubicBezTo>
                  <a:pt x="831" y="576"/>
                  <a:pt x="823" y="563"/>
                  <a:pt x="818" y="552"/>
                </a:cubicBezTo>
                <a:cubicBezTo>
                  <a:pt x="816" y="546"/>
                  <a:pt x="814" y="542"/>
                  <a:pt x="812" y="538"/>
                </a:cubicBezTo>
                <a:cubicBezTo>
                  <a:pt x="812" y="536"/>
                  <a:pt x="811" y="535"/>
                  <a:pt x="811" y="534"/>
                </a:cubicBezTo>
                <a:cubicBezTo>
                  <a:pt x="811" y="534"/>
                  <a:pt x="810" y="533"/>
                  <a:pt x="810" y="533"/>
                </a:cubicBezTo>
                <a:cubicBezTo>
                  <a:pt x="810" y="533"/>
                  <a:pt x="810" y="532"/>
                  <a:pt x="809" y="532"/>
                </a:cubicBezTo>
                <a:cubicBezTo>
                  <a:pt x="809" y="532"/>
                  <a:pt x="809" y="532"/>
                  <a:pt x="809" y="532"/>
                </a:cubicBezTo>
                <a:cubicBezTo>
                  <a:pt x="809" y="530"/>
                  <a:pt x="809" y="528"/>
                  <a:pt x="809" y="526"/>
                </a:cubicBezTo>
                <a:cubicBezTo>
                  <a:pt x="810" y="529"/>
                  <a:pt x="812" y="533"/>
                  <a:pt x="815" y="537"/>
                </a:cubicBezTo>
                <a:cubicBezTo>
                  <a:pt x="818" y="541"/>
                  <a:pt x="822" y="544"/>
                  <a:pt x="827" y="545"/>
                </a:cubicBezTo>
                <a:cubicBezTo>
                  <a:pt x="829" y="546"/>
                  <a:pt x="831" y="547"/>
                  <a:pt x="833" y="547"/>
                </a:cubicBezTo>
                <a:cubicBezTo>
                  <a:pt x="836" y="547"/>
                  <a:pt x="839" y="546"/>
                  <a:pt x="841" y="545"/>
                </a:cubicBezTo>
                <a:cubicBezTo>
                  <a:pt x="850" y="542"/>
                  <a:pt x="852" y="534"/>
                  <a:pt x="852" y="532"/>
                </a:cubicBezTo>
                <a:cubicBezTo>
                  <a:pt x="852" y="532"/>
                  <a:pt x="852" y="532"/>
                  <a:pt x="852" y="531"/>
                </a:cubicBezTo>
                <a:cubicBezTo>
                  <a:pt x="852" y="531"/>
                  <a:pt x="852" y="531"/>
                  <a:pt x="852" y="530"/>
                </a:cubicBezTo>
                <a:cubicBezTo>
                  <a:pt x="852" y="526"/>
                  <a:pt x="849" y="523"/>
                  <a:pt x="847" y="523"/>
                </a:cubicBezTo>
                <a:cubicBezTo>
                  <a:pt x="846" y="523"/>
                  <a:pt x="845" y="523"/>
                  <a:pt x="845" y="523"/>
                </a:cubicBezTo>
                <a:cubicBezTo>
                  <a:pt x="842" y="525"/>
                  <a:pt x="841" y="528"/>
                  <a:pt x="841" y="530"/>
                </a:cubicBezTo>
                <a:cubicBezTo>
                  <a:pt x="840" y="531"/>
                  <a:pt x="841" y="533"/>
                  <a:pt x="837" y="536"/>
                </a:cubicBezTo>
                <a:cubicBezTo>
                  <a:pt x="835" y="537"/>
                  <a:pt x="834" y="537"/>
                  <a:pt x="832" y="537"/>
                </a:cubicBezTo>
                <a:cubicBezTo>
                  <a:pt x="828" y="537"/>
                  <a:pt x="823" y="536"/>
                  <a:pt x="820" y="532"/>
                </a:cubicBezTo>
                <a:cubicBezTo>
                  <a:pt x="814" y="527"/>
                  <a:pt x="811" y="519"/>
                  <a:pt x="809" y="513"/>
                </a:cubicBezTo>
                <a:cubicBezTo>
                  <a:pt x="808" y="511"/>
                  <a:pt x="807" y="508"/>
                  <a:pt x="807" y="506"/>
                </a:cubicBezTo>
                <a:cubicBezTo>
                  <a:pt x="807" y="505"/>
                  <a:pt x="807" y="505"/>
                  <a:pt x="806" y="504"/>
                </a:cubicBezTo>
                <a:cubicBezTo>
                  <a:pt x="808" y="506"/>
                  <a:pt x="811" y="508"/>
                  <a:pt x="814" y="508"/>
                </a:cubicBezTo>
                <a:cubicBezTo>
                  <a:pt x="814" y="508"/>
                  <a:pt x="815" y="508"/>
                  <a:pt x="816" y="508"/>
                </a:cubicBezTo>
                <a:cubicBezTo>
                  <a:pt x="818" y="508"/>
                  <a:pt x="820" y="508"/>
                  <a:pt x="822" y="507"/>
                </a:cubicBezTo>
                <a:cubicBezTo>
                  <a:pt x="826" y="504"/>
                  <a:pt x="827" y="500"/>
                  <a:pt x="827" y="498"/>
                </a:cubicBezTo>
                <a:cubicBezTo>
                  <a:pt x="827" y="498"/>
                  <a:pt x="827" y="498"/>
                  <a:pt x="827" y="497"/>
                </a:cubicBezTo>
                <a:cubicBezTo>
                  <a:pt x="827" y="495"/>
                  <a:pt x="825" y="493"/>
                  <a:pt x="823" y="493"/>
                </a:cubicBezTo>
                <a:cubicBezTo>
                  <a:pt x="823" y="493"/>
                  <a:pt x="822" y="493"/>
                  <a:pt x="822" y="493"/>
                </a:cubicBezTo>
                <a:cubicBezTo>
                  <a:pt x="820" y="495"/>
                  <a:pt x="820" y="497"/>
                  <a:pt x="820" y="498"/>
                </a:cubicBezTo>
                <a:cubicBezTo>
                  <a:pt x="820" y="498"/>
                  <a:pt x="820" y="498"/>
                  <a:pt x="820" y="498"/>
                </a:cubicBezTo>
                <a:cubicBezTo>
                  <a:pt x="820" y="498"/>
                  <a:pt x="820" y="498"/>
                  <a:pt x="820" y="498"/>
                </a:cubicBezTo>
                <a:cubicBezTo>
                  <a:pt x="820" y="498"/>
                  <a:pt x="820" y="498"/>
                  <a:pt x="820" y="498"/>
                </a:cubicBezTo>
                <a:cubicBezTo>
                  <a:pt x="820" y="499"/>
                  <a:pt x="820" y="500"/>
                  <a:pt x="818" y="501"/>
                </a:cubicBezTo>
                <a:cubicBezTo>
                  <a:pt x="818" y="502"/>
                  <a:pt x="816" y="503"/>
                  <a:pt x="815" y="503"/>
                </a:cubicBezTo>
                <a:cubicBezTo>
                  <a:pt x="813" y="503"/>
                  <a:pt x="811" y="502"/>
                  <a:pt x="809" y="501"/>
                </a:cubicBezTo>
                <a:cubicBezTo>
                  <a:pt x="806" y="498"/>
                  <a:pt x="803" y="494"/>
                  <a:pt x="801" y="491"/>
                </a:cubicBezTo>
                <a:cubicBezTo>
                  <a:pt x="801" y="490"/>
                  <a:pt x="800" y="489"/>
                  <a:pt x="800" y="488"/>
                </a:cubicBezTo>
                <a:cubicBezTo>
                  <a:pt x="799" y="487"/>
                  <a:pt x="799" y="487"/>
                  <a:pt x="799" y="486"/>
                </a:cubicBezTo>
                <a:cubicBezTo>
                  <a:pt x="799" y="486"/>
                  <a:pt x="799" y="486"/>
                  <a:pt x="799" y="486"/>
                </a:cubicBezTo>
                <a:cubicBezTo>
                  <a:pt x="799" y="486"/>
                  <a:pt x="799" y="486"/>
                  <a:pt x="798" y="486"/>
                </a:cubicBezTo>
                <a:cubicBezTo>
                  <a:pt x="798" y="486"/>
                  <a:pt x="798" y="486"/>
                  <a:pt x="798" y="486"/>
                </a:cubicBezTo>
                <a:cubicBezTo>
                  <a:pt x="798" y="485"/>
                  <a:pt x="798" y="485"/>
                  <a:pt x="798" y="485"/>
                </a:cubicBezTo>
                <a:cubicBezTo>
                  <a:pt x="798" y="485"/>
                  <a:pt x="798" y="485"/>
                  <a:pt x="798" y="485"/>
                </a:cubicBezTo>
                <a:cubicBezTo>
                  <a:pt x="798" y="485"/>
                  <a:pt x="798" y="485"/>
                  <a:pt x="798" y="485"/>
                </a:cubicBezTo>
                <a:cubicBezTo>
                  <a:pt x="798" y="485"/>
                  <a:pt x="798" y="486"/>
                  <a:pt x="797" y="486"/>
                </a:cubicBezTo>
                <a:cubicBezTo>
                  <a:pt x="795" y="481"/>
                  <a:pt x="792" y="476"/>
                  <a:pt x="788" y="471"/>
                </a:cubicBezTo>
                <a:cubicBezTo>
                  <a:pt x="769" y="447"/>
                  <a:pt x="738" y="432"/>
                  <a:pt x="707" y="432"/>
                </a:cubicBezTo>
                <a:cubicBezTo>
                  <a:pt x="684" y="432"/>
                  <a:pt x="661" y="438"/>
                  <a:pt x="641" y="449"/>
                </a:cubicBezTo>
                <a:cubicBezTo>
                  <a:pt x="648" y="443"/>
                  <a:pt x="655" y="438"/>
                  <a:pt x="662" y="432"/>
                </a:cubicBezTo>
                <a:cubicBezTo>
                  <a:pt x="665" y="430"/>
                  <a:pt x="668" y="428"/>
                  <a:pt x="671" y="426"/>
                </a:cubicBezTo>
                <a:cubicBezTo>
                  <a:pt x="689" y="416"/>
                  <a:pt x="715" y="405"/>
                  <a:pt x="745" y="405"/>
                </a:cubicBezTo>
                <a:cubicBezTo>
                  <a:pt x="764" y="405"/>
                  <a:pt x="786" y="410"/>
                  <a:pt x="807" y="422"/>
                </a:cubicBezTo>
                <a:cubicBezTo>
                  <a:pt x="829" y="434"/>
                  <a:pt x="843" y="439"/>
                  <a:pt x="852" y="439"/>
                </a:cubicBezTo>
                <a:cubicBezTo>
                  <a:pt x="865" y="439"/>
                  <a:pt x="867" y="427"/>
                  <a:pt x="869" y="416"/>
                </a:cubicBezTo>
                <a:cubicBezTo>
                  <a:pt x="872" y="405"/>
                  <a:pt x="874" y="394"/>
                  <a:pt x="889" y="393"/>
                </a:cubicBezTo>
                <a:cubicBezTo>
                  <a:pt x="889" y="392"/>
                  <a:pt x="889" y="392"/>
                  <a:pt x="889" y="392"/>
                </a:cubicBezTo>
                <a:cubicBezTo>
                  <a:pt x="874" y="393"/>
                  <a:pt x="871" y="405"/>
                  <a:pt x="868" y="416"/>
                </a:cubicBezTo>
                <a:cubicBezTo>
                  <a:pt x="866" y="427"/>
                  <a:pt x="864" y="438"/>
                  <a:pt x="852" y="438"/>
                </a:cubicBezTo>
                <a:cubicBezTo>
                  <a:pt x="843" y="438"/>
                  <a:pt x="830" y="433"/>
                  <a:pt x="808" y="421"/>
                </a:cubicBezTo>
                <a:cubicBezTo>
                  <a:pt x="786" y="409"/>
                  <a:pt x="765" y="404"/>
                  <a:pt x="745" y="404"/>
                </a:cubicBezTo>
                <a:cubicBezTo>
                  <a:pt x="712" y="404"/>
                  <a:pt x="684" y="417"/>
                  <a:pt x="665" y="428"/>
                </a:cubicBezTo>
                <a:cubicBezTo>
                  <a:pt x="680" y="414"/>
                  <a:pt x="693" y="398"/>
                  <a:pt x="703" y="379"/>
                </a:cubicBezTo>
                <a:cubicBezTo>
                  <a:pt x="703" y="380"/>
                  <a:pt x="703" y="380"/>
                  <a:pt x="703" y="380"/>
                </a:cubicBezTo>
                <a:cubicBezTo>
                  <a:pt x="703" y="380"/>
                  <a:pt x="703" y="380"/>
                  <a:pt x="703" y="379"/>
                </a:cubicBezTo>
                <a:cubicBezTo>
                  <a:pt x="705" y="377"/>
                  <a:pt x="706" y="374"/>
                  <a:pt x="707" y="371"/>
                </a:cubicBezTo>
                <a:cubicBezTo>
                  <a:pt x="708" y="370"/>
                  <a:pt x="709" y="368"/>
                  <a:pt x="709" y="367"/>
                </a:cubicBezTo>
                <a:cubicBezTo>
                  <a:pt x="715" y="360"/>
                  <a:pt x="725" y="356"/>
                  <a:pt x="734" y="357"/>
                </a:cubicBezTo>
                <a:cubicBezTo>
                  <a:pt x="748" y="358"/>
                  <a:pt x="758" y="376"/>
                  <a:pt x="752" y="389"/>
                </a:cubicBezTo>
                <a:cubicBezTo>
                  <a:pt x="759" y="376"/>
                  <a:pt x="750" y="357"/>
                  <a:pt x="735" y="356"/>
                </a:cubicBezTo>
                <a:cubicBezTo>
                  <a:pt x="725" y="354"/>
                  <a:pt x="716" y="358"/>
                  <a:pt x="710" y="365"/>
                </a:cubicBezTo>
                <a:cubicBezTo>
                  <a:pt x="712" y="360"/>
                  <a:pt x="714" y="355"/>
                  <a:pt x="716" y="349"/>
                </a:cubicBezTo>
                <a:cubicBezTo>
                  <a:pt x="726" y="332"/>
                  <a:pt x="746" y="320"/>
                  <a:pt x="767" y="323"/>
                </a:cubicBezTo>
                <a:cubicBezTo>
                  <a:pt x="793" y="325"/>
                  <a:pt x="811" y="357"/>
                  <a:pt x="800" y="381"/>
                </a:cubicBezTo>
                <a:cubicBezTo>
                  <a:pt x="812" y="358"/>
                  <a:pt x="795" y="324"/>
                  <a:pt x="767" y="321"/>
                </a:cubicBezTo>
                <a:cubicBezTo>
                  <a:pt x="753" y="320"/>
                  <a:pt x="739" y="324"/>
                  <a:pt x="729" y="332"/>
                </a:cubicBezTo>
                <a:cubicBezTo>
                  <a:pt x="724" y="337"/>
                  <a:pt x="720" y="342"/>
                  <a:pt x="716" y="348"/>
                </a:cubicBezTo>
                <a:cubicBezTo>
                  <a:pt x="718" y="342"/>
                  <a:pt x="720" y="335"/>
                  <a:pt x="721" y="329"/>
                </a:cubicBezTo>
                <a:cubicBezTo>
                  <a:pt x="721" y="327"/>
                  <a:pt x="722" y="326"/>
                  <a:pt x="723" y="324"/>
                </a:cubicBezTo>
                <a:cubicBezTo>
                  <a:pt x="724" y="325"/>
                  <a:pt x="724" y="325"/>
                  <a:pt x="724" y="325"/>
                </a:cubicBezTo>
                <a:cubicBezTo>
                  <a:pt x="724" y="324"/>
                  <a:pt x="724" y="323"/>
                  <a:pt x="725" y="322"/>
                </a:cubicBezTo>
                <a:cubicBezTo>
                  <a:pt x="731" y="312"/>
                  <a:pt x="739" y="304"/>
                  <a:pt x="747" y="297"/>
                </a:cubicBezTo>
                <a:cubicBezTo>
                  <a:pt x="765" y="283"/>
                  <a:pt x="788" y="278"/>
                  <a:pt x="809" y="281"/>
                </a:cubicBezTo>
                <a:cubicBezTo>
                  <a:pt x="853" y="285"/>
                  <a:pt x="882" y="340"/>
                  <a:pt x="862" y="379"/>
                </a:cubicBezTo>
                <a:cubicBezTo>
                  <a:pt x="883" y="341"/>
                  <a:pt x="855" y="284"/>
                  <a:pt x="810" y="279"/>
                </a:cubicBezTo>
                <a:cubicBezTo>
                  <a:pt x="787" y="277"/>
                  <a:pt x="764" y="282"/>
                  <a:pt x="747" y="296"/>
                </a:cubicBezTo>
                <a:cubicBezTo>
                  <a:pt x="738" y="303"/>
                  <a:pt x="731" y="311"/>
                  <a:pt x="725" y="321"/>
                </a:cubicBezTo>
                <a:cubicBezTo>
                  <a:pt x="729" y="298"/>
                  <a:pt x="744" y="285"/>
                  <a:pt x="758" y="280"/>
                </a:cubicBezTo>
                <a:cubicBezTo>
                  <a:pt x="768" y="276"/>
                  <a:pt x="772" y="270"/>
                  <a:pt x="772" y="265"/>
                </a:cubicBezTo>
                <a:cubicBezTo>
                  <a:pt x="772" y="263"/>
                  <a:pt x="771" y="260"/>
                  <a:pt x="770" y="258"/>
                </a:cubicBezTo>
                <a:cubicBezTo>
                  <a:pt x="779" y="257"/>
                  <a:pt x="787" y="252"/>
                  <a:pt x="789" y="244"/>
                </a:cubicBezTo>
                <a:cubicBezTo>
                  <a:pt x="789" y="244"/>
                  <a:pt x="790" y="243"/>
                  <a:pt x="790" y="242"/>
                </a:cubicBezTo>
                <a:cubicBezTo>
                  <a:pt x="789" y="239"/>
                  <a:pt x="787" y="234"/>
                  <a:pt x="784" y="229"/>
                </a:cubicBezTo>
                <a:cubicBezTo>
                  <a:pt x="795" y="227"/>
                  <a:pt x="803" y="216"/>
                  <a:pt x="803" y="205"/>
                </a:cubicBezTo>
                <a:cubicBezTo>
                  <a:pt x="803" y="200"/>
                  <a:pt x="801" y="195"/>
                  <a:pt x="798" y="190"/>
                </a:cubicBezTo>
                <a:cubicBezTo>
                  <a:pt x="800" y="187"/>
                  <a:pt x="801" y="183"/>
                  <a:pt x="801" y="180"/>
                </a:cubicBezTo>
                <a:cubicBezTo>
                  <a:pt x="801" y="179"/>
                  <a:pt x="801" y="179"/>
                  <a:pt x="801" y="178"/>
                </a:cubicBezTo>
                <a:cubicBezTo>
                  <a:pt x="801" y="169"/>
                  <a:pt x="795" y="162"/>
                  <a:pt x="795" y="154"/>
                </a:cubicBezTo>
                <a:cubicBezTo>
                  <a:pt x="795" y="154"/>
                  <a:pt x="795" y="154"/>
                  <a:pt x="795" y="153"/>
                </a:cubicBezTo>
                <a:cubicBezTo>
                  <a:pt x="795" y="145"/>
                  <a:pt x="798" y="144"/>
                  <a:pt x="802" y="143"/>
                </a:cubicBezTo>
                <a:cubicBezTo>
                  <a:pt x="805" y="141"/>
                  <a:pt x="810" y="141"/>
                  <a:pt x="813" y="137"/>
                </a:cubicBezTo>
                <a:cubicBezTo>
                  <a:pt x="815" y="135"/>
                  <a:pt x="816" y="132"/>
                  <a:pt x="816" y="130"/>
                </a:cubicBezTo>
                <a:cubicBezTo>
                  <a:pt x="816" y="123"/>
                  <a:pt x="806" y="118"/>
                  <a:pt x="806" y="112"/>
                </a:cubicBezTo>
                <a:cubicBezTo>
                  <a:pt x="806" y="111"/>
                  <a:pt x="807" y="110"/>
                  <a:pt x="807" y="110"/>
                </a:cubicBezTo>
                <a:cubicBezTo>
                  <a:pt x="808" y="105"/>
                  <a:pt x="812" y="105"/>
                  <a:pt x="815" y="104"/>
                </a:cubicBezTo>
                <a:cubicBezTo>
                  <a:pt x="819" y="104"/>
                  <a:pt x="823" y="103"/>
                  <a:pt x="823" y="98"/>
                </a:cubicBezTo>
                <a:cubicBezTo>
                  <a:pt x="823" y="96"/>
                  <a:pt x="823" y="94"/>
                  <a:pt x="821" y="90"/>
                </a:cubicBezTo>
                <a:cubicBezTo>
                  <a:pt x="819" y="91"/>
                  <a:pt x="819" y="91"/>
                  <a:pt x="819" y="91"/>
                </a:cubicBezTo>
                <a:cubicBezTo>
                  <a:pt x="819" y="91"/>
                  <a:pt x="819" y="91"/>
                  <a:pt x="819" y="91"/>
                </a:cubicBezTo>
                <a:cubicBezTo>
                  <a:pt x="821" y="94"/>
                  <a:pt x="822" y="97"/>
                  <a:pt x="822" y="98"/>
                </a:cubicBezTo>
                <a:cubicBezTo>
                  <a:pt x="822" y="101"/>
                  <a:pt x="819" y="102"/>
                  <a:pt x="815" y="102"/>
                </a:cubicBezTo>
                <a:cubicBezTo>
                  <a:pt x="811" y="103"/>
                  <a:pt x="807" y="104"/>
                  <a:pt x="805" y="109"/>
                </a:cubicBezTo>
                <a:cubicBezTo>
                  <a:pt x="805" y="110"/>
                  <a:pt x="805" y="111"/>
                  <a:pt x="805" y="112"/>
                </a:cubicBezTo>
                <a:cubicBezTo>
                  <a:pt x="805" y="119"/>
                  <a:pt x="815" y="124"/>
                  <a:pt x="814" y="130"/>
                </a:cubicBezTo>
                <a:cubicBezTo>
                  <a:pt x="814" y="132"/>
                  <a:pt x="814" y="134"/>
                  <a:pt x="812" y="136"/>
                </a:cubicBezTo>
                <a:cubicBezTo>
                  <a:pt x="809" y="140"/>
                  <a:pt x="805" y="140"/>
                  <a:pt x="801" y="141"/>
                </a:cubicBezTo>
                <a:cubicBezTo>
                  <a:pt x="797" y="142"/>
                  <a:pt x="794" y="145"/>
                  <a:pt x="793" y="153"/>
                </a:cubicBezTo>
                <a:cubicBezTo>
                  <a:pt x="793" y="154"/>
                  <a:pt x="793" y="154"/>
                  <a:pt x="793" y="154"/>
                </a:cubicBezTo>
                <a:cubicBezTo>
                  <a:pt x="793" y="163"/>
                  <a:pt x="800" y="170"/>
                  <a:pt x="800" y="178"/>
                </a:cubicBezTo>
                <a:cubicBezTo>
                  <a:pt x="800" y="179"/>
                  <a:pt x="800" y="179"/>
                  <a:pt x="800" y="180"/>
                </a:cubicBezTo>
                <a:cubicBezTo>
                  <a:pt x="799" y="182"/>
                  <a:pt x="798" y="185"/>
                  <a:pt x="796" y="188"/>
                </a:cubicBezTo>
                <a:cubicBezTo>
                  <a:pt x="796" y="188"/>
                  <a:pt x="795" y="187"/>
                  <a:pt x="795" y="187"/>
                </a:cubicBezTo>
                <a:cubicBezTo>
                  <a:pt x="792" y="184"/>
                  <a:pt x="788" y="183"/>
                  <a:pt x="785" y="183"/>
                </a:cubicBezTo>
                <a:cubicBezTo>
                  <a:pt x="780" y="183"/>
                  <a:pt x="776" y="185"/>
                  <a:pt x="776" y="189"/>
                </a:cubicBezTo>
                <a:cubicBezTo>
                  <a:pt x="776" y="192"/>
                  <a:pt x="777" y="194"/>
                  <a:pt x="781" y="196"/>
                </a:cubicBezTo>
                <a:cubicBezTo>
                  <a:pt x="783" y="197"/>
                  <a:pt x="784" y="198"/>
                  <a:pt x="786" y="198"/>
                </a:cubicBezTo>
                <a:cubicBezTo>
                  <a:pt x="790" y="198"/>
                  <a:pt x="794" y="195"/>
                  <a:pt x="797" y="191"/>
                </a:cubicBezTo>
                <a:cubicBezTo>
                  <a:pt x="800" y="196"/>
                  <a:pt x="801" y="200"/>
                  <a:pt x="801" y="205"/>
                </a:cubicBezTo>
                <a:cubicBezTo>
                  <a:pt x="801" y="216"/>
                  <a:pt x="794" y="226"/>
                  <a:pt x="783" y="228"/>
                </a:cubicBezTo>
                <a:cubicBezTo>
                  <a:pt x="777" y="220"/>
                  <a:pt x="769" y="213"/>
                  <a:pt x="763" y="213"/>
                </a:cubicBezTo>
                <a:cubicBezTo>
                  <a:pt x="760" y="213"/>
                  <a:pt x="758" y="215"/>
                  <a:pt x="756" y="217"/>
                </a:cubicBezTo>
                <a:cubicBezTo>
                  <a:pt x="756" y="218"/>
                  <a:pt x="756" y="218"/>
                  <a:pt x="756" y="218"/>
                </a:cubicBezTo>
                <a:cubicBezTo>
                  <a:pt x="757" y="219"/>
                  <a:pt x="757" y="219"/>
                  <a:pt x="757" y="219"/>
                </a:cubicBezTo>
                <a:cubicBezTo>
                  <a:pt x="761" y="222"/>
                  <a:pt x="767" y="227"/>
                  <a:pt x="773" y="229"/>
                </a:cubicBezTo>
                <a:cubicBezTo>
                  <a:pt x="775" y="229"/>
                  <a:pt x="778" y="230"/>
                  <a:pt x="780" y="230"/>
                </a:cubicBezTo>
                <a:cubicBezTo>
                  <a:pt x="781" y="230"/>
                  <a:pt x="781" y="230"/>
                  <a:pt x="782" y="229"/>
                </a:cubicBezTo>
                <a:cubicBezTo>
                  <a:pt x="786" y="234"/>
                  <a:pt x="788" y="239"/>
                  <a:pt x="788" y="242"/>
                </a:cubicBezTo>
                <a:cubicBezTo>
                  <a:pt x="788" y="243"/>
                  <a:pt x="788" y="243"/>
                  <a:pt x="788" y="244"/>
                </a:cubicBezTo>
                <a:cubicBezTo>
                  <a:pt x="786" y="251"/>
                  <a:pt x="778" y="255"/>
                  <a:pt x="769" y="256"/>
                </a:cubicBezTo>
                <a:cubicBezTo>
                  <a:pt x="763" y="249"/>
                  <a:pt x="753" y="244"/>
                  <a:pt x="745" y="244"/>
                </a:cubicBezTo>
                <a:cubicBezTo>
                  <a:pt x="742" y="244"/>
                  <a:pt x="739" y="245"/>
                  <a:pt x="738" y="247"/>
                </a:cubicBezTo>
                <a:cubicBezTo>
                  <a:pt x="737" y="248"/>
                  <a:pt x="737" y="248"/>
                  <a:pt x="737" y="248"/>
                </a:cubicBezTo>
                <a:cubicBezTo>
                  <a:pt x="738" y="248"/>
                  <a:pt x="738" y="248"/>
                  <a:pt x="738" y="248"/>
                </a:cubicBezTo>
                <a:cubicBezTo>
                  <a:pt x="741" y="255"/>
                  <a:pt x="752" y="259"/>
                  <a:pt x="762" y="259"/>
                </a:cubicBezTo>
                <a:cubicBezTo>
                  <a:pt x="764" y="259"/>
                  <a:pt x="766" y="258"/>
                  <a:pt x="768" y="258"/>
                </a:cubicBezTo>
                <a:cubicBezTo>
                  <a:pt x="769" y="260"/>
                  <a:pt x="770" y="263"/>
                  <a:pt x="770" y="265"/>
                </a:cubicBezTo>
                <a:cubicBezTo>
                  <a:pt x="770" y="269"/>
                  <a:pt x="767" y="274"/>
                  <a:pt x="757" y="278"/>
                </a:cubicBezTo>
                <a:cubicBezTo>
                  <a:pt x="742" y="284"/>
                  <a:pt x="726" y="299"/>
                  <a:pt x="722" y="324"/>
                </a:cubicBezTo>
                <a:cubicBezTo>
                  <a:pt x="723" y="324"/>
                  <a:pt x="723" y="324"/>
                  <a:pt x="723" y="324"/>
                </a:cubicBezTo>
                <a:cubicBezTo>
                  <a:pt x="722" y="325"/>
                  <a:pt x="721" y="327"/>
                  <a:pt x="721" y="328"/>
                </a:cubicBezTo>
                <a:cubicBezTo>
                  <a:pt x="724" y="310"/>
                  <a:pt x="725" y="292"/>
                  <a:pt x="723" y="275"/>
                </a:cubicBezTo>
                <a:cubicBezTo>
                  <a:pt x="722" y="262"/>
                  <a:pt x="720" y="249"/>
                  <a:pt x="717" y="237"/>
                </a:cubicBezTo>
                <a:cubicBezTo>
                  <a:pt x="717" y="237"/>
                  <a:pt x="717" y="237"/>
                  <a:pt x="717" y="237"/>
                </a:cubicBezTo>
                <a:cubicBezTo>
                  <a:pt x="717" y="236"/>
                  <a:pt x="716" y="235"/>
                  <a:pt x="716" y="234"/>
                </a:cubicBezTo>
                <a:cubicBezTo>
                  <a:pt x="710" y="216"/>
                  <a:pt x="701" y="199"/>
                  <a:pt x="689" y="184"/>
                </a:cubicBezTo>
                <a:cubicBezTo>
                  <a:pt x="668" y="158"/>
                  <a:pt x="638" y="140"/>
                  <a:pt x="605" y="131"/>
                </a:cubicBezTo>
                <a:cubicBezTo>
                  <a:pt x="605" y="130"/>
                  <a:pt x="605" y="130"/>
                  <a:pt x="605" y="130"/>
                </a:cubicBezTo>
                <a:cubicBezTo>
                  <a:pt x="605" y="130"/>
                  <a:pt x="605" y="130"/>
                  <a:pt x="605" y="130"/>
                </a:cubicBezTo>
                <a:cubicBezTo>
                  <a:pt x="605" y="130"/>
                  <a:pt x="605" y="130"/>
                  <a:pt x="605" y="130"/>
                </a:cubicBezTo>
                <a:cubicBezTo>
                  <a:pt x="603" y="130"/>
                  <a:pt x="602" y="130"/>
                  <a:pt x="601" y="130"/>
                </a:cubicBezTo>
                <a:cubicBezTo>
                  <a:pt x="596" y="129"/>
                  <a:pt x="591" y="128"/>
                  <a:pt x="586" y="127"/>
                </a:cubicBezTo>
                <a:cubicBezTo>
                  <a:pt x="576" y="124"/>
                  <a:pt x="566" y="118"/>
                  <a:pt x="557" y="111"/>
                </a:cubicBezTo>
                <a:cubicBezTo>
                  <a:pt x="543" y="98"/>
                  <a:pt x="533" y="81"/>
                  <a:pt x="533" y="61"/>
                </a:cubicBezTo>
                <a:cubicBezTo>
                  <a:pt x="533" y="61"/>
                  <a:pt x="533" y="60"/>
                  <a:pt x="533" y="59"/>
                </a:cubicBezTo>
                <a:cubicBezTo>
                  <a:pt x="535" y="27"/>
                  <a:pt x="561" y="2"/>
                  <a:pt x="593" y="2"/>
                </a:cubicBezTo>
                <a:cubicBezTo>
                  <a:pt x="594" y="2"/>
                  <a:pt x="595" y="2"/>
                  <a:pt x="596" y="2"/>
                </a:cubicBezTo>
                <a:cubicBezTo>
                  <a:pt x="621" y="3"/>
                  <a:pt x="641" y="24"/>
                  <a:pt x="641" y="49"/>
                </a:cubicBezTo>
                <a:cubicBezTo>
                  <a:pt x="641" y="50"/>
                  <a:pt x="641" y="51"/>
                  <a:pt x="641" y="51"/>
                </a:cubicBezTo>
                <a:cubicBezTo>
                  <a:pt x="640" y="72"/>
                  <a:pt x="624" y="88"/>
                  <a:pt x="603" y="88"/>
                </a:cubicBezTo>
                <a:cubicBezTo>
                  <a:pt x="603" y="88"/>
                  <a:pt x="602" y="88"/>
                  <a:pt x="602" y="88"/>
                </a:cubicBezTo>
                <a:cubicBezTo>
                  <a:pt x="586" y="87"/>
                  <a:pt x="573" y="74"/>
                  <a:pt x="573" y="57"/>
                </a:cubicBezTo>
                <a:cubicBezTo>
                  <a:pt x="573" y="57"/>
                  <a:pt x="573" y="57"/>
                  <a:pt x="573" y="56"/>
                </a:cubicBezTo>
                <a:cubicBezTo>
                  <a:pt x="573" y="43"/>
                  <a:pt x="584" y="33"/>
                  <a:pt x="597" y="33"/>
                </a:cubicBezTo>
                <a:cubicBezTo>
                  <a:pt x="597" y="33"/>
                  <a:pt x="598" y="33"/>
                  <a:pt x="598" y="33"/>
                </a:cubicBezTo>
                <a:cubicBezTo>
                  <a:pt x="598" y="31"/>
                  <a:pt x="598" y="31"/>
                  <a:pt x="598" y="31"/>
                </a:cubicBezTo>
                <a:cubicBezTo>
                  <a:pt x="598" y="31"/>
                  <a:pt x="597" y="31"/>
                  <a:pt x="597" y="31"/>
                </a:cubicBezTo>
                <a:cubicBezTo>
                  <a:pt x="583" y="31"/>
                  <a:pt x="572" y="42"/>
                  <a:pt x="571" y="56"/>
                </a:cubicBezTo>
                <a:cubicBezTo>
                  <a:pt x="571" y="57"/>
                  <a:pt x="571" y="57"/>
                  <a:pt x="571" y="57"/>
                </a:cubicBezTo>
                <a:cubicBezTo>
                  <a:pt x="571" y="74"/>
                  <a:pt x="585" y="89"/>
                  <a:pt x="602" y="89"/>
                </a:cubicBezTo>
                <a:cubicBezTo>
                  <a:pt x="602" y="89"/>
                  <a:pt x="603" y="89"/>
                  <a:pt x="603" y="89"/>
                </a:cubicBezTo>
                <a:cubicBezTo>
                  <a:pt x="625" y="89"/>
                  <a:pt x="642" y="73"/>
                  <a:pt x="643" y="51"/>
                </a:cubicBezTo>
                <a:cubicBezTo>
                  <a:pt x="643" y="51"/>
                  <a:pt x="643" y="50"/>
                  <a:pt x="643" y="49"/>
                </a:cubicBezTo>
                <a:cubicBezTo>
                  <a:pt x="643" y="23"/>
                  <a:pt x="622" y="1"/>
                  <a:pt x="596" y="0"/>
                </a:cubicBezTo>
                <a:cubicBezTo>
                  <a:pt x="595" y="0"/>
                  <a:pt x="594" y="0"/>
                  <a:pt x="593" y="0"/>
                </a:cubicBezTo>
                <a:cubicBezTo>
                  <a:pt x="560" y="0"/>
                  <a:pt x="533" y="26"/>
                  <a:pt x="532" y="59"/>
                </a:cubicBezTo>
                <a:cubicBezTo>
                  <a:pt x="532" y="60"/>
                  <a:pt x="532" y="61"/>
                  <a:pt x="532" y="61"/>
                </a:cubicBezTo>
                <a:cubicBezTo>
                  <a:pt x="532" y="92"/>
                  <a:pt x="554" y="116"/>
                  <a:pt x="578" y="126"/>
                </a:cubicBezTo>
                <a:cubicBezTo>
                  <a:pt x="577" y="126"/>
                  <a:pt x="576" y="126"/>
                  <a:pt x="575" y="126"/>
                </a:cubicBezTo>
                <a:cubicBezTo>
                  <a:pt x="565" y="120"/>
                  <a:pt x="557" y="118"/>
                  <a:pt x="550" y="118"/>
                </a:cubicBezTo>
                <a:cubicBezTo>
                  <a:pt x="545" y="118"/>
                  <a:pt x="541" y="119"/>
                  <a:pt x="537" y="119"/>
                </a:cubicBezTo>
                <a:cubicBezTo>
                  <a:pt x="535" y="119"/>
                  <a:pt x="534" y="119"/>
                  <a:pt x="533" y="119"/>
                </a:cubicBezTo>
                <a:cubicBezTo>
                  <a:pt x="528" y="119"/>
                  <a:pt x="525" y="118"/>
                  <a:pt x="524" y="116"/>
                </a:cubicBezTo>
                <a:cubicBezTo>
                  <a:pt x="529" y="113"/>
                  <a:pt x="536" y="110"/>
                  <a:pt x="537" y="106"/>
                </a:cubicBezTo>
                <a:cubicBezTo>
                  <a:pt x="537" y="105"/>
                  <a:pt x="537" y="105"/>
                  <a:pt x="537" y="104"/>
                </a:cubicBezTo>
                <a:cubicBezTo>
                  <a:pt x="537" y="101"/>
                  <a:pt x="535" y="100"/>
                  <a:pt x="533" y="100"/>
                </a:cubicBezTo>
                <a:cubicBezTo>
                  <a:pt x="529" y="100"/>
                  <a:pt x="524" y="103"/>
                  <a:pt x="522" y="108"/>
                </a:cubicBezTo>
                <a:cubicBezTo>
                  <a:pt x="522" y="110"/>
                  <a:pt x="521" y="112"/>
                  <a:pt x="521" y="113"/>
                </a:cubicBezTo>
                <a:cubicBezTo>
                  <a:pt x="521" y="114"/>
                  <a:pt x="521" y="114"/>
                  <a:pt x="522" y="115"/>
                </a:cubicBezTo>
                <a:cubicBezTo>
                  <a:pt x="520" y="115"/>
                  <a:pt x="519" y="116"/>
                  <a:pt x="518" y="116"/>
                </a:cubicBezTo>
                <a:cubicBezTo>
                  <a:pt x="516" y="116"/>
                  <a:pt x="515" y="116"/>
                  <a:pt x="514" y="116"/>
                </a:cubicBezTo>
                <a:cubicBezTo>
                  <a:pt x="509" y="116"/>
                  <a:pt x="509" y="115"/>
                  <a:pt x="509" y="113"/>
                </a:cubicBezTo>
                <a:cubicBezTo>
                  <a:pt x="509" y="110"/>
                  <a:pt x="511" y="105"/>
                  <a:pt x="512" y="100"/>
                </a:cubicBezTo>
                <a:cubicBezTo>
                  <a:pt x="513" y="96"/>
                  <a:pt x="515" y="92"/>
                  <a:pt x="515" y="88"/>
                </a:cubicBezTo>
                <a:cubicBezTo>
                  <a:pt x="515" y="84"/>
                  <a:pt x="512" y="80"/>
                  <a:pt x="504" y="80"/>
                </a:cubicBezTo>
                <a:cubicBezTo>
                  <a:pt x="504" y="80"/>
                  <a:pt x="503" y="80"/>
                  <a:pt x="503" y="80"/>
                </a:cubicBezTo>
                <a:cubicBezTo>
                  <a:pt x="502" y="80"/>
                  <a:pt x="501" y="80"/>
                  <a:pt x="500" y="80"/>
                </a:cubicBezTo>
                <a:cubicBezTo>
                  <a:pt x="498" y="77"/>
                  <a:pt x="496" y="76"/>
                  <a:pt x="493" y="76"/>
                </a:cubicBezTo>
                <a:cubicBezTo>
                  <a:pt x="491" y="76"/>
                  <a:pt x="489" y="76"/>
                  <a:pt x="487" y="77"/>
                </a:cubicBezTo>
                <a:cubicBezTo>
                  <a:pt x="482" y="79"/>
                  <a:pt x="477" y="80"/>
                  <a:pt x="472" y="80"/>
                </a:cubicBezTo>
                <a:cubicBezTo>
                  <a:pt x="464" y="80"/>
                  <a:pt x="458" y="77"/>
                  <a:pt x="458" y="65"/>
                </a:cubicBezTo>
                <a:cubicBezTo>
                  <a:pt x="458" y="65"/>
                  <a:pt x="458" y="65"/>
                  <a:pt x="458" y="65"/>
                </a:cubicBezTo>
                <a:cubicBezTo>
                  <a:pt x="458" y="61"/>
                  <a:pt x="455" y="59"/>
                  <a:pt x="452" y="59"/>
                </a:cubicBezTo>
                <a:cubicBezTo>
                  <a:pt x="448" y="59"/>
                  <a:pt x="444" y="61"/>
                  <a:pt x="441" y="60"/>
                </a:cubicBezTo>
                <a:cubicBezTo>
                  <a:pt x="438" y="60"/>
                  <a:pt x="436" y="60"/>
                  <a:pt x="436" y="55"/>
                </a:cubicBezTo>
                <a:cubicBezTo>
                  <a:pt x="434" y="55"/>
                  <a:pt x="434" y="55"/>
                  <a:pt x="434" y="55"/>
                </a:cubicBezTo>
                <a:cubicBezTo>
                  <a:pt x="434" y="55"/>
                  <a:pt x="434" y="55"/>
                  <a:pt x="434" y="55"/>
                </a:cubicBezTo>
                <a:cubicBezTo>
                  <a:pt x="434" y="60"/>
                  <a:pt x="438" y="62"/>
                  <a:pt x="441" y="62"/>
                </a:cubicBezTo>
                <a:cubicBezTo>
                  <a:pt x="445" y="62"/>
                  <a:pt x="449" y="61"/>
                  <a:pt x="452" y="61"/>
                </a:cubicBezTo>
                <a:cubicBezTo>
                  <a:pt x="454" y="61"/>
                  <a:pt x="456" y="62"/>
                  <a:pt x="456" y="65"/>
                </a:cubicBezTo>
                <a:cubicBezTo>
                  <a:pt x="456" y="65"/>
                  <a:pt x="456" y="65"/>
                  <a:pt x="456" y="65"/>
                </a:cubicBezTo>
                <a:cubicBezTo>
                  <a:pt x="456" y="71"/>
                  <a:pt x="458" y="75"/>
                  <a:pt x="461" y="78"/>
                </a:cubicBezTo>
                <a:cubicBezTo>
                  <a:pt x="464" y="81"/>
                  <a:pt x="468" y="82"/>
                  <a:pt x="472" y="82"/>
                </a:cubicBezTo>
                <a:cubicBezTo>
                  <a:pt x="477" y="82"/>
                  <a:pt x="482" y="80"/>
                  <a:pt x="487" y="79"/>
                </a:cubicBezTo>
                <a:cubicBezTo>
                  <a:pt x="489" y="78"/>
                  <a:pt x="491" y="78"/>
                  <a:pt x="493" y="78"/>
                </a:cubicBezTo>
                <a:cubicBezTo>
                  <a:pt x="495" y="78"/>
                  <a:pt x="497" y="79"/>
                  <a:pt x="498" y="81"/>
                </a:cubicBezTo>
                <a:cubicBezTo>
                  <a:pt x="493" y="84"/>
                  <a:pt x="489" y="91"/>
                  <a:pt x="489" y="96"/>
                </a:cubicBezTo>
                <a:cubicBezTo>
                  <a:pt x="489" y="97"/>
                  <a:pt x="490" y="99"/>
                  <a:pt x="491" y="100"/>
                </a:cubicBezTo>
                <a:cubicBezTo>
                  <a:pt x="491" y="100"/>
                  <a:pt x="491" y="100"/>
                  <a:pt x="491" y="100"/>
                </a:cubicBezTo>
                <a:cubicBezTo>
                  <a:pt x="492" y="100"/>
                  <a:pt x="492" y="100"/>
                  <a:pt x="492" y="100"/>
                </a:cubicBezTo>
                <a:cubicBezTo>
                  <a:pt x="493" y="101"/>
                  <a:pt x="493" y="101"/>
                  <a:pt x="494" y="101"/>
                </a:cubicBezTo>
                <a:cubicBezTo>
                  <a:pt x="500" y="101"/>
                  <a:pt x="503" y="96"/>
                  <a:pt x="503" y="90"/>
                </a:cubicBezTo>
                <a:cubicBezTo>
                  <a:pt x="503" y="88"/>
                  <a:pt x="503" y="86"/>
                  <a:pt x="502" y="84"/>
                </a:cubicBezTo>
                <a:cubicBezTo>
                  <a:pt x="502" y="83"/>
                  <a:pt x="501" y="83"/>
                  <a:pt x="501" y="82"/>
                </a:cubicBezTo>
                <a:cubicBezTo>
                  <a:pt x="502" y="81"/>
                  <a:pt x="502" y="81"/>
                  <a:pt x="503" y="81"/>
                </a:cubicBezTo>
                <a:cubicBezTo>
                  <a:pt x="503" y="81"/>
                  <a:pt x="503" y="81"/>
                  <a:pt x="504" y="81"/>
                </a:cubicBezTo>
                <a:cubicBezTo>
                  <a:pt x="511" y="82"/>
                  <a:pt x="513" y="85"/>
                  <a:pt x="513" y="88"/>
                </a:cubicBezTo>
                <a:cubicBezTo>
                  <a:pt x="513" y="91"/>
                  <a:pt x="511" y="96"/>
                  <a:pt x="510" y="100"/>
                </a:cubicBezTo>
                <a:cubicBezTo>
                  <a:pt x="509" y="104"/>
                  <a:pt x="507" y="109"/>
                  <a:pt x="507" y="113"/>
                </a:cubicBezTo>
                <a:cubicBezTo>
                  <a:pt x="507" y="114"/>
                  <a:pt x="507" y="115"/>
                  <a:pt x="509" y="116"/>
                </a:cubicBezTo>
                <a:cubicBezTo>
                  <a:pt x="510" y="117"/>
                  <a:pt x="511" y="118"/>
                  <a:pt x="514" y="118"/>
                </a:cubicBezTo>
                <a:cubicBezTo>
                  <a:pt x="515" y="118"/>
                  <a:pt x="516" y="118"/>
                  <a:pt x="518" y="117"/>
                </a:cubicBezTo>
                <a:cubicBezTo>
                  <a:pt x="519" y="117"/>
                  <a:pt x="520" y="117"/>
                  <a:pt x="522" y="116"/>
                </a:cubicBezTo>
                <a:cubicBezTo>
                  <a:pt x="523" y="120"/>
                  <a:pt x="528" y="121"/>
                  <a:pt x="533" y="121"/>
                </a:cubicBezTo>
                <a:cubicBezTo>
                  <a:pt x="534" y="121"/>
                  <a:pt x="536" y="121"/>
                  <a:pt x="537" y="121"/>
                </a:cubicBezTo>
                <a:cubicBezTo>
                  <a:pt x="541" y="120"/>
                  <a:pt x="545" y="120"/>
                  <a:pt x="550" y="120"/>
                </a:cubicBezTo>
                <a:cubicBezTo>
                  <a:pt x="556" y="120"/>
                  <a:pt x="563" y="121"/>
                  <a:pt x="571" y="126"/>
                </a:cubicBezTo>
                <a:cubicBezTo>
                  <a:pt x="551" y="124"/>
                  <a:pt x="530" y="127"/>
                  <a:pt x="511" y="133"/>
                </a:cubicBezTo>
                <a:cubicBezTo>
                  <a:pt x="483" y="141"/>
                  <a:pt x="457" y="159"/>
                  <a:pt x="442" y="184"/>
                </a:cubicBezTo>
                <a:cubicBezTo>
                  <a:pt x="434" y="187"/>
                  <a:pt x="426" y="189"/>
                  <a:pt x="419" y="189"/>
                </a:cubicBezTo>
                <a:cubicBezTo>
                  <a:pt x="411" y="189"/>
                  <a:pt x="404" y="187"/>
                  <a:pt x="398" y="181"/>
                </a:cubicBezTo>
                <a:cubicBezTo>
                  <a:pt x="391" y="176"/>
                  <a:pt x="389" y="169"/>
                  <a:pt x="389" y="161"/>
                </a:cubicBezTo>
                <a:cubicBezTo>
                  <a:pt x="389" y="152"/>
                  <a:pt x="392" y="143"/>
                  <a:pt x="398" y="136"/>
                </a:cubicBezTo>
                <a:cubicBezTo>
                  <a:pt x="397" y="135"/>
                  <a:pt x="397" y="135"/>
                  <a:pt x="397" y="135"/>
                </a:cubicBezTo>
                <a:cubicBezTo>
                  <a:pt x="391" y="142"/>
                  <a:pt x="388" y="152"/>
                  <a:pt x="388" y="161"/>
                </a:cubicBezTo>
                <a:cubicBezTo>
                  <a:pt x="388" y="169"/>
                  <a:pt x="391" y="177"/>
                  <a:pt x="397" y="182"/>
                </a:cubicBezTo>
                <a:cubicBezTo>
                  <a:pt x="403" y="188"/>
                  <a:pt x="411" y="190"/>
                  <a:pt x="419" y="190"/>
                </a:cubicBezTo>
                <a:cubicBezTo>
                  <a:pt x="426" y="190"/>
                  <a:pt x="434" y="188"/>
                  <a:pt x="441" y="185"/>
                </a:cubicBezTo>
                <a:cubicBezTo>
                  <a:pt x="440" y="188"/>
                  <a:pt x="438" y="190"/>
                  <a:pt x="437" y="193"/>
                </a:cubicBezTo>
                <a:cubicBezTo>
                  <a:pt x="422" y="222"/>
                  <a:pt x="418" y="257"/>
                  <a:pt x="429" y="288"/>
                </a:cubicBezTo>
                <a:cubicBezTo>
                  <a:pt x="432" y="296"/>
                  <a:pt x="436" y="304"/>
                  <a:pt x="442" y="312"/>
                </a:cubicBezTo>
                <a:cubicBezTo>
                  <a:pt x="446" y="321"/>
                  <a:pt x="454" y="329"/>
                  <a:pt x="462" y="334"/>
                </a:cubicBezTo>
                <a:cubicBezTo>
                  <a:pt x="473" y="342"/>
                  <a:pt x="485" y="349"/>
                  <a:pt x="498" y="352"/>
                </a:cubicBezTo>
                <a:cubicBezTo>
                  <a:pt x="530" y="361"/>
                  <a:pt x="564" y="354"/>
                  <a:pt x="593" y="340"/>
                </a:cubicBezTo>
                <a:cubicBezTo>
                  <a:pt x="564" y="354"/>
                  <a:pt x="530" y="361"/>
                  <a:pt x="499" y="352"/>
                </a:cubicBezTo>
                <a:cubicBezTo>
                  <a:pt x="486" y="349"/>
                  <a:pt x="475" y="343"/>
                  <a:pt x="465" y="335"/>
                </a:cubicBezTo>
                <a:cubicBezTo>
                  <a:pt x="472" y="339"/>
                  <a:pt x="481" y="341"/>
                  <a:pt x="490" y="341"/>
                </a:cubicBezTo>
                <a:cubicBezTo>
                  <a:pt x="498" y="341"/>
                  <a:pt x="505" y="340"/>
                  <a:pt x="513" y="337"/>
                </a:cubicBezTo>
                <a:cubicBezTo>
                  <a:pt x="529" y="329"/>
                  <a:pt x="539" y="313"/>
                  <a:pt x="539" y="297"/>
                </a:cubicBezTo>
                <a:cubicBezTo>
                  <a:pt x="539" y="291"/>
                  <a:pt x="537" y="285"/>
                  <a:pt x="535" y="279"/>
                </a:cubicBezTo>
                <a:cubicBezTo>
                  <a:pt x="529" y="266"/>
                  <a:pt x="516" y="258"/>
                  <a:pt x="503" y="258"/>
                </a:cubicBezTo>
                <a:cubicBezTo>
                  <a:pt x="498" y="258"/>
                  <a:pt x="493" y="259"/>
                  <a:pt x="488" y="261"/>
                </a:cubicBezTo>
                <a:cubicBezTo>
                  <a:pt x="478" y="266"/>
                  <a:pt x="471" y="276"/>
                  <a:pt x="471" y="287"/>
                </a:cubicBezTo>
                <a:cubicBezTo>
                  <a:pt x="471" y="291"/>
                  <a:pt x="472" y="295"/>
                  <a:pt x="474" y="299"/>
                </a:cubicBezTo>
                <a:cubicBezTo>
                  <a:pt x="478" y="307"/>
                  <a:pt x="486" y="312"/>
                  <a:pt x="495" y="312"/>
                </a:cubicBezTo>
                <a:cubicBezTo>
                  <a:pt x="498" y="312"/>
                  <a:pt x="501" y="311"/>
                  <a:pt x="504" y="310"/>
                </a:cubicBezTo>
                <a:cubicBezTo>
                  <a:pt x="511" y="307"/>
                  <a:pt x="515" y="300"/>
                  <a:pt x="515" y="293"/>
                </a:cubicBezTo>
                <a:cubicBezTo>
                  <a:pt x="515" y="291"/>
                  <a:pt x="515" y="288"/>
                  <a:pt x="513" y="286"/>
                </a:cubicBezTo>
                <a:cubicBezTo>
                  <a:pt x="511" y="280"/>
                  <a:pt x="506" y="277"/>
                  <a:pt x="500" y="277"/>
                </a:cubicBezTo>
                <a:cubicBezTo>
                  <a:pt x="498" y="277"/>
                  <a:pt x="496" y="277"/>
                  <a:pt x="494" y="278"/>
                </a:cubicBezTo>
                <a:cubicBezTo>
                  <a:pt x="489" y="280"/>
                  <a:pt x="486" y="285"/>
                  <a:pt x="487" y="289"/>
                </a:cubicBezTo>
                <a:cubicBezTo>
                  <a:pt x="486" y="291"/>
                  <a:pt x="487" y="293"/>
                  <a:pt x="488" y="294"/>
                </a:cubicBezTo>
                <a:cubicBezTo>
                  <a:pt x="489" y="298"/>
                  <a:pt x="493" y="300"/>
                  <a:pt x="497" y="300"/>
                </a:cubicBezTo>
                <a:cubicBezTo>
                  <a:pt x="498" y="300"/>
                  <a:pt x="499" y="300"/>
                  <a:pt x="501" y="299"/>
                </a:cubicBezTo>
                <a:cubicBezTo>
                  <a:pt x="504" y="298"/>
                  <a:pt x="505" y="295"/>
                  <a:pt x="505" y="292"/>
                </a:cubicBezTo>
                <a:cubicBezTo>
                  <a:pt x="505" y="291"/>
                  <a:pt x="505" y="290"/>
                  <a:pt x="505" y="289"/>
                </a:cubicBezTo>
                <a:cubicBezTo>
                  <a:pt x="504" y="286"/>
                  <a:pt x="501" y="285"/>
                  <a:pt x="499" y="285"/>
                </a:cubicBezTo>
                <a:cubicBezTo>
                  <a:pt x="498" y="285"/>
                  <a:pt x="497" y="285"/>
                  <a:pt x="496" y="285"/>
                </a:cubicBezTo>
                <a:cubicBezTo>
                  <a:pt x="494" y="286"/>
                  <a:pt x="493" y="288"/>
                  <a:pt x="493" y="290"/>
                </a:cubicBezTo>
                <a:cubicBezTo>
                  <a:pt x="493" y="291"/>
                  <a:pt x="493" y="292"/>
                  <a:pt x="493" y="292"/>
                </a:cubicBezTo>
                <a:cubicBezTo>
                  <a:pt x="494" y="294"/>
                  <a:pt x="496" y="295"/>
                  <a:pt x="497" y="295"/>
                </a:cubicBezTo>
                <a:cubicBezTo>
                  <a:pt x="498" y="295"/>
                  <a:pt x="499" y="295"/>
                  <a:pt x="499" y="295"/>
                </a:cubicBezTo>
                <a:cubicBezTo>
                  <a:pt x="501" y="294"/>
                  <a:pt x="501" y="293"/>
                  <a:pt x="501" y="291"/>
                </a:cubicBezTo>
                <a:cubicBezTo>
                  <a:pt x="501" y="291"/>
                  <a:pt x="501" y="290"/>
                  <a:pt x="501" y="290"/>
                </a:cubicBezTo>
                <a:cubicBezTo>
                  <a:pt x="501" y="288"/>
                  <a:pt x="499" y="288"/>
                  <a:pt x="498" y="288"/>
                </a:cubicBezTo>
                <a:cubicBezTo>
                  <a:pt x="498" y="288"/>
                  <a:pt x="497" y="288"/>
                  <a:pt x="497" y="288"/>
                </a:cubicBezTo>
                <a:cubicBezTo>
                  <a:pt x="496" y="289"/>
                  <a:pt x="495" y="290"/>
                  <a:pt x="495" y="291"/>
                </a:cubicBezTo>
                <a:cubicBezTo>
                  <a:pt x="495" y="291"/>
                  <a:pt x="495" y="291"/>
                  <a:pt x="495" y="292"/>
                </a:cubicBezTo>
                <a:cubicBezTo>
                  <a:pt x="496" y="293"/>
                  <a:pt x="497" y="293"/>
                  <a:pt x="498" y="293"/>
                </a:cubicBezTo>
                <a:cubicBezTo>
                  <a:pt x="498" y="293"/>
                  <a:pt x="498" y="293"/>
                  <a:pt x="499" y="293"/>
                </a:cubicBezTo>
                <a:cubicBezTo>
                  <a:pt x="498" y="291"/>
                  <a:pt x="498" y="291"/>
                  <a:pt x="498" y="291"/>
                </a:cubicBezTo>
                <a:cubicBezTo>
                  <a:pt x="498" y="291"/>
                  <a:pt x="498" y="291"/>
                  <a:pt x="498" y="291"/>
                </a:cubicBezTo>
                <a:cubicBezTo>
                  <a:pt x="497" y="291"/>
                  <a:pt x="497" y="291"/>
                  <a:pt x="497" y="291"/>
                </a:cubicBezTo>
                <a:cubicBezTo>
                  <a:pt x="497" y="291"/>
                  <a:pt x="497" y="291"/>
                  <a:pt x="497" y="291"/>
                </a:cubicBezTo>
                <a:cubicBezTo>
                  <a:pt x="497" y="290"/>
                  <a:pt x="497" y="290"/>
                  <a:pt x="498" y="290"/>
                </a:cubicBezTo>
                <a:cubicBezTo>
                  <a:pt x="498" y="290"/>
                  <a:pt x="498" y="290"/>
                  <a:pt x="498" y="290"/>
                </a:cubicBezTo>
                <a:cubicBezTo>
                  <a:pt x="499" y="290"/>
                  <a:pt x="499" y="290"/>
                  <a:pt x="500" y="290"/>
                </a:cubicBezTo>
                <a:cubicBezTo>
                  <a:pt x="500" y="291"/>
                  <a:pt x="500" y="291"/>
                  <a:pt x="500" y="291"/>
                </a:cubicBezTo>
                <a:cubicBezTo>
                  <a:pt x="500" y="292"/>
                  <a:pt x="499" y="293"/>
                  <a:pt x="498" y="293"/>
                </a:cubicBezTo>
                <a:cubicBezTo>
                  <a:pt x="498" y="293"/>
                  <a:pt x="498" y="293"/>
                  <a:pt x="497" y="293"/>
                </a:cubicBezTo>
                <a:cubicBezTo>
                  <a:pt x="496" y="293"/>
                  <a:pt x="495" y="293"/>
                  <a:pt x="495" y="292"/>
                </a:cubicBezTo>
                <a:cubicBezTo>
                  <a:pt x="495" y="291"/>
                  <a:pt x="494" y="291"/>
                  <a:pt x="494" y="290"/>
                </a:cubicBezTo>
                <a:cubicBezTo>
                  <a:pt x="494" y="289"/>
                  <a:pt x="495" y="287"/>
                  <a:pt x="497" y="287"/>
                </a:cubicBezTo>
                <a:cubicBezTo>
                  <a:pt x="497" y="286"/>
                  <a:pt x="498" y="286"/>
                  <a:pt x="499" y="286"/>
                </a:cubicBezTo>
                <a:cubicBezTo>
                  <a:pt x="501" y="286"/>
                  <a:pt x="502" y="287"/>
                  <a:pt x="503" y="289"/>
                </a:cubicBezTo>
                <a:cubicBezTo>
                  <a:pt x="503" y="290"/>
                  <a:pt x="504" y="291"/>
                  <a:pt x="504" y="292"/>
                </a:cubicBezTo>
                <a:cubicBezTo>
                  <a:pt x="504" y="294"/>
                  <a:pt x="502" y="297"/>
                  <a:pt x="500" y="298"/>
                </a:cubicBezTo>
                <a:cubicBezTo>
                  <a:pt x="499" y="298"/>
                  <a:pt x="498" y="298"/>
                  <a:pt x="497" y="298"/>
                </a:cubicBezTo>
                <a:cubicBezTo>
                  <a:pt x="493" y="298"/>
                  <a:pt x="491" y="297"/>
                  <a:pt x="489" y="294"/>
                </a:cubicBezTo>
                <a:cubicBezTo>
                  <a:pt x="489" y="292"/>
                  <a:pt x="488" y="291"/>
                  <a:pt x="488" y="289"/>
                </a:cubicBezTo>
                <a:cubicBezTo>
                  <a:pt x="488" y="285"/>
                  <a:pt x="491" y="282"/>
                  <a:pt x="494" y="280"/>
                </a:cubicBezTo>
                <a:cubicBezTo>
                  <a:pt x="496" y="279"/>
                  <a:pt x="498" y="279"/>
                  <a:pt x="500" y="279"/>
                </a:cubicBezTo>
                <a:cubicBezTo>
                  <a:pt x="505" y="279"/>
                  <a:pt x="510" y="282"/>
                  <a:pt x="512" y="286"/>
                </a:cubicBezTo>
                <a:cubicBezTo>
                  <a:pt x="513" y="289"/>
                  <a:pt x="513" y="291"/>
                  <a:pt x="513" y="293"/>
                </a:cubicBezTo>
                <a:cubicBezTo>
                  <a:pt x="513" y="300"/>
                  <a:pt x="510" y="306"/>
                  <a:pt x="503" y="308"/>
                </a:cubicBezTo>
                <a:cubicBezTo>
                  <a:pt x="501" y="310"/>
                  <a:pt x="498" y="310"/>
                  <a:pt x="495" y="310"/>
                </a:cubicBezTo>
                <a:cubicBezTo>
                  <a:pt x="487" y="310"/>
                  <a:pt x="479" y="306"/>
                  <a:pt x="475" y="298"/>
                </a:cubicBezTo>
                <a:cubicBezTo>
                  <a:pt x="474" y="294"/>
                  <a:pt x="473" y="291"/>
                  <a:pt x="473" y="287"/>
                </a:cubicBezTo>
                <a:cubicBezTo>
                  <a:pt x="473" y="277"/>
                  <a:pt x="479" y="267"/>
                  <a:pt x="489" y="263"/>
                </a:cubicBezTo>
                <a:cubicBezTo>
                  <a:pt x="493" y="261"/>
                  <a:pt x="498" y="260"/>
                  <a:pt x="503" y="260"/>
                </a:cubicBezTo>
                <a:cubicBezTo>
                  <a:pt x="516" y="260"/>
                  <a:pt x="528" y="267"/>
                  <a:pt x="533" y="279"/>
                </a:cubicBezTo>
                <a:cubicBezTo>
                  <a:pt x="536" y="285"/>
                  <a:pt x="537" y="291"/>
                  <a:pt x="537" y="297"/>
                </a:cubicBezTo>
                <a:cubicBezTo>
                  <a:pt x="537" y="313"/>
                  <a:pt x="528" y="328"/>
                  <a:pt x="512" y="335"/>
                </a:cubicBezTo>
                <a:cubicBezTo>
                  <a:pt x="505" y="338"/>
                  <a:pt x="497" y="340"/>
                  <a:pt x="490" y="340"/>
                </a:cubicBezTo>
                <a:cubicBezTo>
                  <a:pt x="470" y="340"/>
                  <a:pt x="451" y="328"/>
                  <a:pt x="442" y="309"/>
                </a:cubicBezTo>
                <a:cubicBezTo>
                  <a:pt x="441" y="309"/>
                  <a:pt x="441" y="309"/>
                  <a:pt x="441" y="309"/>
                </a:cubicBezTo>
                <a:cubicBezTo>
                  <a:pt x="436" y="303"/>
                  <a:pt x="433" y="295"/>
                  <a:pt x="430" y="288"/>
                </a:cubicBezTo>
                <a:cubicBezTo>
                  <a:pt x="419" y="257"/>
                  <a:pt x="423" y="222"/>
                  <a:pt x="438" y="193"/>
                </a:cubicBezTo>
                <a:cubicBezTo>
                  <a:pt x="439" y="190"/>
                  <a:pt x="441" y="187"/>
                  <a:pt x="442" y="185"/>
                </a:cubicBezTo>
                <a:cubicBezTo>
                  <a:pt x="447" y="182"/>
                  <a:pt x="452" y="180"/>
                  <a:pt x="456" y="177"/>
                </a:cubicBezTo>
                <a:cubicBezTo>
                  <a:pt x="490" y="155"/>
                  <a:pt x="531" y="140"/>
                  <a:pt x="571" y="140"/>
                </a:cubicBezTo>
                <a:cubicBezTo>
                  <a:pt x="591" y="140"/>
                  <a:pt x="610" y="144"/>
                  <a:pt x="629" y="151"/>
                </a:cubicBezTo>
                <a:cubicBezTo>
                  <a:pt x="663" y="165"/>
                  <a:pt x="693" y="189"/>
                  <a:pt x="709" y="222"/>
                </a:cubicBezTo>
                <a:cubicBezTo>
                  <a:pt x="716" y="239"/>
                  <a:pt x="720" y="257"/>
                  <a:pt x="721" y="275"/>
                </a:cubicBezTo>
                <a:cubicBezTo>
                  <a:pt x="723" y="296"/>
                  <a:pt x="721" y="318"/>
                  <a:pt x="716" y="339"/>
                </a:cubicBezTo>
                <a:cubicBezTo>
                  <a:pt x="715" y="341"/>
                  <a:pt x="715" y="344"/>
                  <a:pt x="714" y="347"/>
                </a:cubicBezTo>
                <a:cubicBezTo>
                  <a:pt x="712" y="355"/>
                  <a:pt x="709" y="362"/>
                  <a:pt x="705" y="370"/>
                </a:cubicBezTo>
                <a:cubicBezTo>
                  <a:pt x="682" y="420"/>
                  <a:pt x="637" y="454"/>
                  <a:pt x="588" y="478"/>
                </a:cubicBezTo>
                <a:cubicBezTo>
                  <a:pt x="575" y="482"/>
                  <a:pt x="562" y="488"/>
                  <a:pt x="549" y="495"/>
                </a:cubicBezTo>
                <a:cubicBezTo>
                  <a:pt x="543" y="497"/>
                  <a:pt x="537" y="500"/>
                  <a:pt x="531" y="502"/>
                </a:cubicBezTo>
                <a:cubicBezTo>
                  <a:pt x="524" y="501"/>
                  <a:pt x="517" y="500"/>
                  <a:pt x="510" y="499"/>
                </a:cubicBezTo>
                <a:cubicBezTo>
                  <a:pt x="529" y="493"/>
                  <a:pt x="549" y="485"/>
                  <a:pt x="567" y="476"/>
                </a:cubicBezTo>
                <a:cubicBezTo>
                  <a:pt x="568" y="477"/>
                  <a:pt x="568" y="478"/>
                  <a:pt x="570" y="478"/>
                </a:cubicBezTo>
                <a:cubicBezTo>
                  <a:pt x="571" y="478"/>
                  <a:pt x="573" y="476"/>
                  <a:pt x="573" y="474"/>
                </a:cubicBezTo>
                <a:cubicBezTo>
                  <a:pt x="573" y="474"/>
                  <a:pt x="573" y="474"/>
                  <a:pt x="573" y="474"/>
                </a:cubicBezTo>
                <a:cubicBezTo>
                  <a:pt x="600" y="460"/>
                  <a:pt x="626" y="443"/>
                  <a:pt x="647" y="420"/>
                </a:cubicBezTo>
                <a:cubicBezTo>
                  <a:pt x="648" y="420"/>
                  <a:pt x="649" y="421"/>
                  <a:pt x="650" y="421"/>
                </a:cubicBezTo>
                <a:cubicBezTo>
                  <a:pt x="654" y="421"/>
                  <a:pt x="656" y="418"/>
                  <a:pt x="656" y="415"/>
                </a:cubicBezTo>
                <a:cubicBezTo>
                  <a:pt x="656" y="413"/>
                  <a:pt x="656" y="412"/>
                  <a:pt x="655" y="411"/>
                </a:cubicBezTo>
                <a:cubicBezTo>
                  <a:pt x="661" y="404"/>
                  <a:pt x="667" y="395"/>
                  <a:pt x="673" y="387"/>
                </a:cubicBezTo>
                <a:cubicBezTo>
                  <a:pt x="673" y="387"/>
                  <a:pt x="674" y="387"/>
                  <a:pt x="674" y="387"/>
                </a:cubicBezTo>
                <a:cubicBezTo>
                  <a:pt x="676" y="387"/>
                  <a:pt x="678" y="385"/>
                  <a:pt x="678" y="383"/>
                </a:cubicBezTo>
                <a:cubicBezTo>
                  <a:pt x="678" y="382"/>
                  <a:pt x="677" y="381"/>
                  <a:pt x="676" y="380"/>
                </a:cubicBezTo>
                <a:cubicBezTo>
                  <a:pt x="685" y="364"/>
                  <a:pt x="691" y="348"/>
                  <a:pt x="695" y="330"/>
                </a:cubicBezTo>
                <a:cubicBezTo>
                  <a:pt x="696" y="330"/>
                  <a:pt x="697" y="329"/>
                  <a:pt x="697" y="328"/>
                </a:cubicBezTo>
                <a:cubicBezTo>
                  <a:pt x="697" y="327"/>
                  <a:pt x="696" y="327"/>
                  <a:pt x="696" y="326"/>
                </a:cubicBezTo>
                <a:cubicBezTo>
                  <a:pt x="698" y="311"/>
                  <a:pt x="699" y="296"/>
                  <a:pt x="698" y="282"/>
                </a:cubicBezTo>
                <a:cubicBezTo>
                  <a:pt x="699" y="281"/>
                  <a:pt x="700" y="280"/>
                  <a:pt x="700" y="279"/>
                </a:cubicBezTo>
                <a:cubicBezTo>
                  <a:pt x="700" y="277"/>
                  <a:pt x="699" y="275"/>
                  <a:pt x="697" y="275"/>
                </a:cubicBezTo>
                <a:cubicBezTo>
                  <a:pt x="697" y="275"/>
                  <a:pt x="697" y="275"/>
                  <a:pt x="697" y="275"/>
                </a:cubicBezTo>
                <a:cubicBezTo>
                  <a:pt x="695" y="260"/>
                  <a:pt x="690" y="244"/>
                  <a:pt x="682" y="230"/>
                </a:cubicBezTo>
                <a:cubicBezTo>
                  <a:pt x="677" y="220"/>
                  <a:pt x="671" y="211"/>
                  <a:pt x="664" y="203"/>
                </a:cubicBezTo>
                <a:cubicBezTo>
                  <a:pt x="664" y="203"/>
                  <a:pt x="664" y="203"/>
                  <a:pt x="664" y="202"/>
                </a:cubicBezTo>
                <a:cubicBezTo>
                  <a:pt x="664" y="201"/>
                  <a:pt x="663" y="200"/>
                  <a:pt x="661" y="200"/>
                </a:cubicBezTo>
                <a:cubicBezTo>
                  <a:pt x="661" y="200"/>
                  <a:pt x="661" y="200"/>
                  <a:pt x="660" y="200"/>
                </a:cubicBezTo>
                <a:cubicBezTo>
                  <a:pt x="645" y="185"/>
                  <a:pt x="625" y="175"/>
                  <a:pt x="604" y="172"/>
                </a:cubicBezTo>
                <a:cubicBezTo>
                  <a:pt x="600" y="171"/>
                  <a:pt x="596" y="170"/>
                  <a:pt x="592" y="170"/>
                </a:cubicBezTo>
                <a:cubicBezTo>
                  <a:pt x="592" y="169"/>
                  <a:pt x="591" y="168"/>
                  <a:pt x="589" y="168"/>
                </a:cubicBezTo>
                <a:cubicBezTo>
                  <a:pt x="588" y="168"/>
                  <a:pt x="586" y="169"/>
                  <a:pt x="586" y="170"/>
                </a:cubicBezTo>
                <a:cubicBezTo>
                  <a:pt x="574" y="170"/>
                  <a:pt x="562" y="172"/>
                  <a:pt x="551" y="177"/>
                </a:cubicBezTo>
                <a:cubicBezTo>
                  <a:pt x="551" y="176"/>
                  <a:pt x="550" y="175"/>
                  <a:pt x="549" y="175"/>
                </a:cubicBezTo>
                <a:cubicBezTo>
                  <a:pt x="548" y="175"/>
                  <a:pt x="547" y="176"/>
                  <a:pt x="547" y="178"/>
                </a:cubicBezTo>
                <a:cubicBezTo>
                  <a:pt x="547" y="178"/>
                  <a:pt x="547" y="178"/>
                  <a:pt x="547" y="179"/>
                </a:cubicBezTo>
                <a:cubicBezTo>
                  <a:pt x="535" y="184"/>
                  <a:pt x="525" y="192"/>
                  <a:pt x="517" y="202"/>
                </a:cubicBezTo>
                <a:cubicBezTo>
                  <a:pt x="511" y="197"/>
                  <a:pt x="501" y="202"/>
                  <a:pt x="495" y="211"/>
                </a:cubicBezTo>
                <a:cubicBezTo>
                  <a:pt x="493" y="214"/>
                  <a:pt x="491" y="221"/>
                  <a:pt x="492" y="228"/>
                </a:cubicBezTo>
                <a:cubicBezTo>
                  <a:pt x="492" y="228"/>
                  <a:pt x="497" y="216"/>
                  <a:pt x="509" y="216"/>
                </a:cubicBezTo>
                <a:cubicBezTo>
                  <a:pt x="509" y="216"/>
                  <a:pt x="512" y="218"/>
                  <a:pt x="507" y="224"/>
                </a:cubicBezTo>
                <a:cubicBezTo>
                  <a:pt x="507" y="224"/>
                  <a:pt x="529" y="223"/>
                  <a:pt x="519" y="205"/>
                </a:cubicBezTo>
                <a:cubicBezTo>
                  <a:pt x="519" y="203"/>
                  <a:pt x="518" y="203"/>
                  <a:pt x="517" y="202"/>
                </a:cubicBezTo>
                <a:cubicBezTo>
                  <a:pt x="525" y="192"/>
                  <a:pt x="535" y="184"/>
                  <a:pt x="547" y="179"/>
                </a:cubicBezTo>
                <a:cubicBezTo>
                  <a:pt x="547" y="179"/>
                  <a:pt x="548" y="180"/>
                  <a:pt x="549" y="180"/>
                </a:cubicBezTo>
                <a:cubicBezTo>
                  <a:pt x="550" y="180"/>
                  <a:pt x="551" y="179"/>
                  <a:pt x="551" y="178"/>
                </a:cubicBezTo>
                <a:cubicBezTo>
                  <a:pt x="551" y="177"/>
                  <a:pt x="551" y="177"/>
                  <a:pt x="551" y="177"/>
                </a:cubicBezTo>
                <a:cubicBezTo>
                  <a:pt x="562" y="172"/>
                  <a:pt x="574" y="170"/>
                  <a:pt x="586" y="170"/>
                </a:cubicBezTo>
                <a:cubicBezTo>
                  <a:pt x="586" y="170"/>
                  <a:pt x="586" y="171"/>
                  <a:pt x="586" y="171"/>
                </a:cubicBezTo>
                <a:cubicBezTo>
                  <a:pt x="586" y="173"/>
                  <a:pt x="587" y="174"/>
                  <a:pt x="589" y="174"/>
                </a:cubicBezTo>
                <a:cubicBezTo>
                  <a:pt x="591" y="174"/>
                  <a:pt x="592" y="173"/>
                  <a:pt x="592" y="171"/>
                </a:cubicBezTo>
                <a:cubicBezTo>
                  <a:pt x="592" y="171"/>
                  <a:pt x="592" y="171"/>
                  <a:pt x="592" y="170"/>
                </a:cubicBezTo>
                <a:cubicBezTo>
                  <a:pt x="596" y="171"/>
                  <a:pt x="600" y="171"/>
                  <a:pt x="604" y="172"/>
                </a:cubicBezTo>
                <a:cubicBezTo>
                  <a:pt x="625" y="176"/>
                  <a:pt x="645" y="186"/>
                  <a:pt x="660" y="200"/>
                </a:cubicBezTo>
                <a:cubicBezTo>
                  <a:pt x="659" y="201"/>
                  <a:pt x="659" y="202"/>
                  <a:pt x="659" y="202"/>
                </a:cubicBezTo>
                <a:cubicBezTo>
                  <a:pt x="659" y="204"/>
                  <a:pt x="660" y="205"/>
                  <a:pt x="661" y="205"/>
                </a:cubicBezTo>
                <a:cubicBezTo>
                  <a:pt x="662" y="205"/>
                  <a:pt x="663" y="204"/>
                  <a:pt x="663" y="204"/>
                </a:cubicBezTo>
                <a:cubicBezTo>
                  <a:pt x="671" y="212"/>
                  <a:pt x="677" y="220"/>
                  <a:pt x="681" y="230"/>
                </a:cubicBezTo>
                <a:cubicBezTo>
                  <a:pt x="689" y="245"/>
                  <a:pt x="694" y="260"/>
                  <a:pt x="696" y="276"/>
                </a:cubicBezTo>
                <a:cubicBezTo>
                  <a:pt x="695" y="276"/>
                  <a:pt x="694" y="277"/>
                  <a:pt x="694" y="279"/>
                </a:cubicBezTo>
                <a:cubicBezTo>
                  <a:pt x="694" y="280"/>
                  <a:pt x="695" y="282"/>
                  <a:pt x="697" y="282"/>
                </a:cubicBezTo>
                <a:cubicBezTo>
                  <a:pt x="698" y="296"/>
                  <a:pt x="697" y="311"/>
                  <a:pt x="695" y="326"/>
                </a:cubicBezTo>
                <a:cubicBezTo>
                  <a:pt x="695" y="326"/>
                  <a:pt x="695" y="326"/>
                  <a:pt x="695" y="326"/>
                </a:cubicBezTo>
                <a:cubicBezTo>
                  <a:pt x="693" y="326"/>
                  <a:pt x="692" y="327"/>
                  <a:pt x="692" y="328"/>
                </a:cubicBezTo>
                <a:cubicBezTo>
                  <a:pt x="692" y="329"/>
                  <a:pt x="693" y="330"/>
                  <a:pt x="694" y="330"/>
                </a:cubicBezTo>
                <a:cubicBezTo>
                  <a:pt x="690" y="347"/>
                  <a:pt x="684" y="364"/>
                  <a:pt x="675" y="379"/>
                </a:cubicBezTo>
                <a:cubicBezTo>
                  <a:pt x="675" y="379"/>
                  <a:pt x="675" y="379"/>
                  <a:pt x="674" y="379"/>
                </a:cubicBezTo>
                <a:cubicBezTo>
                  <a:pt x="672" y="379"/>
                  <a:pt x="670" y="381"/>
                  <a:pt x="670" y="383"/>
                </a:cubicBezTo>
                <a:cubicBezTo>
                  <a:pt x="670" y="384"/>
                  <a:pt x="671" y="385"/>
                  <a:pt x="671" y="386"/>
                </a:cubicBezTo>
                <a:cubicBezTo>
                  <a:pt x="666" y="395"/>
                  <a:pt x="661" y="403"/>
                  <a:pt x="654" y="410"/>
                </a:cubicBezTo>
                <a:cubicBezTo>
                  <a:pt x="653" y="409"/>
                  <a:pt x="652" y="409"/>
                  <a:pt x="650" y="409"/>
                </a:cubicBezTo>
                <a:cubicBezTo>
                  <a:pt x="647" y="409"/>
                  <a:pt x="644" y="411"/>
                  <a:pt x="644" y="415"/>
                </a:cubicBezTo>
                <a:cubicBezTo>
                  <a:pt x="644" y="416"/>
                  <a:pt x="645" y="418"/>
                  <a:pt x="646" y="419"/>
                </a:cubicBezTo>
                <a:cubicBezTo>
                  <a:pt x="625" y="441"/>
                  <a:pt x="599" y="458"/>
                  <a:pt x="572" y="472"/>
                </a:cubicBezTo>
                <a:cubicBezTo>
                  <a:pt x="571" y="472"/>
                  <a:pt x="570" y="471"/>
                  <a:pt x="570" y="471"/>
                </a:cubicBezTo>
                <a:cubicBezTo>
                  <a:pt x="568" y="471"/>
                  <a:pt x="566" y="473"/>
                  <a:pt x="566" y="474"/>
                </a:cubicBezTo>
                <a:cubicBezTo>
                  <a:pt x="566" y="475"/>
                  <a:pt x="566" y="475"/>
                  <a:pt x="566" y="475"/>
                </a:cubicBezTo>
                <a:cubicBezTo>
                  <a:pt x="546" y="484"/>
                  <a:pt x="526" y="492"/>
                  <a:pt x="505" y="499"/>
                </a:cubicBezTo>
                <a:cubicBezTo>
                  <a:pt x="496" y="498"/>
                  <a:pt x="487" y="498"/>
                  <a:pt x="479" y="498"/>
                </a:cubicBezTo>
                <a:cubicBezTo>
                  <a:pt x="494" y="492"/>
                  <a:pt x="509" y="487"/>
                  <a:pt x="524" y="480"/>
                </a:cubicBezTo>
                <a:cubicBezTo>
                  <a:pt x="524" y="480"/>
                  <a:pt x="524" y="480"/>
                  <a:pt x="524" y="480"/>
                </a:cubicBezTo>
                <a:cubicBezTo>
                  <a:pt x="524" y="480"/>
                  <a:pt x="524" y="480"/>
                  <a:pt x="524" y="480"/>
                </a:cubicBezTo>
                <a:cubicBezTo>
                  <a:pt x="524" y="480"/>
                  <a:pt x="524" y="480"/>
                  <a:pt x="524" y="480"/>
                </a:cubicBezTo>
                <a:cubicBezTo>
                  <a:pt x="524" y="480"/>
                  <a:pt x="524" y="480"/>
                  <a:pt x="524" y="480"/>
                </a:cubicBezTo>
                <a:cubicBezTo>
                  <a:pt x="524" y="480"/>
                  <a:pt x="524" y="480"/>
                  <a:pt x="524" y="480"/>
                </a:cubicBezTo>
                <a:cubicBezTo>
                  <a:pt x="524" y="480"/>
                  <a:pt x="524" y="480"/>
                  <a:pt x="524" y="480"/>
                </a:cubicBezTo>
                <a:cubicBezTo>
                  <a:pt x="525" y="480"/>
                  <a:pt x="528" y="478"/>
                  <a:pt x="533" y="476"/>
                </a:cubicBezTo>
                <a:cubicBezTo>
                  <a:pt x="534" y="475"/>
                  <a:pt x="535" y="475"/>
                  <a:pt x="535" y="474"/>
                </a:cubicBezTo>
                <a:cubicBezTo>
                  <a:pt x="540" y="472"/>
                  <a:pt x="544" y="470"/>
                  <a:pt x="548" y="468"/>
                </a:cubicBezTo>
                <a:cubicBezTo>
                  <a:pt x="548" y="468"/>
                  <a:pt x="548" y="468"/>
                  <a:pt x="548" y="468"/>
                </a:cubicBezTo>
                <a:cubicBezTo>
                  <a:pt x="551" y="469"/>
                  <a:pt x="551" y="469"/>
                  <a:pt x="551" y="469"/>
                </a:cubicBezTo>
                <a:cubicBezTo>
                  <a:pt x="550" y="468"/>
                  <a:pt x="550" y="468"/>
                  <a:pt x="550" y="468"/>
                </a:cubicBezTo>
                <a:cubicBezTo>
                  <a:pt x="552" y="467"/>
                  <a:pt x="558" y="463"/>
                  <a:pt x="567" y="458"/>
                </a:cubicBezTo>
                <a:cubicBezTo>
                  <a:pt x="567" y="457"/>
                  <a:pt x="568" y="457"/>
                  <a:pt x="569" y="457"/>
                </a:cubicBezTo>
                <a:cubicBezTo>
                  <a:pt x="600" y="437"/>
                  <a:pt x="630" y="412"/>
                  <a:pt x="644" y="377"/>
                </a:cubicBezTo>
                <a:cubicBezTo>
                  <a:pt x="652" y="357"/>
                  <a:pt x="655" y="334"/>
                  <a:pt x="648" y="313"/>
                </a:cubicBezTo>
                <a:cubicBezTo>
                  <a:pt x="642" y="294"/>
                  <a:pt x="628" y="278"/>
                  <a:pt x="610" y="272"/>
                </a:cubicBezTo>
                <a:cubicBezTo>
                  <a:pt x="610" y="267"/>
                  <a:pt x="606" y="262"/>
                  <a:pt x="599" y="259"/>
                </a:cubicBezTo>
                <a:cubicBezTo>
                  <a:pt x="597" y="258"/>
                  <a:pt x="591" y="257"/>
                  <a:pt x="586" y="259"/>
                </a:cubicBezTo>
                <a:cubicBezTo>
                  <a:pt x="586" y="259"/>
                  <a:pt x="596" y="261"/>
                  <a:pt x="597" y="270"/>
                </a:cubicBezTo>
                <a:cubicBezTo>
                  <a:pt x="597" y="270"/>
                  <a:pt x="596" y="273"/>
                  <a:pt x="590" y="269"/>
                </a:cubicBezTo>
                <a:cubicBezTo>
                  <a:pt x="590" y="269"/>
                  <a:pt x="594" y="286"/>
                  <a:pt x="607" y="277"/>
                </a:cubicBezTo>
                <a:cubicBezTo>
                  <a:pt x="609" y="275"/>
                  <a:pt x="609" y="274"/>
                  <a:pt x="610" y="272"/>
                </a:cubicBezTo>
                <a:cubicBezTo>
                  <a:pt x="628" y="279"/>
                  <a:pt x="642" y="295"/>
                  <a:pt x="648" y="313"/>
                </a:cubicBezTo>
                <a:cubicBezTo>
                  <a:pt x="655" y="334"/>
                  <a:pt x="651" y="357"/>
                  <a:pt x="643" y="377"/>
                </a:cubicBezTo>
                <a:cubicBezTo>
                  <a:pt x="631" y="406"/>
                  <a:pt x="609" y="428"/>
                  <a:pt x="583" y="446"/>
                </a:cubicBezTo>
                <a:cubicBezTo>
                  <a:pt x="589" y="441"/>
                  <a:pt x="595" y="434"/>
                  <a:pt x="600" y="426"/>
                </a:cubicBezTo>
                <a:cubicBezTo>
                  <a:pt x="604" y="418"/>
                  <a:pt x="607" y="409"/>
                  <a:pt x="607" y="401"/>
                </a:cubicBezTo>
                <a:cubicBezTo>
                  <a:pt x="607" y="400"/>
                  <a:pt x="607" y="399"/>
                  <a:pt x="607" y="399"/>
                </a:cubicBezTo>
                <a:cubicBezTo>
                  <a:pt x="607" y="399"/>
                  <a:pt x="607" y="399"/>
                  <a:pt x="607" y="399"/>
                </a:cubicBezTo>
                <a:cubicBezTo>
                  <a:pt x="607" y="389"/>
                  <a:pt x="602" y="380"/>
                  <a:pt x="596" y="374"/>
                </a:cubicBezTo>
                <a:cubicBezTo>
                  <a:pt x="588" y="365"/>
                  <a:pt x="578" y="363"/>
                  <a:pt x="571" y="363"/>
                </a:cubicBezTo>
                <a:cubicBezTo>
                  <a:pt x="568" y="363"/>
                  <a:pt x="565" y="364"/>
                  <a:pt x="564" y="364"/>
                </a:cubicBezTo>
                <a:cubicBezTo>
                  <a:pt x="557" y="367"/>
                  <a:pt x="553" y="372"/>
                  <a:pt x="553" y="377"/>
                </a:cubicBezTo>
                <a:cubicBezTo>
                  <a:pt x="553" y="379"/>
                  <a:pt x="554" y="381"/>
                  <a:pt x="555" y="382"/>
                </a:cubicBezTo>
                <a:cubicBezTo>
                  <a:pt x="558" y="384"/>
                  <a:pt x="561" y="385"/>
                  <a:pt x="564" y="385"/>
                </a:cubicBezTo>
                <a:cubicBezTo>
                  <a:pt x="566" y="385"/>
                  <a:pt x="568" y="385"/>
                  <a:pt x="570" y="384"/>
                </a:cubicBezTo>
                <a:cubicBezTo>
                  <a:pt x="571" y="384"/>
                  <a:pt x="572" y="384"/>
                  <a:pt x="574" y="384"/>
                </a:cubicBezTo>
                <a:cubicBezTo>
                  <a:pt x="577" y="384"/>
                  <a:pt x="580" y="384"/>
                  <a:pt x="584" y="387"/>
                </a:cubicBezTo>
                <a:cubicBezTo>
                  <a:pt x="589" y="390"/>
                  <a:pt x="593" y="398"/>
                  <a:pt x="593" y="407"/>
                </a:cubicBezTo>
                <a:cubicBezTo>
                  <a:pt x="593" y="411"/>
                  <a:pt x="592" y="416"/>
                  <a:pt x="590" y="421"/>
                </a:cubicBezTo>
                <a:cubicBezTo>
                  <a:pt x="584" y="434"/>
                  <a:pt x="573" y="446"/>
                  <a:pt x="565" y="454"/>
                </a:cubicBezTo>
                <a:cubicBezTo>
                  <a:pt x="560" y="458"/>
                  <a:pt x="556" y="461"/>
                  <a:pt x="553" y="463"/>
                </a:cubicBezTo>
                <a:cubicBezTo>
                  <a:pt x="552" y="464"/>
                  <a:pt x="550" y="465"/>
                  <a:pt x="550" y="466"/>
                </a:cubicBezTo>
                <a:cubicBezTo>
                  <a:pt x="550" y="466"/>
                  <a:pt x="549" y="466"/>
                  <a:pt x="549" y="466"/>
                </a:cubicBezTo>
                <a:cubicBezTo>
                  <a:pt x="548" y="466"/>
                  <a:pt x="547" y="467"/>
                  <a:pt x="546" y="468"/>
                </a:cubicBezTo>
                <a:cubicBezTo>
                  <a:pt x="548" y="466"/>
                  <a:pt x="550" y="463"/>
                  <a:pt x="552" y="461"/>
                </a:cubicBezTo>
                <a:cubicBezTo>
                  <a:pt x="555" y="457"/>
                  <a:pt x="557" y="452"/>
                  <a:pt x="557" y="447"/>
                </a:cubicBezTo>
                <a:cubicBezTo>
                  <a:pt x="558" y="446"/>
                  <a:pt x="558" y="446"/>
                  <a:pt x="558" y="445"/>
                </a:cubicBezTo>
                <a:cubicBezTo>
                  <a:pt x="558" y="441"/>
                  <a:pt x="556" y="436"/>
                  <a:pt x="553" y="433"/>
                </a:cubicBezTo>
                <a:cubicBezTo>
                  <a:pt x="549" y="427"/>
                  <a:pt x="542" y="426"/>
                  <a:pt x="539" y="426"/>
                </a:cubicBezTo>
                <a:cubicBezTo>
                  <a:pt x="538" y="426"/>
                  <a:pt x="537" y="426"/>
                  <a:pt x="537" y="426"/>
                </a:cubicBezTo>
                <a:cubicBezTo>
                  <a:pt x="532" y="427"/>
                  <a:pt x="530" y="430"/>
                  <a:pt x="530" y="433"/>
                </a:cubicBezTo>
                <a:cubicBezTo>
                  <a:pt x="530" y="434"/>
                  <a:pt x="530" y="435"/>
                  <a:pt x="531" y="436"/>
                </a:cubicBezTo>
                <a:cubicBezTo>
                  <a:pt x="533" y="438"/>
                  <a:pt x="536" y="438"/>
                  <a:pt x="538" y="438"/>
                </a:cubicBezTo>
                <a:cubicBezTo>
                  <a:pt x="538" y="438"/>
                  <a:pt x="538" y="438"/>
                  <a:pt x="539" y="438"/>
                </a:cubicBezTo>
                <a:cubicBezTo>
                  <a:pt x="539" y="438"/>
                  <a:pt x="540" y="438"/>
                  <a:pt x="540" y="438"/>
                </a:cubicBezTo>
                <a:cubicBezTo>
                  <a:pt x="542" y="438"/>
                  <a:pt x="543" y="438"/>
                  <a:pt x="546" y="440"/>
                </a:cubicBezTo>
                <a:cubicBezTo>
                  <a:pt x="548" y="441"/>
                  <a:pt x="549" y="445"/>
                  <a:pt x="549" y="448"/>
                </a:cubicBezTo>
                <a:cubicBezTo>
                  <a:pt x="549" y="451"/>
                  <a:pt x="548" y="454"/>
                  <a:pt x="547" y="457"/>
                </a:cubicBezTo>
                <a:cubicBezTo>
                  <a:pt x="543" y="464"/>
                  <a:pt x="537" y="469"/>
                  <a:pt x="532" y="473"/>
                </a:cubicBezTo>
                <a:cubicBezTo>
                  <a:pt x="529" y="475"/>
                  <a:pt x="527" y="476"/>
                  <a:pt x="525" y="477"/>
                </a:cubicBezTo>
                <a:cubicBezTo>
                  <a:pt x="525" y="477"/>
                  <a:pt x="524" y="478"/>
                  <a:pt x="523" y="478"/>
                </a:cubicBezTo>
                <a:cubicBezTo>
                  <a:pt x="523" y="478"/>
                  <a:pt x="523" y="478"/>
                  <a:pt x="522" y="479"/>
                </a:cubicBezTo>
                <a:cubicBezTo>
                  <a:pt x="521" y="479"/>
                  <a:pt x="520" y="480"/>
                  <a:pt x="519" y="480"/>
                </a:cubicBezTo>
                <a:cubicBezTo>
                  <a:pt x="520" y="480"/>
                  <a:pt x="520" y="479"/>
                  <a:pt x="521" y="479"/>
                </a:cubicBezTo>
                <a:cubicBezTo>
                  <a:pt x="522" y="477"/>
                  <a:pt x="524" y="474"/>
                  <a:pt x="524" y="471"/>
                </a:cubicBezTo>
                <a:cubicBezTo>
                  <a:pt x="525" y="471"/>
                  <a:pt x="525" y="470"/>
                  <a:pt x="525" y="469"/>
                </a:cubicBezTo>
                <a:cubicBezTo>
                  <a:pt x="525" y="467"/>
                  <a:pt x="524" y="465"/>
                  <a:pt x="523" y="463"/>
                </a:cubicBezTo>
                <a:cubicBezTo>
                  <a:pt x="520" y="459"/>
                  <a:pt x="516" y="458"/>
                  <a:pt x="514" y="458"/>
                </a:cubicBezTo>
                <a:cubicBezTo>
                  <a:pt x="514" y="458"/>
                  <a:pt x="514" y="458"/>
                  <a:pt x="514" y="458"/>
                </a:cubicBezTo>
                <a:cubicBezTo>
                  <a:pt x="511" y="458"/>
                  <a:pt x="509" y="460"/>
                  <a:pt x="509" y="462"/>
                </a:cubicBezTo>
                <a:cubicBezTo>
                  <a:pt x="509" y="462"/>
                  <a:pt x="509" y="463"/>
                  <a:pt x="510" y="463"/>
                </a:cubicBezTo>
                <a:cubicBezTo>
                  <a:pt x="511" y="465"/>
                  <a:pt x="513" y="465"/>
                  <a:pt x="514" y="465"/>
                </a:cubicBezTo>
                <a:cubicBezTo>
                  <a:pt x="515" y="465"/>
                  <a:pt x="515" y="465"/>
                  <a:pt x="515" y="465"/>
                </a:cubicBezTo>
                <a:cubicBezTo>
                  <a:pt x="515" y="465"/>
                  <a:pt x="515" y="465"/>
                  <a:pt x="515" y="465"/>
                </a:cubicBezTo>
                <a:cubicBezTo>
                  <a:pt x="516" y="465"/>
                  <a:pt x="516" y="466"/>
                  <a:pt x="517" y="467"/>
                </a:cubicBezTo>
                <a:cubicBezTo>
                  <a:pt x="518" y="467"/>
                  <a:pt x="519" y="469"/>
                  <a:pt x="519" y="470"/>
                </a:cubicBezTo>
                <a:cubicBezTo>
                  <a:pt x="519" y="472"/>
                  <a:pt x="518" y="474"/>
                  <a:pt x="517" y="476"/>
                </a:cubicBezTo>
                <a:cubicBezTo>
                  <a:pt x="514" y="479"/>
                  <a:pt x="511" y="482"/>
                  <a:pt x="508" y="484"/>
                </a:cubicBezTo>
                <a:cubicBezTo>
                  <a:pt x="506" y="485"/>
                  <a:pt x="505" y="485"/>
                  <a:pt x="504" y="486"/>
                </a:cubicBezTo>
                <a:cubicBezTo>
                  <a:pt x="503" y="486"/>
                  <a:pt x="503" y="486"/>
                  <a:pt x="503" y="486"/>
                </a:cubicBezTo>
                <a:cubicBezTo>
                  <a:pt x="503" y="486"/>
                  <a:pt x="502" y="486"/>
                  <a:pt x="502" y="486"/>
                </a:cubicBezTo>
                <a:cubicBezTo>
                  <a:pt x="502" y="487"/>
                  <a:pt x="502" y="486"/>
                  <a:pt x="502" y="487"/>
                </a:cubicBezTo>
                <a:cubicBezTo>
                  <a:pt x="502" y="487"/>
                  <a:pt x="502" y="487"/>
                  <a:pt x="502" y="487"/>
                </a:cubicBezTo>
                <a:cubicBezTo>
                  <a:pt x="502" y="487"/>
                  <a:pt x="502" y="487"/>
                  <a:pt x="502" y="487"/>
                </a:cubicBezTo>
                <a:cubicBezTo>
                  <a:pt x="502" y="487"/>
                  <a:pt x="502" y="487"/>
                  <a:pt x="502" y="487"/>
                </a:cubicBezTo>
                <a:cubicBezTo>
                  <a:pt x="502" y="487"/>
                  <a:pt x="502" y="487"/>
                  <a:pt x="502" y="487"/>
                </a:cubicBezTo>
                <a:cubicBezTo>
                  <a:pt x="502" y="487"/>
                  <a:pt x="502" y="487"/>
                  <a:pt x="502" y="487"/>
                </a:cubicBezTo>
                <a:cubicBezTo>
                  <a:pt x="492" y="491"/>
                  <a:pt x="483" y="495"/>
                  <a:pt x="473" y="498"/>
                </a:cubicBezTo>
                <a:cubicBezTo>
                  <a:pt x="471" y="498"/>
                  <a:pt x="470" y="498"/>
                  <a:pt x="468" y="498"/>
                </a:cubicBezTo>
                <a:cubicBezTo>
                  <a:pt x="459" y="498"/>
                  <a:pt x="451" y="499"/>
                  <a:pt x="442" y="500"/>
                </a:cubicBezTo>
                <a:cubicBezTo>
                  <a:pt x="479" y="472"/>
                  <a:pt x="493" y="443"/>
                  <a:pt x="493" y="418"/>
                </a:cubicBezTo>
                <a:cubicBezTo>
                  <a:pt x="493" y="403"/>
                  <a:pt x="487" y="389"/>
                  <a:pt x="478" y="379"/>
                </a:cubicBezTo>
                <a:cubicBezTo>
                  <a:pt x="469" y="370"/>
                  <a:pt x="457" y="364"/>
                  <a:pt x="443" y="364"/>
                </a:cubicBezTo>
                <a:cubicBezTo>
                  <a:pt x="440" y="364"/>
                  <a:pt x="437" y="364"/>
                  <a:pt x="433" y="365"/>
                </a:cubicBezTo>
                <a:cubicBezTo>
                  <a:pt x="434" y="366"/>
                  <a:pt x="434" y="366"/>
                  <a:pt x="434" y="366"/>
                </a:cubicBezTo>
                <a:cubicBezTo>
                  <a:pt x="437" y="365"/>
                  <a:pt x="440" y="365"/>
                  <a:pt x="443" y="365"/>
                </a:cubicBezTo>
                <a:cubicBezTo>
                  <a:pt x="456" y="365"/>
                  <a:pt x="469" y="370"/>
                  <a:pt x="478" y="380"/>
                </a:cubicBezTo>
                <a:cubicBezTo>
                  <a:pt x="487" y="389"/>
                  <a:pt x="492" y="403"/>
                  <a:pt x="492" y="418"/>
                </a:cubicBezTo>
                <a:cubicBezTo>
                  <a:pt x="492" y="443"/>
                  <a:pt x="478" y="472"/>
                  <a:pt x="441" y="500"/>
                </a:cubicBezTo>
                <a:cubicBezTo>
                  <a:pt x="426" y="501"/>
                  <a:pt x="411" y="503"/>
                  <a:pt x="396" y="506"/>
                </a:cubicBezTo>
                <a:cubicBezTo>
                  <a:pt x="415" y="470"/>
                  <a:pt x="418" y="426"/>
                  <a:pt x="404" y="388"/>
                </a:cubicBezTo>
                <a:cubicBezTo>
                  <a:pt x="393" y="360"/>
                  <a:pt x="374" y="333"/>
                  <a:pt x="349" y="314"/>
                </a:cubicBezTo>
                <a:cubicBezTo>
                  <a:pt x="330" y="296"/>
                  <a:pt x="304" y="284"/>
                  <a:pt x="278" y="281"/>
                </a:cubicBezTo>
                <a:cubicBezTo>
                  <a:pt x="276" y="280"/>
                  <a:pt x="273" y="278"/>
                  <a:pt x="271" y="277"/>
                </a:cubicBezTo>
                <a:cubicBezTo>
                  <a:pt x="272" y="276"/>
                  <a:pt x="272" y="276"/>
                  <a:pt x="272" y="276"/>
                </a:cubicBezTo>
                <a:cubicBezTo>
                  <a:pt x="274" y="278"/>
                  <a:pt x="277" y="280"/>
                  <a:pt x="281" y="281"/>
                </a:cubicBezTo>
                <a:cubicBezTo>
                  <a:pt x="263" y="274"/>
                  <a:pt x="252" y="253"/>
                  <a:pt x="258" y="235"/>
                </a:cubicBezTo>
                <a:cubicBezTo>
                  <a:pt x="263" y="217"/>
                  <a:pt x="288" y="209"/>
                  <a:pt x="303" y="220"/>
                </a:cubicBezTo>
                <a:cubicBezTo>
                  <a:pt x="289" y="208"/>
                  <a:pt x="262" y="215"/>
                  <a:pt x="257" y="234"/>
                </a:cubicBezTo>
                <a:cubicBezTo>
                  <a:pt x="251" y="250"/>
                  <a:pt x="259" y="267"/>
                  <a:pt x="271" y="276"/>
                </a:cubicBezTo>
                <a:cubicBezTo>
                  <a:pt x="270" y="276"/>
                  <a:pt x="269" y="276"/>
                  <a:pt x="268" y="275"/>
                </a:cubicBezTo>
                <a:cubicBezTo>
                  <a:pt x="259" y="269"/>
                  <a:pt x="251" y="260"/>
                  <a:pt x="246" y="251"/>
                </a:cubicBezTo>
                <a:cubicBezTo>
                  <a:pt x="239" y="237"/>
                  <a:pt x="238" y="220"/>
                  <a:pt x="243" y="206"/>
                </a:cubicBezTo>
                <a:cubicBezTo>
                  <a:pt x="251" y="175"/>
                  <a:pt x="293" y="162"/>
                  <a:pt x="318" y="180"/>
                </a:cubicBezTo>
                <a:cubicBezTo>
                  <a:pt x="293" y="161"/>
                  <a:pt x="250" y="173"/>
                  <a:pt x="241" y="205"/>
                </a:cubicBezTo>
                <a:cubicBezTo>
                  <a:pt x="236" y="220"/>
                  <a:pt x="237" y="237"/>
                  <a:pt x="245" y="251"/>
                </a:cubicBezTo>
                <a:cubicBezTo>
                  <a:pt x="251" y="261"/>
                  <a:pt x="258" y="269"/>
                  <a:pt x="268" y="275"/>
                </a:cubicBezTo>
                <a:cubicBezTo>
                  <a:pt x="260" y="274"/>
                  <a:pt x="251" y="273"/>
                  <a:pt x="245" y="269"/>
                </a:cubicBezTo>
                <a:cubicBezTo>
                  <a:pt x="237" y="263"/>
                  <a:pt x="238" y="255"/>
                  <a:pt x="233" y="247"/>
                </a:cubicBezTo>
                <a:cubicBezTo>
                  <a:pt x="229" y="242"/>
                  <a:pt x="225" y="240"/>
                  <a:pt x="220" y="240"/>
                </a:cubicBezTo>
                <a:cubicBezTo>
                  <a:pt x="217" y="240"/>
                  <a:pt x="214" y="241"/>
                  <a:pt x="211" y="242"/>
                </a:cubicBezTo>
                <a:cubicBezTo>
                  <a:pt x="210" y="240"/>
                  <a:pt x="208" y="240"/>
                  <a:pt x="205" y="240"/>
                </a:cubicBezTo>
                <a:cubicBezTo>
                  <a:pt x="196" y="240"/>
                  <a:pt x="183" y="250"/>
                  <a:pt x="178" y="252"/>
                </a:cubicBezTo>
                <a:cubicBezTo>
                  <a:pt x="176" y="253"/>
                  <a:pt x="174" y="253"/>
                  <a:pt x="173" y="253"/>
                </a:cubicBezTo>
                <a:cubicBezTo>
                  <a:pt x="168" y="253"/>
                  <a:pt x="163" y="251"/>
                  <a:pt x="159" y="248"/>
                </a:cubicBezTo>
                <a:cubicBezTo>
                  <a:pt x="157" y="246"/>
                  <a:pt x="155" y="244"/>
                  <a:pt x="154" y="242"/>
                </a:cubicBezTo>
                <a:cubicBezTo>
                  <a:pt x="154" y="242"/>
                  <a:pt x="154" y="242"/>
                  <a:pt x="154" y="242"/>
                </a:cubicBezTo>
                <a:cubicBezTo>
                  <a:pt x="159" y="242"/>
                  <a:pt x="163" y="240"/>
                  <a:pt x="166" y="238"/>
                </a:cubicBezTo>
                <a:cubicBezTo>
                  <a:pt x="168" y="235"/>
                  <a:pt x="169" y="232"/>
                  <a:pt x="169" y="230"/>
                </a:cubicBezTo>
                <a:cubicBezTo>
                  <a:pt x="169" y="227"/>
                  <a:pt x="167" y="225"/>
                  <a:pt x="164" y="225"/>
                </a:cubicBezTo>
                <a:cubicBezTo>
                  <a:pt x="163" y="225"/>
                  <a:pt x="161" y="225"/>
                  <a:pt x="159" y="227"/>
                </a:cubicBezTo>
                <a:cubicBezTo>
                  <a:pt x="154" y="230"/>
                  <a:pt x="152" y="234"/>
                  <a:pt x="152" y="238"/>
                </a:cubicBezTo>
                <a:cubicBezTo>
                  <a:pt x="152" y="238"/>
                  <a:pt x="152" y="239"/>
                  <a:pt x="152" y="240"/>
                </a:cubicBezTo>
                <a:cubicBezTo>
                  <a:pt x="149" y="239"/>
                  <a:pt x="146" y="238"/>
                  <a:pt x="145" y="237"/>
                </a:cubicBezTo>
                <a:cubicBezTo>
                  <a:pt x="139" y="232"/>
                  <a:pt x="140" y="222"/>
                  <a:pt x="134" y="216"/>
                </a:cubicBezTo>
                <a:cubicBezTo>
                  <a:pt x="132" y="214"/>
                  <a:pt x="128" y="212"/>
                  <a:pt x="124" y="212"/>
                </a:cubicBezTo>
                <a:cubicBezTo>
                  <a:pt x="120" y="212"/>
                  <a:pt x="115" y="215"/>
                  <a:pt x="114" y="220"/>
                </a:cubicBezTo>
                <a:cubicBezTo>
                  <a:pt x="116" y="220"/>
                  <a:pt x="116" y="220"/>
                  <a:pt x="116" y="220"/>
                </a:cubicBezTo>
                <a:cubicBezTo>
                  <a:pt x="116" y="216"/>
                  <a:pt x="120" y="214"/>
                  <a:pt x="124" y="214"/>
                </a:cubicBezTo>
                <a:cubicBezTo>
                  <a:pt x="127" y="214"/>
                  <a:pt x="131" y="215"/>
                  <a:pt x="133" y="217"/>
                </a:cubicBezTo>
                <a:cubicBezTo>
                  <a:pt x="139" y="222"/>
                  <a:pt x="137" y="232"/>
                  <a:pt x="143" y="238"/>
                </a:cubicBezTo>
                <a:cubicBezTo>
                  <a:pt x="146" y="240"/>
                  <a:pt x="149" y="241"/>
                  <a:pt x="152" y="241"/>
                </a:cubicBezTo>
                <a:cubicBezTo>
                  <a:pt x="155" y="249"/>
                  <a:pt x="164" y="255"/>
                  <a:pt x="173" y="255"/>
                </a:cubicBezTo>
                <a:cubicBezTo>
                  <a:pt x="175" y="255"/>
                  <a:pt x="177" y="255"/>
                  <a:pt x="179" y="254"/>
                </a:cubicBezTo>
                <a:cubicBezTo>
                  <a:pt x="185" y="252"/>
                  <a:pt x="197" y="241"/>
                  <a:pt x="205" y="241"/>
                </a:cubicBezTo>
                <a:cubicBezTo>
                  <a:pt x="207" y="241"/>
                  <a:pt x="209" y="242"/>
                  <a:pt x="210" y="243"/>
                </a:cubicBezTo>
                <a:cubicBezTo>
                  <a:pt x="204" y="247"/>
                  <a:pt x="200" y="252"/>
                  <a:pt x="200" y="257"/>
                </a:cubicBezTo>
                <a:cubicBezTo>
                  <a:pt x="200" y="260"/>
                  <a:pt x="202" y="263"/>
                  <a:pt x="205" y="264"/>
                </a:cubicBezTo>
                <a:cubicBezTo>
                  <a:pt x="205" y="264"/>
                  <a:pt x="205" y="264"/>
                  <a:pt x="205" y="264"/>
                </a:cubicBezTo>
                <a:cubicBezTo>
                  <a:pt x="205" y="264"/>
                  <a:pt x="205" y="264"/>
                  <a:pt x="205" y="264"/>
                </a:cubicBezTo>
                <a:cubicBezTo>
                  <a:pt x="213" y="263"/>
                  <a:pt x="215" y="259"/>
                  <a:pt x="215" y="254"/>
                </a:cubicBezTo>
                <a:cubicBezTo>
                  <a:pt x="215" y="253"/>
                  <a:pt x="214" y="251"/>
                  <a:pt x="214" y="249"/>
                </a:cubicBezTo>
                <a:cubicBezTo>
                  <a:pt x="214" y="247"/>
                  <a:pt x="213" y="245"/>
                  <a:pt x="212" y="244"/>
                </a:cubicBezTo>
                <a:cubicBezTo>
                  <a:pt x="215" y="242"/>
                  <a:pt x="217" y="242"/>
                  <a:pt x="220" y="242"/>
                </a:cubicBezTo>
                <a:cubicBezTo>
                  <a:pt x="224" y="242"/>
                  <a:pt x="228" y="243"/>
                  <a:pt x="231" y="248"/>
                </a:cubicBezTo>
                <a:cubicBezTo>
                  <a:pt x="236" y="255"/>
                  <a:pt x="235" y="264"/>
                  <a:pt x="244" y="270"/>
                </a:cubicBezTo>
                <a:cubicBezTo>
                  <a:pt x="252" y="276"/>
                  <a:pt x="263" y="276"/>
                  <a:pt x="271" y="278"/>
                </a:cubicBezTo>
                <a:cubicBezTo>
                  <a:pt x="271" y="277"/>
                  <a:pt x="271" y="277"/>
                  <a:pt x="271" y="277"/>
                </a:cubicBezTo>
                <a:cubicBezTo>
                  <a:pt x="273" y="279"/>
                  <a:pt x="275" y="280"/>
                  <a:pt x="278" y="280"/>
                </a:cubicBezTo>
                <a:cubicBezTo>
                  <a:pt x="242" y="275"/>
                  <a:pt x="204" y="284"/>
                  <a:pt x="176" y="306"/>
                </a:cubicBezTo>
                <a:cubicBezTo>
                  <a:pt x="175" y="306"/>
                  <a:pt x="174" y="306"/>
                  <a:pt x="173" y="306"/>
                </a:cubicBezTo>
                <a:cubicBezTo>
                  <a:pt x="171" y="306"/>
                  <a:pt x="170" y="307"/>
                  <a:pt x="170" y="310"/>
                </a:cubicBezTo>
                <a:cubicBezTo>
                  <a:pt x="170" y="310"/>
                  <a:pt x="170" y="311"/>
                  <a:pt x="170" y="311"/>
                </a:cubicBezTo>
                <a:cubicBezTo>
                  <a:pt x="168" y="314"/>
                  <a:pt x="165" y="316"/>
                  <a:pt x="163" y="318"/>
                </a:cubicBezTo>
                <a:cubicBezTo>
                  <a:pt x="147" y="334"/>
                  <a:pt x="138" y="355"/>
                  <a:pt x="136" y="377"/>
                </a:cubicBezTo>
                <a:cubicBezTo>
                  <a:pt x="135" y="377"/>
                  <a:pt x="135" y="377"/>
                  <a:pt x="135" y="377"/>
                </a:cubicBezTo>
                <a:cubicBezTo>
                  <a:pt x="132" y="377"/>
                  <a:pt x="129" y="380"/>
                  <a:pt x="129" y="383"/>
                </a:cubicBezTo>
                <a:cubicBezTo>
                  <a:pt x="129" y="386"/>
                  <a:pt x="132" y="389"/>
                  <a:pt x="135" y="389"/>
                </a:cubicBezTo>
                <a:cubicBezTo>
                  <a:pt x="134" y="412"/>
                  <a:pt x="140" y="435"/>
                  <a:pt x="152" y="454"/>
                </a:cubicBezTo>
                <a:cubicBezTo>
                  <a:pt x="151" y="455"/>
                  <a:pt x="150" y="455"/>
                  <a:pt x="150" y="456"/>
                </a:cubicBezTo>
                <a:cubicBezTo>
                  <a:pt x="150" y="458"/>
                  <a:pt x="152" y="460"/>
                  <a:pt x="154" y="460"/>
                </a:cubicBezTo>
                <a:cubicBezTo>
                  <a:pt x="154" y="460"/>
                  <a:pt x="155" y="459"/>
                  <a:pt x="155" y="459"/>
                </a:cubicBezTo>
                <a:cubicBezTo>
                  <a:pt x="158" y="463"/>
                  <a:pt x="161" y="467"/>
                  <a:pt x="165" y="471"/>
                </a:cubicBezTo>
                <a:cubicBezTo>
                  <a:pt x="164" y="472"/>
                  <a:pt x="164" y="472"/>
                  <a:pt x="164" y="473"/>
                </a:cubicBezTo>
                <a:cubicBezTo>
                  <a:pt x="164" y="474"/>
                  <a:pt x="165" y="475"/>
                  <a:pt x="166" y="475"/>
                </a:cubicBezTo>
                <a:cubicBezTo>
                  <a:pt x="167" y="475"/>
                  <a:pt x="168" y="475"/>
                  <a:pt x="168" y="474"/>
                </a:cubicBezTo>
                <a:cubicBezTo>
                  <a:pt x="177" y="483"/>
                  <a:pt x="187" y="489"/>
                  <a:pt x="198" y="494"/>
                </a:cubicBezTo>
                <a:cubicBezTo>
                  <a:pt x="187" y="489"/>
                  <a:pt x="177" y="482"/>
                  <a:pt x="168" y="474"/>
                </a:cubicBezTo>
                <a:cubicBezTo>
                  <a:pt x="169" y="474"/>
                  <a:pt x="169" y="473"/>
                  <a:pt x="169" y="473"/>
                </a:cubicBezTo>
                <a:cubicBezTo>
                  <a:pt x="169" y="472"/>
                  <a:pt x="168" y="470"/>
                  <a:pt x="166" y="470"/>
                </a:cubicBezTo>
                <a:cubicBezTo>
                  <a:pt x="166" y="470"/>
                  <a:pt x="165" y="471"/>
                  <a:pt x="165" y="471"/>
                </a:cubicBezTo>
                <a:cubicBezTo>
                  <a:pt x="162" y="467"/>
                  <a:pt x="158" y="463"/>
                  <a:pt x="155" y="459"/>
                </a:cubicBezTo>
                <a:cubicBezTo>
                  <a:pt x="156" y="458"/>
                  <a:pt x="157" y="457"/>
                  <a:pt x="157" y="456"/>
                </a:cubicBezTo>
                <a:cubicBezTo>
                  <a:pt x="157" y="455"/>
                  <a:pt x="155" y="453"/>
                  <a:pt x="154" y="453"/>
                </a:cubicBezTo>
                <a:cubicBezTo>
                  <a:pt x="153" y="453"/>
                  <a:pt x="153" y="453"/>
                  <a:pt x="152" y="454"/>
                </a:cubicBezTo>
                <a:cubicBezTo>
                  <a:pt x="141" y="434"/>
                  <a:pt x="135" y="411"/>
                  <a:pt x="136" y="389"/>
                </a:cubicBezTo>
                <a:cubicBezTo>
                  <a:pt x="139" y="388"/>
                  <a:pt x="141" y="386"/>
                  <a:pt x="141" y="383"/>
                </a:cubicBezTo>
                <a:cubicBezTo>
                  <a:pt x="141" y="380"/>
                  <a:pt x="139" y="378"/>
                  <a:pt x="137" y="377"/>
                </a:cubicBezTo>
                <a:cubicBezTo>
                  <a:pt x="140" y="356"/>
                  <a:pt x="149" y="335"/>
                  <a:pt x="165" y="320"/>
                </a:cubicBezTo>
                <a:cubicBezTo>
                  <a:pt x="167" y="317"/>
                  <a:pt x="169" y="315"/>
                  <a:pt x="171" y="313"/>
                </a:cubicBezTo>
                <a:cubicBezTo>
                  <a:pt x="172" y="313"/>
                  <a:pt x="173" y="313"/>
                  <a:pt x="173" y="313"/>
                </a:cubicBezTo>
                <a:cubicBezTo>
                  <a:pt x="176" y="313"/>
                  <a:pt x="177" y="312"/>
                  <a:pt x="177" y="310"/>
                </a:cubicBezTo>
                <a:cubicBezTo>
                  <a:pt x="177" y="309"/>
                  <a:pt x="177" y="308"/>
                  <a:pt x="177" y="308"/>
                </a:cubicBezTo>
                <a:cubicBezTo>
                  <a:pt x="225" y="269"/>
                  <a:pt x="302" y="271"/>
                  <a:pt x="348" y="314"/>
                </a:cubicBezTo>
                <a:cubicBezTo>
                  <a:pt x="335" y="304"/>
                  <a:pt x="321" y="296"/>
                  <a:pt x="305" y="292"/>
                </a:cubicBezTo>
                <a:cubicBezTo>
                  <a:pt x="282" y="285"/>
                  <a:pt x="257" y="285"/>
                  <a:pt x="234" y="292"/>
                </a:cubicBezTo>
                <a:cubicBezTo>
                  <a:pt x="211" y="299"/>
                  <a:pt x="191" y="315"/>
                  <a:pt x="179" y="336"/>
                </a:cubicBezTo>
                <a:cubicBezTo>
                  <a:pt x="168" y="357"/>
                  <a:pt x="166" y="383"/>
                  <a:pt x="172" y="406"/>
                </a:cubicBezTo>
                <a:cubicBezTo>
                  <a:pt x="179" y="429"/>
                  <a:pt x="196" y="449"/>
                  <a:pt x="219" y="457"/>
                </a:cubicBezTo>
                <a:cubicBezTo>
                  <a:pt x="224" y="458"/>
                  <a:pt x="229" y="459"/>
                  <a:pt x="234" y="460"/>
                </a:cubicBezTo>
                <a:cubicBezTo>
                  <a:pt x="234" y="460"/>
                  <a:pt x="234" y="460"/>
                  <a:pt x="234" y="460"/>
                </a:cubicBezTo>
                <a:cubicBezTo>
                  <a:pt x="235" y="460"/>
                  <a:pt x="237" y="460"/>
                  <a:pt x="238" y="460"/>
                </a:cubicBezTo>
                <a:cubicBezTo>
                  <a:pt x="256" y="460"/>
                  <a:pt x="273" y="454"/>
                  <a:pt x="286" y="443"/>
                </a:cubicBezTo>
                <a:cubicBezTo>
                  <a:pt x="304" y="427"/>
                  <a:pt x="315" y="403"/>
                  <a:pt x="310" y="379"/>
                </a:cubicBezTo>
                <a:cubicBezTo>
                  <a:pt x="315" y="403"/>
                  <a:pt x="303" y="427"/>
                  <a:pt x="286" y="443"/>
                </a:cubicBezTo>
                <a:cubicBezTo>
                  <a:pt x="274" y="452"/>
                  <a:pt x="259" y="458"/>
                  <a:pt x="244" y="459"/>
                </a:cubicBezTo>
                <a:cubicBezTo>
                  <a:pt x="266" y="456"/>
                  <a:pt x="277" y="442"/>
                  <a:pt x="277" y="442"/>
                </a:cubicBezTo>
                <a:cubicBezTo>
                  <a:pt x="282" y="436"/>
                  <a:pt x="284" y="429"/>
                  <a:pt x="284" y="422"/>
                </a:cubicBezTo>
                <a:cubicBezTo>
                  <a:pt x="284" y="412"/>
                  <a:pt x="280" y="402"/>
                  <a:pt x="271" y="396"/>
                </a:cubicBezTo>
                <a:cubicBezTo>
                  <a:pt x="266" y="392"/>
                  <a:pt x="261" y="391"/>
                  <a:pt x="255" y="391"/>
                </a:cubicBezTo>
                <a:cubicBezTo>
                  <a:pt x="247" y="391"/>
                  <a:pt x="239" y="394"/>
                  <a:pt x="234" y="401"/>
                </a:cubicBezTo>
                <a:cubicBezTo>
                  <a:pt x="231" y="405"/>
                  <a:pt x="230" y="409"/>
                  <a:pt x="230" y="414"/>
                </a:cubicBezTo>
                <a:cubicBezTo>
                  <a:pt x="230" y="420"/>
                  <a:pt x="233" y="427"/>
                  <a:pt x="238" y="431"/>
                </a:cubicBezTo>
                <a:cubicBezTo>
                  <a:pt x="241" y="433"/>
                  <a:pt x="245" y="434"/>
                  <a:pt x="249" y="434"/>
                </a:cubicBezTo>
                <a:cubicBezTo>
                  <a:pt x="254" y="434"/>
                  <a:pt x="259" y="432"/>
                  <a:pt x="262" y="427"/>
                </a:cubicBezTo>
                <a:cubicBezTo>
                  <a:pt x="264" y="425"/>
                  <a:pt x="265" y="422"/>
                  <a:pt x="265" y="419"/>
                </a:cubicBezTo>
                <a:cubicBezTo>
                  <a:pt x="265" y="415"/>
                  <a:pt x="263" y="411"/>
                  <a:pt x="260" y="408"/>
                </a:cubicBezTo>
                <a:cubicBezTo>
                  <a:pt x="258" y="406"/>
                  <a:pt x="255" y="406"/>
                  <a:pt x="253" y="406"/>
                </a:cubicBezTo>
                <a:cubicBezTo>
                  <a:pt x="249" y="406"/>
                  <a:pt x="246" y="407"/>
                  <a:pt x="244" y="410"/>
                </a:cubicBezTo>
                <a:cubicBezTo>
                  <a:pt x="243" y="412"/>
                  <a:pt x="242" y="414"/>
                  <a:pt x="242" y="416"/>
                </a:cubicBezTo>
                <a:cubicBezTo>
                  <a:pt x="242" y="419"/>
                  <a:pt x="243" y="421"/>
                  <a:pt x="246" y="423"/>
                </a:cubicBezTo>
                <a:cubicBezTo>
                  <a:pt x="247" y="424"/>
                  <a:pt x="248" y="425"/>
                  <a:pt x="250" y="425"/>
                </a:cubicBezTo>
                <a:cubicBezTo>
                  <a:pt x="252" y="425"/>
                  <a:pt x="255" y="424"/>
                  <a:pt x="256" y="422"/>
                </a:cubicBezTo>
                <a:cubicBezTo>
                  <a:pt x="257" y="420"/>
                  <a:pt x="257" y="419"/>
                  <a:pt x="257" y="418"/>
                </a:cubicBezTo>
                <a:cubicBezTo>
                  <a:pt x="257" y="416"/>
                  <a:pt x="257" y="414"/>
                  <a:pt x="255" y="413"/>
                </a:cubicBezTo>
                <a:cubicBezTo>
                  <a:pt x="254" y="412"/>
                  <a:pt x="253" y="412"/>
                  <a:pt x="252" y="412"/>
                </a:cubicBezTo>
                <a:cubicBezTo>
                  <a:pt x="250" y="412"/>
                  <a:pt x="249" y="413"/>
                  <a:pt x="248" y="414"/>
                </a:cubicBezTo>
                <a:cubicBezTo>
                  <a:pt x="247" y="415"/>
                  <a:pt x="247" y="416"/>
                  <a:pt x="247" y="416"/>
                </a:cubicBezTo>
                <a:cubicBezTo>
                  <a:pt x="247" y="418"/>
                  <a:pt x="247" y="419"/>
                  <a:pt x="249" y="420"/>
                </a:cubicBezTo>
                <a:cubicBezTo>
                  <a:pt x="249" y="420"/>
                  <a:pt x="250" y="421"/>
                  <a:pt x="251" y="421"/>
                </a:cubicBezTo>
                <a:cubicBezTo>
                  <a:pt x="252" y="421"/>
                  <a:pt x="253" y="420"/>
                  <a:pt x="254" y="419"/>
                </a:cubicBezTo>
                <a:cubicBezTo>
                  <a:pt x="254" y="419"/>
                  <a:pt x="254" y="418"/>
                  <a:pt x="254" y="417"/>
                </a:cubicBezTo>
                <a:cubicBezTo>
                  <a:pt x="254" y="416"/>
                  <a:pt x="254" y="416"/>
                  <a:pt x="253" y="415"/>
                </a:cubicBezTo>
                <a:cubicBezTo>
                  <a:pt x="253" y="415"/>
                  <a:pt x="252" y="414"/>
                  <a:pt x="251" y="414"/>
                </a:cubicBezTo>
                <a:cubicBezTo>
                  <a:pt x="251" y="414"/>
                  <a:pt x="250" y="415"/>
                  <a:pt x="249" y="415"/>
                </a:cubicBezTo>
                <a:cubicBezTo>
                  <a:pt x="249" y="416"/>
                  <a:pt x="249" y="416"/>
                  <a:pt x="249" y="417"/>
                </a:cubicBezTo>
                <a:cubicBezTo>
                  <a:pt x="249" y="417"/>
                  <a:pt x="249" y="418"/>
                  <a:pt x="250" y="419"/>
                </a:cubicBezTo>
                <a:cubicBezTo>
                  <a:pt x="250" y="419"/>
                  <a:pt x="250" y="419"/>
                  <a:pt x="250" y="419"/>
                </a:cubicBezTo>
                <a:cubicBezTo>
                  <a:pt x="250" y="419"/>
                  <a:pt x="250" y="419"/>
                  <a:pt x="250" y="419"/>
                </a:cubicBezTo>
                <a:cubicBezTo>
                  <a:pt x="249" y="418"/>
                  <a:pt x="249" y="417"/>
                  <a:pt x="249" y="416"/>
                </a:cubicBezTo>
                <a:cubicBezTo>
                  <a:pt x="249" y="416"/>
                  <a:pt x="249" y="415"/>
                  <a:pt x="249" y="415"/>
                </a:cubicBezTo>
                <a:cubicBezTo>
                  <a:pt x="250" y="414"/>
                  <a:pt x="251" y="414"/>
                  <a:pt x="252" y="414"/>
                </a:cubicBezTo>
                <a:cubicBezTo>
                  <a:pt x="253" y="414"/>
                  <a:pt x="253" y="414"/>
                  <a:pt x="254" y="414"/>
                </a:cubicBezTo>
                <a:cubicBezTo>
                  <a:pt x="255" y="415"/>
                  <a:pt x="256" y="416"/>
                  <a:pt x="256" y="418"/>
                </a:cubicBezTo>
                <a:cubicBezTo>
                  <a:pt x="256" y="419"/>
                  <a:pt x="255" y="420"/>
                  <a:pt x="255" y="421"/>
                </a:cubicBezTo>
                <a:cubicBezTo>
                  <a:pt x="254" y="422"/>
                  <a:pt x="252" y="423"/>
                  <a:pt x="250" y="423"/>
                </a:cubicBezTo>
                <a:cubicBezTo>
                  <a:pt x="249" y="423"/>
                  <a:pt x="248" y="422"/>
                  <a:pt x="247" y="422"/>
                </a:cubicBezTo>
                <a:cubicBezTo>
                  <a:pt x="245" y="420"/>
                  <a:pt x="244" y="418"/>
                  <a:pt x="244" y="416"/>
                </a:cubicBezTo>
                <a:cubicBezTo>
                  <a:pt x="244" y="414"/>
                  <a:pt x="244" y="413"/>
                  <a:pt x="245" y="411"/>
                </a:cubicBezTo>
                <a:cubicBezTo>
                  <a:pt x="247" y="409"/>
                  <a:pt x="250" y="407"/>
                  <a:pt x="253" y="407"/>
                </a:cubicBezTo>
                <a:cubicBezTo>
                  <a:pt x="255" y="407"/>
                  <a:pt x="257" y="408"/>
                  <a:pt x="259" y="409"/>
                </a:cubicBezTo>
                <a:cubicBezTo>
                  <a:pt x="262" y="412"/>
                  <a:pt x="263" y="415"/>
                  <a:pt x="263" y="419"/>
                </a:cubicBezTo>
                <a:cubicBezTo>
                  <a:pt x="263" y="422"/>
                  <a:pt x="263" y="424"/>
                  <a:pt x="261" y="426"/>
                </a:cubicBezTo>
                <a:cubicBezTo>
                  <a:pt x="258" y="430"/>
                  <a:pt x="253" y="433"/>
                  <a:pt x="249" y="433"/>
                </a:cubicBezTo>
                <a:cubicBezTo>
                  <a:pt x="245" y="433"/>
                  <a:pt x="242" y="432"/>
                  <a:pt x="239" y="429"/>
                </a:cubicBezTo>
                <a:cubicBezTo>
                  <a:pt x="234" y="426"/>
                  <a:pt x="232" y="420"/>
                  <a:pt x="232" y="414"/>
                </a:cubicBezTo>
                <a:cubicBezTo>
                  <a:pt x="232" y="410"/>
                  <a:pt x="233" y="406"/>
                  <a:pt x="236" y="402"/>
                </a:cubicBezTo>
                <a:cubicBezTo>
                  <a:pt x="240" y="396"/>
                  <a:pt x="248" y="392"/>
                  <a:pt x="255" y="392"/>
                </a:cubicBezTo>
                <a:cubicBezTo>
                  <a:pt x="260" y="392"/>
                  <a:pt x="266" y="394"/>
                  <a:pt x="270" y="397"/>
                </a:cubicBezTo>
                <a:cubicBezTo>
                  <a:pt x="278" y="403"/>
                  <a:pt x="282" y="412"/>
                  <a:pt x="282" y="422"/>
                </a:cubicBezTo>
                <a:cubicBezTo>
                  <a:pt x="282" y="428"/>
                  <a:pt x="280" y="435"/>
                  <a:pt x="276" y="441"/>
                </a:cubicBezTo>
                <a:cubicBezTo>
                  <a:pt x="276" y="441"/>
                  <a:pt x="273" y="445"/>
                  <a:pt x="266" y="449"/>
                </a:cubicBezTo>
                <a:cubicBezTo>
                  <a:pt x="259" y="454"/>
                  <a:pt x="248" y="458"/>
                  <a:pt x="234" y="458"/>
                </a:cubicBezTo>
                <a:cubicBezTo>
                  <a:pt x="234" y="459"/>
                  <a:pt x="234" y="459"/>
                  <a:pt x="234" y="459"/>
                </a:cubicBezTo>
                <a:cubicBezTo>
                  <a:pt x="229" y="459"/>
                  <a:pt x="224" y="458"/>
                  <a:pt x="219" y="456"/>
                </a:cubicBezTo>
                <a:cubicBezTo>
                  <a:pt x="172" y="440"/>
                  <a:pt x="157" y="377"/>
                  <a:pt x="180" y="337"/>
                </a:cubicBezTo>
                <a:cubicBezTo>
                  <a:pt x="192" y="316"/>
                  <a:pt x="212" y="301"/>
                  <a:pt x="234" y="294"/>
                </a:cubicBezTo>
                <a:cubicBezTo>
                  <a:pt x="257" y="287"/>
                  <a:pt x="281" y="287"/>
                  <a:pt x="304" y="294"/>
                </a:cubicBezTo>
                <a:cubicBezTo>
                  <a:pt x="350" y="307"/>
                  <a:pt x="385" y="346"/>
                  <a:pt x="402" y="389"/>
                </a:cubicBezTo>
                <a:cubicBezTo>
                  <a:pt x="416" y="427"/>
                  <a:pt x="412" y="471"/>
                  <a:pt x="393" y="507"/>
                </a:cubicBezTo>
                <a:cubicBezTo>
                  <a:pt x="386" y="508"/>
                  <a:pt x="378" y="509"/>
                  <a:pt x="371" y="511"/>
                </a:cubicBezTo>
                <a:cubicBezTo>
                  <a:pt x="378" y="502"/>
                  <a:pt x="384" y="491"/>
                  <a:pt x="387" y="480"/>
                </a:cubicBezTo>
                <a:cubicBezTo>
                  <a:pt x="390" y="470"/>
                  <a:pt x="392" y="459"/>
                  <a:pt x="392" y="448"/>
                </a:cubicBezTo>
                <a:cubicBezTo>
                  <a:pt x="392" y="418"/>
                  <a:pt x="380" y="388"/>
                  <a:pt x="360" y="365"/>
                </a:cubicBezTo>
                <a:cubicBezTo>
                  <a:pt x="340" y="342"/>
                  <a:pt x="312" y="326"/>
                  <a:pt x="278" y="326"/>
                </a:cubicBezTo>
                <a:cubicBezTo>
                  <a:pt x="269" y="326"/>
                  <a:pt x="259" y="328"/>
                  <a:pt x="249" y="330"/>
                </a:cubicBezTo>
                <a:cubicBezTo>
                  <a:pt x="249" y="330"/>
                  <a:pt x="249" y="330"/>
                  <a:pt x="249" y="330"/>
                </a:cubicBezTo>
                <a:cubicBezTo>
                  <a:pt x="243" y="331"/>
                  <a:pt x="239" y="335"/>
                  <a:pt x="237" y="337"/>
                </a:cubicBezTo>
                <a:cubicBezTo>
                  <a:pt x="236" y="339"/>
                  <a:pt x="234" y="342"/>
                  <a:pt x="234" y="346"/>
                </a:cubicBezTo>
                <a:cubicBezTo>
                  <a:pt x="234" y="350"/>
                  <a:pt x="235" y="354"/>
                  <a:pt x="239" y="357"/>
                </a:cubicBezTo>
                <a:cubicBezTo>
                  <a:pt x="242" y="360"/>
                  <a:pt x="245" y="361"/>
                  <a:pt x="248" y="362"/>
                </a:cubicBezTo>
                <a:cubicBezTo>
                  <a:pt x="248" y="362"/>
                  <a:pt x="248" y="362"/>
                  <a:pt x="248" y="362"/>
                </a:cubicBezTo>
                <a:cubicBezTo>
                  <a:pt x="252" y="362"/>
                  <a:pt x="256" y="360"/>
                  <a:pt x="258" y="358"/>
                </a:cubicBezTo>
                <a:cubicBezTo>
                  <a:pt x="260" y="357"/>
                  <a:pt x="261" y="354"/>
                  <a:pt x="261" y="352"/>
                </a:cubicBezTo>
                <a:cubicBezTo>
                  <a:pt x="261" y="349"/>
                  <a:pt x="261" y="347"/>
                  <a:pt x="260" y="345"/>
                </a:cubicBezTo>
                <a:cubicBezTo>
                  <a:pt x="258" y="343"/>
                  <a:pt x="256" y="342"/>
                  <a:pt x="255" y="342"/>
                </a:cubicBezTo>
                <a:cubicBezTo>
                  <a:pt x="253" y="342"/>
                  <a:pt x="251" y="343"/>
                  <a:pt x="250" y="343"/>
                </a:cubicBezTo>
                <a:cubicBezTo>
                  <a:pt x="249" y="345"/>
                  <a:pt x="248" y="346"/>
                  <a:pt x="248" y="347"/>
                </a:cubicBezTo>
                <a:cubicBezTo>
                  <a:pt x="248" y="348"/>
                  <a:pt x="248" y="349"/>
                  <a:pt x="249" y="350"/>
                </a:cubicBezTo>
                <a:cubicBezTo>
                  <a:pt x="250" y="351"/>
                  <a:pt x="251" y="352"/>
                  <a:pt x="252" y="352"/>
                </a:cubicBezTo>
                <a:cubicBezTo>
                  <a:pt x="251" y="353"/>
                  <a:pt x="249" y="354"/>
                  <a:pt x="248" y="353"/>
                </a:cubicBezTo>
                <a:cubicBezTo>
                  <a:pt x="247" y="353"/>
                  <a:pt x="246" y="353"/>
                  <a:pt x="246" y="352"/>
                </a:cubicBezTo>
                <a:cubicBezTo>
                  <a:pt x="245" y="352"/>
                  <a:pt x="244" y="352"/>
                  <a:pt x="244" y="352"/>
                </a:cubicBezTo>
                <a:cubicBezTo>
                  <a:pt x="242" y="349"/>
                  <a:pt x="241" y="347"/>
                  <a:pt x="241" y="344"/>
                </a:cubicBezTo>
                <a:cubicBezTo>
                  <a:pt x="242" y="340"/>
                  <a:pt x="244" y="337"/>
                  <a:pt x="246" y="335"/>
                </a:cubicBezTo>
                <a:cubicBezTo>
                  <a:pt x="247" y="333"/>
                  <a:pt x="249" y="332"/>
                  <a:pt x="250" y="331"/>
                </a:cubicBezTo>
                <a:cubicBezTo>
                  <a:pt x="251" y="331"/>
                  <a:pt x="252" y="330"/>
                  <a:pt x="252" y="330"/>
                </a:cubicBezTo>
                <a:cubicBezTo>
                  <a:pt x="261" y="328"/>
                  <a:pt x="270" y="327"/>
                  <a:pt x="278" y="327"/>
                </a:cubicBezTo>
                <a:cubicBezTo>
                  <a:pt x="311" y="327"/>
                  <a:pt x="340" y="343"/>
                  <a:pt x="360" y="365"/>
                </a:cubicBezTo>
                <a:cubicBezTo>
                  <a:pt x="379" y="388"/>
                  <a:pt x="391" y="418"/>
                  <a:pt x="391" y="448"/>
                </a:cubicBezTo>
                <a:cubicBezTo>
                  <a:pt x="391" y="459"/>
                  <a:pt x="389" y="470"/>
                  <a:pt x="386" y="480"/>
                </a:cubicBezTo>
                <a:cubicBezTo>
                  <a:pt x="383" y="491"/>
                  <a:pt x="377" y="502"/>
                  <a:pt x="370" y="511"/>
                </a:cubicBezTo>
                <a:cubicBezTo>
                  <a:pt x="353" y="516"/>
                  <a:pt x="335" y="521"/>
                  <a:pt x="318" y="527"/>
                </a:cubicBezTo>
                <a:cubicBezTo>
                  <a:pt x="312" y="518"/>
                  <a:pt x="303" y="510"/>
                  <a:pt x="293" y="505"/>
                </a:cubicBezTo>
                <a:cubicBezTo>
                  <a:pt x="314" y="492"/>
                  <a:pt x="321" y="478"/>
                  <a:pt x="321" y="466"/>
                </a:cubicBezTo>
                <a:cubicBezTo>
                  <a:pt x="321" y="447"/>
                  <a:pt x="306" y="433"/>
                  <a:pt x="306" y="433"/>
                </a:cubicBezTo>
                <a:cubicBezTo>
                  <a:pt x="305" y="434"/>
                  <a:pt x="305" y="434"/>
                  <a:pt x="305" y="434"/>
                </a:cubicBezTo>
                <a:cubicBezTo>
                  <a:pt x="305" y="434"/>
                  <a:pt x="306" y="435"/>
                  <a:pt x="307" y="436"/>
                </a:cubicBezTo>
                <a:cubicBezTo>
                  <a:pt x="312" y="441"/>
                  <a:pt x="320" y="452"/>
                  <a:pt x="320" y="466"/>
                </a:cubicBezTo>
                <a:cubicBezTo>
                  <a:pt x="320" y="478"/>
                  <a:pt x="314" y="491"/>
                  <a:pt x="292" y="504"/>
                </a:cubicBezTo>
                <a:cubicBezTo>
                  <a:pt x="283" y="500"/>
                  <a:pt x="274" y="498"/>
                  <a:pt x="264" y="498"/>
                </a:cubicBezTo>
                <a:cubicBezTo>
                  <a:pt x="242" y="498"/>
                  <a:pt x="219" y="510"/>
                  <a:pt x="202" y="526"/>
                </a:cubicBezTo>
                <a:cubicBezTo>
                  <a:pt x="203" y="526"/>
                  <a:pt x="203" y="526"/>
                  <a:pt x="203" y="526"/>
                </a:cubicBezTo>
                <a:cubicBezTo>
                  <a:pt x="219" y="510"/>
                  <a:pt x="242" y="499"/>
                  <a:pt x="264" y="499"/>
                </a:cubicBezTo>
                <a:cubicBezTo>
                  <a:pt x="273" y="499"/>
                  <a:pt x="283" y="501"/>
                  <a:pt x="291" y="505"/>
                </a:cubicBezTo>
                <a:cubicBezTo>
                  <a:pt x="285" y="509"/>
                  <a:pt x="276" y="513"/>
                  <a:pt x="267" y="516"/>
                </a:cubicBezTo>
                <a:cubicBezTo>
                  <a:pt x="234" y="528"/>
                  <a:pt x="215" y="551"/>
                  <a:pt x="202" y="577"/>
                </a:cubicBezTo>
                <a:cubicBezTo>
                  <a:pt x="197" y="586"/>
                  <a:pt x="194" y="595"/>
                  <a:pt x="191" y="604"/>
                </a:cubicBezTo>
                <a:cubicBezTo>
                  <a:pt x="182" y="583"/>
                  <a:pt x="169" y="563"/>
                  <a:pt x="154" y="546"/>
                </a:cubicBezTo>
                <a:cubicBezTo>
                  <a:pt x="132" y="521"/>
                  <a:pt x="106" y="501"/>
                  <a:pt x="78" y="483"/>
                </a:cubicBezTo>
                <a:cubicBezTo>
                  <a:pt x="79" y="482"/>
                  <a:pt x="79" y="482"/>
                  <a:pt x="79" y="482"/>
                </a:cubicBezTo>
                <a:cubicBezTo>
                  <a:pt x="83" y="475"/>
                  <a:pt x="75" y="468"/>
                  <a:pt x="66" y="468"/>
                </a:cubicBezTo>
                <a:cubicBezTo>
                  <a:pt x="63" y="468"/>
                  <a:pt x="57" y="469"/>
                  <a:pt x="53" y="473"/>
                </a:cubicBezTo>
                <a:cubicBezTo>
                  <a:pt x="53" y="473"/>
                  <a:pt x="63" y="472"/>
                  <a:pt x="68" y="479"/>
                </a:cubicBezTo>
                <a:cubicBezTo>
                  <a:pt x="68" y="479"/>
                  <a:pt x="67" y="482"/>
                  <a:pt x="61" y="481"/>
                </a:cubicBezTo>
                <a:cubicBezTo>
                  <a:pt x="61" y="481"/>
                  <a:pt x="70" y="494"/>
                  <a:pt x="78" y="483"/>
                </a:cubicBezTo>
                <a:cubicBezTo>
                  <a:pt x="105" y="501"/>
                  <a:pt x="131" y="522"/>
                  <a:pt x="152" y="547"/>
                </a:cubicBezTo>
                <a:cubicBezTo>
                  <a:pt x="168" y="565"/>
                  <a:pt x="181" y="586"/>
                  <a:pt x="188" y="608"/>
                </a:cubicBezTo>
                <a:cubicBezTo>
                  <a:pt x="183" y="613"/>
                  <a:pt x="178" y="618"/>
                  <a:pt x="173" y="623"/>
                </a:cubicBezTo>
                <a:cubicBezTo>
                  <a:pt x="172" y="602"/>
                  <a:pt x="166" y="583"/>
                  <a:pt x="154" y="567"/>
                </a:cubicBezTo>
                <a:cubicBezTo>
                  <a:pt x="139" y="548"/>
                  <a:pt x="115" y="535"/>
                  <a:pt x="80" y="530"/>
                </a:cubicBezTo>
                <a:cubicBezTo>
                  <a:pt x="80" y="531"/>
                  <a:pt x="80" y="531"/>
                  <a:pt x="80" y="531"/>
                </a:cubicBezTo>
                <a:cubicBezTo>
                  <a:pt x="115" y="536"/>
                  <a:pt x="139" y="549"/>
                  <a:pt x="153" y="567"/>
                </a:cubicBezTo>
                <a:cubicBezTo>
                  <a:pt x="166" y="583"/>
                  <a:pt x="171" y="603"/>
                  <a:pt x="173" y="624"/>
                </a:cubicBezTo>
                <a:cubicBezTo>
                  <a:pt x="171" y="626"/>
                  <a:pt x="169" y="629"/>
                  <a:pt x="167" y="631"/>
                </a:cubicBezTo>
                <a:cubicBezTo>
                  <a:pt x="160" y="609"/>
                  <a:pt x="143" y="590"/>
                  <a:pt x="111" y="577"/>
                </a:cubicBezTo>
                <a:cubicBezTo>
                  <a:pt x="113" y="573"/>
                  <a:pt x="108" y="569"/>
                  <a:pt x="102" y="569"/>
                </a:cubicBezTo>
                <a:cubicBezTo>
                  <a:pt x="100" y="569"/>
                  <a:pt x="96" y="569"/>
                  <a:pt x="93" y="572"/>
                </a:cubicBezTo>
                <a:cubicBezTo>
                  <a:pt x="93" y="572"/>
                  <a:pt x="100" y="571"/>
                  <a:pt x="103" y="576"/>
                </a:cubicBezTo>
                <a:cubicBezTo>
                  <a:pt x="103" y="576"/>
                  <a:pt x="103" y="578"/>
                  <a:pt x="99" y="577"/>
                </a:cubicBezTo>
                <a:cubicBezTo>
                  <a:pt x="99" y="577"/>
                  <a:pt x="105" y="587"/>
                  <a:pt x="111" y="578"/>
                </a:cubicBezTo>
                <a:cubicBezTo>
                  <a:pt x="111" y="578"/>
                  <a:pt x="111" y="578"/>
                  <a:pt x="111" y="578"/>
                </a:cubicBezTo>
                <a:cubicBezTo>
                  <a:pt x="143" y="591"/>
                  <a:pt x="159" y="610"/>
                  <a:pt x="166" y="631"/>
                </a:cubicBezTo>
                <a:cubicBezTo>
                  <a:pt x="162" y="636"/>
                  <a:pt x="158" y="641"/>
                  <a:pt x="154" y="646"/>
                </a:cubicBezTo>
                <a:cubicBezTo>
                  <a:pt x="139" y="665"/>
                  <a:pt x="125" y="685"/>
                  <a:pt x="114" y="706"/>
                </a:cubicBezTo>
                <a:cubicBezTo>
                  <a:pt x="114" y="704"/>
                  <a:pt x="114" y="702"/>
                  <a:pt x="114" y="701"/>
                </a:cubicBezTo>
                <a:cubicBezTo>
                  <a:pt x="114" y="693"/>
                  <a:pt x="114" y="685"/>
                  <a:pt x="113" y="677"/>
                </a:cubicBezTo>
                <a:cubicBezTo>
                  <a:pt x="123" y="664"/>
                  <a:pt x="132" y="648"/>
                  <a:pt x="129" y="630"/>
                </a:cubicBezTo>
                <a:cubicBezTo>
                  <a:pt x="127" y="611"/>
                  <a:pt x="113" y="595"/>
                  <a:pt x="95" y="588"/>
                </a:cubicBezTo>
                <a:cubicBezTo>
                  <a:pt x="78" y="581"/>
                  <a:pt x="56" y="585"/>
                  <a:pt x="45" y="601"/>
                </a:cubicBezTo>
                <a:cubicBezTo>
                  <a:pt x="45" y="601"/>
                  <a:pt x="45" y="601"/>
                  <a:pt x="45" y="601"/>
                </a:cubicBezTo>
                <a:cubicBezTo>
                  <a:pt x="43" y="600"/>
                  <a:pt x="43" y="600"/>
                  <a:pt x="43" y="600"/>
                </a:cubicBezTo>
                <a:cubicBezTo>
                  <a:pt x="43" y="600"/>
                  <a:pt x="43" y="600"/>
                  <a:pt x="43" y="600"/>
                </a:cubicBezTo>
                <a:cubicBezTo>
                  <a:pt x="40" y="607"/>
                  <a:pt x="32" y="613"/>
                  <a:pt x="23" y="613"/>
                </a:cubicBezTo>
                <a:cubicBezTo>
                  <a:pt x="21" y="613"/>
                  <a:pt x="18" y="612"/>
                  <a:pt x="15" y="611"/>
                </a:cubicBezTo>
                <a:cubicBezTo>
                  <a:pt x="9" y="607"/>
                  <a:pt x="5" y="601"/>
                  <a:pt x="5" y="595"/>
                </a:cubicBezTo>
                <a:cubicBezTo>
                  <a:pt x="5" y="592"/>
                  <a:pt x="6" y="589"/>
                  <a:pt x="8" y="587"/>
                </a:cubicBezTo>
                <a:cubicBezTo>
                  <a:pt x="10" y="582"/>
                  <a:pt x="15" y="579"/>
                  <a:pt x="20" y="579"/>
                </a:cubicBezTo>
                <a:cubicBezTo>
                  <a:pt x="22" y="579"/>
                  <a:pt x="24" y="580"/>
                  <a:pt x="27" y="581"/>
                </a:cubicBezTo>
                <a:cubicBezTo>
                  <a:pt x="30" y="583"/>
                  <a:pt x="32" y="587"/>
                  <a:pt x="32" y="591"/>
                </a:cubicBezTo>
                <a:cubicBezTo>
                  <a:pt x="32" y="592"/>
                  <a:pt x="32" y="594"/>
                  <a:pt x="31" y="596"/>
                </a:cubicBezTo>
                <a:cubicBezTo>
                  <a:pt x="30" y="599"/>
                  <a:pt x="27" y="600"/>
                  <a:pt x="23" y="600"/>
                </a:cubicBezTo>
                <a:cubicBezTo>
                  <a:pt x="22" y="600"/>
                  <a:pt x="21" y="600"/>
                  <a:pt x="19" y="599"/>
                </a:cubicBezTo>
                <a:cubicBezTo>
                  <a:pt x="17" y="598"/>
                  <a:pt x="16" y="596"/>
                  <a:pt x="16" y="593"/>
                </a:cubicBezTo>
                <a:cubicBezTo>
                  <a:pt x="16" y="592"/>
                  <a:pt x="16" y="591"/>
                  <a:pt x="17" y="590"/>
                </a:cubicBezTo>
                <a:cubicBezTo>
                  <a:pt x="15" y="589"/>
                  <a:pt x="15" y="589"/>
                  <a:pt x="15" y="589"/>
                </a:cubicBezTo>
                <a:cubicBezTo>
                  <a:pt x="14" y="591"/>
                  <a:pt x="14" y="592"/>
                  <a:pt x="14" y="593"/>
                </a:cubicBezTo>
                <a:cubicBezTo>
                  <a:pt x="14" y="596"/>
                  <a:pt x="16" y="599"/>
                  <a:pt x="19" y="601"/>
                </a:cubicBezTo>
                <a:cubicBezTo>
                  <a:pt x="20" y="602"/>
                  <a:pt x="22" y="602"/>
                  <a:pt x="23" y="602"/>
                </a:cubicBezTo>
                <a:cubicBezTo>
                  <a:pt x="27" y="602"/>
                  <a:pt x="31" y="600"/>
                  <a:pt x="33" y="597"/>
                </a:cubicBezTo>
                <a:cubicBezTo>
                  <a:pt x="34" y="595"/>
                  <a:pt x="34" y="593"/>
                  <a:pt x="34" y="591"/>
                </a:cubicBezTo>
                <a:cubicBezTo>
                  <a:pt x="34" y="586"/>
                  <a:pt x="32" y="582"/>
                  <a:pt x="27" y="579"/>
                </a:cubicBezTo>
                <a:cubicBezTo>
                  <a:pt x="25" y="578"/>
                  <a:pt x="22" y="577"/>
                  <a:pt x="20" y="577"/>
                </a:cubicBezTo>
                <a:cubicBezTo>
                  <a:pt x="14" y="577"/>
                  <a:pt x="9" y="580"/>
                  <a:pt x="6" y="586"/>
                </a:cubicBezTo>
                <a:cubicBezTo>
                  <a:pt x="4" y="589"/>
                  <a:pt x="4" y="592"/>
                  <a:pt x="4" y="595"/>
                </a:cubicBezTo>
                <a:cubicBezTo>
                  <a:pt x="4" y="602"/>
                  <a:pt x="7" y="609"/>
                  <a:pt x="14" y="612"/>
                </a:cubicBezTo>
                <a:cubicBezTo>
                  <a:pt x="17" y="614"/>
                  <a:pt x="20" y="615"/>
                  <a:pt x="23" y="615"/>
                </a:cubicBezTo>
                <a:cubicBezTo>
                  <a:pt x="31" y="614"/>
                  <a:pt x="38" y="610"/>
                  <a:pt x="43" y="605"/>
                </a:cubicBezTo>
                <a:cubicBezTo>
                  <a:pt x="35" y="620"/>
                  <a:pt x="42" y="641"/>
                  <a:pt x="59" y="647"/>
                </a:cubicBezTo>
                <a:cubicBezTo>
                  <a:pt x="59" y="647"/>
                  <a:pt x="59" y="647"/>
                  <a:pt x="59" y="647"/>
                </a:cubicBezTo>
                <a:cubicBezTo>
                  <a:pt x="59" y="647"/>
                  <a:pt x="60" y="647"/>
                  <a:pt x="61" y="647"/>
                </a:cubicBezTo>
                <a:cubicBezTo>
                  <a:pt x="76" y="651"/>
                  <a:pt x="90" y="637"/>
                  <a:pt x="90" y="623"/>
                </a:cubicBezTo>
                <a:cubicBezTo>
                  <a:pt x="95" y="629"/>
                  <a:pt x="98" y="635"/>
                  <a:pt x="102" y="642"/>
                </a:cubicBezTo>
                <a:cubicBezTo>
                  <a:pt x="100" y="642"/>
                  <a:pt x="99" y="643"/>
                  <a:pt x="98" y="643"/>
                </a:cubicBezTo>
                <a:cubicBezTo>
                  <a:pt x="96" y="644"/>
                  <a:pt x="95" y="647"/>
                  <a:pt x="95" y="648"/>
                </a:cubicBezTo>
                <a:cubicBezTo>
                  <a:pt x="95" y="650"/>
                  <a:pt x="95" y="651"/>
                  <a:pt x="97" y="652"/>
                </a:cubicBezTo>
                <a:cubicBezTo>
                  <a:pt x="97" y="652"/>
                  <a:pt x="98" y="652"/>
                  <a:pt x="99" y="652"/>
                </a:cubicBezTo>
                <a:cubicBezTo>
                  <a:pt x="101" y="652"/>
                  <a:pt x="102" y="652"/>
                  <a:pt x="103" y="651"/>
                </a:cubicBezTo>
                <a:cubicBezTo>
                  <a:pt x="103" y="651"/>
                  <a:pt x="104" y="651"/>
                  <a:pt x="105" y="650"/>
                </a:cubicBezTo>
                <a:cubicBezTo>
                  <a:pt x="108" y="657"/>
                  <a:pt x="109" y="664"/>
                  <a:pt x="111" y="671"/>
                </a:cubicBezTo>
                <a:cubicBezTo>
                  <a:pt x="109" y="674"/>
                  <a:pt x="108" y="676"/>
                  <a:pt x="107" y="678"/>
                </a:cubicBezTo>
                <a:cubicBezTo>
                  <a:pt x="106" y="679"/>
                  <a:pt x="106" y="679"/>
                  <a:pt x="106" y="680"/>
                </a:cubicBezTo>
                <a:cubicBezTo>
                  <a:pt x="106" y="679"/>
                  <a:pt x="106" y="678"/>
                  <a:pt x="106" y="677"/>
                </a:cubicBezTo>
                <a:cubicBezTo>
                  <a:pt x="106" y="676"/>
                  <a:pt x="106" y="676"/>
                  <a:pt x="106" y="675"/>
                </a:cubicBezTo>
                <a:cubicBezTo>
                  <a:pt x="106" y="674"/>
                  <a:pt x="106" y="672"/>
                  <a:pt x="105" y="671"/>
                </a:cubicBezTo>
                <a:cubicBezTo>
                  <a:pt x="105" y="671"/>
                  <a:pt x="105" y="671"/>
                  <a:pt x="105" y="671"/>
                </a:cubicBezTo>
                <a:cubicBezTo>
                  <a:pt x="105" y="671"/>
                  <a:pt x="105" y="671"/>
                  <a:pt x="105" y="671"/>
                </a:cubicBezTo>
                <a:cubicBezTo>
                  <a:pt x="105" y="671"/>
                  <a:pt x="105" y="671"/>
                  <a:pt x="105" y="671"/>
                </a:cubicBezTo>
                <a:cubicBezTo>
                  <a:pt x="104" y="669"/>
                  <a:pt x="103" y="667"/>
                  <a:pt x="101" y="666"/>
                </a:cubicBezTo>
                <a:cubicBezTo>
                  <a:pt x="101" y="666"/>
                  <a:pt x="101" y="666"/>
                  <a:pt x="101" y="666"/>
                </a:cubicBezTo>
                <a:cubicBezTo>
                  <a:pt x="101" y="666"/>
                  <a:pt x="101" y="666"/>
                  <a:pt x="101" y="666"/>
                </a:cubicBezTo>
                <a:cubicBezTo>
                  <a:pt x="101" y="666"/>
                  <a:pt x="101" y="666"/>
                  <a:pt x="101" y="666"/>
                </a:cubicBezTo>
                <a:cubicBezTo>
                  <a:pt x="100" y="666"/>
                  <a:pt x="99" y="666"/>
                  <a:pt x="98" y="666"/>
                </a:cubicBezTo>
                <a:cubicBezTo>
                  <a:pt x="97" y="666"/>
                  <a:pt x="96" y="666"/>
                  <a:pt x="95" y="666"/>
                </a:cubicBezTo>
                <a:cubicBezTo>
                  <a:pt x="94" y="666"/>
                  <a:pt x="94" y="667"/>
                  <a:pt x="94" y="667"/>
                </a:cubicBezTo>
                <a:cubicBezTo>
                  <a:pt x="93" y="667"/>
                  <a:pt x="93" y="667"/>
                  <a:pt x="93" y="667"/>
                </a:cubicBezTo>
                <a:cubicBezTo>
                  <a:pt x="93" y="667"/>
                  <a:pt x="93" y="667"/>
                  <a:pt x="93" y="667"/>
                </a:cubicBezTo>
                <a:cubicBezTo>
                  <a:pt x="93" y="667"/>
                  <a:pt x="93" y="667"/>
                  <a:pt x="93" y="667"/>
                </a:cubicBezTo>
                <a:cubicBezTo>
                  <a:pt x="93" y="667"/>
                  <a:pt x="93" y="667"/>
                  <a:pt x="93" y="667"/>
                </a:cubicBezTo>
                <a:cubicBezTo>
                  <a:pt x="92" y="668"/>
                  <a:pt x="92" y="669"/>
                  <a:pt x="92" y="670"/>
                </a:cubicBezTo>
                <a:cubicBezTo>
                  <a:pt x="92" y="671"/>
                  <a:pt x="92" y="672"/>
                  <a:pt x="93" y="672"/>
                </a:cubicBezTo>
                <a:cubicBezTo>
                  <a:pt x="93" y="672"/>
                  <a:pt x="93" y="672"/>
                  <a:pt x="93" y="672"/>
                </a:cubicBezTo>
                <a:cubicBezTo>
                  <a:pt x="93" y="672"/>
                  <a:pt x="93" y="672"/>
                  <a:pt x="93" y="672"/>
                </a:cubicBezTo>
                <a:cubicBezTo>
                  <a:pt x="93" y="672"/>
                  <a:pt x="93" y="672"/>
                  <a:pt x="93" y="672"/>
                </a:cubicBezTo>
                <a:cubicBezTo>
                  <a:pt x="93" y="672"/>
                  <a:pt x="93" y="672"/>
                  <a:pt x="93" y="672"/>
                </a:cubicBezTo>
                <a:cubicBezTo>
                  <a:pt x="93" y="672"/>
                  <a:pt x="94" y="673"/>
                  <a:pt x="94" y="673"/>
                </a:cubicBezTo>
                <a:cubicBezTo>
                  <a:pt x="95" y="673"/>
                  <a:pt x="96" y="672"/>
                  <a:pt x="97" y="672"/>
                </a:cubicBezTo>
                <a:cubicBezTo>
                  <a:pt x="97" y="672"/>
                  <a:pt x="97" y="672"/>
                  <a:pt x="97" y="672"/>
                </a:cubicBezTo>
                <a:cubicBezTo>
                  <a:pt x="97" y="671"/>
                  <a:pt x="97" y="671"/>
                  <a:pt x="97" y="671"/>
                </a:cubicBezTo>
                <a:cubicBezTo>
                  <a:pt x="97" y="671"/>
                  <a:pt x="97" y="671"/>
                  <a:pt x="98" y="671"/>
                </a:cubicBezTo>
                <a:cubicBezTo>
                  <a:pt x="99" y="671"/>
                  <a:pt x="99" y="671"/>
                  <a:pt x="99" y="671"/>
                </a:cubicBezTo>
                <a:cubicBezTo>
                  <a:pt x="99" y="671"/>
                  <a:pt x="99" y="671"/>
                  <a:pt x="99" y="671"/>
                </a:cubicBezTo>
                <a:cubicBezTo>
                  <a:pt x="99" y="671"/>
                  <a:pt x="99" y="671"/>
                  <a:pt x="99" y="671"/>
                </a:cubicBezTo>
                <a:cubicBezTo>
                  <a:pt x="100" y="671"/>
                  <a:pt x="101" y="672"/>
                  <a:pt x="102" y="673"/>
                </a:cubicBezTo>
                <a:cubicBezTo>
                  <a:pt x="102" y="674"/>
                  <a:pt x="103" y="675"/>
                  <a:pt x="103" y="677"/>
                </a:cubicBezTo>
                <a:cubicBezTo>
                  <a:pt x="103" y="680"/>
                  <a:pt x="102" y="683"/>
                  <a:pt x="100" y="685"/>
                </a:cubicBezTo>
                <a:cubicBezTo>
                  <a:pt x="100" y="686"/>
                  <a:pt x="99" y="687"/>
                  <a:pt x="99" y="688"/>
                </a:cubicBezTo>
                <a:cubicBezTo>
                  <a:pt x="99" y="688"/>
                  <a:pt x="99" y="688"/>
                  <a:pt x="98" y="688"/>
                </a:cubicBezTo>
                <a:cubicBezTo>
                  <a:pt x="98" y="689"/>
                  <a:pt x="98" y="689"/>
                  <a:pt x="98" y="689"/>
                </a:cubicBezTo>
                <a:cubicBezTo>
                  <a:pt x="98" y="689"/>
                  <a:pt x="98" y="689"/>
                  <a:pt x="98" y="689"/>
                </a:cubicBezTo>
                <a:cubicBezTo>
                  <a:pt x="98" y="689"/>
                  <a:pt x="98" y="689"/>
                  <a:pt x="98" y="689"/>
                </a:cubicBezTo>
                <a:cubicBezTo>
                  <a:pt x="98" y="689"/>
                  <a:pt x="98" y="689"/>
                  <a:pt x="98" y="689"/>
                </a:cubicBezTo>
                <a:cubicBezTo>
                  <a:pt x="97" y="691"/>
                  <a:pt x="96" y="692"/>
                  <a:pt x="94" y="693"/>
                </a:cubicBezTo>
                <a:cubicBezTo>
                  <a:pt x="95" y="692"/>
                  <a:pt x="95" y="691"/>
                  <a:pt x="95" y="690"/>
                </a:cubicBezTo>
                <a:cubicBezTo>
                  <a:pt x="95" y="690"/>
                  <a:pt x="95" y="690"/>
                  <a:pt x="95" y="689"/>
                </a:cubicBezTo>
                <a:cubicBezTo>
                  <a:pt x="95" y="688"/>
                  <a:pt x="95" y="688"/>
                  <a:pt x="95" y="687"/>
                </a:cubicBezTo>
                <a:cubicBezTo>
                  <a:pt x="95" y="687"/>
                  <a:pt x="95" y="687"/>
                  <a:pt x="95" y="687"/>
                </a:cubicBezTo>
                <a:cubicBezTo>
                  <a:pt x="95" y="687"/>
                  <a:pt x="95" y="687"/>
                  <a:pt x="95" y="687"/>
                </a:cubicBezTo>
                <a:cubicBezTo>
                  <a:pt x="95" y="687"/>
                  <a:pt x="95" y="687"/>
                  <a:pt x="95" y="687"/>
                </a:cubicBezTo>
                <a:cubicBezTo>
                  <a:pt x="94" y="685"/>
                  <a:pt x="93" y="684"/>
                  <a:pt x="92" y="684"/>
                </a:cubicBezTo>
                <a:cubicBezTo>
                  <a:pt x="92" y="684"/>
                  <a:pt x="92" y="684"/>
                  <a:pt x="92" y="684"/>
                </a:cubicBezTo>
                <a:cubicBezTo>
                  <a:pt x="92" y="684"/>
                  <a:pt x="92" y="684"/>
                  <a:pt x="92" y="684"/>
                </a:cubicBezTo>
                <a:cubicBezTo>
                  <a:pt x="92" y="684"/>
                  <a:pt x="91" y="684"/>
                  <a:pt x="90" y="684"/>
                </a:cubicBezTo>
                <a:cubicBezTo>
                  <a:pt x="90" y="684"/>
                  <a:pt x="89" y="684"/>
                  <a:pt x="89" y="684"/>
                </a:cubicBezTo>
                <a:cubicBezTo>
                  <a:pt x="88" y="684"/>
                  <a:pt x="88" y="684"/>
                  <a:pt x="88" y="684"/>
                </a:cubicBezTo>
                <a:cubicBezTo>
                  <a:pt x="88" y="684"/>
                  <a:pt x="88" y="684"/>
                  <a:pt x="88" y="684"/>
                </a:cubicBezTo>
                <a:cubicBezTo>
                  <a:pt x="88" y="684"/>
                  <a:pt x="88" y="684"/>
                  <a:pt x="88" y="684"/>
                </a:cubicBezTo>
                <a:cubicBezTo>
                  <a:pt x="88" y="684"/>
                  <a:pt x="88" y="684"/>
                  <a:pt x="88" y="684"/>
                </a:cubicBezTo>
                <a:cubicBezTo>
                  <a:pt x="88" y="684"/>
                  <a:pt x="88" y="684"/>
                  <a:pt x="88" y="684"/>
                </a:cubicBezTo>
                <a:cubicBezTo>
                  <a:pt x="88" y="685"/>
                  <a:pt x="88" y="685"/>
                  <a:pt x="88" y="685"/>
                </a:cubicBezTo>
                <a:cubicBezTo>
                  <a:pt x="87" y="685"/>
                  <a:pt x="87" y="686"/>
                  <a:pt x="87" y="686"/>
                </a:cubicBezTo>
                <a:cubicBezTo>
                  <a:pt x="87" y="687"/>
                  <a:pt x="87" y="688"/>
                  <a:pt x="88" y="688"/>
                </a:cubicBezTo>
                <a:cubicBezTo>
                  <a:pt x="88" y="688"/>
                  <a:pt x="88" y="688"/>
                  <a:pt x="88" y="688"/>
                </a:cubicBezTo>
                <a:cubicBezTo>
                  <a:pt x="88" y="688"/>
                  <a:pt x="88" y="688"/>
                  <a:pt x="88" y="688"/>
                </a:cubicBezTo>
                <a:cubicBezTo>
                  <a:pt x="88" y="688"/>
                  <a:pt x="88" y="688"/>
                  <a:pt x="88" y="688"/>
                </a:cubicBezTo>
                <a:cubicBezTo>
                  <a:pt x="88" y="688"/>
                  <a:pt x="88" y="688"/>
                  <a:pt x="88" y="688"/>
                </a:cubicBezTo>
                <a:cubicBezTo>
                  <a:pt x="88" y="688"/>
                  <a:pt x="88" y="688"/>
                  <a:pt x="88" y="688"/>
                </a:cubicBezTo>
                <a:cubicBezTo>
                  <a:pt x="89" y="688"/>
                  <a:pt x="90" y="688"/>
                  <a:pt x="90" y="687"/>
                </a:cubicBezTo>
                <a:cubicBezTo>
                  <a:pt x="90" y="687"/>
                  <a:pt x="90" y="687"/>
                  <a:pt x="90" y="687"/>
                </a:cubicBezTo>
                <a:cubicBezTo>
                  <a:pt x="90" y="687"/>
                  <a:pt x="90" y="687"/>
                  <a:pt x="90" y="687"/>
                </a:cubicBezTo>
                <a:cubicBezTo>
                  <a:pt x="90" y="687"/>
                  <a:pt x="90" y="687"/>
                  <a:pt x="91" y="687"/>
                </a:cubicBezTo>
                <a:cubicBezTo>
                  <a:pt x="91" y="687"/>
                  <a:pt x="91" y="687"/>
                  <a:pt x="91" y="687"/>
                </a:cubicBezTo>
                <a:cubicBezTo>
                  <a:pt x="91" y="687"/>
                  <a:pt x="91" y="687"/>
                  <a:pt x="91" y="687"/>
                </a:cubicBezTo>
                <a:cubicBezTo>
                  <a:pt x="91" y="687"/>
                  <a:pt x="91" y="687"/>
                  <a:pt x="91" y="687"/>
                </a:cubicBezTo>
                <a:cubicBezTo>
                  <a:pt x="91" y="687"/>
                  <a:pt x="92" y="688"/>
                  <a:pt x="92" y="688"/>
                </a:cubicBezTo>
                <a:cubicBezTo>
                  <a:pt x="92" y="689"/>
                  <a:pt x="93" y="689"/>
                  <a:pt x="93" y="690"/>
                </a:cubicBezTo>
                <a:cubicBezTo>
                  <a:pt x="93" y="692"/>
                  <a:pt x="92" y="693"/>
                  <a:pt x="91" y="695"/>
                </a:cubicBezTo>
                <a:cubicBezTo>
                  <a:pt x="91" y="695"/>
                  <a:pt x="91" y="696"/>
                  <a:pt x="91" y="696"/>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8"/>
                  <a:pt x="90" y="698"/>
                  <a:pt x="90" y="698"/>
                </a:cubicBezTo>
                <a:cubicBezTo>
                  <a:pt x="87" y="701"/>
                  <a:pt x="83" y="705"/>
                  <a:pt x="80" y="708"/>
                </a:cubicBezTo>
                <a:cubicBezTo>
                  <a:pt x="69" y="698"/>
                  <a:pt x="55" y="691"/>
                  <a:pt x="42" y="690"/>
                </a:cubicBezTo>
                <a:cubicBezTo>
                  <a:pt x="43" y="685"/>
                  <a:pt x="46" y="680"/>
                  <a:pt x="48" y="677"/>
                </a:cubicBezTo>
                <a:cubicBezTo>
                  <a:pt x="50" y="675"/>
                  <a:pt x="52" y="673"/>
                  <a:pt x="54" y="672"/>
                </a:cubicBezTo>
                <a:cubicBezTo>
                  <a:pt x="55" y="671"/>
                  <a:pt x="56" y="670"/>
                  <a:pt x="56" y="670"/>
                </a:cubicBezTo>
                <a:cubicBezTo>
                  <a:pt x="56" y="670"/>
                  <a:pt x="56" y="670"/>
                  <a:pt x="56" y="670"/>
                </a:cubicBezTo>
                <a:cubicBezTo>
                  <a:pt x="56" y="670"/>
                  <a:pt x="44" y="678"/>
                  <a:pt x="41" y="690"/>
                </a:cubicBezTo>
                <a:cubicBezTo>
                  <a:pt x="38" y="689"/>
                  <a:pt x="36" y="689"/>
                  <a:pt x="34" y="689"/>
                </a:cubicBezTo>
                <a:cubicBezTo>
                  <a:pt x="28" y="689"/>
                  <a:pt x="22" y="690"/>
                  <a:pt x="17" y="692"/>
                </a:cubicBezTo>
                <a:cubicBezTo>
                  <a:pt x="12" y="693"/>
                  <a:pt x="9" y="696"/>
                  <a:pt x="7" y="697"/>
                </a:cubicBezTo>
                <a:cubicBezTo>
                  <a:pt x="6" y="699"/>
                  <a:pt x="5" y="701"/>
                  <a:pt x="5" y="703"/>
                </a:cubicBezTo>
                <a:cubicBezTo>
                  <a:pt x="5" y="706"/>
                  <a:pt x="6" y="709"/>
                  <a:pt x="8" y="712"/>
                </a:cubicBezTo>
                <a:cubicBezTo>
                  <a:pt x="11" y="714"/>
                  <a:pt x="13" y="715"/>
                  <a:pt x="15" y="715"/>
                </a:cubicBezTo>
                <a:cubicBezTo>
                  <a:pt x="15" y="715"/>
                  <a:pt x="15" y="715"/>
                  <a:pt x="15" y="715"/>
                </a:cubicBezTo>
                <a:cubicBezTo>
                  <a:pt x="18" y="715"/>
                  <a:pt x="21" y="714"/>
                  <a:pt x="22" y="713"/>
                </a:cubicBezTo>
                <a:cubicBezTo>
                  <a:pt x="24" y="711"/>
                  <a:pt x="25" y="710"/>
                  <a:pt x="25" y="708"/>
                </a:cubicBezTo>
                <a:cubicBezTo>
                  <a:pt x="25" y="706"/>
                  <a:pt x="25" y="704"/>
                  <a:pt x="24" y="703"/>
                </a:cubicBezTo>
                <a:cubicBezTo>
                  <a:pt x="23" y="702"/>
                  <a:pt x="21" y="701"/>
                  <a:pt x="20" y="701"/>
                </a:cubicBezTo>
                <a:cubicBezTo>
                  <a:pt x="19" y="701"/>
                  <a:pt x="18" y="701"/>
                  <a:pt x="17" y="702"/>
                </a:cubicBezTo>
                <a:cubicBezTo>
                  <a:pt x="16" y="703"/>
                  <a:pt x="16" y="703"/>
                  <a:pt x="15" y="704"/>
                </a:cubicBezTo>
                <a:cubicBezTo>
                  <a:pt x="15" y="705"/>
                  <a:pt x="16" y="706"/>
                  <a:pt x="16" y="706"/>
                </a:cubicBezTo>
                <a:cubicBezTo>
                  <a:pt x="16" y="708"/>
                  <a:pt x="17" y="708"/>
                  <a:pt x="18" y="708"/>
                </a:cubicBezTo>
                <a:cubicBezTo>
                  <a:pt x="17" y="709"/>
                  <a:pt x="16" y="709"/>
                  <a:pt x="16" y="709"/>
                </a:cubicBezTo>
                <a:cubicBezTo>
                  <a:pt x="15" y="709"/>
                  <a:pt x="14" y="709"/>
                  <a:pt x="14" y="708"/>
                </a:cubicBezTo>
                <a:cubicBezTo>
                  <a:pt x="13" y="708"/>
                  <a:pt x="13" y="708"/>
                  <a:pt x="13" y="708"/>
                </a:cubicBezTo>
                <a:cubicBezTo>
                  <a:pt x="11" y="706"/>
                  <a:pt x="10" y="704"/>
                  <a:pt x="10" y="702"/>
                </a:cubicBezTo>
                <a:cubicBezTo>
                  <a:pt x="11" y="700"/>
                  <a:pt x="12" y="697"/>
                  <a:pt x="13" y="695"/>
                </a:cubicBezTo>
                <a:cubicBezTo>
                  <a:pt x="15" y="694"/>
                  <a:pt x="16" y="693"/>
                  <a:pt x="17" y="693"/>
                </a:cubicBezTo>
                <a:cubicBezTo>
                  <a:pt x="18" y="692"/>
                  <a:pt x="18" y="692"/>
                  <a:pt x="18" y="692"/>
                </a:cubicBezTo>
                <a:cubicBezTo>
                  <a:pt x="23" y="691"/>
                  <a:pt x="28" y="690"/>
                  <a:pt x="34" y="690"/>
                </a:cubicBezTo>
                <a:cubicBezTo>
                  <a:pt x="36" y="690"/>
                  <a:pt x="38" y="690"/>
                  <a:pt x="41" y="690"/>
                </a:cubicBezTo>
                <a:cubicBezTo>
                  <a:pt x="40" y="692"/>
                  <a:pt x="40" y="693"/>
                  <a:pt x="40" y="694"/>
                </a:cubicBezTo>
                <a:cubicBezTo>
                  <a:pt x="40" y="700"/>
                  <a:pt x="43" y="707"/>
                  <a:pt x="50" y="714"/>
                </a:cubicBezTo>
                <a:cubicBezTo>
                  <a:pt x="56" y="720"/>
                  <a:pt x="61" y="725"/>
                  <a:pt x="65" y="730"/>
                </a:cubicBezTo>
                <a:cubicBezTo>
                  <a:pt x="62" y="738"/>
                  <a:pt x="59" y="746"/>
                  <a:pt x="58" y="755"/>
                </a:cubicBezTo>
                <a:cubicBezTo>
                  <a:pt x="49" y="752"/>
                  <a:pt x="38" y="753"/>
                  <a:pt x="29" y="756"/>
                </a:cubicBezTo>
                <a:cubicBezTo>
                  <a:pt x="27" y="753"/>
                  <a:pt x="22" y="753"/>
                  <a:pt x="17" y="755"/>
                </a:cubicBezTo>
                <a:cubicBezTo>
                  <a:pt x="16" y="756"/>
                  <a:pt x="13" y="759"/>
                  <a:pt x="12" y="762"/>
                </a:cubicBezTo>
                <a:cubicBezTo>
                  <a:pt x="12" y="762"/>
                  <a:pt x="17" y="758"/>
                  <a:pt x="23" y="761"/>
                </a:cubicBezTo>
                <a:cubicBezTo>
                  <a:pt x="23" y="761"/>
                  <a:pt x="23" y="762"/>
                  <a:pt x="19" y="764"/>
                </a:cubicBezTo>
                <a:cubicBezTo>
                  <a:pt x="19" y="764"/>
                  <a:pt x="30" y="769"/>
                  <a:pt x="30" y="758"/>
                </a:cubicBezTo>
                <a:cubicBezTo>
                  <a:pt x="30" y="757"/>
                  <a:pt x="30" y="757"/>
                  <a:pt x="29" y="756"/>
                </a:cubicBezTo>
                <a:cubicBezTo>
                  <a:pt x="39" y="754"/>
                  <a:pt x="49" y="754"/>
                  <a:pt x="58" y="758"/>
                </a:cubicBezTo>
                <a:cubicBezTo>
                  <a:pt x="58" y="763"/>
                  <a:pt x="58" y="768"/>
                  <a:pt x="59" y="774"/>
                </a:cubicBezTo>
                <a:cubicBezTo>
                  <a:pt x="59" y="775"/>
                  <a:pt x="60" y="777"/>
                  <a:pt x="60" y="779"/>
                </a:cubicBezTo>
                <a:cubicBezTo>
                  <a:pt x="55" y="777"/>
                  <a:pt x="50" y="776"/>
                  <a:pt x="44" y="776"/>
                </a:cubicBezTo>
                <a:cubicBezTo>
                  <a:pt x="41" y="776"/>
                  <a:pt x="37" y="776"/>
                  <a:pt x="34" y="777"/>
                </a:cubicBezTo>
                <a:cubicBezTo>
                  <a:pt x="34" y="777"/>
                  <a:pt x="34" y="777"/>
                  <a:pt x="34" y="777"/>
                </a:cubicBezTo>
                <a:cubicBezTo>
                  <a:pt x="37" y="777"/>
                  <a:pt x="41" y="776"/>
                  <a:pt x="44" y="776"/>
                </a:cubicBezTo>
                <a:cubicBezTo>
                  <a:pt x="50" y="776"/>
                  <a:pt x="56" y="777"/>
                  <a:pt x="61" y="779"/>
                </a:cubicBezTo>
                <a:cubicBezTo>
                  <a:pt x="63" y="787"/>
                  <a:pt x="68" y="795"/>
                  <a:pt x="73" y="801"/>
                </a:cubicBezTo>
                <a:cubicBezTo>
                  <a:pt x="79" y="801"/>
                  <a:pt x="79" y="801"/>
                  <a:pt x="79" y="801"/>
                </a:cubicBezTo>
                <a:cubicBezTo>
                  <a:pt x="78" y="800"/>
                  <a:pt x="77" y="799"/>
                  <a:pt x="76" y="798"/>
                </a:cubicBezTo>
                <a:cubicBezTo>
                  <a:pt x="77" y="796"/>
                  <a:pt x="78" y="795"/>
                  <a:pt x="79" y="793"/>
                </a:cubicBezTo>
                <a:cubicBezTo>
                  <a:pt x="79" y="795"/>
                  <a:pt x="80" y="797"/>
                  <a:pt x="80" y="799"/>
                </a:cubicBezTo>
                <a:cubicBezTo>
                  <a:pt x="80" y="800"/>
                  <a:pt x="80" y="800"/>
                  <a:pt x="79" y="801"/>
                </a:cubicBezTo>
                <a:cubicBezTo>
                  <a:pt x="80" y="801"/>
                  <a:pt x="80" y="801"/>
                  <a:pt x="80" y="801"/>
                </a:cubicBezTo>
                <a:cubicBezTo>
                  <a:pt x="80" y="801"/>
                  <a:pt x="80" y="801"/>
                  <a:pt x="80" y="801"/>
                </a:cubicBezTo>
                <a:cubicBezTo>
                  <a:pt x="80" y="801"/>
                  <a:pt x="80" y="801"/>
                  <a:pt x="80" y="801"/>
                </a:cubicBezTo>
                <a:cubicBezTo>
                  <a:pt x="90" y="801"/>
                  <a:pt x="90" y="801"/>
                  <a:pt x="90" y="801"/>
                </a:cubicBezTo>
                <a:cubicBezTo>
                  <a:pt x="90" y="794"/>
                  <a:pt x="91" y="788"/>
                  <a:pt x="92" y="782"/>
                </a:cubicBezTo>
                <a:cubicBezTo>
                  <a:pt x="94" y="779"/>
                  <a:pt x="95" y="776"/>
                  <a:pt x="97" y="773"/>
                </a:cubicBezTo>
                <a:cubicBezTo>
                  <a:pt x="95" y="783"/>
                  <a:pt x="94" y="792"/>
                  <a:pt x="93" y="801"/>
                </a:cubicBezTo>
                <a:cubicBezTo>
                  <a:pt x="117" y="801"/>
                  <a:pt x="117" y="801"/>
                  <a:pt x="117" y="801"/>
                </a:cubicBezTo>
                <a:cubicBezTo>
                  <a:pt x="120" y="799"/>
                  <a:pt x="123" y="796"/>
                  <a:pt x="126" y="794"/>
                </a:cubicBezTo>
                <a:cubicBezTo>
                  <a:pt x="125" y="796"/>
                  <a:pt x="123" y="799"/>
                  <a:pt x="122" y="801"/>
                </a:cubicBezTo>
                <a:cubicBezTo>
                  <a:pt x="123" y="801"/>
                  <a:pt x="123" y="801"/>
                  <a:pt x="123" y="801"/>
                </a:cubicBezTo>
                <a:cubicBezTo>
                  <a:pt x="125" y="798"/>
                  <a:pt x="126" y="795"/>
                  <a:pt x="128" y="792"/>
                </a:cubicBezTo>
                <a:cubicBezTo>
                  <a:pt x="128" y="792"/>
                  <a:pt x="128" y="792"/>
                  <a:pt x="128" y="792"/>
                </a:cubicBezTo>
                <a:cubicBezTo>
                  <a:pt x="128" y="795"/>
                  <a:pt x="127" y="798"/>
                  <a:pt x="126" y="801"/>
                </a:cubicBezTo>
                <a:cubicBezTo>
                  <a:pt x="127" y="801"/>
                  <a:pt x="127" y="801"/>
                  <a:pt x="127" y="801"/>
                </a:cubicBezTo>
                <a:cubicBezTo>
                  <a:pt x="128" y="798"/>
                  <a:pt x="129" y="794"/>
                  <a:pt x="129" y="791"/>
                </a:cubicBezTo>
                <a:cubicBezTo>
                  <a:pt x="134" y="787"/>
                  <a:pt x="138" y="783"/>
                  <a:pt x="142" y="779"/>
                </a:cubicBezTo>
                <a:cubicBezTo>
                  <a:pt x="153" y="772"/>
                  <a:pt x="165" y="765"/>
                  <a:pt x="178" y="765"/>
                </a:cubicBezTo>
                <a:cubicBezTo>
                  <a:pt x="182" y="765"/>
                  <a:pt x="185" y="766"/>
                  <a:pt x="189" y="767"/>
                </a:cubicBezTo>
                <a:cubicBezTo>
                  <a:pt x="175" y="780"/>
                  <a:pt x="159" y="792"/>
                  <a:pt x="145" y="801"/>
                </a:cubicBezTo>
                <a:cubicBezTo>
                  <a:pt x="145" y="801"/>
                  <a:pt x="145" y="801"/>
                  <a:pt x="145" y="801"/>
                </a:cubicBezTo>
                <a:cubicBezTo>
                  <a:pt x="147" y="801"/>
                  <a:pt x="147" y="801"/>
                  <a:pt x="147" y="801"/>
                </a:cubicBezTo>
                <a:cubicBezTo>
                  <a:pt x="161" y="792"/>
                  <a:pt x="176" y="781"/>
                  <a:pt x="190" y="768"/>
                </a:cubicBezTo>
                <a:cubicBezTo>
                  <a:pt x="199" y="771"/>
                  <a:pt x="207" y="778"/>
                  <a:pt x="214" y="792"/>
                </a:cubicBezTo>
                <a:cubicBezTo>
                  <a:pt x="215" y="792"/>
                  <a:pt x="215" y="792"/>
                  <a:pt x="215" y="792"/>
                </a:cubicBezTo>
                <a:cubicBezTo>
                  <a:pt x="208" y="778"/>
                  <a:pt x="199" y="770"/>
                  <a:pt x="190" y="767"/>
                </a:cubicBezTo>
                <a:cubicBezTo>
                  <a:pt x="199" y="759"/>
                  <a:pt x="208" y="750"/>
                  <a:pt x="215" y="740"/>
                </a:cubicBezTo>
                <a:cubicBezTo>
                  <a:pt x="223" y="746"/>
                  <a:pt x="231" y="753"/>
                  <a:pt x="240" y="759"/>
                </a:cubicBezTo>
                <a:cubicBezTo>
                  <a:pt x="262" y="774"/>
                  <a:pt x="290" y="782"/>
                  <a:pt x="317" y="780"/>
                </a:cubicBezTo>
                <a:cubicBezTo>
                  <a:pt x="344" y="779"/>
                  <a:pt x="373" y="774"/>
                  <a:pt x="396" y="791"/>
                </a:cubicBezTo>
                <a:cubicBezTo>
                  <a:pt x="373" y="774"/>
                  <a:pt x="343" y="778"/>
                  <a:pt x="317" y="780"/>
                </a:cubicBezTo>
                <a:cubicBezTo>
                  <a:pt x="290" y="781"/>
                  <a:pt x="263" y="773"/>
                  <a:pt x="241" y="757"/>
                </a:cubicBezTo>
                <a:cubicBezTo>
                  <a:pt x="232" y="752"/>
                  <a:pt x="224" y="745"/>
                  <a:pt x="216" y="739"/>
                </a:cubicBezTo>
                <a:cubicBezTo>
                  <a:pt x="218" y="736"/>
                  <a:pt x="219" y="734"/>
                  <a:pt x="221" y="731"/>
                </a:cubicBezTo>
                <a:cubicBezTo>
                  <a:pt x="225" y="726"/>
                  <a:pt x="228" y="721"/>
                  <a:pt x="232" y="716"/>
                </a:cubicBezTo>
                <a:cubicBezTo>
                  <a:pt x="248" y="720"/>
                  <a:pt x="263" y="725"/>
                  <a:pt x="278" y="731"/>
                </a:cubicBezTo>
                <a:cubicBezTo>
                  <a:pt x="300" y="738"/>
                  <a:pt x="322" y="745"/>
                  <a:pt x="345" y="751"/>
                </a:cubicBezTo>
                <a:cubicBezTo>
                  <a:pt x="348" y="751"/>
                  <a:pt x="352" y="752"/>
                  <a:pt x="356" y="753"/>
                </a:cubicBezTo>
                <a:cubicBezTo>
                  <a:pt x="358" y="754"/>
                  <a:pt x="360" y="756"/>
                  <a:pt x="362" y="757"/>
                </a:cubicBezTo>
                <a:cubicBezTo>
                  <a:pt x="383" y="771"/>
                  <a:pt x="400" y="778"/>
                  <a:pt x="431" y="778"/>
                </a:cubicBezTo>
                <a:cubicBezTo>
                  <a:pt x="445" y="778"/>
                  <a:pt x="461" y="777"/>
                  <a:pt x="481" y="774"/>
                </a:cubicBezTo>
                <a:cubicBezTo>
                  <a:pt x="481" y="773"/>
                  <a:pt x="481" y="773"/>
                  <a:pt x="481" y="773"/>
                </a:cubicBezTo>
                <a:cubicBezTo>
                  <a:pt x="461" y="776"/>
                  <a:pt x="444" y="777"/>
                  <a:pt x="431" y="777"/>
                </a:cubicBezTo>
                <a:cubicBezTo>
                  <a:pt x="400" y="777"/>
                  <a:pt x="384" y="770"/>
                  <a:pt x="363" y="756"/>
                </a:cubicBezTo>
                <a:cubicBezTo>
                  <a:pt x="361" y="755"/>
                  <a:pt x="359" y="754"/>
                  <a:pt x="358" y="753"/>
                </a:cubicBezTo>
                <a:cubicBezTo>
                  <a:pt x="376" y="757"/>
                  <a:pt x="395" y="759"/>
                  <a:pt x="414" y="755"/>
                </a:cubicBezTo>
                <a:cubicBezTo>
                  <a:pt x="439" y="751"/>
                  <a:pt x="448" y="724"/>
                  <a:pt x="469" y="715"/>
                </a:cubicBezTo>
                <a:cubicBezTo>
                  <a:pt x="491" y="707"/>
                  <a:pt x="515" y="710"/>
                  <a:pt x="537" y="714"/>
                </a:cubicBezTo>
                <a:cubicBezTo>
                  <a:pt x="515" y="710"/>
                  <a:pt x="491" y="706"/>
                  <a:pt x="469" y="714"/>
                </a:cubicBezTo>
                <a:cubicBezTo>
                  <a:pt x="447" y="723"/>
                  <a:pt x="437" y="750"/>
                  <a:pt x="413" y="753"/>
                </a:cubicBezTo>
                <a:cubicBezTo>
                  <a:pt x="392" y="757"/>
                  <a:pt x="371" y="753"/>
                  <a:pt x="350" y="748"/>
                </a:cubicBezTo>
                <a:cubicBezTo>
                  <a:pt x="344" y="744"/>
                  <a:pt x="337" y="739"/>
                  <a:pt x="330" y="734"/>
                </a:cubicBezTo>
                <a:cubicBezTo>
                  <a:pt x="348" y="737"/>
                  <a:pt x="367" y="737"/>
                  <a:pt x="385" y="734"/>
                </a:cubicBezTo>
                <a:cubicBezTo>
                  <a:pt x="396" y="732"/>
                  <a:pt x="408" y="728"/>
                  <a:pt x="415" y="720"/>
                </a:cubicBezTo>
                <a:cubicBezTo>
                  <a:pt x="422" y="712"/>
                  <a:pt x="419" y="702"/>
                  <a:pt x="415" y="694"/>
                </a:cubicBezTo>
                <a:cubicBezTo>
                  <a:pt x="415" y="694"/>
                  <a:pt x="415" y="694"/>
                  <a:pt x="415" y="694"/>
                </a:cubicBezTo>
                <a:cubicBezTo>
                  <a:pt x="418" y="692"/>
                  <a:pt x="416" y="688"/>
                  <a:pt x="412" y="686"/>
                </a:cubicBezTo>
                <a:cubicBezTo>
                  <a:pt x="411" y="685"/>
                  <a:pt x="409" y="685"/>
                  <a:pt x="406" y="685"/>
                </a:cubicBezTo>
                <a:cubicBezTo>
                  <a:pt x="406" y="685"/>
                  <a:pt x="411" y="687"/>
                  <a:pt x="411" y="691"/>
                </a:cubicBezTo>
                <a:cubicBezTo>
                  <a:pt x="411" y="691"/>
                  <a:pt x="410" y="692"/>
                  <a:pt x="408" y="690"/>
                </a:cubicBezTo>
                <a:cubicBezTo>
                  <a:pt x="408" y="690"/>
                  <a:pt x="409" y="698"/>
                  <a:pt x="415" y="694"/>
                </a:cubicBezTo>
                <a:cubicBezTo>
                  <a:pt x="419" y="702"/>
                  <a:pt x="421" y="712"/>
                  <a:pt x="415" y="719"/>
                </a:cubicBezTo>
                <a:cubicBezTo>
                  <a:pt x="408" y="728"/>
                  <a:pt x="396" y="731"/>
                  <a:pt x="385" y="733"/>
                </a:cubicBezTo>
                <a:cubicBezTo>
                  <a:pt x="366" y="736"/>
                  <a:pt x="346" y="736"/>
                  <a:pt x="327" y="733"/>
                </a:cubicBezTo>
                <a:cubicBezTo>
                  <a:pt x="311" y="722"/>
                  <a:pt x="292" y="710"/>
                  <a:pt x="265" y="697"/>
                </a:cubicBezTo>
                <a:cubicBezTo>
                  <a:pt x="261" y="695"/>
                  <a:pt x="258" y="693"/>
                  <a:pt x="254" y="692"/>
                </a:cubicBezTo>
                <a:cubicBezTo>
                  <a:pt x="266" y="681"/>
                  <a:pt x="278" y="675"/>
                  <a:pt x="289" y="675"/>
                </a:cubicBezTo>
                <a:cubicBezTo>
                  <a:pt x="301" y="675"/>
                  <a:pt x="313" y="682"/>
                  <a:pt x="323" y="696"/>
                </a:cubicBezTo>
                <a:cubicBezTo>
                  <a:pt x="330" y="706"/>
                  <a:pt x="336" y="709"/>
                  <a:pt x="341" y="709"/>
                </a:cubicBezTo>
                <a:cubicBezTo>
                  <a:pt x="347" y="709"/>
                  <a:pt x="352" y="705"/>
                  <a:pt x="356" y="701"/>
                </a:cubicBezTo>
                <a:cubicBezTo>
                  <a:pt x="361" y="697"/>
                  <a:pt x="365" y="693"/>
                  <a:pt x="370" y="693"/>
                </a:cubicBezTo>
                <a:cubicBezTo>
                  <a:pt x="373" y="693"/>
                  <a:pt x="376" y="694"/>
                  <a:pt x="379" y="697"/>
                </a:cubicBezTo>
                <a:cubicBezTo>
                  <a:pt x="379" y="697"/>
                  <a:pt x="379" y="697"/>
                  <a:pt x="379" y="697"/>
                </a:cubicBezTo>
                <a:cubicBezTo>
                  <a:pt x="376" y="694"/>
                  <a:pt x="373" y="693"/>
                  <a:pt x="370" y="693"/>
                </a:cubicBezTo>
                <a:cubicBezTo>
                  <a:pt x="365" y="693"/>
                  <a:pt x="361" y="697"/>
                  <a:pt x="356" y="701"/>
                </a:cubicBezTo>
                <a:cubicBezTo>
                  <a:pt x="351" y="705"/>
                  <a:pt x="347" y="708"/>
                  <a:pt x="341" y="708"/>
                </a:cubicBezTo>
                <a:cubicBezTo>
                  <a:pt x="336" y="708"/>
                  <a:pt x="330" y="705"/>
                  <a:pt x="323" y="695"/>
                </a:cubicBezTo>
                <a:cubicBezTo>
                  <a:pt x="313" y="681"/>
                  <a:pt x="302" y="675"/>
                  <a:pt x="289" y="675"/>
                </a:cubicBezTo>
                <a:cubicBezTo>
                  <a:pt x="278" y="675"/>
                  <a:pt x="266" y="680"/>
                  <a:pt x="253" y="691"/>
                </a:cubicBezTo>
                <a:cubicBezTo>
                  <a:pt x="240" y="686"/>
                  <a:pt x="227" y="684"/>
                  <a:pt x="215" y="684"/>
                </a:cubicBezTo>
                <a:cubicBezTo>
                  <a:pt x="211" y="684"/>
                  <a:pt x="207" y="684"/>
                  <a:pt x="203" y="685"/>
                </a:cubicBezTo>
                <a:cubicBezTo>
                  <a:pt x="204" y="684"/>
                  <a:pt x="205" y="683"/>
                  <a:pt x="206" y="683"/>
                </a:cubicBezTo>
                <a:cubicBezTo>
                  <a:pt x="254" y="657"/>
                  <a:pt x="312" y="652"/>
                  <a:pt x="365" y="661"/>
                </a:cubicBezTo>
                <a:cubicBezTo>
                  <a:pt x="365" y="661"/>
                  <a:pt x="365" y="662"/>
                  <a:pt x="365" y="663"/>
                </a:cubicBezTo>
                <a:cubicBezTo>
                  <a:pt x="364" y="670"/>
                  <a:pt x="374" y="674"/>
                  <a:pt x="383" y="670"/>
                </a:cubicBezTo>
                <a:cubicBezTo>
                  <a:pt x="385" y="669"/>
                  <a:pt x="390" y="666"/>
                  <a:pt x="393" y="661"/>
                </a:cubicBezTo>
                <a:cubicBezTo>
                  <a:pt x="393" y="661"/>
                  <a:pt x="384" y="666"/>
                  <a:pt x="376" y="661"/>
                </a:cubicBezTo>
                <a:cubicBezTo>
                  <a:pt x="376" y="661"/>
                  <a:pt x="376" y="658"/>
                  <a:pt x="382" y="657"/>
                </a:cubicBezTo>
                <a:cubicBezTo>
                  <a:pt x="382" y="657"/>
                  <a:pt x="369" y="648"/>
                  <a:pt x="365" y="661"/>
                </a:cubicBezTo>
                <a:cubicBezTo>
                  <a:pt x="312" y="651"/>
                  <a:pt x="254" y="655"/>
                  <a:pt x="205" y="681"/>
                </a:cubicBezTo>
                <a:cubicBezTo>
                  <a:pt x="202" y="682"/>
                  <a:pt x="199" y="684"/>
                  <a:pt x="197" y="685"/>
                </a:cubicBezTo>
                <a:cubicBezTo>
                  <a:pt x="199" y="677"/>
                  <a:pt x="200" y="669"/>
                  <a:pt x="200" y="661"/>
                </a:cubicBezTo>
                <a:cubicBezTo>
                  <a:pt x="221" y="650"/>
                  <a:pt x="241" y="644"/>
                  <a:pt x="258" y="639"/>
                </a:cubicBezTo>
                <a:cubicBezTo>
                  <a:pt x="274" y="634"/>
                  <a:pt x="287" y="629"/>
                  <a:pt x="299" y="620"/>
                </a:cubicBezTo>
                <a:cubicBezTo>
                  <a:pt x="302" y="620"/>
                  <a:pt x="306" y="620"/>
                  <a:pt x="309" y="620"/>
                </a:cubicBezTo>
                <a:cubicBezTo>
                  <a:pt x="323" y="620"/>
                  <a:pt x="337" y="621"/>
                  <a:pt x="352" y="624"/>
                </a:cubicBezTo>
                <a:cubicBezTo>
                  <a:pt x="384" y="631"/>
                  <a:pt x="408" y="633"/>
                  <a:pt x="425" y="633"/>
                </a:cubicBezTo>
                <a:cubicBezTo>
                  <a:pt x="463" y="633"/>
                  <a:pt x="475" y="623"/>
                  <a:pt x="486" y="623"/>
                </a:cubicBezTo>
                <a:cubicBezTo>
                  <a:pt x="494" y="623"/>
                  <a:pt x="502" y="628"/>
                  <a:pt x="518" y="645"/>
                </a:cubicBezTo>
                <a:cubicBezTo>
                  <a:pt x="522" y="649"/>
                  <a:pt x="526" y="650"/>
                  <a:pt x="528" y="650"/>
                </a:cubicBezTo>
                <a:cubicBezTo>
                  <a:pt x="532" y="650"/>
                  <a:pt x="535" y="647"/>
                  <a:pt x="538" y="644"/>
                </a:cubicBezTo>
                <a:cubicBezTo>
                  <a:pt x="541" y="641"/>
                  <a:pt x="543" y="638"/>
                  <a:pt x="547" y="638"/>
                </a:cubicBezTo>
                <a:cubicBezTo>
                  <a:pt x="550" y="638"/>
                  <a:pt x="554" y="640"/>
                  <a:pt x="559" y="646"/>
                </a:cubicBezTo>
                <a:cubicBezTo>
                  <a:pt x="560" y="646"/>
                  <a:pt x="560" y="646"/>
                  <a:pt x="560" y="646"/>
                </a:cubicBezTo>
                <a:cubicBezTo>
                  <a:pt x="554" y="640"/>
                  <a:pt x="550" y="637"/>
                  <a:pt x="547" y="637"/>
                </a:cubicBezTo>
                <a:cubicBezTo>
                  <a:pt x="543" y="637"/>
                  <a:pt x="540" y="641"/>
                  <a:pt x="537" y="644"/>
                </a:cubicBezTo>
                <a:cubicBezTo>
                  <a:pt x="535" y="647"/>
                  <a:pt x="532" y="650"/>
                  <a:pt x="528" y="650"/>
                </a:cubicBezTo>
                <a:cubicBezTo>
                  <a:pt x="526" y="650"/>
                  <a:pt x="523" y="648"/>
                  <a:pt x="519" y="644"/>
                </a:cubicBezTo>
                <a:cubicBezTo>
                  <a:pt x="502" y="627"/>
                  <a:pt x="494" y="623"/>
                  <a:pt x="486" y="622"/>
                </a:cubicBezTo>
                <a:cubicBezTo>
                  <a:pt x="474" y="623"/>
                  <a:pt x="463" y="632"/>
                  <a:pt x="425" y="632"/>
                </a:cubicBezTo>
                <a:cubicBezTo>
                  <a:pt x="408" y="632"/>
                  <a:pt x="384" y="630"/>
                  <a:pt x="352" y="624"/>
                </a:cubicBezTo>
                <a:cubicBezTo>
                  <a:pt x="337" y="621"/>
                  <a:pt x="323" y="619"/>
                  <a:pt x="309" y="619"/>
                </a:cubicBezTo>
                <a:cubicBezTo>
                  <a:pt x="306" y="619"/>
                  <a:pt x="303" y="619"/>
                  <a:pt x="300" y="619"/>
                </a:cubicBezTo>
                <a:cubicBezTo>
                  <a:pt x="311" y="610"/>
                  <a:pt x="320" y="597"/>
                  <a:pt x="327" y="576"/>
                </a:cubicBezTo>
                <a:cubicBezTo>
                  <a:pt x="327" y="575"/>
                  <a:pt x="327" y="574"/>
                  <a:pt x="328" y="573"/>
                </a:cubicBezTo>
                <a:cubicBezTo>
                  <a:pt x="338" y="566"/>
                  <a:pt x="349" y="559"/>
                  <a:pt x="358" y="552"/>
                </a:cubicBezTo>
                <a:cubicBezTo>
                  <a:pt x="370" y="549"/>
                  <a:pt x="380" y="548"/>
                  <a:pt x="391" y="547"/>
                </a:cubicBezTo>
                <a:cubicBezTo>
                  <a:pt x="391" y="547"/>
                  <a:pt x="391" y="547"/>
                  <a:pt x="391" y="547"/>
                </a:cubicBezTo>
                <a:cubicBezTo>
                  <a:pt x="392" y="548"/>
                  <a:pt x="397" y="549"/>
                  <a:pt x="400" y="553"/>
                </a:cubicBezTo>
                <a:cubicBezTo>
                  <a:pt x="401" y="554"/>
                  <a:pt x="401" y="556"/>
                  <a:pt x="401" y="557"/>
                </a:cubicBezTo>
                <a:cubicBezTo>
                  <a:pt x="401" y="557"/>
                  <a:pt x="401" y="558"/>
                  <a:pt x="400" y="558"/>
                </a:cubicBezTo>
                <a:cubicBezTo>
                  <a:pt x="400" y="559"/>
                  <a:pt x="399" y="559"/>
                  <a:pt x="399" y="559"/>
                </a:cubicBezTo>
                <a:cubicBezTo>
                  <a:pt x="399" y="559"/>
                  <a:pt x="399" y="559"/>
                  <a:pt x="398" y="559"/>
                </a:cubicBezTo>
                <a:cubicBezTo>
                  <a:pt x="398" y="559"/>
                  <a:pt x="398" y="559"/>
                  <a:pt x="398" y="559"/>
                </a:cubicBezTo>
                <a:cubicBezTo>
                  <a:pt x="398" y="559"/>
                  <a:pt x="396" y="560"/>
                  <a:pt x="395" y="561"/>
                </a:cubicBezTo>
                <a:cubicBezTo>
                  <a:pt x="395" y="561"/>
                  <a:pt x="395" y="561"/>
                  <a:pt x="395" y="562"/>
                </a:cubicBezTo>
                <a:cubicBezTo>
                  <a:pt x="395" y="563"/>
                  <a:pt x="396" y="564"/>
                  <a:pt x="398" y="565"/>
                </a:cubicBezTo>
                <a:cubicBezTo>
                  <a:pt x="398" y="565"/>
                  <a:pt x="398" y="565"/>
                  <a:pt x="399" y="565"/>
                </a:cubicBezTo>
                <a:cubicBezTo>
                  <a:pt x="400" y="565"/>
                  <a:pt x="402" y="564"/>
                  <a:pt x="404" y="561"/>
                </a:cubicBezTo>
                <a:cubicBezTo>
                  <a:pt x="405" y="560"/>
                  <a:pt x="405" y="559"/>
                  <a:pt x="405" y="557"/>
                </a:cubicBezTo>
                <a:cubicBezTo>
                  <a:pt x="405" y="557"/>
                  <a:pt x="405" y="556"/>
                  <a:pt x="405" y="556"/>
                </a:cubicBezTo>
                <a:cubicBezTo>
                  <a:pt x="405" y="554"/>
                  <a:pt x="404" y="552"/>
                  <a:pt x="403" y="551"/>
                </a:cubicBezTo>
                <a:cubicBezTo>
                  <a:pt x="400" y="549"/>
                  <a:pt x="397" y="547"/>
                  <a:pt x="395" y="547"/>
                </a:cubicBezTo>
                <a:cubicBezTo>
                  <a:pt x="395" y="547"/>
                  <a:pt x="395" y="547"/>
                  <a:pt x="395" y="547"/>
                </a:cubicBezTo>
                <a:cubicBezTo>
                  <a:pt x="399" y="546"/>
                  <a:pt x="404" y="546"/>
                  <a:pt x="408" y="546"/>
                </a:cubicBezTo>
                <a:cubicBezTo>
                  <a:pt x="408" y="546"/>
                  <a:pt x="408" y="546"/>
                  <a:pt x="408" y="546"/>
                </a:cubicBezTo>
                <a:cubicBezTo>
                  <a:pt x="408" y="546"/>
                  <a:pt x="408" y="546"/>
                  <a:pt x="408" y="546"/>
                </a:cubicBezTo>
                <a:cubicBezTo>
                  <a:pt x="408" y="546"/>
                  <a:pt x="408" y="546"/>
                  <a:pt x="408" y="546"/>
                </a:cubicBezTo>
                <a:cubicBezTo>
                  <a:pt x="408" y="546"/>
                  <a:pt x="408" y="546"/>
                  <a:pt x="408" y="546"/>
                </a:cubicBezTo>
                <a:cubicBezTo>
                  <a:pt x="408" y="546"/>
                  <a:pt x="408" y="546"/>
                  <a:pt x="408" y="546"/>
                </a:cubicBezTo>
                <a:cubicBezTo>
                  <a:pt x="408" y="546"/>
                  <a:pt x="408" y="546"/>
                  <a:pt x="408" y="546"/>
                </a:cubicBezTo>
                <a:cubicBezTo>
                  <a:pt x="408" y="547"/>
                  <a:pt x="408" y="546"/>
                  <a:pt x="408" y="546"/>
                </a:cubicBezTo>
                <a:cubicBezTo>
                  <a:pt x="410" y="547"/>
                  <a:pt x="420" y="548"/>
                  <a:pt x="427" y="554"/>
                </a:cubicBezTo>
                <a:cubicBezTo>
                  <a:pt x="429" y="556"/>
                  <a:pt x="430" y="559"/>
                  <a:pt x="430" y="561"/>
                </a:cubicBezTo>
                <a:cubicBezTo>
                  <a:pt x="430" y="562"/>
                  <a:pt x="430" y="563"/>
                  <a:pt x="429" y="564"/>
                </a:cubicBezTo>
                <a:cubicBezTo>
                  <a:pt x="428" y="566"/>
                  <a:pt x="426" y="566"/>
                  <a:pt x="426" y="566"/>
                </a:cubicBezTo>
                <a:cubicBezTo>
                  <a:pt x="425" y="567"/>
                  <a:pt x="423" y="567"/>
                  <a:pt x="421" y="569"/>
                </a:cubicBezTo>
                <a:cubicBezTo>
                  <a:pt x="421" y="570"/>
                  <a:pt x="421" y="570"/>
                  <a:pt x="421" y="570"/>
                </a:cubicBezTo>
                <a:cubicBezTo>
                  <a:pt x="421" y="572"/>
                  <a:pt x="423" y="574"/>
                  <a:pt x="426" y="574"/>
                </a:cubicBezTo>
                <a:cubicBezTo>
                  <a:pt x="426" y="574"/>
                  <a:pt x="427" y="574"/>
                  <a:pt x="427" y="574"/>
                </a:cubicBezTo>
                <a:cubicBezTo>
                  <a:pt x="427" y="574"/>
                  <a:pt x="427" y="574"/>
                  <a:pt x="427" y="574"/>
                </a:cubicBezTo>
                <a:cubicBezTo>
                  <a:pt x="428" y="574"/>
                  <a:pt x="434" y="572"/>
                  <a:pt x="436" y="567"/>
                </a:cubicBezTo>
                <a:cubicBezTo>
                  <a:pt x="436" y="565"/>
                  <a:pt x="436" y="564"/>
                  <a:pt x="436" y="562"/>
                </a:cubicBezTo>
                <a:cubicBezTo>
                  <a:pt x="436" y="561"/>
                  <a:pt x="436" y="559"/>
                  <a:pt x="435" y="557"/>
                </a:cubicBezTo>
                <a:cubicBezTo>
                  <a:pt x="434" y="555"/>
                  <a:pt x="432" y="552"/>
                  <a:pt x="430" y="550"/>
                </a:cubicBezTo>
                <a:cubicBezTo>
                  <a:pt x="426" y="547"/>
                  <a:pt x="421" y="546"/>
                  <a:pt x="417" y="546"/>
                </a:cubicBezTo>
                <a:cubicBezTo>
                  <a:pt x="419" y="546"/>
                  <a:pt x="421" y="546"/>
                  <a:pt x="423" y="546"/>
                </a:cubicBezTo>
                <a:cubicBezTo>
                  <a:pt x="423" y="546"/>
                  <a:pt x="423" y="546"/>
                  <a:pt x="424" y="546"/>
                </a:cubicBezTo>
                <a:cubicBezTo>
                  <a:pt x="426" y="547"/>
                  <a:pt x="444" y="547"/>
                  <a:pt x="458" y="556"/>
                </a:cubicBezTo>
                <a:cubicBezTo>
                  <a:pt x="463" y="560"/>
                  <a:pt x="466" y="565"/>
                  <a:pt x="466" y="570"/>
                </a:cubicBezTo>
                <a:cubicBezTo>
                  <a:pt x="466" y="571"/>
                  <a:pt x="465" y="572"/>
                  <a:pt x="465" y="573"/>
                </a:cubicBezTo>
                <a:cubicBezTo>
                  <a:pt x="462" y="578"/>
                  <a:pt x="460" y="578"/>
                  <a:pt x="459" y="579"/>
                </a:cubicBezTo>
                <a:cubicBezTo>
                  <a:pt x="457" y="580"/>
                  <a:pt x="453" y="581"/>
                  <a:pt x="452" y="584"/>
                </a:cubicBezTo>
                <a:cubicBezTo>
                  <a:pt x="452" y="585"/>
                  <a:pt x="452" y="585"/>
                  <a:pt x="452" y="586"/>
                </a:cubicBezTo>
                <a:cubicBezTo>
                  <a:pt x="452" y="588"/>
                  <a:pt x="455" y="591"/>
                  <a:pt x="459" y="591"/>
                </a:cubicBezTo>
                <a:cubicBezTo>
                  <a:pt x="460" y="591"/>
                  <a:pt x="461" y="591"/>
                  <a:pt x="462" y="591"/>
                </a:cubicBezTo>
                <a:cubicBezTo>
                  <a:pt x="464" y="591"/>
                  <a:pt x="473" y="587"/>
                  <a:pt x="475" y="576"/>
                </a:cubicBezTo>
                <a:cubicBezTo>
                  <a:pt x="476" y="575"/>
                  <a:pt x="476" y="573"/>
                  <a:pt x="476" y="571"/>
                </a:cubicBezTo>
                <a:cubicBezTo>
                  <a:pt x="476" y="568"/>
                  <a:pt x="475" y="564"/>
                  <a:pt x="473" y="561"/>
                </a:cubicBezTo>
                <a:cubicBezTo>
                  <a:pt x="470" y="556"/>
                  <a:pt x="466" y="552"/>
                  <a:pt x="461" y="550"/>
                </a:cubicBezTo>
                <a:cubicBezTo>
                  <a:pt x="461" y="550"/>
                  <a:pt x="461" y="549"/>
                  <a:pt x="461" y="549"/>
                </a:cubicBezTo>
                <a:cubicBezTo>
                  <a:pt x="484" y="553"/>
                  <a:pt x="503" y="560"/>
                  <a:pt x="518" y="566"/>
                </a:cubicBezTo>
                <a:cubicBezTo>
                  <a:pt x="530" y="571"/>
                  <a:pt x="539" y="576"/>
                  <a:pt x="545" y="580"/>
                </a:cubicBezTo>
                <a:cubicBezTo>
                  <a:pt x="548" y="582"/>
                  <a:pt x="550" y="583"/>
                  <a:pt x="552" y="584"/>
                </a:cubicBezTo>
                <a:cubicBezTo>
                  <a:pt x="552" y="584"/>
                  <a:pt x="552" y="584"/>
                  <a:pt x="552" y="584"/>
                </a:cubicBezTo>
                <a:cubicBezTo>
                  <a:pt x="552" y="584"/>
                  <a:pt x="552" y="584"/>
                  <a:pt x="553" y="585"/>
                </a:cubicBezTo>
                <a:cubicBezTo>
                  <a:pt x="553" y="585"/>
                  <a:pt x="553" y="585"/>
                  <a:pt x="553" y="585"/>
                </a:cubicBezTo>
                <a:cubicBezTo>
                  <a:pt x="553" y="585"/>
                  <a:pt x="554" y="585"/>
                  <a:pt x="554" y="586"/>
                </a:cubicBezTo>
                <a:cubicBezTo>
                  <a:pt x="555" y="587"/>
                  <a:pt x="557" y="589"/>
                  <a:pt x="558" y="591"/>
                </a:cubicBezTo>
                <a:cubicBezTo>
                  <a:pt x="559" y="593"/>
                  <a:pt x="560" y="597"/>
                  <a:pt x="559" y="601"/>
                </a:cubicBezTo>
                <a:cubicBezTo>
                  <a:pt x="559" y="603"/>
                  <a:pt x="558" y="606"/>
                  <a:pt x="555" y="607"/>
                </a:cubicBezTo>
                <a:cubicBezTo>
                  <a:pt x="555" y="607"/>
                  <a:pt x="554" y="607"/>
                  <a:pt x="553" y="608"/>
                </a:cubicBezTo>
                <a:cubicBezTo>
                  <a:pt x="552" y="608"/>
                  <a:pt x="551" y="608"/>
                  <a:pt x="550" y="608"/>
                </a:cubicBezTo>
                <a:cubicBezTo>
                  <a:pt x="549" y="608"/>
                  <a:pt x="548" y="607"/>
                  <a:pt x="548" y="606"/>
                </a:cubicBezTo>
                <a:cubicBezTo>
                  <a:pt x="548" y="606"/>
                  <a:pt x="550" y="606"/>
                  <a:pt x="551" y="604"/>
                </a:cubicBezTo>
                <a:cubicBezTo>
                  <a:pt x="552" y="604"/>
                  <a:pt x="552" y="603"/>
                  <a:pt x="552" y="602"/>
                </a:cubicBezTo>
                <a:cubicBezTo>
                  <a:pt x="552" y="601"/>
                  <a:pt x="552" y="599"/>
                  <a:pt x="551" y="598"/>
                </a:cubicBezTo>
                <a:cubicBezTo>
                  <a:pt x="550" y="597"/>
                  <a:pt x="549" y="596"/>
                  <a:pt x="547" y="596"/>
                </a:cubicBezTo>
                <a:cubicBezTo>
                  <a:pt x="545" y="595"/>
                  <a:pt x="544" y="596"/>
                  <a:pt x="542" y="597"/>
                </a:cubicBezTo>
                <a:cubicBezTo>
                  <a:pt x="540" y="599"/>
                  <a:pt x="539" y="601"/>
                  <a:pt x="539" y="603"/>
                </a:cubicBezTo>
                <a:cubicBezTo>
                  <a:pt x="538" y="606"/>
                  <a:pt x="539" y="609"/>
                  <a:pt x="540" y="611"/>
                </a:cubicBezTo>
                <a:cubicBezTo>
                  <a:pt x="542" y="613"/>
                  <a:pt x="545" y="616"/>
                  <a:pt x="549" y="616"/>
                </a:cubicBezTo>
                <a:cubicBezTo>
                  <a:pt x="549" y="616"/>
                  <a:pt x="549" y="616"/>
                  <a:pt x="549" y="616"/>
                </a:cubicBezTo>
                <a:cubicBezTo>
                  <a:pt x="552" y="617"/>
                  <a:pt x="555" y="616"/>
                  <a:pt x="559" y="614"/>
                </a:cubicBezTo>
                <a:cubicBezTo>
                  <a:pt x="563" y="612"/>
                  <a:pt x="565" y="608"/>
                  <a:pt x="566" y="604"/>
                </a:cubicBezTo>
                <a:cubicBezTo>
                  <a:pt x="566" y="600"/>
                  <a:pt x="566" y="597"/>
                  <a:pt x="565" y="595"/>
                </a:cubicBezTo>
                <a:cubicBezTo>
                  <a:pt x="563" y="592"/>
                  <a:pt x="560" y="587"/>
                  <a:pt x="554" y="585"/>
                </a:cubicBezTo>
                <a:cubicBezTo>
                  <a:pt x="547" y="580"/>
                  <a:pt x="513" y="557"/>
                  <a:pt x="458" y="548"/>
                </a:cubicBezTo>
                <a:cubicBezTo>
                  <a:pt x="450" y="545"/>
                  <a:pt x="441" y="544"/>
                  <a:pt x="435" y="544"/>
                </a:cubicBezTo>
                <a:cubicBezTo>
                  <a:pt x="434" y="544"/>
                  <a:pt x="433" y="544"/>
                  <a:pt x="432" y="544"/>
                </a:cubicBezTo>
                <a:cubicBezTo>
                  <a:pt x="427" y="544"/>
                  <a:pt x="424" y="544"/>
                  <a:pt x="424" y="544"/>
                </a:cubicBezTo>
                <a:cubicBezTo>
                  <a:pt x="423" y="544"/>
                  <a:pt x="423" y="544"/>
                  <a:pt x="423" y="544"/>
                </a:cubicBezTo>
                <a:cubicBezTo>
                  <a:pt x="423" y="544"/>
                  <a:pt x="423" y="544"/>
                  <a:pt x="423" y="544"/>
                </a:cubicBezTo>
                <a:cubicBezTo>
                  <a:pt x="423" y="544"/>
                  <a:pt x="423" y="545"/>
                  <a:pt x="423" y="545"/>
                </a:cubicBezTo>
                <a:cubicBezTo>
                  <a:pt x="423" y="545"/>
                  <a:pt x="423" y="545"/>
                  <a:pt x="423" y="545"/>
                </a:cubicBezTo>
                <a:cubicBezTo>
                  <a:pt x="421" y="545"/>
                  <a:pt x="419" y="545"/>
                  <a:pt x="416" y="545"/>
                </a:cubicBezTo>
                <a:cubicBezTo>
                  <a:pt x="415" y="545"/>
                  <a:pt x="414" y="545"/>
                  <a:pt x="412" y="545"/>
                </a:cubicBezTo>
                <a:cubicBezTo>
                  <a:pt x="411" y="545"/>
                  <a:pt x="411" y="545"/>
                  <a:pt x="410" y="545"/>
                </a:cubicBezTo>
                <a:cubicBezTo>
                  <a:pt x="410" y="545"/>
                  <a:pt x="409" y="545"/>
                  <a:pt x="409" y="545"/>
                </a:cubicBezTo>
                <a:cubicBezTo>
                  <a:pt x="409" y="545"/>
                  <a:pt x="409" y="545"/>
                  <a:pt x="409" y="545"/>
                </a:cubicBezTo>
                <a:cubicBezTo>
                  <a:pt x="409" y="545"/>
                  <a:pt x="409" y="545"/>
                  <a:pt x="409" y="545"/>
                </a:cubicBezTo>
                <a:cubicBezTo>
                  <a:pt x="409" y="545"/>
                  <a:pt x="409" y="545"/>
                  <a:pt x="409" y="545"/>
                </a:cubicBezTo>
                <a:cubicBezTo>
                  <a:pt x="409" y="545"/>
                  <a:pt x="408" y="545"/>
                  <a:pt x="408" y="545"/>
                </a:cubicBezTo>
                <a:cubicBezTo>
                  <a:pt x="408" y="545"/>
                  <a:pt x="408" y="545"/>
                  <a:pt x="408" y="545"/>
                </a:cubicBezTo>
                <a:cubicBezTo>
                  <a:pt x="408" y="545"/>
                  <a:pt x="408" y="545"/>
                  <a:pt x="408" y="545"/>
                </a:cubicBezTo>
                <a:cubicBezTo>
                  <a:pt x="408" y="545"/>
                  <a:pt x="408" y="545"/>
                  <a:pt x="408" y="545"/>
                </a:cubicBezTo>
                <a:cubicBezTo>
                  <a:pt x="408" y="545"/>
                  <a:pt x="408" y="545"/>
                  <a:pt x="408" y="545"/>
                </a:cubicBezTo>
                <a:cubicBezTo>
                  <a:pt x="403" y="545"/>
                  <a:pt x="398" y="545"/>
                  <a:pt x="393" y="546"/>
                </a:cubicBezTo>
                <a:cubicBezTo>
                  <a:pt x="393" y="546"/>
                  <a:pt x="393" y="546"/>
                  <a:pt x="393" y="546"/>
                </a:cubicBezTo>
                <a:cubicBezTo>
                  <a:pt x="392" y="546"/>
                  <a:pt x="392" y="546"/>
                  <a:pt x="392" y="545"/>
                </a:cubicBezTo>
                <a:cubicBezTo>
                  <a:pt x="392" y="545"/>
                  <a:pt x="392" y="545"/>
                  <a:pt x="392" y="545"/>
                </a:cubicBezTo>
                <a:cubicBezTo>
                  <a:pt x="392" y="545"/>
                  <a:pt x="392" y="545"/>
                  <a:pt x="392" y="545"/>
                </a:cubicBezTo>
                <a:cubicBezTo>
                  <a:pt x="392" y="545"/>
                  <a:pt x="391" y="545"/>
                  <a:pt x="391" y="545"/>
                </a:cubicBezTo>
                <a:cubicBezTo>
                  <a:pt x="391" y="545"/>
                  <a:pt x="391" y="546"/>
                  <a:pt x="391" y="546"/>
                </a:cubicBezTo>
                <a:cubicBezTo>
                  <a:pt x="391" y="546"/>
                  <a:pt x="391" y="546"/>
                  <a:pt x="391" y="546"/>
                </a:cubicBezTo>
                <a:cubicBezTo>
                  <a:pt x="381" y="547"/>
                  <a:pt x="370" y="549"/>
                  <a:pt x="360" y="551"/>
                </a:cubicBezTo>
                <a:cubicBezTo>
                  <a:pt x="360" y="550"/>
                  <a:pt x="361" y="549"/>
                  <a:pt x="362" y="549"/>
                </a:cubicBezTo>
                <a:cubicBezTo>
                  <a:pt x="365" y="548"/>
                  <a:pt x="368" y="547"/>
                  <a:pt x="371" y="546"/>
                </a:cubicBezTo>
                <a:cubicBezTo>
                  <a:pt x="427" y="535"/>
                  <a:pt x="483" y="523"/>
                  <a:pt x="536" y="503"/>
                </a:cubicBezTo>
                <a:cubicBezTo>
                  <a:pt x="571" y="509"/>
                  <a:pt x="605" y="521"/>
                  <a:pt x="634" y="542"/>
                </a:cubicBezTo>
                <a:cubicBezTo>
                  <a:pt x="634" y="542"/>
                  <a:pt x="634" y="542"/>
                  <a:pt x="634" y="542"/>
                </a:cubicBezTo>
                <a:cubicBezTo>
                  <a:pt x="634" y="542"/>
                  <a:pt x="634" y="542"/>
                  <a:pt x="634" y="542"/>
                </a:cubicBezTo>
                <a:cubicBezTo>
                  <a:pt x="634" y="542"/>
                  <a:pt x="637" y="543"/>
                  <a:pt x="640" y="546"/>
                </a:cubicBezTo>
                <a:cubicBezTo>
                  <a:pt x="643" y="549"/>
                  <a:pt x="646" y="553"/>
                  <a:pt x="649" y="558"/>
                </a:cubicBezTo>
                <a:cubicBezTo>
                  <a:pt x="652" y="565"/>
                  <a:pt x="655" y="576"/>
                  <a:pt x="654" y="585"/>
                </a:cubicBezTo>
                <a:cubicBezTo>
                  <a:pt x="653" y="592"/>
                  <a:pt x="649" y="599"/>
                  <a:pt x="641" y="603"/>
                </a:cubicBezTo>
                <a:cubicBezTo>
                  <a:pt x="641" y="603"/>
                  <a:pt x="640" y="604"/>
                  <a:pt x="637" y="604"/>
                </a:cubicBezTo>
                <a:cubicBezTo>
                  <a:pt x="635" y="605"/>
                  <a:pt x="633" y="606"/>
                  <a:pt x="630" y="605"/>
                </a:cubicBezTo>
                <a:cubicBezTo>
                  <a:pt x="627" y="605"/>
                  <a:pt x="624" y="603"/>
                  <a:pt x="623" y="600"/>
                </a:cubicBezTo>
                <a:cubicBezTo>
                  <a:pt x="624" y="600"/>
                  <a:pt x="628" y="599"/>
                  <a:pt x="631" y="595"/>
                </a:cubicBezTo>
                <a:cubicBezTo>
                  <a:pt x="633" y="593"/>
                  <a:pt x="634" y="591"/>
                  <a:pt x="634" y="589"/>
                </a:cubicBezTo>
                <a:cubicBezTo>
                  <a:pt x="635" y="585"/>
                  <a:pt x="634" y="582"/>
                  <a:pt x="632" y="578"/>
                </a:cubicBezTo>
                <a:cubicBezTo>
                  <a:pt x="630" y="575"/>
                  <a:pt x="626" y="573"/>
                  <a:pt x="621" y="572"/>
                </a:cubicBezTo>
                <a:cubicBezTo>
                  <a:pt x="617" y="572"/>
                  <a:pt x="611" y="573"/>
                  <a:pt x="607" y="577"/>
                </a:cubicBezTo>
                <a:cubicBezTo>
                  <a:pt x="603" y="580"/>
                  <a:pt x="600" y="586"/>
                  <a:pt x="599" y="592"/>
                </a:cubicBezTo>
                <a:cubicBezTo>
                  <a:pt x="598" y="599"/>
                  <a:pt x="599" y="606"/>
                  <a:pt x="603" y="612"/>
                </a:cubicBezTo>
                <a:cubicBezTo>
                  <a:pt x="607" y="619"/>
                  <a:pt x="616" y="625"/>
                  <a:pt x="627" y="627"/>
                </a:cubicBezTo>
                <a:cubicBezTo>
                  <a:pt x="627" y="627"/>
                  <a:pt x="627" y="627"/>
                  <a:pt x="627" y="627"/>
                </a:cubicBezTo>
                <a:cubicBezTo>
                  <a:pt x="634" y="628"/>
                  <a:pt x="643" y="626"/>
                  <a:pt x="652" y="622"/>
                </a:cubicBezTo>
                <a:cubicBezTo>
                  <a:pt x="664" y="615"/>
                  <a:pt x="669" y="604"/>
                  <a:pt x="671" y="594"/>
                </a:cubicBezTo>
                <a:cubicBezTo>
                  <a:pt x="672" y="584"/>
                  <a:pt x="671" y="575"/>
                  <a:pt x="668" y="571"/>
                </a:cubicBezTo>
                <a:cubicBezTo>
                  <a:pt x="664" y="562"/>
                  <a:pt x="654" y="546"/>
                  <a:pt x="634" y="541"/>
                </a:cubicBezTo>
                <a:cubicBezTo>
                  <a:pt x="634" y="542"/>
                  <a:pt x="634" y="542"/>
                  <a:pt x="634" y="542"/>
                </a:cubicBezTo>
                <a:cubicBezTo>
                  <a:pt x="606" y="521"/>
                  <a:pt x="572" y="509"/>
                  <a:pt x="537" y="503"/>
                </a:cubicBezTo>
                <a:cubicBezTo>
                  <a:pt x="545" y="500"/>
                  <a:pt x="552" y="497"/>
                  <a:pt x="560" y="494"/>
                </a:cubicBezTo>
                <a:cubicBezTo>
                  <a:pt x="573" y="488"/>
                  <a:pt x="586" y="482"/>
                  <a:pt x="599" y="475"/>
                </a:cubicBezTo>
                <a:cubicBezTo>
                  <a:pt x="610" y="472"/>
                  <a:pt x="622" y="470"/>
                  <a:pt x="634" y="470"/>
                </a:cubicBezTo>
                <a:cubicBezTo>
                  <a:pt x="651" y="470"/>
                  <a:pt x="667" y="474"/>
                  <a:pt x="683" y="483"/>
                </a:cubicBezTo>
                <a:cubicBezTo>
                  <a:pt x="686" y="485"/>
                  <a:pt x="689" y="487"/>
                  <a:pt x="692" y="489"/>
                </a:cubicBezTo>
                <a:cubicBezTo>
                  <a:pt x="684" y="494"/>
                  <a:pt x="678" y="503"/>
                  <a:pt x="675" y="512"/>
                </a:cubicBezTo>
                <a:cubicBezTo>
                  <a:pt x="674" y="517"/>
                  <a:pt x="673" y="521"/>
                  <a:pt x="673" y="525"/>
                </a:cubicBezTo>
                <a:cubicBezTo>
                  <a:pt x="673" y="547"/>
                  <a:pt x="688" y="567"/>
                  <a:pt x="710" y="573"/>
                </a:cubicBezTo>
                <a:cubicBezTo>
                  <a:pt x="715" y="574"/>
                  <a:pt x="721" y="575"/>
                  <a:pt x="726" y="575"/>
                </a:cubicBezTo>
                <a:cubicBezTo>
                  <a:pt x="753" y="575"/>
                  <a:pt x="778" y="557"/>
                  <a:pt x="785" y="529"/>
                </a:cubicBezTo>
                <a:cubicBezTo>
                  <a:pt x="787" y="522"/>
                  <a:pt x="788" y="516"/>
                  <a:pt x="788" y="509"/>
                </a:cubicBezTo>
                <a:cubicBezTo>
                  <a:pt x="788" y="482"/>
                  <a:pt x="774" y="457"/>
                  <a:pt x="751" y="444"/>
                </a:cubicBezTo>
                <a:cubicBezTo>
                  <a:pt x="765" y="450"/>
                  <a:pt x="777" y="460"/>
                  <a:pt x="786" y="472"/>
                </a:cubicBezTo>
                <a:cubicBezTo>
                  <a:pt x="792" y="479"/>
                  <a:pt x="796" y="486"/>
                  <a:pt x="800" y="494"/>
                </a:cubicBezTo>
                <a:cubicBezTo>
                  <a:pt x="800" y="495"/>
                  <a:pt x="800" y="496"/>
                  <a:pt x="801" y="497"/>
                </a:cubicBezTo>
                <a:cubicBezTo>
                  <a:pt x="803" y="502"/>
                  <a:pt x="804" y="507"/>
                  <a:pt x="805" y="512"/>
                </a:cubicBezTo>
                <a:cubicBezTo>
                  <a:pt x="806" y="512"/>
                  <a:pt x="806" y="513"/>
                  <a:pt x="806" y="514"/>
                </a:cubicBezTo>
                <a:cubicBezTo>
                  <a:pt x="806" y="515"/>
                  <a:pt x="806" y="516"/>
                  <a:pt x="806" y="517"/>
                </a:cubicBezTo>
                <a:cubicBezTo>
                  <a:pt x="814" y="560"/>
                  <a:pt x="794" y="607"/>
                  <a:pt x="755" y="628"/>
                </a:cubicBezTo>
                <a:cubicBezTo>
                  <a:pt x="789" y="611"/>
                  <a:pt x="808" y="574"/>
                  <a:pt x="809" y="537"/>
                </a:cubicBezTo>
                <a:cubicBezTo>
                  <a:pt x="809" y="538"/>
                  <a:pt x="810" y="539"/>
                  <a:pt x="810" y="541"/>
                </a:cubicBezTo>
                <a:cubicBezTo>
                  <a:pt x="810" y="541"/>
                  <a:pt x="810" y="542"/>
                  <a:pt x="810" y="543"/>
                </a:cubicBezTo>
                <a:cubicBezTo>
                  <a:pt x="810" y="556"/>
                  <a:pt x="812" y="563"/>
                  <a:pt x="812" y="570"/>
                </a:cubicBezTo>
                <a:cubicBezTo>
                  <a:pt x="812" y="571"/>
                  <a:pt x="812" y="571"/>
                  <a:pt x="812" y="571"/>
                </a:cubicBezTo>
                <a:cubicBezTo>
                  <a:pt x="812" y="575"/>
                  <a:pt x="810" y="582"/>
                  <a:pt x="810" y="588"/>
                </a:cubicBezTo>
                <a:cubicBezTo>
                  <a:pt x="810" y="589"/>
                  <a:pt x="810" y="589"/>
                  <a:pt x="810" y="590"/>
                </a:cubicBezTo>
                <a:cubicBezTo>
                  <a:pt x="806" y="593"/>
                  <a:pt x="804" y="598"/>
                  <a:pt x="803" y="603"/>
                </a:cubicBezTo>
                <a:cubicBezTo>
                  <a:pt x="803" y="604"/>
                  <a:pt x="803" y="605"/>
                  <a:pt x="803" y="607"/>
                </a:cubicBezTo>
                <a:cubicBezTo>
                  <a:pt x="803" y="612"/>
                  <a:pt x="806" y="616"/>
                  <a:pt x="811" y="619"/>
                </a:cubicBezTo>
                <a:cubicBezTo>
                  <a:pt x="816" y="622"/>
                  <a:pt x="825" y="623"/>
                  <a:pt x="825" y="630"/>
                </a:cubicBezTo>
                <a:cubicBezTo>
                  <a:pt x="825" y="630"/>
                  <a:pt x="825" y="630"/>
                  <a:pt x="825" y="630"/>
                </a:cubicBezTo>
                <a:cubicBezTo>
                  <a:pt x="825" y="639"/>
                  <a:pt x="818" y="648"/>
                  <a:pt x="818" y="655"/>
                </a:cubicBezTo>
                <a:cubicBezTo>
                  <a:pt x="818" y="656"/>
                  <a:pt x="818" y="656"/>
                  <a:pt x="818" y="657"/>
                </a:cubicBezTo>
                <a:cubicBezTo>
                  <a:pt x="819" y="664"/>
                  <a:pt x="824" y="665"/>
                  <a:pt x="830" y="669"/>
                </a:cubicBezTo>
                <a:cubicBezTo>
                  <a:pt x="831" y="667"/>
                  <a:pt x="831" y="667"/>
                  <a:pt x="831" y="667"/>
                </a:cubicBezTo>
                <a:cubicBezTo>
                  <a:pt x="824" y="664"/>
                  <a:pt x="821" y="663"/>
                  <a:pt x="820" y="657"/>
                </a:cubicBezTo>
                <a:cubicBezTo>
                  <a:pt x="820" y="656"/>
                  <a:pt x="820" y="656"/>
                  <a:pt x="820" y="655"/>
                </a:cubicBezTo>
                <a:cubicBezTo>
                  <a:pt x="820" y="649"/>
                  <a:pt x="826" y="640"/>
                  <a:pt x="827" y="630"/>
                </a:cubicBezTo>
                <a:cubicBezTo>
                  <a:pt x="827" y="630"/>
                  <a:pt x="827" y="630"/>
                  <a:pt x="827" y="630"/>
                </a:cubicBezTo>
                <a:cubicBezTo>
                  <a:pt x="827" y="621"/>
                  <a:pt x="816" y="620"/>
                  <a:pt x="811" y="617"/>
                </a:cubicBezTo>
                <a:cubicBezTo>
                  <a:pt x="807" y="615"/>
                  <a:pt x="805" y="611"/>
                  <a:pt x="805" y="607"/>
                </a:cubicBezTo>
                <a:cubicBezTo>
                  <a:pt x="805" y="606"/>
                  <a:pt x="805" y="604"/>
                  <a:pt x="805" y="603"/>
                </a:cubicBezTo>
                <a:cubicBezTo>
                  <a:pt x="806" y="599"/>
                  <a:pt x="808" y="595"/>
                  <a:pt x="811" y="592"/>
                </a:cubicBezTo>
                <a:cubicBezTo>
                  <a:pt x="811" y="595"/>
                  <a:pt x="813" y="597"/>
                  <a:pt x="815" y="598"/>
                </a:cubicBezTo>
                <a:cubicBezTo>
                  <a:pt x="816" y="598"/>
                  <a:pt x="817" y="598"/>
                  <a:pt x="818" y="598"/>
                </a:cubicBezTo>
                <a:cubicBezTo>
                  <a:pt x="821" y="598"/>
                  <a:pt x="824" y="595"/>
                  <a:pt x="824" y="592"/>
                </a:cubicBezTo>
                <a:cubicBezTo>
                  <a:pt x="824" y="590"/>
                  <a:pt x="822" y="588"/>
                  <a:pt x="818" y="588"/>
                </a:cubicBezTo>
                <a:cubicBezTo>
                  <a:pt x="818" y="588"/>
                  <a:pt x="818" y="588"/>
                  <a:pt x="817" y="588"/>
                </a:cubicBezTo>
                <a:cubicBezTo>
                  <a:pt x="815" y="588"/>
                  <a:pt x="814" y="588"/>
                  <a:pt x="812" y="589"/>
                </a:cubicBezTo>
                <a:cubicBezTo>
                  <a:pt x="812" y="589"/>
                  <a:pt x="812" y="588"/>
                  <a:pt x="812" y="588"/>
                </a:cubicBezTo>
                <a:cubicBezTo>
                  <a:pt x="812" y="582"/>
                  <a:pt x="814" y="575"/>
                  <a:pt x="814" y="571"/>
                </a:cubicBezTo>
                <a:cubicBezTo>
                  <a:pt x="814" y="571"/>
                  <a:pt x="814" y="570"/>
                  <a:pt x="814" y="570"/>
                </a:cubicBezTo>
                <a:cubicBezTo>
                  <a:pt x="814" y="563"/>
                  <a:pt x="812" y="557"/>
                  <a:pt x="812" y="547"/>
                </a:cubicBezTo>
                <a:cubicBezTo>
                  <a:pt x="812" y="549"/>
                  <a:pt x="813" y="551"/>
                  <a:pt x="814" y="553"/>
                </a:cubicBezTo>
                <a:cubicBezTo>
                  <a:pt x="817" y="564"/>
                  <a:pt x="822" y="581"/>
                  <a:pt x="835" y="594"/>
                </a:cubicBezTo>
                <a:cubicBezTo>
                  <a:pt x="842" y="600"/>
                  <a:pt x="850" y="606"/>
                  <a:pt x="859" y="608"/>
                </a:cubicBezTo>
                <a:cubicBezTo>
                  <a:pt x="862" y="609"/>
                  <a:pt x="865" y="609"/>
                  <a:pt x="868" y="609"/>
                </a:cubicBezTo>
                <a:cubicBezTo>
                  <a:pt x="875" y="609"/>
                  <a:pt x="881" y="607"/>
                  <a:pt x="886" y="604"/>
                </a:cubicBezTo>
                <a:cubicBezTo>
                  <a:pt x="901" y="597"/>
                  <a:pt x="904" y="582"/>
                  <a:pt x="904" y="578"/>
                </a:cubicBezTo>
                <a:cubicBezTo>
                  <a:pt x="904" y="577"/>
                  <a:pt x="904" y="577"/>
                  <a:pt x="904" y="577"/>
                </a:cubicBezTo>
                <a:moveTo>
                  <a:pt x="786" y="196"/>
                </a:moveTo>
                <a:cubicBezTo>
                  <a:pt x="785" y="196"/>
                  <a:pt x="783" y="196"/>
                  <a:pt x="782" y="195"/>
                </a:cubicBezTo>
                <a:cubicBezTo>
                  <a:pt x="779" y="193"/>
                  <a:pt x="778" y="191"/>
                  <a:pt x="778" y="189"/>
                </a:cubicBezTo>
                <a:cubicBezTo>
                  <a:pt x="778" y="187"/>
                  <a:pt x="781" y="185"/>
                  <a:pt x="785" y="185"/>
                </a:cubicBezTo>
                <a:cubicBezTo>
                  <a:pt x="788" y="185"/>
                  <a:pt x="791" y="186"/>
                  <a:pt x="794" y="188"/>
                </a:cubicBezTo>
                <a:cubicBezTo>
                  <a:pt x="794" y="189"/>
                  <a:pt x="795" y="189"/>
                  <a:pt x="795" y="190"/>
                </a:cubicBezTo>
                <a:cubicBezTo>
                  <a:pt x="793" y="194"/>
                  <a:pt x="790" y="196"/>
                  <a:pt x="786" y="196"/>
                </a:cubicBezTo>
                <a:moveTo>
                  <a:pt x="780" y="228"/>
                </a:moveTo>
                <a:cubicBezTo>
                  <a:pt x="778" y="228"/>
                  <a:pt x="776" y="228"/>
                  <a:pt x="773" y="227"/>
                </a:cubicBezTo>
                <a:cubicBezTo>
                  <a:pt x="768" y="225"/>
                  <a:pt x="763" y="221"/>
                  <a:pt x="758" y="218"/>
                </a:cubicBezTo>
                <a:cubicBezTo>
                  <a:pt x="760" y="216"/>
                  <a:pt x="761" y="215"/>
                  <a:pt x="763" y="215"/>
                </a:cubicBezTo>
                <a:cubicBezTo>
                  <a:pt x="767" y="215"/>
                  <a:pt x="774" y="219"/>
                  <a:pt x="779" y="225"/>
                </a:cubicBezTo>
                <a:cubicBezTo>
                  <a:pt x="780" y="226"/>
                  <a:pt x="780" y="227"/>
                  <a:pt x="781" y="228"/>
                </a:cubicBezTo>
                <a:cubicBezTo>
                  <a:pt x="781" y="228"/>
                  <a:pt x="780" y="228"/>
                  <a:pt x="780" y="228"/>
                </a:cubicBezTo>
                <a:moveTo>
                  <a:pt x="762" y="257"/>
                </a:moveTo>
                <a:cubicBezTo>
                  <a:pt x="752" y="257"/>
                  <a:pt x="743" y="254"/>
                  <a:pt x="739" y="248"/>
                </a:cubicBezTo>
                <a:cubicBezTo>
                  <a:pt x="741" y="246"/>
                  <a:pt x="743" y="246"/>
                  <a:pt x="745" y="246"/>
                </a:cubicBezTo>
                <a:cubicBezTo>
                  <a:pt x="750" y="246"/>
                  <a:pt x="756" y="248"/>
                  <a:pt x="761" y="252"/>
                </a:cubicBezTo>
                <a:cubicBezTo>
                  <a:pt x="763" y="253"/>
                  <a:pt x="765" y="255"/>
                  <a:pt x="767" y="257"/>
                </a:cubicBezTo>
                <a:cubicBezTo>
                  <a:pt x="765" y="257"/>
                  <a:pt x="764" y="257"/>
                  <a:pt x="762" y="257"/>
                </a:cubicBezTo>
                <a:moveTo>
                  <a:pt x="501" y="90"/>
                </a:moveTo>
                <a:cubicBezTo>
                  <a:pt x="501" y="95"/>
                  <a:pt x="499" y="99"/>
                  <a:pt x="494" y="99"/>
                </a:cubicBezTo>
                <a:cubicBezTo>
                  <a:pt x="494" y="99"/>
                  <a:pt x="493" y="99"/>
                  <a:pt x="492" y="99"/>
                </a:cubicBezTo>
                <a:cubicBezTo>
                  <a:pt x="491" y="98"/>
                  <a:pt x="491" y="97"/>
                  <a:pt x="491" y="96"/>
                </a:cubicBezTo>
                <a:cubicBezTo>
                  <a:pt x="491" y="93"/>
                  <a:pt x="493" y="89"/>
                  <a:pt x="495" y="86"/>
                </a:cubicBezTo>
                <a:cubicBezTo>
                  <a:pt x="496" y="85"/>
                  <a:pt x="498" y="83"/>
                  <a:pt x="499" y="83"/>
                </a:cubicBezTo>
                <a:cubicBezTo>
                  <a:pt x="500" y="83"/>
                  <a:pt x="500" y="84"/>
                  <a:pt x="500" y="85"/>
                </a:cubicBezTo>
                <a:cubicBezTo>
                  <a:pt x="501" y="87"/>
                  <a:pt x="501" y="89"/>
                  <a:pt x="501" y="90"/>
                </a:cubicBezTo>
                <a:moveTo>
                  <a:pt x="523" y="114"/>
                </a:moveTo>
                <a:cubicBezTo>
                  <a:pt x="523" y="114"/>
                  <a:pt x="523" y="113"/>
                  <a:pt x="523" y="113"/>
                </a:cubicBezTo>
                <a:cubicBezTo>
                  <a:pt x="523" y="112"/>
                  <a:pt x="524" y="110"/>
                  <a:pt x="524" y="108"/>
                </a:cubicBezTo>
                <a:cubicBezTo>
                  <a:pt x="525" y="104"/>
                  <a:pt x="530" y="102"/>
                  <a:pt x="533" y="102"/>
                </a:cubicBezTo>
                <a:cubicBezTo>
                  <a:pt x="533" y="102"/>
                  <a:pt x="533" y="102"/>
                  <a:pt x="533" y="102"/>
                </a:cubicBezTo>
                <a:cubicBezTo>
                  <a:pt x="535" y="102"/>
                  <a:pt x="536" y="103"/>
                  <a:pt x="536" y="104"/>
                </a:cubicBezTo>
                <a:cubicBezTo>
                  <a:pt x="536" y="105"/>
                  <a:pt x="536" y="105"/>
                  <a:pt x="535" y="106"/>
                </a:cubicBezTo>
                <a:cubicBezTo>
                  <a:pt x="535" y="108"/>
                  <a:pt x="528" y="112"/>
                  <a:pt x="523" y="114"/>
                </a:cubicBezTo>
                <a:moveTo>
                  <a:pt x="629" y="151"/>
                </a:moveTo>
                <a:cubicBezTo>
                  <a:pt x="610" y="143"/>
                  <a:pt x="591" y="139"/>
                  <a:pt x="571" y="139"/>
                </a:cubicBezTo>
                <a:cubicBezTo>
                  <a:pt x="531" y="139"/>
                  <a:pt x="490" y="154"/>
                  <a:pt x="455" y="176"/>
                </a:cubicBezTo>
                <a:cubicBezTo>
                  <a:pt x="452" y="179"/>
                  <a:pt x="448" y="181"/>
                  <a:pt x="443" y="183"/>
                </a:cubicBezTo>
                <a:cubicBezTo>
                  <a:pt x="459" y="159"/>
                  <a:pt x="484" y="142"/>
                  <a:pt x="511" y="134"/>
                </a:cubicBezTo>
                <a:cubicBezTo>
                  <a:pt x="531" y="127"/>
                  <a:pt x="553" y="125"/>
                  <a:pt x="574" y="127"/>
                </a:cubicBezTo>
                <a:cubicBezTo>
                  <a:pt x="574" y="127"/>
                  <a:pt x="575" y="128"/>
                  <a:pt x="575" y="128"/>
                </a:cubicBezTo>
                <a:cubicBezTo>
                  <a:pt x="576" y="127"/>
                  <a:pt x="576" y="127"/>
                  <a:pt x="576" y="127"/>
                </a:cubicBezTo>
                <a:cubicBezTo>
                  <a:pt x="578" y="128"/>
                  <a:pt x="581" y="128"/>
                  <a:pt x="583" y="128"/>
                </a:cubicBezTo>
                <a:cubicBezTo>
                  <a:pt x="590" y="130"/>
                  <a:pt x="596" y="132"/>
                  <a:pt x="603" y="132"/>
                </a:cubicBezTo>
                <a:cubicBezTo>
                  <a:pt x="636" y="140"/>
                  <a:pt x="666" y="158"/>
                  <a:pt x="688" y="185"/>
                </a:cubicBezTo>
                <a:cubicBezTo>
                  <a:pt x="695" y="194"/>
                  <a:pt x="701" y="203"/>
                  <a:pt x="706" y="213"/>
                </a:cubicBezTo>
                <a:cubicBezTo>
                  <a:pt x="688" y="185"/>
                  <a:pt x="660" y="163"/>
                  <a:pt x="629" y="151"/>
                </a:cubicBezTo>
                <a:moveTo>
                  <a:pt x="591" y="421"/>
                </a:moveTo>
                <a:cubicBezTo>
                  <a:pt x="593" y="416"/>
                  <a:pt x="594" y="411"/>
                  <a:pt x="594" y="407"/>
                </a:cubicBezTo>
                <a:cubicBezTo>
                  <a:pt x="594" y="397"/>
                  <a:pt x="591" y="389"/>
                  <a:pt x="585" y="386"/>
                </a:cubicBezTo>
                <a:cubicBezTo>
                  <a:pt x="581" y="383"/>
                  <a:pt x="577" y="382"/>
                  <a:pt x="574" y="382"/>
                </a:cubicBezTo>
                <a:cubicBezTo>
                  <a:pt x="574" y="382"/>
                  <a:pt x="574" y="382"/>
                  <a:pt x="574" y="382"/>
                </a:cubicBezTo>
                <a:cubicBezTo>
                  <a:pt x="573" y="382"/>
                  <a:pt x="572" y="382"/>
                  <a:pt x="571" y="382"/>
                </a:cubicBezTo>
                <a:cubicBezTo>
                  <a:pt x="570" y="382"/>
                  <a:pt x="570" y="383"/>
                  <a:pt x="570" y="383"/>
                </a:cubicBezTo>
                <a:cubicBezTo>
                  <a:pt x="568" y="383"/>
                  <a:pt x="566" y="383"/>
                  <a:pt x="564" y="383"/>
                </a:cubicBezTo>
                <a:cubicBezTo>
                  <a:pt x="562" y="383"/>
                  <a:pt x="559" y="383"/>
                  <a:pt x="556" y="381"/>
                </a:cubicBezTo>
                <a:cubicBezTo>
                  <a:pt x="555" y="380"/>
                  <a:pt x="555" y="379"/>
                  <a:pt x="555" y="377"/>
                </a:cubicBezTo>
                <a:cubicBezTo>
                  <a:pt x="555" y="373"/>
                  <a:pt x="558" y="368"/>
                  <a:pt x="565" y="366"/>
                </a:cubicBezTo>
                <a:cubicBezTo>
                  <a:pt x="566" y="366"/>
                  <a:pt x="568" y="365"/>
                  <a:pt x="571" y="365"/>
                </a:cubicBezTo>
                <a:cubicBezTo>
                  <a:pt x="577" y="365"/>
                  <a:pt x="587" y="367"/>
                  <a:pt x="594" y="375"/>
                </a:cubicBezTo>
                <a:cubicBezTo>
                  <a:pt x="600" y="381"/>
                  <a:pt x="605" y="389"/>
                  <a:pt x="605" y="399"/>
                </a:cubicBezTo>
                <a:cubicBezTo>
                  <a:pt x="605" y="399"/>
                  <a:pt x="605" y="399"/>
                  <a:pt x="605" y="399"/>
                </a:cubicBezTo>
                <a:cubicBezTo>
                  <a:pt x="605" y="400"/>
                  <a:pt x="605" y="400"/>
                  <a:pt x="605" y="401"/>
                </a:cubicBezTo>
                <a:cubicBezTo>
                  <a:pt x="605" y="409"/>
                  <a:pt x="603" y="418"/>
                  <a:pt x="599" y="425"/>
                </a:cubicBezTo>
                <a:cubicBezTo>
                  <a:pt x="590" y="440"/>
                  <a:pt x="576" y="450"/>
                  <a:pt x="566" y="456"/>
                </a:cubicBezTo>
                <a:cubicBezTo>
                  <a:pt x="563" y="458"/>
                  <a:pt x="561" y="459"/>
                  <a:pt x="559" y="460"/>
                </a:cubicBezTo>
                <a:cubicBezTo>
                  <a:pt x="559" y="461"/>
                  <a:pt x="559" y="461"/>
                  <a:pt x="559" y="461"/>
                </a:cubicBezTo>
                <a:cubicBezTo>
                  <a:pt x="569" y="453"/>
                  <a:pt x="584" y="439"/>
                  <a:pt x="591" y="421"/>
                </a:cubicBezTo>
                <a:moveTo>
                  <a:pt x="548" y="458"/>
                </a:moveTo>
                <a:cubicBezTo>
                  <a:pt x="550" y="455"/>
                  <a:pt x="551" y="451"/>
                  <a:pt x="551" y="448"/>
                </a:cubicBezTo>
                <a:cubicBezTo>
                  <a:pt x="551" y="444"/>
                  <a:pt x="549" y="441"/>
                  <a:pt x="547" y="439"/>
                </a:cubicBezTo>
                <a:cubicBezTo>
                  <a:pt x="544" y="436"/>
                  <a:pt x="542" y="436"/>
                  <a:pt x="540" y="436"/>
                </a:cubicBezTo>
                <a:cubicBezTo>
                  <a:pt x="540" y="436"/>
                  <a:pt x="540" y="436"/>
                  <a:pt x="540" y="436"/>
                </a:cubicBezTo>
                <a:cubicBezTo>
                  <a:pt x="540" y="436"/>
                  <a:pt x="540" y="436"/>
                  <a:pt x="539" y="436"/>
                </a:cubicBezTo>
                <a:cubicBezTo>
                  <a:pt x="539" y="436"/>
                  <a:pt x="539" y="436"/>
                  <a:pt x="539" y="436"/>
                </a:cubicBezTo>
                <a:cubicBezTo>
                  <a:pt x="538" y="436"/>
                  <a:pt x="538" y="436"/>
                  <a:pt x="538" y="436"/>
                </a:cubicBezTo>
                <a:cubicBezTo>
                  <a:pt x="536" y="436"/>
                  <a:pt x="534" y="436"/>
                  <a:pt x="532" y="434"/>
                </a:cubicBezTo>
                <a:cubicBezTo>
                  <a:pt x="532" y="434"/>
                  <a:pt x="532" y="434"/>
                  <a:pt x="532" y="433"/>
                </a:cubicBezTo>
                <a:cubicBezTo>
                  <a:pt x="532" y="431"/>
                  <a:pt x="533" y="429"/>
                  <a:pt x="537" y="428"/>
                </a:cubicBezTo>
                <a:cubicBezTo>
                  <a:pt x="538" y="428"/>
                  <a:pt x="538" y="428"/>
                  <a:pt x="539" y="428"/>
                </a:cubicBezTo>
                <a:cubicBezTo>
                  <a:pt x="542" y="428"/>
                  <a:pt x="548" y="429"/>
                  <a:pt x="552" y="434"/>
                </a:cubicBezTo>
                <a:cubicBezTo>
                  <a:pt x="554" y="437"/>
                  <a:pt x="556" y="441"/>
                  <a:pt x="556" y="445"/>
                </a:cubicBezTo>
                <a:cubicBezTo>
                  <a:pt x="556" y="446"/>
                  <a:pt x="556" y="446"/>
                  <a:pt x="556" y="447"/>
                </a:cubicBezTo>
                <a:cubicBezTo>
                  <a:pt x="555" y="451"/>
                  <a:pt x="554" y="456"/>
                  <a:pt x="551" y="460"/>
                </a:cubicBezTo>
                <a:cubicBezTo>
                  <a:pt x="546" y="466"/>
                  <a:pt x="539" y="470"/>
                  <a:pt x="534" y="473"/>
                </a:cubicBezTo>
                <a:cubicBezTo>
                  <a:pt x="539" y="470"/>
                  <a:pt x="545" y="464"/>
                  <a:pt x="548" y="458"/>
                </a:cubicBezTo>
                <a:moveTo>
                  <a:pt x="518" y="477"/>
                </a:moveTo>
                <a:cubicBezTo>
                  <a:pt x="520" y="475"/>
                  <a:pt x="521" y="472"/>
                  <a:pt x="521" y="470"/>
                </a:cubicBezTo>
                <a:cubicBezTo>
                  <a:pt x="521" y="468"/>
                  <a:pt x="520" y="467"/>
                  <a:pt x="519" y="465"/>
                </a:cubicBezTo>
                <a:cubicBezTo>
                  <a:pt x="517" y="464"/>
                  <a:pt x="516" y="463"/>
                  <a:pt x="515" y="463"/>
                </a:cubicBezTo>
                <a:cubicBezTo>
                  <a:pt x="515" y="463"/>
                  <a:pt x="515" y="463"/>
                  <a:pt x="515" y="463"/>
                </a:cubicBezTo>
                <a:cubicBezTo>
                  <a:pt x="514" y="463"/>
                  <a:pt x="514" y="463"/>
                  <a:pt x="514" y="463"/>
                </a:cubicBezTo>
                <a:cubicBezTo>
                  <a:pt x="514" y="463"/>
                  <a:pt x="514" y="463"/>
                  <a:pt x="514" y="463"/>
                </a:cubicBezTo>
                <a:cubicBezTo>
                  <a:pt x="513" y="463"/>
                  <a:pt x="512" y="463"/>
                  <a:pt x="511" y="462"/>
                </a:cubicBezTo>
                <a:cubicBezTo>
                  <a:pt x="511" y="462"/>
                  <a:pt x="511" y="462"/>
                  <a:pt x="511" y="462"/>
                </a:cubicBezTo>
                <a:cubicBezTo>
                  <a:pt x="511" y="461"/>
                  <a:pt x="512" y="460"/>
                  <a:pt x="514" y="460"/>
                </a:cubicBezTo>
                <a:cubicBezTo>
                  <a:pt x="514" y="460"/>
                  <a:pt x="514" y="460"/>
                  <a:pt x="514" y="460"/>
                </a:cubicBezTo>
                <a:cubicBezTo>
                  <a:pt x="515" y="460"/>
                  <a:pt x="519" y="460"/>
                  <a:pt x="521" y="464"/>
                </a:cubicBezTo>
                <a:cubicBezTo>
                  <a:pt x="522" y="465"/>
                  <a:pt x="523" y="467"/>
                  <a:pt x="523" y="469"/>
                </a:cubicBezTo>
                <a:cubicBezTo>
                  <a:pt x="523" y="470"/>
                  <a:pt x="523" y="470"/>
                  <a:pt x="523" y="471"/>
                </a:cubicBezTo>
                <a:cubicBezTo>
                  <a:pt x="522" y="473"/>
                  <a:pt x="521" y="476"/>
                  <a:pt x="519" y="478"/>
                </a:cubicBezTo>
                <a:cubicBezTo>
                  <a:pt x="517" y="480"/>
                  <a:pt x="515" y="481"/>
                  <a:pt x="513" y="482"/>
                </a:cubicBezTo>
                <a:cubicBezTo>
                  <a:pt x="515" y="481"/>
                  <a:pt x="517" y="479"/>
                  <a:pt x="518" y="477"/>
                </a:cubicBezTo>
                <a:moveTo>
                  <a:pt x="153" y="238"/>
                </a:moveTo>
                <a:cubicBezTo>
                  <a:pt x="153" y="234"/>
                  <a:pt x="155" y="231"/>
                  <a:pt x="160" y="228"/>
                </a:cubicBezTo>
                <a:cubicBezTo>
                  <a:pt x="162" y="227"/>
                  <a:pt x="163" y="226"/>
                  <a:pt x="164" y="226"/>
                </a:cubicBezTo>
                <a:cubicBezTo>
                  <a:pt x="166" y="226"/>
                  <a:pt x="167" y="228"/>
                  <a:pt x="168" y="230"/>
                </a:cubicBezTo>
                <a:cubicBezTo>
                  <a:pt x="168" y="232"/>
                  <a:pt x="167" y="234"/>
                  <a:pt x="164" y="236"/>
                </a:cubicBezTo>
                <a:cubicBezTo>
                  <a:pt x="162" y="239"/>
                  <a:pt x="158" y="240"/>
                  <a:pt x="154" y="240"/>
                </a:cubicBezTo>
                <a:cubicBezTo>
                  <a:pt x="154" y="240"/>
                  <a:pt x="154" y="240"/>
                  <a:pt x="154" y="240"/>
                </a:cubicBezTo>
                <a:cubicBezTo>
                  <a:pt x="153" y="239"/>
                  <a:pt x="153" y="238"/>
                  <a:pt x="153" y="238"/>
                </a:cubicBezTo>
                <a:moveTo>
                  <a:pt x="213" y="254"/>
                </a:moveTo>
                <a:cubicBezTo>
                  <a:pt x="213" y="258"/>
                  <a:pt x="212" y="261"/>
                  <a:pt x="205" y="262"/>
                </a:cubicBezTo>
                <a:cubicBezTo>
                  <a:pt x="203" y="261"/>
                  <a:pt x="202" y="259"/>
                  <a:pt x="202" y="257"/>
                </a:cubicBezTo>
                <a:cubicBezTo>
                  <a:pt x="202" y="254"/>
                  <a:pt x="204" y="250"/>
                  <a:pt x="208" y="247"/>
                </a:cubicBezTo>
                <a:cubicBezTo>
                  <a:pt x="209" y="246"/>
                  <a:pt x="210" y="245"/>
                  <a:pt x="211" y="245"/>
                </a:cubicBezTo>
                <a:cubicBezTo>
                  <a:pt x="212" y="246"/>
                  <a:pt x="212" y="247"/>
                  <a:pt x="212" y="249"/>
                </a:cubicBezTo>
                <a:cubicBezTo>
                  <a:pt x="213" y="251"/>
                  <a:pt x="213" y="253"/>
                  <a:pt x="213" y="254"/>
                </a:cubicBezTo>
                <a:moveTo>
                  <a:pt x="251" y="416"/>
                </a:moveTo>
                <a:cubicBezTo>
                  <a:pt x="251" y="416"/>
                  <a:pt x="251" y="416"/>
                  <a:pt x="251" y="416"/>
                </a:cubicBezTo>
                <a:cubicBezTo>
                  <a:pt x="252" y="416"/>
                  <a:pt x="252" y="416"/>
                  <a:pt x="252" y="416"/>
                </a:cubicBezTo>
                <a:cubicBezTo>
                  <a:pt x="252" y="417"/>
                  <a:pt x="252" y="417"/>
                  <a:pt x="252" y="417"/>
                </a:cubicBezTo>
                <a:cubicBezTo>
                  <a:pt x="252" y="418"/>
                  <a:pt x="252" y="418"/>
                  <a:pt x="252" y="418"/>
                </a:cubicBezTo>
                <a:cubicBezTo>
                  <a:pt x="251" y="417"/>
                  <a:pt x="251" y="417"/>
                  <a:pt x="251" y="417"/>
                </a:cubicBezTo>
                <a:cubicBezTo>
                  <a:pt x="251" y="417"/>
                  <a:pt x="251" y="417"/>
                  <a:pt x="251" y="417"/>
                </a:cubicBezTo>
                <a:cubicBezTo>
                  <a:pt x="251" y="417"/>
                  <a:pt x="251" y="417"/>
                  <a:pt x="251" y="417"/>
                </a:cubicBezTo>
                <a:cubicBezTo>
                  <a:pt x="251" y="417"/>
                  <a:pt x="251" y="417"/>
                  <a:pt x="251" y="417"/>
                </a:cubicBezTo>
                <a:cubicBezTo>
                  <a:pt x="251" y="417"/>
                  <a:pt x="251" y="417"/>
                  <a:pt x="251" y="416"/>
                </a:cubicBezTo>
                <a:moveTo>
                  <a:pt x="245" y="334"/>
                </a:moveTo>
                <a:cubicBezTo>
                  <a:pt x="243" y="336"/>
                  <a:pt x="241" y="340"/>
                  <a:pt x="241" y="344"/>
                </a:cubicBezTo>
                <a:cubicBezTo>
                  <a:pt x="241" y="347"/>
                  <a:pt x="242" y="350"/>
                  <a:pt x="244" y="352"/>
                </a:cubicBezTo>
                <a:cubicBezTo>
                  <a:pt x="244" y="352"/>
                  <a:pt x="246" y="354"/>
                  <a:pt x="248" y="354"/>
                </a:cubicBezTo>
                <a:cubicBezTo>
                  <a:pt x="250" y="354"/>
                  <a:pt x="251" y="354"/>
                  <a:pt x="252" y="352"/>
                </a:cubicBezTo>
                <a:cubicBezTo>
                  <a:pt x="252" y="352"/>
                  <a:pt x="252" y="352"/>
                  <a:pt x="252" y="352"/>
                </a:cubicBezTo>
                <a:cubicBezTo>
                  <a:pt x="252" y="352"/>
                  <a:pt x="252" y="352"/>
                  <a:pt x="252" y="352"/>
                </a:cubicBezTo>
                <a:cubicBezTo>
                  <a:pt x="252" y="352"/>
                  <a:pt x="252" y="352"/>
                  <a:pt x="252" y="352"/>
                </a:cubicBezTo>
                <a:cubicBezTo>
                  <a:pt x="252" y="352"/>
                  <a:pt x="250" y="352"/>
                  <a:pt x="249" y="350"/>
                </a:cubicBezTo>
                <a:cubicBezTo>
                  <a:pt x="249" y="349"/>
                  <a:pt x="249" y="348"/>
                  <a:pt x="249" y="347"/>
                </a:cubicBezTo>
                <a:cubicBezTo>
                  <a:pt x="249" y="346"/>
                  <a:pt x="249" y="345"/>
                  <a:pt x="250" y="344"/>
                </a:cubicBezTo>
                <a:cubicBezTo>
                  <a:pt x="251" y="343"/>
                  <a:pt x="253" y="342"/>
                  <a:pt x="255" y="343"/>
                </a:cubicBezTo>
                <a:cubicBezTo>
                  <a:pt x="256" y="343"/>
                  <a:pt x="258" y="344"/>
                  <a:pt x="259" y="345"/>
                </a:cubicBezTo>
                <a:cubicBezTo>
                  <a:pt x="261" y="347"/>
                  <a:pt x="261" y="349"/>
                  <a:pt x="261" y="352"/>
                </a:cubicBezTo>
                <a:cubicBezTo>
                  <a:pt x="261" y="354"/>
                  <a:pt x="260" y="356"/>
                  <a:pt x="258" y="358"/>
                </a:cubicBezTo>
                <a:cubicBezTo>
                  <a:pt x="255" y="360"/>
                  <a:pt x="252" y="362"/>
                  <a:pt x="248" y="361"/>
                </a:cubicBezTo>
                <a:cubicBezTo>
                  <a:pt x="245" y="361"/>
                  <a:pt x="242" y="360"/>
                  <a:pt x="239" y="357"/>
                </a:cubicBezTo>
                <a:cubicBezTo>
                  <a:pt x="235" y="354"/>
                  <a:pt x="234" y="350"/>
                  <a:pt x="235" y="346"/>
                </a:cubicBezTo>
                <a:cubicBezTo>
                  <a:pt x="235" y="342"/>
                  <a:pt x="236" y="339"/>
                  <a:pt x="237" y="338"/>
                </a:cubicBezTo>
                <a:cubicBezTo>
                  <a:pt x="240" y="335"/>
                  <a:pt x="243" y="332"/>
                  <a:pt x="249" y="330"/>
                </a:cubicBezTo>
                <a:cubicBezTo>
                  <a:pt x="249" y="331"/>
                  <a:pt x="249" y="331"/>
                  <a:pt x="249" y="331"/>
                </a:cubicBezTo>
                <a:cubicBezTo>
                  <a:pt x="249" y="331"/>
                  <a:pt x="250" y="331"/>
                  <a:pt x="251" y="331"/>
                </a:cubicBezTo>
                <a:cubicBezTo>
                  <a:pt x="249" y="331"/>
                  <a:pt x="247" y="332"/>
                  <a:pt x="245" y="334"/>
                </a:cubicBezTo>
                <a:moveTo>
                  <a:pt x="13" y="695"/>
                </a:moveTo>
                <a:cubicBezTo>
                  <a:pt x="12" y="697"/>
                  <a:pt x="10" y="699"/>
                  <a:pt x="10" y="702"/>
                </a:cubicBezTo>
                <a:cubicBezTo>
                  <a:pt x="10" y="704"/>
                  <a:pt x="11" y="706"/>
                  <a:pt x="12" y="708"/>
                </a:cubicBezTo>
                <a:cubicBezTo>
                  <a:pt x="12" y="708"/>
                  <a:pt x="14" y="709"/>
                  <a:pt x="15" y="709"/>
                </a:cubicBezTo>
                <a:cubicBezTo>
                  <a:pt x="16" y="709"/>
                  <a:pt x="17" y="709"/>
                  <a:pt x="18" y="708"/>
                </a:cubicBezTo>
                <a:cubicBezTo>
                  <a:pt x="18" y="708"/>
                  <a:pt x="18" y="708"/>
                  <a:pt x="18" y="708"/>
                </a:cubicBezTo>
                <a:cubicBezTo>
                  <a:pt x="18" y="708"/>
                  <a:pt x="18" y="708"/>
                  <a:pt x="18" y="708"/>
                </a:cubicBezTo>
                <a:cubicBezTo>
                  <a:pt x="18" y="708"/>
                  <a:pt x="18" y="708"/>
                  <a:pt x="18" y="708"/>
                </a:cubicBezTo>
                <a:cubicBezTo>
                  <a:pt x="18" y="708"/>
                  <a:pt x="17" y="708"/>
                  <a:pt x="16" y="706"/>
                </a:cubicBezTo>
                <a:cubicBezTo>
                  <a:pt x="16" y="706"/>
                  <a:pt x="16" y="705"/>
                  <a:pt x="16" y="704"/>
                </a:cubicBezTo>
                <a:cubicBezTo>
                  <a:pt x="16" y="704"/>
                  <a:pt x="16" y="703"/>
                  <a:pt x="17" y="702"/>
                </a:cubicBezTo>
                <a:cubicBezTo>
                  <a:pt x="18" y="701"/>
                  <a:pt x="19" y="701"/>
                  <a:pt x="20" y="701"/>
                </a:cubicBezTo>
                <a:cubicBezTo>
                  <a:pt x="21" y="701"/>
                  <a:pt x="23" y="702"/>
                  <a:pt x="23" y="703"/>
                </a:cubicBezTo>
                <a:cubicBezTo>
                  <a:pt x="24" y="704"/>
                  <a:pt x="25" y="706"/>
                  <a:pt x="25" y="708"/>
                </a:cubicBezTo>
                <a:cubicBezTo>
                  <a:pt x="24" y="709"/>
                  <a:pt x="24" y="711"/>
                  <a:pt x="22" y="712"/>
                </a:cubicBezTo>
                <a:cubicBezTo>
                  <a:pt x="21" y="714"/>
                  <a:pt x="18" y="715"/>
                  <a:pt x="15" y="715"/>
                </a:cubicBezTo>
                <a:cubicBezTo>
                  <a:pt x="13" y="714"/>
                  <a:pt x="11" y="714"/>
                  <a:pt x="9" y="712"/>
                </a:cubicBezTo>
                <a:cubicBezTo>
                  <a:pt x="6" y="709"/>
                  <a:pt x="5" y="706"/>
                  <a:pt x="5" y="703"/>
                </a:cubicBezTo>
                <a:cubicBezTo>
                  <a:pt x="6" y="701"/>
                  <a:pt x="7" y="699"/>
                  <a:pt x="8" y="698"/>
                </a:cubicBezTo>
                <a:cubicBezTo>
                  <a:pt x="9" y="696"/>
                  <a:pt x="11" y="695"/>
                  <a:pt x="13" y="693"/>
                </a:cubicBezTo>
                <a:cubicBezTo>
                  <a:pt x="13" y="694"/>
                  <a:pt x="13" y="694"/>
                  <a:pt x="13" y="694"/>
                </a:cubicBezTo>
                <a:cubicBezTo>
                  <a:pt x="14" y="694"/>
                  <a:pt x="15" y="693"/>
                  <a:pt x="16" y="693"/>
                </a:cubicBezTo>
                <a:cubicBezTo>
                  <a:pt x="15" y="694"/>
                  <a:pt x="14" y="694"/>
                  <a:pt x="13" y="695"/>
                </a:cubicBezTo>
                <a:moveTo>
                  <a:pt x="398" y="561"/>
                </a:moveTo>
                <a:cubicBezTo>
                  <a:pt x="398" y="561"/>
                  <a:pt x="398" y="561"/>
                  <a:pt x="398" y="561"/>
                </a:cubicBezTo>
                <a:cubicBezTo>
                  <a:pt x="398" y="561"/>
                  <a:pt x="398" y="561"/>
                  <a:pt x="398" y="561"/>
                </a:cubicBezTo>
                <a:cubicBezTo>
                  <a:pt x="398" y="561"/>
                  <a:pt x="398" y="561"/>
                  <a:pt x="398" y="561"/>
                </a:cubicBezTo>
                <a:moveTo>
                  <a:pt x="403" y="556"/>
                </a:moveTo>
                <a:cubicBezTo>
                  <a:pt x="403" y="557"/>
                  <a:pt x="403" y="557"/>
                  <a:pt x="403" y="557"/>
                </a:cubicBezTo>
                <a:cubicBezTo>
                  <a:pt x="403" y="558"/>
                  <a:pt x="403" y="560"/>
                  <a:pt x="403" y="560"/>
                </a:cubicBezTo>
                <a:cubicBezTo>
                  <a:pt x="401" y="562"/>
                  <a:pt x="399" y="563"/>
                  <a:pt x="399" y="563"/>
                </a:cubicBezTo>
                <a:cubicBezTo>
                  <a:pt x="398" y="563"/>
                  <a:pt x="398" y="563"/>
                  <a:pt x="398" y="563"/>
                </a:cubicBezTo>
                <a:cubicBezTo>
                  <a:pt x="397" y="563"/>
                  <a:pt x="397" y="562"/>
                  <a:pt x="397" y="562"/>
                </a:cubicBezTo>
                <a:cubicBezTo>
                  <a:pt x="397" y="562"/>
                  <a:pt x="397" y="562"/>
                  <a:pt x="397" y="562"/>
                </a:cubicBezTo>
                <a:cubicBezTo>
                  <a:pt x="397" y="561"/>
                  <a:pt x="398" y="561"/>
                  <a:pt x="398" y="561"/>
                </a:cubicBezTo>
                <a:cubicBezTo>
                  <a:pt x="399" y="561"/>
                  <a:pt x="399" y="561"/>
                  <a:pt x="399" y="561"/>
                </a:cubicBezTo>
                <a:cubicBezTo>
                  <a:pt x="399" y="561"/>
                  <a:pt x="399" y="561"/>
                  <a:pt x="399" y="561"/>
                </a:cubicBezTo>
                <a:cubicBezTo>
                  <a:pt x="399" y="561"/>
                  <a:pt x="401" y="561"/>
                  <a:pt x="402" y="560"/>
                </a:cubicBezTo>
                <a:cubicBezTo>
                  <a:pt x="402" y="559"/>
                  <a:pt x="403" y="558"/>
                  <a:pt x="403" y="557"/>
                </a:cubicBezTo>
                <a:cubicBezTo>
                  <a:pt x="403" y="555"/>
                  <a:pt x="402" y="554"/>
                  <a:pt x="402" y="552"/>
                </a:cubicBezTo>
                <a:cubicBezTo>
                  <a:pt x="402" y="554"/>
                  <a:pt x="403" y="555"/>
                  <a:pt x="403" y="556"/>
                </a:cubicBezTo>
                <a:moveTo>
                  <a:pt x="429" y="552"/>
                </a:moveTo>
                <a:cubicBezTo>
                  <a:pt x="431" y="553"/>
                  <a:pt x="433" y="556"/>
                  <a:pt x="434" y="558"/>
                </a:cubicBezTo>
                <a:cubicBezTo>
                  <a:pt x="434" y="560"/>
                  <a:pt x="435" y="561"/>
                  <a:pt x="435" y="562"/>
                </a:cubicBezTo>
                <a:cubicBezTo>
                  <a:pt x="435" y="564"/>
                  <a:pt x="434" y="565"/>
                  <a:pt x="434" y="566"/>
                </a:cubicBezTo>
                <a:cubicBezTo>
                  <a:pt x="432" y="571"/>
                  <a:pt x="427" y="572"/>
                  <a:pt x="427" y="572"/>
                </a:cubicBezTo>
                <a:cubicBezTo>
                  <a:pt x="427" y="572"/>
                  <a:pt x="427" y="572"/>
                  <a:pt x="427" y="572"/>
                </a:cubicBezTo>
                <a:cubicBezTo>
                  <a:pt x="427" y="572"/>
                  <a:pt x="426" y="572"/>
                  <a:pt x="426" y="572"/>
                </a:cubicBezTo>
                <a:cubicBezTo>
                  <a:pt x="424" y="572"/>
                  <a:pt x="423" y="571"/>
                  <a:pt x="423" y="570"/>
                </a:cubicBezTo>
                <a:cubicBezTo>
                  <a:pt x="423" y="570"/>
                  <a:pt x="423" y="570"/>
                  <a:pt x="423" y="570"/>
                </a:cubicBezTo>
                <a:cubicBezTo>
                  <a:pt x="424" y="569"/>
                  <a:pt x="425" y="568"/>
                  <a:pt x="426" y="568"/>
                </a:cubicBezTo>
                <a:cubicBezTo>
                  <a:pt x="426" y="568"/>
                  <a:pt x="426" y="568"/>
                  <a:pt x="426" y="568"/>
                </a:cubicBezTo>
                <a:cubicBezTo>
                  <a:pt x="426" y="568"/>
                  <a:pt x="426" y="568"/>
                  <a:pt x="426" y="568"/>
                </a:cubicBezTo>
                <a:cubicBezTo>
                  <a:pt x="427" y="568"/>
                  <a:pt x="429" y="568"/>
                  <a:pt x="431" y="565"/>
                </a:cubicBezTo>
                <a:cubicBezTo>
                  <a:pt x="431" y="564"/>
                  <a:pt x="432" y="563"/>
                  <a:pt x="432" y="561"/>
                </a:cubicBezTo>
                <a:cubicBezTo>
                  <a:pt x="432" y="558"/>
                  <a:pt x="430" y="555"/>
                  <a:pt x="428" y="553"/>
                </a:cubicBezTo>
                <a:cubicBezTo>
                  <a:pt x="425" y="551"/>
                  <a:pt x="423" y="549"/>
                  <a:pt x="420" y="548"/>
                </a:cubicBezTo>
                <a:cubicBezTo>
                  <a:pt x="423" y="549"/>
                  <a:pt x="426" y="550"/>
                  <a:pt x="429" y="552"/>
                </a:cubicBezTo>
                <a:moveTo>
                  <a:pt x="555" y="585"/>
                </a:moveTo>
                <a:cubicBezTo>
                  <a:pt x="560" y="588"/>
                  <a:pt x="563" y="592"/>
                  <a:pt x="565" y="595"/>
                </a:cubicBezTo>
                <a:cubicBezTo>
                  <a:pt x="565" y="597"/>
                  <a:pt x="566" y="600"/>
                  <a:pt x="565" y="604"/>
                </a:cubicBezTo>
                <a:cubicBezTo>
                  <a:pt x="565" y="608"/>
                  <a:pt x="563" y="612"/>
                  <a:pt x="559" y="614"/>
                </a:cubicBezTo>
                <a:cubicBezTo>
                  <a:pt x="555" y="616"/>
                  <a:pt x="552" y="616"/>
                  <a:pt x="549" y="616"/>
                </a:cubicBezTo>
                <a:cubicBezTo>
                  <a:pt x="545" y="615"/>
                  <a:pt x="542" y="613"/>
                  <a:pt x="541" y="611"/>
                </a:cubicBezTo>
                <a:cubicBezTo>
                  <a:pt x="539" y="608"/>
                  <a:pt x="539" y="606"/>
                  <a:pt x="539" y="603"/>
                </a:cubicBezTo>
                <a:cubicBezTo>
                  <a:pt x="540" y="601"/>
                  <a:pt x="541" y="599"/>
                  <a:pt x="542" y="598"/>
                </a:cubicBezTo>
                <a:cubicBezTo>
                  <a:pt x="544" y="596"/>
                  <a:pt x="546" y="596"/>
                  <a:pt x="547" y="596"/>
                </a:cubicBezTo>
                <a:cubicBezTo>
                  <a:pt x="549" y="596"/>
                  <a:pt x="550" y="597"/>
                  <a:pt x="551" y="598"/>
                </a:cubicBezTo>
                <a:cubicBezTo>
                  <a:pt x="552" y="599"/>
                  <a:pt x="552" y="601"/>
                  <a:pt x="552" y="602"/>
                </a:cubicBezTo>
                <a:cubicBezTo>
                  <a:pt x="552" y="603"/>
                  <a:pt x="551" y="603"/>
                  <a:pt x="551" y="604"/>
                </a:cubicBezTo>
                <a:cubicBezTo>
                  <a:pt x="549" y="606"/>
                  <a:pt x="548" y="606"/>
                  <a:pt x="547" y="606"/>
                </a:cubicBezTo>
                <a:cubicBezTo>
                  <a:pt x="547" y="606"/>
                  <a:pt x="547" y="606"/>
                  <a:pt x="547" y="606"/>
                </a:cubicBezTo>
                <a:cubicBezTo>
                  <a:pt x="547" y="606"/>
                  <a:pt x="547" y="606"/>
                  <a:pt x="547" y="606"/>
                </a:cubicBezTo>
                <a:cubicBezTo>
                  <a:pt x="547" y="606"/>
                  <a:pt x="547" y="606"/>
                  <a:pt x="547" y="606"/>
                </a:cubicBezTo>
                <a:cubicBezTo>
                  <a:pt x="548" y="608"/>
                  <a:pt x="549" y="608"/>
                  <a:pt x="550" y="608"/>
                </a:cubicBezTo>
                <a:cubicBezTo>
                  <a:pt x="553" y="609"/>
                  <a:pt x="555" y="607"/>
                  <a:pt x="555" y="607"/>
                </a:cubicBezTo>
                <a:cubicBezTo>
                  <a:pt x="558" y="606"/>
                  <a:pt x="559" y="603"/>
                  <a:pt x="560" y="601"/>
                </a:cubicBezTo>
                <a:cubicBezTo>
                  <a:pt x="560" y="597"/>
                  <a:pt x="559" y="593"/>
                  <a:pt x="558" y="590"/>
                </a:cubicBezTo>
                <a:cubicBezTo>
                  <a:pt x="557" y="588"/>
                  <a:pt x="556" y="587"/>
                  <a:pt x="555" y="586"/>
                </a:cubicBezTo>
                <a:cubicBezTo>
                  <a:pt x="555" y="585"/>
                  <a:pt x="555" y="585"/>
                  <a:pt x="555" y="585"/>
                </a:cubicBezTo>
                <a:cubicBezTo>
                  <a:pt x="555" y="585"/>
                  <a:pt x="555" y="585"/>
                  <a:pt x="555" y="585"/>
                </a:cubicBezTo>
                <a:moveTo>
                  <a:pt x="453" y="548"/>
                </a:moveTo>
                <a:cubicBezTo>
                  <a:pt x="455" y="549"/>
                  <a:pt x="458" y="550"/>
                  <a:pt x="461" y="551"/>
                </a:cubicBezTo>
                <a:cubicBezTo>
                  <a:pt x="465" y="554"/>
                  <a:pt x="469" y="557"/>
                  <a:pt x="471" y="562"/>
                </a:cubicBezTo>
                <a:cubicBezTo>
                  <a:pt x="473" y="565"/>
                  <a:pt x="474" y="568"/>
                  <a:pt x="474" y="571"/>
                </a:cubicBezTo>
                <a:cubicBezTo>
                  <a:pt x="474" y="573"/>
                  <a:pt x="474" y="575"/>
                  <a:pt x="473" y="576"/>
                </a:cubicBezTo>
                <a:cubicBezTo>
                  <a:pt x="472" y="585"/>
                  <a:pt x="463" y="589"/>
                  <a:pt x="462" y="589"/>
                </a:cubicBezTo>
                <a:cubicBezTo>
                  <a:pt x="461" y="589"/>
                  <a:pt x="460" y="589"/>
                  <a:pt x="459" y="589"/>
                </a:cubicBezTo>
                <a:cubicBezTo>
                  <a:pt x="456" y="589"/>
                  <a:pt x="454" y="587"/>
                  <a:pt x="454" y="586"/>
                </a:cubicBezTo>
                <a:cubicBezTo>
                  <a:pt x="454" y="585"/>
                  <a:pt x="454" y="585"/>
                  <a:pt x="454" y="585"/>
                </a:cubicBezTo>
                <a:cubicBezTo>
                  <a:pt x="455" y="582"/>
                  <a:pt x="458" y="581"/>
                  <a:pt x="460" y="580"/>
                </a:cubicBezTo>
                <a:cubicBezTo>
                  <a:pt x="460" y="580"/>
                  <a:pt x="464" y="580"/>
                  <a:pt x="466" y="574"/>
                </a:cubicBezTo>
                <a:cubicBezTo>
                  <a:pt x="467" y="573"/>
                  <a:pt x="467" y="571"/>
                  <a:pt x="467" y="570"/>
                </a:cubicBezTo>
                <a:cubicBezTo>
                  <a:pt x="467" y="564"/>
                  <a:pt x="464" y="558"/>
                  <a:pt x="459" y="554"/>
                </a:cubicBezTo>
                <a:cubicBezTo>
                  <a:pt x="453" y="550"/>
                  <a:pt x="446" y="548"/>
                  <a:pt x="440" y="547"/>
                </a:cubicBezTo>
                <a:cubicBezTo>
                  <a:pt x="444" y="547"/>
                  <a:pt x="449" y="548"/>
                  <a:pt x="453" y="548"/>
                </a:cubicBezTo>
                <a:moveTo>
                  <a:pt x="409" y="545"/>
                </a:moveTo>
                <a:cubicBezTo>
                  <a:pt x="409" y="545"/>
                  <a:pt x="409" y="545"/>
                  <a:pt x="409" y="545"/>
                </a:cubicBezTo>
                <a:cubicBezTo>
                  <a:pt x="409" y="545"/>
                  <a:pt x="409" y="545"/>
                  <a:pt x="409" y="545"/>
                </a:cubicBezTo>
                <a:close/>
                <a:moveTo>
                  <a:pt x="408" y="546"/>
                </a:moveTo>
                <a:cubicBezTo>
                  <a:pt x="408" y="546"/>
                  <a:pt x="408" y="546"/>
                  <a:pt x="408" y="546"/>
                </a:cubicBezTo>
                <a:cubicBezTo>
                  <a:pt x="408" y="546"/>
                  <a:pt x="408" y="546"/>
                  <a:pt x="408" y="546"/>
                </a:cubicBezTo>
                <a:close/>
                <a:moveTo>
                  <a:pt x="392" y="546"/>
                </a:moveTo>
                <a:cubicBezTo>
                  <a:pt x="392" y="546"/>
                  <a:pt x="392" y="546"/>
                  <a:pt x="392" y="546"/>
                </a:cubicBezTo>
                <a:cubicBezTo>
                  <a:pt x="392" y="546"/>
                  <a:pt x="392" y="546"/>
                  <a:pt x="392" y="546"/>
                </a:cubicBezTo>
                <a:cubicBezTo>
                  <a:pt x="392" y="546"/>
                  <a:pt x="392" y="546"/>
                  <a:pt x="392" y="546"/>
                </a:cubicBezTo>
                <a:moveTo>
                  <a:pt x="476" y="499"/>
                </a:moveTo>
                <a:cubicBezTo>
                  <a:pt x="484" y="499"/>
                  <a:pt x="493" y="499"/>
                  <a:pt x="502" y="500"/>
                </a:cubicBezTo>
                <a:cubicBezTo>
                  <a:pt x="492" y="503"/>
                  <a:pt x="482" y="506"/>
                  <a:pt x="471" y="509"/>
                </a:cubicBezTo>
                <a:cubicBezTo>
                  <a:pt x="439" y="519"/>
                  <a:pt x="406" y="527"/>
                  <a:pt x="374" y="537"/>
                </a:cubicBezTo>
                <a:cubicBezTo>
                  <a:pt x="374" y="537"/>
                  <a:pt x="374" y="537"/>
                  <a:pt x="374" y="537"/>
                </a:cubicBezTo>
                <a:cubicBezTo>
                  <a:pt x="374" y="537"/>
                  <a:pt x="374" y="536"/>
                  <a:pt x="375" y="536"/>
                </a:cubicBezTo>
                <a:cubicBezTo>
                  <a:pt x="382" y="533"/>
                  <a:pt x="388" y="530"/>
                  <a:pt x="395" y="527"/>
                </a:cubicBezTo>
                <a:cubicBezTo>
                  <a:pt x="421" y="517"/>
                  <a:pt x="449" y="509"/>
                  <a:pt x="476" y="499"/>
                </a:cubicBezTo>
                <a:moveTo>
                  <a:pt x="376" y="535"/>
                </a:moveTo>
                <a:cubicBezTo>
                  <a:pt x="376" y="535"/>
                  <a:pt x="376" y="534"/>
                  <a:pt x="376" y="534"/>
                </a:cubicBezTo>
                <a:cubicBezTo>
                  <a:pt x="378" y="534"/>
                  <a:pt x="379" y="533"/>
                  <a:pt x="381" y="533"/>
                </a:cubicBezTo>
                <a:cubicBezTo>
                  <a:pt x="379" y="533"/>
                  <a:pt x="378" y="534"/>
                  <a:pt x="376" y="535"/>
                </a:cubicBezTo>
                <a:moveTo>
                  <a:pt x="468" y="499"/>
                </a:moveTo>
                <a:cubicBezTo>
                  <a:pt x="469" y="499"/>
                  <a:pt x="469" y="499"/>
                  <a:pt x="470" y="499"/>
                </a:cubicBezTo>
                <a:cubicBezTo>
                  <a:pt x="450" y="506"/>
                  <a:pt x="431" y="512"/>
                  <a:pt x="412" y="519"/>
                </a:cubicBezTo>
                <a:cubicBezTo>
                  <a:pt x="422" y="513"/>
                  <a:pt x="432" y="507"/>
                  <a:pt x="440" y="501"/>
                </a:cubicBezTo>
                <a:cubicBezTo>
                  <a:pt x="449" y="500"/>
                  <a:pt x="459" y="499"/>
                  <a:pt x="468" y="499"/>
                </a:cubicBezTo>
                <a:moveTo>
                  <a:pt x="395" y="508"/>
                </a:moveTo>
                <a:cubicBezTo>
                  <a:pt x="410" y="505"/>
                  <a:pt x="424" y="503"/>
                  <a:pt x="439" y="501"/>
                </a:cubicBezTo>
                <a:cubicBezTo>
                  <a:pt x="429" y="508"/>
                  <a:pt x="419" y="514"/>
                  <a:pt x="407" y="521"/>
                </a:cubicBezTo>
                <a:cubicBezTo>
                  <a:pt x="398" y="524"/>
                  <a:pt x="388" y="527"/>
                  <a:pt x="379" y="530"/>
                </a:cubicBezTo>
                <a:cubicBezTo>
                  <a:pt x="381" y="529"/>
                  <a:pt x="383" y="527"/>
                  <a:pt x="384" y="525"/>
                </a:cubicBezTo>
                <a:cubicBezTo>
                  <a:pt x="388" y="519"/>
                  <a:pt x="392" y="514"/>
                  <a:pt x="395" y="508"/>
                </a:cubicBezTo>
                <a:moveTo>
                  <a:pt x="369" y="514"/>
                </a:moveTo>
                <a:cubicBezTo>
                  <a:pt x="358" y="528"/>
                  <a:pt x="343" y="541"/>
                  <a:pt x="328" y="551"/>
                </a:cubicBezTo>
                <a:cubicBezTo>
                  <a:pt x="327" y="543"/>
                  <a:pt x="324" y="536"/>
                  <a:pt x="319" y="529"/>
                </a:cubicBezTo>
                <a:cubicBezTo>
                  <a:pt x="335" y="523"/>
                  <a:pt x="352" y="518"/>
                  <a:pt x="369" y="514"/>
                </a:cubicBezTo>
                <a:moveTo>
                  <a:pt x="328" y="553"/>
                </a:moveTo>
                <a:cubicBezTo>
                  <a:pt x="327" y="553"/>
                  <a:pt x="327" y="553"/>
                  <a:pt x="326" y="554"/>
                </a:cubicBezTo>
                <a:cubicBezTo>
                  <a:pt x="326" y="554"/>
                  <a:pt x="325" y="554"/>
                  <a:pt x="325" y="554"/>
                </a:cubicBezTo>
                <a:cubicBezTo>
                  <a:pt x="326" y="554"/>
                  <a:pt x="327" y="553"/>
                  <a:pt x="328" y="552"/>
                </a:cubicBezTo>
                <a:cubicBezTo>
                  <a:pt x="328" y="553"/>
                  <a:pt x="328" y="553"/>
                  <a:pt x="328" y="553"/>
                </a:cubicBezTo>
                <a:moveTo>
                  <a:pt x="319" y="530"/>
                </a:moveTo>
                <a:cubicBezTo>
                  <a:pt x="323" y="536"/>
                  <a:pt x="326" y="544"/>
                  <a:pt x="327" y="552"/>
                </a:cubicBezTo>
                <a:cubicBezTo>
                  <a:pt x="325" y="553"/>
                  <a:pt x="322" y="555"/>
                  <a:pt x="319" y="557"/>
                </a:cubicBezTo>
                <a:cubicBezTo>
                  <a:pt x="306" y="563"/>
                  <a:pt x="294" y="570"/>
                  <a:pt x="281" y="577"/>
                </a:cubicBezTo>
                <a:cubicBezTo>
                  <a:pt x="281" y="577"/>
                  <a:pt x="281" y="577"/>
                  <a:pt x="281" y="577"/>
                </a:cubicBezTo>
                <a:cubicBezTo>
                  <a:pt x="280" y="578"/>
                  <a:pt x="280" y="578"/>
                  <a:pt x="279" y="579"/>
                </a:cubicBezTo>
                <a:cubicBezTo>
                  <a:pt x="256" y="589"/>
                  <a:pt x="238" y="595"/>
                  <a:pt x="232" y="598"/>
                </a:cubicBezTo>
                <a:cubicBezTo>
                  <a:pt x="221" y="604"/>
                  <a:pt x="205" y="614"/>
                  <a:pt x="196" y="621"/>
                </a:cubicBezTo>
                <a:cubicBezTo>
                  <a:pt x="195" y="617"/>
                  <a:pt x="194" y="613"/>
                  <a:pt x="192" y="609"/>
                </a:cubicBezTo>
                <a:cubicBezTo>
                  <a:pt x="222" y="580"/>
                  <a:pt x="256" y="555"/>
                  <a:pt x="295" y="539"/>
                </a:cubicBezTo>
                <a:cubicBezTo>
                  <a:pt x="303" y="536"/>
                  <a:pt x="311" y="533"/>
                  <a:pt x="319" y="530"/>
                </a:cubicBezTo>
                <a:moveTo>
                  <a:pt x="307" y="568"/>
                </a:moveTo>
                <a:cubicBezTo>
                  <a:pt x="292" y="578"/>
                  <a:pt x="277" y="588"/>
                  <a:pt x="264" y="598"/>
                </a:cubicBezTo>
                <a:cubicBezTo>
                  <a:pt x="264" y="598"/>
                  <a:pt x="264" y="598"/>
                  <a:pt x="264" y="598"/>
                </a:cubicBezTo>
                <a:cubicBezTo>
                  <a:pt x="257" y="601"/>
                  <a:pt x="250" y="604"/>
                  <a:pt x="243" y="607"/>
                </a:cubicBezTo>
                <a:cubicBezTo>
                  <a:pt x="263" y="592"/>
                  <a:pt x="284" y="579"/>
                  <a:pt x="307" y="568"/>
                </a:cubicBezTo>
                <a:moveTo>
                  <a:pt x="100" y="754"/>
                </a:moveTo>
                <a:cubicBezTo>
                  <a:pt x="100" y="753"/>
                  <a:pt x="100" y="752"/>
                  <a:pt x="100" y="751"/>
                </a:cubicBezTo>
                <a:cubicBezTo>
                  <a:pt x="100" y="750"/>
                  <a:pt x="99" y="749"/>
                  <a:pt x="99" y="748"/>
                </a:cubicBezTo>
                <a:cubicBezTo>
                  <a:pt x="103" y="738"/>
                  <a:pt x="107" y="728"/>
                  <a:pt x="112" y="719"/>
                </a:cubicBezTo>
                <a:cubicBezTo>
                  <a:pt x="113" y="718"/>
                  <a:pt x="113" y="718"/>
                  <a:pt x="113" y="718"/>
                </a:cubicBezTo>
                <a:cubicBezTo>
                  <a:pt x="112" y="720"/>
                  <a:pt x="112" y="721"/>
                  <a:pt x="112" y="722"/>
                </a:cubicBezTo>
                <a:cubicBezTo>
                  <a:pt x="109" y="731"/>
                  <a:pt x="106" y="739"/>
                  <a:pt x="103" y="748"/>
                </a:cubicBezTo>
                <a:cubicBezTo>
                  <a:pt x="102" y="750"/>
                  <a:pt x="101" y="752"/>
                  <a:pt x="100" y="754"/>
                </a:cubicBezTo>
                <a:moveTo>
                  <a:pt x="102" y="751"/>
                </a:moveTo>
                <a:cubicBezTo>
                  <a:pt x="102" y="752"/>
                  <a:pt x="102" y="753"/>
                  <a:pt x="101" y="753"/>
                </a:cubicBezTo>
                <a:cubicBezTo>
                  <a:pt x="101" y="754"/>
                  <a:pt x="101" y="755"/>
                  <a:pt x="100" y="755"/>
                </a:cubicBezTo>
                <a:cubicBezTo>
                  <a:pt x="101" y="754"/>
                  <a:pt x="101" y="753"/>
                  <a:pt x="102" y="751"/>
                </a:cubicBezTo>
                <a:moveTo>
                  <a:pt x="100" y="779"/>
                </a:moveTo>
                <a:cubicBezTo>
                  <a:pt x="100" y="780"/>
                  <a:pt x="100" y="780"/>
                  <a:pt x="100" y="781"/>
                </a:cubicBezTo>
                <a:cubicBezTo>
                  <a:pt x="100" y="781"/>
                  <a:pt x="100" y="782"/>
                  <a:pt x="100" y="782"/>
                </a:cubicBezTo>
                <a:cubicBezTo>
                  <a:pt x="100" y="781"/>
                  <a:pt x="100" y="780"/>
                  <a:pt x="100" y="779"/>
                </a:cubicBezTo>
                <a:moveTo>
                  <a:pt x="98" y="740"/>
                </a:moveTo>
                <a:cubicBezTo>
                  <a:pt x="97" y="738"/>
                  <a:pt x="97" y="736"/>
                  <a:pt x="96" y="734"/>
                </a:cubicBezTo>
                <a:cubicBezTo>
                  <a:pt x="99" y="729"/>
                  <a:pt x="102" y="726"/>
                  <a:pt x="105" y="722"/>
                </a:cubicBezTo>
                <a:cubicBezTo>
                  <a:pt x="103" y="728"/>
                  <a:pt x="100" y="734"/>
                  <a:pt x="98" y="740"/>
                </a:cubicBezTo>
                <a:moveTo>
                  <a:pt x="99" y="755"/>
                </a:moveTo>
                <a:cubicBezTo>
                  <a:pt x="99" y="756"/>
                  <a:pt x="98" y="757"/>
                  <a:pt x="98" y="758"/>
                </a:cubicBezTo>
                <a:cubicBezTo>
                  <a:pt x="98" y="758"/>
                  <a:pt x="98" y="759"/>
                  <a:pt x="98" y="759"/>
                </a:cubicBezTo>
                <a:cubicBezTo>
                  <a:pt x="96" y="762"/>
                  <a:pt x="94" y="764"/>
                  <a:pt x="93" y="767"/>
                </a:cubicBezTo>
                <a:cubicBezTo>
                  <a:pt x="95" y="761"/>
                  <a:pt x="97" y="755"/>
                  <a:pt x="99" y="749"/>
                </a:cubicBezTo>
                <a:cubicBezTo>
                  <a:pt x="99" y="750"/>
                  <a:pt x="99" y="751"/>
                  <a:pt x="99" y="751"/>
                </a:cubicBezTo>
                <a:cubicBezTo>
                  <a:pt x="99" y="753"/>
                  <a:pt x="99" y="754"/>
                  <a:pt x="99" y="755"/>
                </a:cubicBezTo>
                <a:moveTo>
                  <a:pt x="194" y="635"/>
                </a:moveTo>
                <a:cubicBezTo>
                  <a:pt x="194" y="636"/>
                  <a:pt x="194" y="636"/>
                  <a:pt x="195" y="637"/>
                </a:cubicBezTo>
                <a:cubicBezTo>
                  <a:pt x="195" y="639"/>
                  <a:pt x="195" y="641"/>
                  <a:pt x="195" y="643"/>
                </a:cubicBezTo>
                <a:cubicBezTo>
                  <a:pt x="189" y="649"/>
                  <a:pt x="183" y="656"/>
                  <a:pt x="177" y="663"/>
                </a:cubicBezTo>
                <a:cubicBezTo>
                  <a:pt x="178" y="657"/>
                  <a:pt x="179" y="651"/>
                  <a:pt x="181" y="645"/>
                </a:cubicBezTo>
                <a:cubicBezTo>
                  <a:pt x="185" y="641"/>
                  <a:pt x="190" y="638"/>
                  <a:pt x="194" y="635"/>
                </a:cubicBezTo>
                <a:moveTo>
                  <a:pt x="182" y="639"/>
                </a:moveTo>
                <a:cubicBezTo>
                  <a:pt x="182" y="637"/>
                  <a:pt x="183" y="635"/>
                  <a:pt x="183" y="633"/>
                </a:cubicBezTo>
                <a:cubicBezTo>
                  <a:pt x="184" y="633"/>
                  <a:pt x="185" y="632"/>
                  <a:pt x="185" y="632"/>
                </a:cubicBezTo>
                <a:cubicBezTo>
                  <a:pt x="187" y="629"/>
                  <a:pt x="189" y="628"/>
                  <a:pt x="189" y="628"/>
                </a:cubicBezTo>
                <a:cubicBezTo>
                  <a:pt x="189" y="628"/>
                  <a:pt x="190" y="627"/>
                  <a:pt x="193" y="625"/>
                </a:cubicBezTo>
                <a:cubicBezTo>
                  <a:pt x="193" y="627"/>
                  <a:pt x="193" y="629"/>
                  <a:pt x="194" y="631"/>
                </a:cubicBezTo>
                <a:cubicBezTo>
                  <a:pt x="190" y="634"/>
                  <a:pt x="186" y="636"/>
                  <a:pt x="182" y="639"/>
                </a:cubicBezTo>
                <a:moveTo>
                  <a:pt x="177" y="669"/>
                </a:moveTo>
                <a:cubicBezTo>
                  <a:pt x="180" y="667"/>
                  <a:pt x="182" y="665"/>
                  <a:pt x="185" y="663"/>
                </a:cubicBezTo>
                <a:cubicBezTo>
                  <a:pt x="183" y="665"/>
                  <a:pt x="180" y="669"/>
                  <a:pt x="176" y="675"/>
                </a:cubicBezTo>
                <a:cubicBezTo>
                  <a:pt x="175" y="676"/>
                  <a:pt x="175" y="676"/>
                  <a:pt x="174" y="677"/>
                </a:cubicBezTo>
                <a:cubicBezTo>
                  <a:pt x="174" y="675"/>
                  <a:pt x="175" y="673"/>
                  <a:pt x="175" y="671"/>
                </a:cubicBezTo>
                <a:cubicBezTo>
                  <a:pt x="176" y="671"/>
                  <a:pt x="176" y="670"/>
                  <a:pt x="177" y="669"/>
                </a:cubicBezTo>
                <a:moveTo>
                  <a:pt x="175" y="677"/>
                </a:moveTo>
                <a:cubicBezTo>
                  <a:pt x="174" y="678"/>
                  <a:pt x="174" y="678"/>
                  <a:pt x="173" y="679"/>
                </a:cubicBezTo>
                <a:cubicBezTo>
                  <a:pt x="174" y="679"/>
                  <a:pt x="174" y="678"/>
                  <a:pt x="174" y="678"/>
                </a:cubicBezTo>
                <a:cubicBezTo>
                  <a:pt x="174" y="678"/>
                  <a:pt x="174" y="677"/>
                  <a:pt x="175" y="677"/>
                </a:cubicBezTo>
                <a:moveTo>
                  <a:pt x="173" y="677"/>
                </a:moveTo>
                <a:cubicBezTo>
                  <a:pt x="172" y="678"/>
                  <a:pt x="170" y="679"/>
                  <a:pt x="169" y="681"/>
                </a:cubicBezTo>
                <a:cubicBezTo>
                  <a:pt x="169" y="680"/>
                  <a:pt x="169" y="679"/>
                  <a:pt x="169" y="678"/>
                </a:cubicBezTo>
                <a:cubicBezTo>
                  <a:pt x="171" y="676"/>
                  <a:pt x="172" y="675"/>
                  <a:pt x="174" y="673"/>
                </a:cubicBezTo>
                <a:cubicBezTo>
                  <a:pt x="174" y="674"/>
                  <a:pt x="173" y="676"/>
                  <a:pt x="173" y="677"/>
                </a:cubicBezTo>
                <a:moveTo>
                  <a:pt x="167" y="697"/>
                </a:moveTo>
                <a:cubicBezTo>
                  <a:pt x="166" y="697"/>
                  <a:pt x="166" y="698"/>
                  <a:pt x="165" y="698"/>
                </a:cubicBezTo>
                <a:cubicBezTo>
                  <a:pt x="165" y="696"/>
                  <a:pt x="166" y="694"/>
                  <a:pt x="166" y="692"/>
                </a:cubicBezTo>
                <a:cubicBezTo>
                  <a:pt x="168" y="689"/>
                  <a:pt x="170" y="686"/>
                  <a:pt x="172" y="683"/>
                </a:cubicBezTo>
                <a:cubicBezTo>
                  <a:pt x="171" y="687"/>
                  <a:pt x="170" y="690"/>
                  <a:pt x="169" y="694"/>
                </a:cubicBezTo>
                <a:cubicBezTo>
                  <a:pt x="169" y="695"/>
                  <a:pt x="168" y="696"/>
                  <a:pt x="167" y="697"/>
                </a:cubicBezTo>
                <a:moveTo>
                  <a:pt x="169" y="696"/>
                </a:moveTo>
                <a:cubicBezTo>
                  <a:pt x="169" y="696"/>
                  <a:pt x="169" y="696"/>
                  <a:pt x="169" y="696"/>
                </a:cubicBezTo>
                <a:cubicBezTo>
                  <a:pt x="169" y="696"/>
                  <a:pt x="169" y="696"/>
                  <a:pt x="169" y="696"/>
                </a:cubicBezTo>
                <a:close/>
                <a:moveTo>
                  <a:pt x="167" y="699"/>
                </a:moveTo>
                <a:cubicBezTo>
                  <a:pt x="167" y="698"/>
                  <a:pt x="168" y="698"/>
                  <a:pt x="168" y="697"/>
                </a:cubicBezTo>
                <a:cubicBezTo>
                  <a:pt x="168" y="697"/>
                  <a:pt x="168" y="697"/>
                  <a:pt x="169" y="697"/>
                </a:cubicBezTo>
                <a:cubicBezTo>
                  <a:pt x="169" y="698"/>
                  <a:pt x="169" y="698"/>
                  <a:pt x="168" y="699"/>
                </a:cubicBezTo>
                <a:cubicBezTo>
                  <a:pt x="168" y="699"/>
                  <a:pt x="167" y="699"/>
                  <a:pt x="167" y="699"/>
                </a:cubicBezTo>
                <a:moveTo>
                  <a:pt x="168" y="705"/>
                </a:moveTo>
                <a:cubicBezTo>
                  <a:pt x="168" y="706"/>
                  <a:pt x="168" y="706"/>
                  <a:pt x="168" y="706"/>
                </a:cubicBezTo>
                <a:cubicBezTo>
                  <a:pt x="168" y="705"/>
                  <a:pt x="168" y="705"/>
                  <a:pt x="168" y="705"/>
                </a:cubicBezTo>
                <a:close/>
                <a:moveTo>
                  <a:pt x="166" y="699"/>
                </a:moveTo>
                <a:cubicBezTo>
                  <a:pt x="166" y="699"/>
                  <a:pt x="166" y="699"/>
                  <a:pt x="166" y="699"/>
                </a:cubicBezTo>
                <a:cubicBezTo>
                  <a:pt x="166" y="699"/>
                  <a:pt x="166" y="699"/>
                  <a:pt x="166" y="699"/>
                </a:cubicBezTo>
                <a:close/>
                <a:moveTo>
                  <a:pt x="162" y="698"/>
                </a:moveTo>
                <a:cubicBezTo>
                  <a:pt x="160" y="698"/>
                  <a:pt x="157" y="698"/>
                  <a:pt x="154" y="699"/>
                </a:cubicBezTo>
                <a:cubicBezTo>
                  <a:pt x="157" y="694"/>
                  <a:pt x="160" y="690"/>
                  <a:pt x="163" y="687"/>
                </a:cubicBezTo>
                <a:cubicBezTo>
                  <a:pt x="164" y="685"/>
                  <a:pt x="166" y="684"/>
                  <a:pt x="167" y="683"/>
                </a:cubicBezTo>
                <a:cubicBezTo>
                  <a:pt x="166" y="687"/>
                  <a:pt x="166" y="690"/>
                  <a:pt x="165" y="694"/>
                </a:cubicBezTo>
                <a:cubicBezTo>
                  <a:pt x="164" y="695"/>
                  <a:pt x="163" y="697"/>
                  <a:pt x="162" y="698"/>
                </a:cubicBezTo>
                <a:moveTo>
                  <a:pt x="164" y="697"/>
                </a:moveTo>
                <a:cubicBezTo>
                  <a:pt x="164" y="697"/>
                  <a:pt x="164" y="698"/>
                  <a:pt x="163" y="699"/>
                </a:cubicBezTo>
                <a:cubicBezTo>
                  <a:pt x="163" y="699"/>
                  <a:pt x="163" y="699"/>
                  <a:pt x="163" y="699"/>
                </a:cubicBezTo>
                <a:cubicBezTo>
                  <a:pt x="163" y="698"/>
                  <a:pt x="164" y="697"/>
                  <a:pt x="164" y="697"/>
                </a:cubicBezTo>
                <a:moveTo>
                  <a:pt x="149" y="706"/>
                </a:moveTo>
                <a:cubicBezTo>
                  <a:pt x="151" y="706"/>
                  <a:pt x="153" y="705"/>
                  <a:pt x="154" y="705"/>
                </a:cubicBezTo>
                <a:cubicBezTo>
                  <a:pt x="152" y="707"/>
                  <a:pt x="149" y="709"/>
                  <a:pt x="147" y="711"/>
                </a:cubicBezTo>
                <a:cubicBezTo>
                  <a:pt x="147" y="711"/>
                  <a:pt x="146" y="711"/>
                  <a:pt x="146" y="711"/>
                </a:cubicBezTo>
                <a:cubicBezTo>
                  <a:pt x="147" y="709"/>
                  <a:pt x="148" y="707"/>
                  <a:pt x="149" y="706"/>
                </a:cubicBezTo>
                <a:moveTo>
                  <a:pt x="145" y="699"/>
                </a:moveTo>
                <a:cubicBezTo>
                  <a:pt x="149" y="694"/>
                  <a:pt x="154" y="689"/>
                  <a:pt x="159" y="684"/>
                </a:cubicBezTo>
                <a:cubicBezTo>
                  <a:pt x="156" y="689"/>
                  <a:pt x="152" y="694"/>
                  <a:pt x="149" y="698"/>
                </a:cubicBezTo>
                <a:cubicBezTo>
                  <a:pt x="149" y="699"/>
                  <a:pt x="149" y="699"/>
                  <a:pt x="149" y="699"/>
                </a:cubicBezTo>
                <a:cubicBezTo>
                  <a:pt x="147" y="699"/>
                  <a:pt x="146" y="699"/>
                  <a:pt x="145" y="699"/>
                </a:cubicBezTo>
                <a:moveTo>
                  <a:pt x="156" y="705"/>
                </a:moveTo>
                <a:cubicBezTo>
                  <a:pt x="157" y="705"/>
                  <a:pt x="158" y="705"/>
                  <a:pt x="159" y="705"/>
                </a:cubicBezTo>
                <a:cubicBezTo>
                  <a:pt x="158" y="707"/>
                  <a:pt x="157" y="710"/>
                  <a:pt x="155" y="712"/>
                </a:cubicBezTo>
                <a:cubicBezTo>
                  <a:pt x="153" y="711"/>
                  <a:pt x="151" y="711"/>
                  <a:pt x="148" y="711"/>
                </a:cubicBezTo>
                <a:cubicBezTo>
                  <a:pt x="151" y="709"/>
                  <a:pt x="153" y="707"/>
                  <a:pt x="156" y="705"/>
                </a:cubicBezTo>
                <a:moveTo>
                  <a:pt x="160" y="705"/>
                </a:moveTo>
                <a:cubicBezTo>
                  <a:pt x="160" y="705"/>
                  <a:pt x="161" y="705"/>
                  <a:pt x="161" y="705"/>
                </a:cubicBezTo>
                <a:cubicBezTo>
                  <a:pt x="160" y="707"/>
                  <a:pt x="158" y="709"/>
                  <a:pt x="157" y="711"/>
                </a:cubicBezTo>
                <a:cubicBezTo>
                  <a:pt x="158" y="709"/>
                  <a:pt x="159" y="707"/>
                  <a:pt x="160" y="705"/>
                </a:cubicBezTo>
                <a:moveTo>
                  <a:pt x="165" y="684"/>
                </a:moveTo>
                <a:cubicBezTo>
                  <a:pt x="166" y="683"/>
                  <a:pt x="167" y="681"/>
                  <a:pt x="168" y="680"/>
                </a:cubicBezTo>
                <a:cubicBezTo>
                  <a:pt x="168" y="681"/>
                  <a:pt x="168" y="681"/>
                  <a:pt x="167" y="682"/>
                </a:cubicBezTo>
                <a:cubicBezTo>
                  <a:pt x="167" y="682"/>
                  <a:pt x="166" y="683"/>
                  <a:pt x="165" y="684"/>
                </a:cubicBezTo>
                <a:moveTo>
                  <a:pt x="167" y="690"/>
                </a:moveTo>
                <a:cubicBezTo>
                  <a:pt x="168" y="687"/>
                  <a:pt x="168" y="684"/>
                  <a:pt x="169" y="682"/>
                </a:cubicBezTo>
                <a:cubicBezTo>
                  <a:pt x="170" y="681"/>
                  <a:pt x="171" y="680"/>
                  <a:pt x="173" y="679"/>
                </a:cubicBezTo>
                <a:cubicBezTo>
                  <a:pt x="173" y="679"/>
                  <a:pt x="172" y="680"/>
                  <a:pt x="172" y="681"/>
                </a:cubicBezTo>
                <a:cubicBezTo>
                  <a:pt x="171" y="683"/>
                  <a:pt x="169" y="686"/>
                  <a:pt x="167" y="690"/>
                </a:cubicBezTo>
                <a:moveTo>
                  <a:pt x="170" y="670"/>
                </a:moveTo>
                <a:cubicBezTo>
                  <a:pt x="170" y="671"/>
                  <a:pt x="170" y="671"/>
                  <a:pt x="170" y="671"/>
                </a:cubicBezTo>
                <a:cubicBezTo>
                  <a:pt x="167" y="675"/>
                  <a:pt x="164" y="678"/>
                  <a:pt x="162" y="681"/>
                </a:cubicBezTo>
                <a:cubicBezTo>
                  <a:pt x="155" y="687"/>
                  <a:pt x="149" y="693"/>
                  <a:pt x="144" y="699"/>
                </a:cubicBezTo>
                <a:cubicBezTo>
                  <a:pt x="140" y="699"/>
                  <a:pt x="136" y="700"/>
                  <a:pt x="132" y="701"/>
                </a:cubicBezTo>
                <a:cubicBezTo>
                  <a:pt x="136" y="693"/>
                  <a:pt x="141" y="686"/>
                  <a:pt x="145" y="680"/>
                </a:cubicBezTo>
                <a:cubicBezTo>
                  <a:pt x="149" y="675"/>
                  <a:pt x="152" y="670"/>
                  <a:pt x="156" y="666"/>
                </a:cubicBezTo>
                <a:cubicBezTo>
                  <a:pt x="160" y="661"/>
                  <a:pt x="165" y="657"/>
                  <a:pt x="170" y="653"/>
                </a:cubicBezTo>
                <a:cubicBezTo>
                  <a:pt x="170" y="655"/>
                  <a:pt x="170" y="657"/>
                  <a:pt x="170" y="658"/>
                </a:cubicBezTo>
                <a:cubicBezTo>
                  <a:pt x="170" y="662"/>
                  <a:pt x="170" y="666"/>
                  <a:pt x="170" y="670"/>
                </a:cubicBezTo>
                <a:moveTo>
                  <a:pt x="142" y="706"/>
                </a:moveTo>
                <a:cubicBezTo>
                  <a:pt x="144" y="706"/>
                  <a:pt x="144" y="706"/>
                  <a:pt x="144" y="706"/>
                </a:cubicBezTo>
                <a:cubicBezTo>
                  <a:pt x="143" y="708"/>
                  <a:pt x="142" y="709"/>
                  <a:pt x="141" y="711"/>
                </a:cubicBezTo>
                <a:cubicBezTo>
                  <a:pt x="140" y="711"/>
                  <a:pt x="138" y="711"/>
                  <a:pt x="137" y="711"/>
                </a:cubicBezTo>
                <a:cubicBezTo>
                  <a:pt x="139" y="709"/>
                  <a:pt x="140" y="708"/>
                  <a:pt x="142" y="706"/>
                </a:cubicBezTo>
                <a:moveTo>
                  <a:pt x="136" y="711"/>
                </a:moveTo>
                <a:cubicBezTo>
                  <a:pt x="135" y="711"/>
                  <a:pt x="134" y="711"/>
                  <a:pt x="134" y="711"/>
                </a:cubicBezTo>
                <a:cubicBezTo>
                  <a:pt x="135" y="710"/>
                  <a:pt x="136" y="708"/>
                  <a:pt x="137" y="707"/>
                </a:cubicBezTo>
                <a:cubicBezTo>
                  <a:pt x="138" y="707"/>
                  <a:pt x="140" y="707"/>
                  <a:pt x="141" y="707"/>
                </a:cubicBezTo>
                <a:cubicBezTo>
                  <a:pt x="139" y="708"/>
                  <a:pt x="138" y="709"/>
                  <a:pt x="136" y="711"/>
                </a:cubicBezTo>
                <a:moveTo>
                  <a:pt x="131" y="701"/>
                </a:moveTo>
                <a:cubicBezTo>
                  <a:pt x="129" y="702"/>
                  <a:pt x="128" y="702"/>
                  <a:pt x="127" y="702"/>
                </a:cubicBezTo>
                <a:cubicBezTo>
                  <a:pt x="133" y="693"/>
                  <a:pt x="139" y="684"/>
                  <a:pt x="146" y="676"/>
                </a:cubicBezTo>
                <a:cubicBezTo>
                  <a:pt x="148" y="674"/>
                  <a:pt x="150" y="672"/>
                  <a:pt x="152" y="670"/>
                </a:cubicBezTo>
                <a:cubicBezTo>
                  <a:pt x="145" y="679"/>
                  <a:pt x="138" y="690"/>
                  <a:pt x="131" y="701"/>
                </a:cubicBezTo>
                <a:moveTo>
                  <a:pt x="136" y="707"/>
                </a:moveTo>
                <a:cubicBezTo>
                  <a:pt x="135" y="709"/>
                  <a:pt x="134" y="710"/>
                  <a:pt x="133" y="711"/>
                </a:cubicBezTo>
                <a:cubicBezTo>
                  <a:pt x="130" y="711"/>
                  <a:pt x="128" y="712"/>
                  <a:pt x="125" y="712"/>
                </a:cubicBezTo>
                <a:cubicBezTo>
                  <a:pt x="125" y="712"/>
                  <a:pt x="126" y="711"/>
                  <a:pt x="126" y="710"/>
                </a:cubicBezTo>
                <a:cubicBezTo>
                  <a:pt x="129" y="709"/>
                  <a:pt x="133" y="708"/>
                  <a:pt x="136" y="707"/>
                </a:cubicBezTo>
                <a:moveTo>
                  <a:pt x="132" y="714"/>
                </a:moveTo>
                <a:cubicBezTo>
                  <a:pt x="132" y="714"/>
                  <a:pt x="131" y="715"/>
                  <a:pt x="130" y="715"/>
                </a:cubicBezTo>
                <a:cubicBezTo>
                  <a:pt x="131" y="715"/>
                  <a:pt x="131" y="714"/>
                  <a:pt x="132" y="714"/>
                </a:cubicBezTo>
                <a:close/>
                <a:moveTo>
                  <a:pt x="130" y="714"/>
                </a:moveTo>
                <a:cubicBezTo>
                  <a:pt x="129" y="715"/>
                  <a:pt x="128" y="716"/>
                  <a:pt x="127" y="718"/>
                </a:cubicBezTo>
                <a:cubicBezTo>
                  <a:pt x="126" y="718"/>
                  <a:pt x="126" y="719"/>
                  <a:pt x="125" y="720"/>
                </a:cubicBezTo>
                <a:cubicBezTo>
                  <a:pt x="125" y="720"/>
                  <a:pt x="125" y="720"/>
                  <a:pt x="125" y="720"/>
                </a:cubicBezTo>
                <a:cubicBezTo>
                  <a:pt x="125" y="720"/>
                  <a:pt x="125" y="720"/>
                  <a:pt x="125" y="720"/>
                </a:cubicBezTo>
                <a:cubicBezTo>
                  <a:pt x="122" y="722"/>
                  <a:pt x="120" y="725"/>
                  <a:pt x="117" y="728"/>
                </a:cubicBezTo>
                <a:cubicBezTo>
                  <a:pt x="119" y="723"/>
                  <a:pt x="121" y="719"/>
                  <a:pt x="124" y="715"/>
                </a:cubicBezTo>
                <a:cubicBezTo>
                  <a:pt x="126" y="715"/>
                  <a:pt x="128" y="714"/>
                  <a:pt x="130" y="714"/>
                </a:cubicBezTo>
                <a:moveTo>
                  <a:pt x="116" y="730"/>
                </a:moveTo>
                <a:cubicBezTo>
                  <a:pt x="119" y="727"/>
                  <a:pt x="122" y="724"/>
                  <a:pt x="125" y="721"/>
                </a:cubicBezTo>
                <a:cubicBezTo>
                  <a:pt x="121" y="726"/>
                  <a:pt x="117" y="731"/>
                  <a:pt x="113" y="736"/>
                </a:cubicBezTo>
                <a:cubicBezTo>
                  <a:pt x="114" y="734"/>
                  <a:pt x="115" y="732"/>
                  <a:pt x="116" y="730"/>
                </a:cubicBezTo>
                <a:moveTo>
                  <a:pt x="111" y="739"/>
                </a:moveTo>
                <a:cubicBezTo>
                  <a:pt x="111" y="739"/>
                  <a:pt x="111" y="739"/>
                  <a:pt x="111" y="739"/>
                </a:cubicBezTo>
                <a:cubicBezTo>
                  <a:pt x="111" y="739"/>
                  <a:pt x="111" y="738"/>
                  <a:pt x="111" y="737"/>
                </a:cubicBezTo>
                <a:cubicBezTo>
                  <a:pt x="111" y="736"/>
                  <a:pt x="111" y="736"/>
                  <a:pt x="111" y="736"/>
                </a:cubicBezTo>
                <a:cubicBezTo>
                  <a:pt x="112" y="735"/>
                  <a:pt x="113" y="734"/>
                  <a:pt x="114" y="733"/>
                </a:cubicBezTo>
                <a:cubicBezTo>
                  <a:pt x="113" y="735"/>
                  <a:pt x="112" y="737"/>
                  <a:pt x="111" y="739"/>
                </a:cubicBezTo>
                <a:moveTo>
                  <a:pt x="124" y="712"/>
                </a:moveTo>
                <a:cubicBezTo>
                  <a:pt x="123" y="713"/>
                  <a:pt x="122" y="713"/>
                  <a:pt x="121" y="713"/>
                </a:cubicBezTo>
                <a:cubicBezTo>
                  <a:pt x="121" y="713"/>
                  <a:pt x="122" y="712"/>
                  <a:pt x="122" y="712"/>
                </a:cubicBezTo>
                <a:cubicBezTo>
                  <a:pt x="123" y="712"/>
                  <a:pt x="124" y="711"/>
                  <a:pt x="125" y="711"/>
                </a:cubicBezTo>
                <a:cubicBezTo>
                  <a:pt x="125" y="711"/>
                  <a:pt x="124" y="712"/>
                  <a:pt x="124" y="712"/>
                </a:cubicBezTo>
                <a:moveTo>
                  <a:pt x="123" y="715"/>
                </a:moveTo>
                <a:cubicBezTo>
                  <a:pt x="120" y="720"/>
                  <a:pt x="118" y="725"/>
                  <a:pt x="115" y="730"/>
                </a:cubicBezTo>
                <a:cubicBezTo>
                  <a:pt x="114" y="731"/>
                  <a:pt x="113" y="732"/>
                  <a:pt x="112" y="733"/>
                </a:cubicBezTo>
                <a:cubicBezTo>
                  <a:pt x="115" y="728"/>
                  <a:pt x="117" y="722"/>
                  <a:pt x="120" y="716"/>
                </a:cubicBezTo>
                <a:cubicBezTo>
                  <a:pt x="121" y="716"/>
                  <a:pt x="122" y="716"/>
                  <a:pt x="123" y="715"/>
                </a:cubicBezTo>
                <a:moveTo>
                  <a:pt x="109" y="743"/>
                </a:moveTo>
                <a:cubicBezTo>
                  <a:pt x="109" y="743"/>
                  <a:pt x="109" y="743"/>
                  <a:pt x="109" y="744"/>
                </a:cubicBezTo>
                <a:cubicBezTo>
                  <a:pt x="109" y="745"/>
                  <a:pt x="108" y="747"/>
                  <a:pt x="107" y="748"/>
                </a:cubicBezTo>
                <a:cubicBezTo>
                  <a:pt x="108" y="747"/>
                  <a:pt x="108" y="745"/>
                  <a:pt x="109" y="743"/>
                </a:cubicBezTo>
                <a:close/>
                <a:moveTo>
                  <a:pt x="105" y="758"/>
                </a:moveTo>
                <a:cubicBezTo>
                  <a:pt x="106" y="754"/>
                  <a:pt x="107" y="751"/>
                  <a:pt x="109" y="748"/>
                </a:cubicBezTo>
                <a:cubicBezTo>
                  <a:pt x="108" y="751"/>
                  <a:pt x="107" y="754"/>
                  <a:pt x="107" y="757"/>
                </a:cubicBezTo>
                <a:cubicBezTo>
                  <a:pt x="106" y="758"/>
                  <a:pt x="105" y="759"/>
                  <a:pt x="104" y="760"/>
                </a:cubicBezTo>
                <a:cubicBezTo>
                  <a:pt x="104" y="759"/>
                  <a:pt x="105" y="759"/>
                  <a:pt x="105" y="758"/>
                </a:cubicBezTo>
                <a:moveTo>
                  <a:pt x="110" y="744"/>
                </a:moveTo>
                <a:cubicBezTo>
                  <a:pt x="111" y="742"/>
                  <a:pt x="111" y="741"/>
                  <a:pt x="112" y="739"/>
                </a:cubicBezTo>
                <a:cubicBezTo>
                  <a:pt x="117" y="732"/>
                  <a:pt x="122" y="725"/>
                  <a:pt x="128" y="718"/>
                </a:cubicBezTo>
                <a:cubicBezTo>
                  <a:pt x="130" y="717"/>
                  <a:pt x="132" y="715"/>
                  <a:pt x="134" y="714"/>
                </a:cubicBezTo>
                <a:cubicBezTo>
                  <a:pt x="136" y="713"/>
                  <a:pt x="137" y="713"/>
                  <a:pt x="139" y="713"/>
                </a:cubicBezTo>
                <a:cubicBezTo>
                  <a:pt x="137" y="717"/>
                  <a:pt x="134" y="721"/>
                  <a:pt x="132" y="725"/>
                </a:cubicBezTo>
                <a:cubicBezTo>
                  <a:pt x="124" y="734"/>
                  <a:pt x="116" y="743"/>
                  <a:pt x="109" y="752"/>
                </a:cubicBezTo>
                <a:cubicBezTo>
                  <a:pt x="109" y="753"/>
                  <a:pt x="108" y="754"/>
                  <a:pt x="108" y="755"/>
                </a:cubicBezTo>
                <a:cubicBezTo>
                  <a:pt x="109" y="751"/>
                  <a:pt x="109" y="748"/>
                  <a:pt x="110" y="744"/>
                </a:cubicBezTo>
                <a:moveTo>
                  <a:pt x="143" y="715"/>
                </a:moveTo>
                <a:cubicBezTo>
                  <a:pt x="144" y="715"/>
                  <a:pt x="145" y="714"/>
                  <a:pt x="146" y="713"/>
                </a:cubicBezTo>
                <a:cubicBezTo>
                  <a:pt x="149" y="713"/>
                  <a:pt x="152" y="714"/>
                  <a:pt x="154" y="714"/>
                </a:cubicBezTo>
                <a:cubicBezTo>
                  <a:pt x="154" y="715"/>
                  <a:pt x="154" y="715"/>
                  <a:pt x="154" y="715"/>
                </a:cubicBezTo>
                <a:cubicBezTo>
                  <a:pt x="151" y="719"/>
                  <a:pt x="148" y="724"/>
                  <a:pt x="145" y="728"/>
                </a:cubicBezTo>
                <a:cubicBezTo>
                  <a:pt x="131" y="744"/>
                  <a:pt x="119" y="761"/>
                  <a:pt x="110" y="780"/>
                </a:cubicBezTo>
                <a:cubicBezTo>
                  <a:pt x="119" y="757"/>
                  <a:pt x="130" y="736"/>
                  <a:pt x="143" y="715"/>
                </a:cubicBezTo>
                <a:moveTo>
                  <a:pt x="153" y="718"/>
                </a:moveTo>
                <a:cubicBezTo>
                  <a:pt x="152" y="719"/>
                  <a:pt x="152" y="720"/>
                  <a:pt x="151" y="721"/>
                </a:cubicBezTo>
                <a:cubicBezTo>
                  <a:pt x="150" y="722"/>
                  <a:pt x="149" y="723"/>
                  <a:pt x="148" y="724"/>
                </a:cubicBezTo>
                <a:cubicBezTo>
                  <a:pt x="150" y="722"/>
                  <a:pt x="151" y="720"/>
                  <a:pt x="153" y="718"/>
                </a:cubicBezTo>
                <a:moveTo>
                  <a:pt x="149" y="728"/>
                </a:moveTo>
                <a:cubicBezTo>
                  <a:pt x="151" y="726"/>
                  <a:pt x="153" y="724"/>
                  <a:pt x="155" y="721"/>
                </a:cubicBezTo>
                <a:cubicBezTo>
                  <a:pt x="151" y="732"/>
                  <a:pt x="146" y="742"/>
                  <a:pt x="140" y="751"/>
                </a:cubicBezTo>
                <a:cubicBezTo>
                  <a:pt x="143" y="743"/>
                  <a:pt x="146" y="735"/>
                  <a:pt x="149" y="728"/>
                </a:cubicBezTo>
                <a:moveTo>
                  <a:pt x="153" y="719"/>
                </a:moveTo>
                <a:cubicBezTo>
                  <a:pt x="153" y="718"/>
                  <a:pt x="154" y="716"/>
                  <a:pt x="155" y="715"/>
                </a:cubicBezTo>
                <a:cubicBezTo>
                  <a:pt x="155" y="714"/>
                  <a:pt x="155" y="714"/>
                  <a:pt x="155" y="714"/>
                </a:cubicBezTo>
                <a:cubicBezTo>
                  <a:pt x="156" y="714"/>
                  <a:pt x="157" y="714"/>
                  <a:pt x="158" y="714"/>
                </a:cubicBezTo>
                <a:cubicBezTo>
                  <a:pt x="156" y="716"/>
                  <a:pt x="154" y="718"/>
                  <a:pt x="153" y="719"/>
                </a:cubicBezTo>
                <a:moveTo>
                  <a:pt x="157" y="712"/>
                </a:moveTo>
                <a:cubicBezTo>
                  <a:pt x="158" y="710"/>
                  <a:pt x="160" y="708"/>
                  <a:pt x="161" y="706"/>
                </a:cubicBezTo>
                <a:cubicBezTo>
                  <a:pt x="161" y="707"/>
                  <a:pt x="161" y="707"/>
                  <a:pt x="161" y="707"/>
                </a:cubicBezTo>
                <a:cubicBezTo>
                  <a:pt x="160" y="709"/>
                  <a:pt x="160" y="711"/>
                  <a:pt x="159" y="712"/>
                </a:cubicBezTo>
                <a:cubicBezTo>
                  <a:pt x="158" y="712"/>
                  <a:pt x="158" y="712"/>
                  <a:pt x="157" y="712"/>
                </a:cubicBezTo>
                <a:moveTo>
                  <a:pt x="162" y="708"/>
                </a:moveTo>
                <a:cubicBezTo>
                  <a:pt x="162" y="707"/>
                  <a:pt x="162" y="706"/>
                  <a:pt x="162" y="705"/>
                </a:cubicBezTo>
                <a:cubicBezTo>
                  <a:pt x="164" y="705"/>
                  <a:pt x="165" y="705"/>
                  <a:pt x="167" y="705"/>
                </a:cubicBezTo>
                <a:cubicBezTo>
                  <a:pt x="167" y="706"/>
                  <a:pt x="167" y="706"/>
                  <a:pt x="167" y="707"/>
                </a:cubicBezTo>
                <a:cubicBezTo>
                  <a:pt x="164" y="709"/>
                  <a:pt x="162" y="710"/>
                  <a:pt x="160" y="712"/>
                </a:cubicBezTo>
                <a:cubicBezTo>
                  <a:pt x="161" y="711"/>
                  <a:pt x="161" y="709"/>
                  <a:pt x="162" y="708"/>
                </a:cubicBezTo>
                <a:moveTo>
                  <a:pt x="165" y="712"/>
                </a:moveTo>
                <a:cubicBezTo>
                  <a:pt x="165" y="712"/>
                  <a:pt x="165" y="713"/>
                  <a:pt x="165" y="713"/>
                </a:cubicBezTo>
                <a:cubicBezTo>
                  <a:pt x="165" y="714"/>
                  <a:pt x="165" y="714"/>
                  <a:pt x="165" y="714"/>
                </a:cubicBezTo>
                <a:cubicBezTo>
                  <a:pt x="164" y="714"/>
                  <a:pt x="164" y="713"/>
                  <a:pt x="164" y="713"/>
                </a:cubicBezTo>
                <a:cubicBezTo>
                  <a:pt x="164" y="713"/>
                  <a:pt x="165" y="712"/>
                  <a:pt x="165" y="712"/>
                </a:cubicBezTo>
                <a:moveTo>
                  <a:pt x="165" y="716"/>
                </a:moveTo>
                <a:cubicBezTo>
                  <a:pt x="167" y="716"/>
                  <a:pt x="169" y="717"/>
                  <a:pt x="170" y="717"/>
                </a:cubicBezTo>
                <a:cubicBezTo>
                  <a:pt x="173" y="718"/>
                  <a:pt x="175" y="719"/>
                  <a:pt x="177" y="720"/>
                </a:cubicBezTo>
                <a:cubicBezTo>
                  <a:pt x="175" y="724"/>
                  <a:pt x="172" y="727"/>
                  <a:pt x="170" y="731"/>
                </a:cubicBezTo>
                <a:cubicBezTo>
                  <a:pt x="164" y="740"/>
                  <a:pt x="158" y="749"/>
                  <a:pt x="151" y="757"/>
                </a:cubicBezTo>
                <a:cubicBezTo>
                  <a:pt x="151" y="757"/>
                  <a:pt x="151" y="756"/>
                  <a:pt x="151" y="755"/>
                </a:cubicBezTo>
                <a:cubicBezTo>
                  <a:pt x="157" y="743"/>
                  <a:pt x="161" y="730"/>
                  <a:pt x="165" y="716"/>
                </a:cubicBezTo>
                <a:moveTo>
                  <a:pt x="171" y="715"/>
                </a:moveTo>
                <a:cubicBezTo>
                  <a:pt x="169" y="715"/>
                  <a:pt x="167" y="714"/>
                  <a:pt x="166" y="714"/>
                </a:cubicBezTo>
                <a:cubicBezTo>
                  <a:pt x="166" y="713"/>
                  <a:pt x="166" y="712"/>
                  <a:pt x="166" y="711"/>
                </a:cubicBezTo>
                <a:cubicBezTo>
                  <a:pt x="168" y="709"/>
                  <a:pt x="170" y="707"/>
                  <a:pt x="173" y="705"/>
                </a:cubicBezTo>
                <a:cubicBezTo>
                  <a:pt x="176" y="706"/>
                  <a:pt x="180" y="706"/>
                  <a:pt x="183" y="706"/>
                </a:cubicBezTo>
                <a:cubicBezTo>
                  <a:pt x="182" y="710"/>
                  <a:pt x="180" y="714"/>
                  <a:pt x="178" y="718"/>
                </a:cubicBezTo>
                <a:cubicBezTo>
                  <a:pt x="176" y="717"/>
                  <a:pt x="173" y="716"/>
                  <a:pt x="171" y="715"/>
                </a:cubicBezTo>
                <a:moveTo>
                  <a:pt x="180" y="700"/>
                </a:moveTo>
                <a:cubicBezTo>
                  <a:pt x="183" y="698"/>
                  <a:pt x="185" y="696"/>
                  <a:pt x="188" y="694"/>
                </a:cubicBezTo>
                <a:cubicBezTo>
                  <a:pt x="187" y="696"/>
                  <a:pt x="187" y="698"/>
                  <a:pt x="186" y="700"/>
                </a:cubicBezTo>
                <a:cubicBezTo>
                  <a:pt x="184" y="700"/>
                  <a:pt x="182" y="700"/>
                  <a:pt x="180" y="700"/>
                </a:cubicBezTo>
                <a:moveTo>
                  <a:pt x="176" y="699"/>
                </a:moveTo>
                <a:cubicBezTo>
                  <a:pt x="174" y="699"/>
                  <a:pt x="171" y="699"/>
                  <a:pt x="169" y="699"/>
                </a:cubicBezTo>
                <a:cubicBezTo>
                  <a:pt x="169" y="698"/>
                  <a:pt x="170" y="697"/>
                  <a:pt x="170" y="697"/>
                </a:cubicBezTo>
                <a:cubicBezTo>
                  <a:pt x="176" y="693"/>
                  <a:pt x="183" y="690"/>
                  <a:pt x="190" y="688"/>
                </a:cubicBezTo>
                <a:cubicBezTo>
                  <a:pt x="190" y="689"/>
                  <a:pt x="190" y="689"/>
                  <a:pt x="189" y="690"/>
                </a:cubicBezTo>
                <a:cubicBezTo>
                  <a:pt x="185" y="693"/>
                  <a:pt x="180" y="696"/>
                  <a:pt x="176" y="699"/>
                </a:cubicBezTo>
                <a:moveTo>
                  <a:pt x="170" y="695"/>
                </a:moveTo>
                <a:cubicBezTo>
                  <a:pt x="170" y="695"/>
                  <a:pt x="170" y="695"/>
                  <a:pt x="170" y="695"/>
                </a:cubicBezTo>
                <a:cubicBezTo>
                  <a:pt x="178" y="685"/>
                  <a:pt x="186" y="675"/>
                  <a:pt x="195" y="665"/>
                </a:cubicBezTo>
                <a:cubicBezTo>
                  <a:pt x="194" y="673"/>
                  <a:pt x="192" y="680"/>
                  <a:pt x="190" y="687"/>
                </a:cubicBezTo>
                <a:cubicBezTo>
                  <a:pt x="183" y="689"/>
                  <a:pt x="176" y="692"/>
                  <a:pt x="170" y="695"/>
                </a:cubicBezTo>
                <a:moveTo>
                  <a:pt x="171" y="693"/>
                </a:moveTo>
                <a:cubicBezTo>
                  <a:pt x="171" y="689"/>
                  <a:pt x="172" y="685"/>
                  <a:pt x="173" y="681"/>
                </a:cubicBezTo>
                <a:cubicBezTo>
                  <a:pt x="174" y="679"/>
                  <a:pt x="175" y="677"/>
                  <a:pt x="177" y="676"/>
                </a:cubicBezTo>
                <a:cubicBezTo>
                  <a:pt x="183" y="671"/>
                  <a:pt x="189" y="667"/>
                  <a:pt x="195" y="664"/>
                </a:cubicBezTo>
                <a:cubicBezTo>
                  <a:pt x="186" y="674"/>
                  <a:pt x="178" y="683"/>
                  <a:pt x="171" y="693"/>
                </a:cubicBezTo>
                <a:moveTo>
                  <a:pt x="178" y="674"/>
                </a:moveTo>
                <a:cubicBezTo>
                  <a:pt x="178" y="673"/>
                  <a:pt x="179" y="672"/>
                  <a:pt x="179" y="672"/>
                </a:cubicBezTo>
                <a:cubicBezTo>
                  <a:pt x="182" y="668"/>
                  <a:pt x="184" y="666"/>
                  <a:pt x="185" y="664"/>
                </a:cubicBezTo>
                <a:cubicBezTo>
                  <a:pt x="186" y="662"/>
                  <a:pt x="187" y="662"/>
                  <a:pt x="187" y="662"/>
                </a:cubicBezTo>
                <a:cubicBezTo>
                  <a:pt x="187" y="662"/>
                  <a:pt x="187" y="662"/>
                  <a:pt x="187" y="662"/>
                </a:cubicBezTo>
                <a:cubicBezTo>
                  <a:pt x="187" y="662"/>
                  <a:pt x="187" y="662"/>
                  <a:pt x="187" y="662"/>
                </a:cubicBezTo>
                <a:cubicBezTo>
                  <a:pt x="187" y="661"/>
                  <a:pt x="187" y="661"/>
                  <a:pt x="187" y="661"/>
                </a:cubicBezTo>
                <a:cubicBezTo>
                  <a:pt x="190" y="659"/>
                  <a:pt x="193" y="657"/>
                  <a:pt x="195" y="656"/>
                </a:cubicBezTo>
                <a:cubicBezTo>
                  <a:pt x="195" y="658"/>
                  <a:pt x="195" y="661"/>
                  <a:pt x="195" y="663"/>
                </a:cubicBezTo>
                <a:cubicBezTo>
                  <a:pt x="189" y="666"/>
                  <a:pt x="184" y="670"/>
                  <a:pt x="178" y="674"/>
                </a:cubicBezTo>
                <a:moveTo>
                  <a:pt x="189" y="659"/>
                </a:moveTo>
                <a:cubicBezTo>
                  <a:pt x="191" y="656"/>
                  <a:pt x="193" y="654"/>
                  <a:pt x="195" y="651"/>
                </a:cubicBezTo>
                <a:cubicBezTo>
                  <a:pt x="195" y="652"/>
                  <a:pt x="195" y="653"/>
                  <a:pt x="195" y="655"/>
                </a:cubicBezTo>
                <a:cubicBezTo>
                  <a:pt x="193" y="656"/>
                  <a:pt x="191" y="658"/>
                  <a:pt x="189" y="659"/>
                </a:cubicBezTo>
                <a:moveTo>
                  <a:pt x="187" y="661"/>
                </a:moveTo>
                <a:cubicBezTo>
                  <a:pt x="184" y="662"/>
                  <a:pt x="182" y="664"/>
                  <a:pt x="179" y="666"/>
                </a:cubicBezTo>
                <a:cubicBezTo>
                  <a:pt x="185" y="660"/>
                  <a:pt x="190" y="654"/>
                  <a:pt x="195" y="649"/>
                </a:cubicBezTo>
                <a:cubicBezTo>
                  <a:pt x="195" y="649"/>
                  <a:pt x="195" y="649"/>
                  <a:pt x="195" y="650"/>
                </a:cubicBezTo>
                <a:cubicBezTo>
                  <a:pt x="192" y="653"/>
                  <a:pt x="190" y="657"/>
                  <a:pt x="187" y="661"/>
                </a:cubicBezTo>
                <a:moveTo>
                  <a:pt x="267" y="517"/>
                </a:moveTo>
                <a:cubicBezTo>
                  <a:pt x="277" y="513"/>
                  <a:pt x="285" y="509"/>
                  <a:pt x="292" y="505"/>
                </a:cubicBezTo>
                <a:cubicBezTo>
                  <a:pt x="302" y="511"/>
                  <a:pt x="311" y="518"/>
                  <a:pt x="317" y="528"/>
                </a:cubicBezTo>
                <a:cubicBezTo>
                  <a:pt x="310" y="531"/>
                  <a:pt x="302" y="534"/>
                  <a:pt x="294" y="537"/>
                </a:cubicBezTo>
                <a:cubicBezTo>
                  <a:pt x="256" y="553"/>
                  <a:pt x="221" y="577"/>
                  <a:pt x="191" y="605"/>
                </a:cubicBezTo>
                <a:cubicBezTo>
                  <a:pt x="191" y="605"/>
                  <a:pt x="191" y="605"/>
                  <a:pt x="191" y="605"/>
                </a:cubicBezTo>
                <a:cubicBezTo>
                  <a:pt x="204" y="566"/>
                  <a:pt x="225" y="533"/>
                  <a:pt x="267" y="517"/>
                </a:cubicBezTo>
                <a:moveTo>
                  <a:pt x="189" y="612"/>
                </a:moveTo>
                <a:cubicBezTo>
                  <a:pt x="189" y="612"/>
                  <a:pt x="189" y="612"/>
                  <a:pt x="189" y="612"/>
                </a:cubicBezTo>
                <a:cubicBezTo>
                  <a:pt x="191" y="616"/>
                  <a:pt x="192" y="620"/>
                  <a:pt x="192" y="624"/>
                </a:cubicBezTo>
                <a:cubicBezTo>
                  <a:pt x="190" y="626"/>
                  <a:pt x="188" y="627"/>
                  <a:pt x="188" y="627"/>
                </a:cubicBezTo>
                <a:cubicBezTo>
                  <a:pt x="188" y="627"/>
                  <a:pt x="188" y="627"/>
                  <a:pt x="188" y="627"/>
                </a:cubicBezTo>
                <a:cubicBezTo>
                  <a:pt x="188" y="627"/>
                  <a:pt x="188" y="627"/>
                  <a:pt x="188" y="627"/>
                </a:cubicBezTo>
                <a:cubicBezTo>
                  <a:pt x="188" y="627"/>
                  <a:pt x="186" y="629"/>
                  <a:pt x="184" y="632"/>
                </a:cubicBezTo>
                <a:cubicBezTo>
                  <a:pt x="185" y="628"/>
                  <a:pt x="186" y="624"/>
                  <a:pt x="187" y="621"/>
                </a:cubicBezTo>
                <a:cubicBezTo>
                  <a:pt x="187" y="618"/>
                  <a:pt x="188" y="615"/>
                  <a:pt x="189" y="612"/>
                </a:cubicBezTo>
                <a:moveTo>
                  <a:pt x="174" y="628"/>
                </a:moveTo>
                <a:cubicBezTo>
                  <a:pt x="178" y="623"/>
                  <a:pt x="183" y="618"/>
                  <a:pt x="188" y="613"/>
                </a:cubicBezTo>
                <a:cubicBezTo>
                  <a:pt x="186" y="619"/>
                  <a:pt x="184" y="626"/>
                  <a:pt x="183" y="633"/>
                </a:cubicBezTo>
                <a:cubicBezTo>
                  <a:pt x="180" y="635"/>
                  <a:pt x="177" y="639"/>
                  <a:pt x="174" y="643"/>
                </a:cubicBezTo>
                <a:cubicBezTo>
                  <a:pt x="174" y="640"/>
                  <a:pt x="174" y="637"/>
                  <a:pt x="174" y="634"/>
                </a:cubicBezTo>
                <a:cubicBezTo>
                  <a:pt x="174" y="632"/>
                  <a:pt x="174" y="630"/>
                  <a:pt x="174" y="628"/>
                </a:cubicBezTo>
                <a:moveTo>
                  <a:pt x="174" y="644"/>
                </a:moveTo>
                <a:cubicBezTo>
                  <a:pt x="174" y="643"/>
                  <a:pt x="175" y="643"/>
                  <a:pt x="175" y="642"/>
                </a:cubicBezTo>
                <a:cubicBezTo>
                  <a:pt x="178" y="639"/>
                  <a:pt x="180" y="636"/>
                  <a:pt x="182" y="634"/>
                </a:cubicBezTo>
                <a:cubicBezTo>
                  <a:pt x="182" y="636"/>
                  <a:pt x="182" y="638"/>
                  <a:pt x="181" y="640"/>
                </a:cubicBezTo>
                <a:cubicBezTo>
                  <a:pt x="179" y="641"/>
                  <a:pt x="176" y="643"/>
                  <a:pt x="173" y="645"/>
                </a:cubicBezTo>
                <a:cubicBezTo>
                  <a:pt x="173" y="645"/>
                  <a:pt x="174" y="644"/>
                  <a:pt x="174" y="644"/>
                </a:cubicBezTo>
                <a:moveTo>
                  <a:pt x="180" y="645"/>
                </a:moveTo>
                <a:cubicBezTo>
                  <a:pt x="178" y="651"/>
                  <a:pt x="177" y="658"/>
                  <a:pt x="176" y="664"/>
                </a:cubicBezTo>
                <a:cubicBezTo>
                  <a:pt x="174" y="666"/>
                  <a:pt x="172" y="668"/>
                  <a:pt x="170" y="670"/>
                </a:cubicBezTo>
                <a:cubicBezTo>
                  <a:pt x="172" y="664"/>
                  <a:pt x="173" y="657"/>
                  <a:pt x="173" y="650"/>
                </a:cubicBezTo>
                <a:cubicBezTo>
                  <a:pt x="175" y="649"/>
                  <a:pt x="178" y="647"/>
                  <a:pt x="180" y="645"/>
                </a:cubicBezTo>
                <a:moveTo>
                  <a:pt x="171" y="652"/>
                </a:moveTo>
                <a:cubicBezTo>
                  <a:pt x="171" y="652"/>
                  <a:pt x="172" y="651"/>
                  <a:pt x="172" y="651"/>
                </a:cubicBezTo>
                <a:cubicBezTo>
                  <a:pt x="172" y="655"/>
                  <a:pt x="172" y="658"/>
                  <a:pt x="171" y="662"/>
                </a:cubicBezTo>
                <a:cubicBezTo>
                  <a:pt x="171" y="661"/>
                  <a:pt x="171" y="660"/>
                  <a:pt x="171" y="658"/>
                </a:cubicBezTo>
                <a:cubicBezTo>
                  <a:pt x="171" y="656"/>
                  <a:pt x="171" y="654"/>
                  <a:pt x="171" y="652"/>
                </a:cubicBezTo>
                <a:moveTo>
                  <a:pt x="171" y="647"/>
                </a:moveTo>
                <a:cubicBezTo>
                  <a:pt x="171" y="647"/>
                  <a:pt x="172" y="646"/>
                  <a:pt x="173" y="645"/>
                </a:cubicBezTo>
                <a:cubicBezTo>
                  <a:pt x="173" y="646"/>
                  <a:pt x="173" y="646"/>
                  <a:pt x="173" y="646"/>
                </a:cubicBezTo>
                <a:cubicBezTo>
                  <a:pt x="172" y="646"/>
                  <a:pt x="171" y="647"/>
                  <a:pt x="171" y="647"/>
                </a:cubicBezTo>
                <a:moveTo>
                  <a:pt x="173" y="629"/>
                </a:moveTo>
                <a:cubicBezTo>
                  <a:pt x="173" y="631"/>
                  <a:pt x="173" y="632"/>
                  <a:pt x="173" y="634"/>
                </a:cubicBezTo>
                <a:cubicBezTo>
                  <a:pt x="173" y="637"/>
                  <a:pt x="173" y="640"/>
                  <a:pt x="173" y="644"/>
                </a:cubicBezTo>
                <a:cubicBezTo>
                  <a:pt x="172" y="644"/>
                  <a:pt x="171" y="645"/>
                  <a:pt x="170" y="646"/>
                </a:cubicBezTo>
                <a:cubicBezTo>
                  <a:pt x="170" y="642"/>
                  <a:pt x="169" y="638"/>
                  <a:pt x="168" y="635"/>
                </a:cubicBezTo>
                <a:cubicBezTo>
                  <a:pt x="170" y="633"/>
                  <a:pt x="171" y="631"/>
                  <a:pt x="173" y="629"/>
                </a:cubicBezTo>
                <a:moveTo>
                  <a:pt x="157" y="648"/>
                </a:moveTo>
                <a:cubicBezTo>
                  <a:pt x="160" y="644"/>
                  <a:pt x="164" y="639"/>
                  <a:pt x="167" y="635"/>
                </a:cubicBezTo>
                <a:cubicBezTo>
                  <a:pt x="168" y="639"/>
                  <a:pt x="169" y="643"/>
                  <a:pt x="170" y="647"/>
                </a:cubicBezTo>
                <a:cubicBezTo>
                  <a:pt x="169" y="648"/>
                  <a:pt x="168" y="649"/>
                  <a:pt x="167" y="650"/>
                </a:cubicBezTo>
                <a:cubicBezTo>
                  <a:pt x="159" y="657"/>
                  <a:pt x="151" y="665"/>
                  <a:pt x="143" y="673"/>
                </a:cubicBezTo>
                <a:cubicBezTo>
                  <a:pt x="135" y="683"/>
                  <a:pt x="127" y="693"/>
                  <a:pt x="121" y="704"/>
                </a:cubicBezTo>
                <a:cubicBezTo>
                  <a:pt x="120" y="705"/>
                  <a:pt x="119" y="705"/>
                  <a:pt x="119" y="705"/>
                </a:cubicBezTo>
                <a:cubicBezTo>
                  <a:pt x="130" y="685"/>
                  <a:pt x="142" y="666"/>
                  <a:pt x="157" y="648"/>
                </a:cubicBezTo>
                <a:moveTo>
                  <a:pt x="114" y="718"/>
                </a:moveTo>
                <a:cubicBezTo>
                  <a:pt x="114" y="719"/>
                  <a:pt x="114" y="719"/>
                  <a:pt x="113" y="720"/>
                </a:cubicBezTo>
                <a:cubicBezTo>
                  <a:pt x="113" y="719"/>
                  <a:pt x="113" y="719"/>
                  <a:pt x="113" y="718"/>
                </a:cubicBezTo>
                <a:lnTo>
                  <a:pt x="114" y="718"/>
                </a:lnTo>
                <a:close/>
                <a:moveTo>
                  <a:pt x="90" y="621"/>
                </a:moveTo>
                <a:cubicBezTo>
                  <a:pt x="89" y="618"/>
                  <a:pt x="89" y="615"/>
                  <a:pt x="87" y="613"/>
                </a:cubicBezTo>
                <a:cubicBezTo>
                  <a:pt x="89" y="615"/>
                  <a:pt x="89" y="618"/>
                  <a:pt x="90" y="621"/>
                </a:cubicBezTo>
                <a:cubicBezTo>
                  <a:pt x="84" y="615"/>
                  <a:pt x="77" y="608"/>
                  <a:pt x="70" y="603"/>
                </a:cubicBezTo>
                <a:cubicBezTo>
                  <a:pt x="69" y="604"/>
                  <a:pt x="69" y="604"/>
                  <a:pt x="69" y="604"/>
                </a:cubicBezTo>
                <a:cubicBezTo>
                  <a:pt x="77" y="609"/>
                  <a:pt x="84" y="616"/>
                  <a:pt x="90" y="622"/>
                </a:cubicBezTo>
                <a:cubicBezTo>
                  <a:pt x="90" y="636"/>
                  <a:pt x="77" y="650"/>
                  <a:pt x="63" y="647"/>
                </a:cubicBezTo>
                <a:cubicBezTo>
                  <a:pt x="74" y="647"/>
                  <a:pt x="77" y="641"/>
                  <a:pt x="77" y="641"/>
                </a:cubicBezTo>
                <a:cubicBezTo>
                  <a:pt x="79" y="639"/>
                  <a:pt x="80" y="636"/>
                  <a:pt x="80" y="633"/>
                </a:cubicBezTo>
                <a:cubicBezTo>
                  <a:pt x="80" y="629"/>
                  <a:pt x="78" y="625"/>
                  <a:pt x="74" y="622"/>
                </a:cubicBezTo>
                <a:cubicBezTo>
                  <a:pt x="72" y="620"/>
                  <a:pt x="70" y="620"/>
                  <a:pt x="68" y="620"/>
                </a:cubicBezTo>
                <a:cubicBezTo>
                  <a:pt x="64" y="620"/>
                  <a:pt x="61" y="621"/>
                  <a:pt x="59" y="624"/>
                </a:cubicBezTo>
                <a:cubicBezTo>
                  <a:pt x="58" y="626"/>
                  <a:pt x="57" y="628"/>
                  <a:pt x="57" y="629"/>
                </a:cubicBezTo>
                <a:cubicBezTo>
                  <a:pt x="57" y="632"/>
                  <a:pt x="58" y="635"/>
                  <a:pt x="60" y="637"/>
                </a:cubicBezTo>
                <a:cubicBezTo>
                  <a:pt x="62" y="638"/>
                  <a:pt x="63" y="638"/>
                  <a:pt x="65" y="638"/>
                </a:cubicBezTo>
                <a:cubicBezTo>
                  <a:pt x="67" y="638"/>
                  <a:pt x="69" y="637"/>
                  <a:pt x="71" y="635"/>
                </a:cubicBezTo>
                <a:cubicBezTo>
                  <a:pt x="71" y="634"/>
                  <a:pt x="72" y="633"/>
                  <a:pt x="72" y="632"/>
                </a:cubicBezTo>
                <a:cubicBezTo>
                  <a:pt x="72" y="630"/>
                  <a:pt x="71" y="628"/>
                  <a:pt x="70" y="627"/>
                </a:cubicBezTo>
                <a:cubicBezTo>
                  <a:pt x="69" y="626"/>
                  <a:pt x="68" y="626"/>
                  <a:pt x="67" y="626"/>
                </a:cubicBezTo>
                <a:cubicBezTo>
                  <a:pt x="65" y="626"/>
                  <a:pt x="64" y="627"/>
                  <a:pt x="63" y="628"/>
                </a:cubicBezTo>
                <a:cubicBezTo>
                  <a:pt x="62" y="629"/>
                  <a:pt x="62" y="629"/>
                  <a:pt x="62" y="630"/>
                </a:cubicBezTo>
                <a:cubicBezTo>
                  <a:pt x="62" y="631"/>
                  <a:pt x="63" y="633"/>
                  <a:pt x="64" y="633"/>
                </a:cubicBezTo>
                <a:cubicBezTo>
                  <a:pt x="64" y="634"/>
                  <a:pt x="65" y="634"/>
                  <a:pt x="65" y="634"/>
                </a:cubicBezTo>
                <a:cubicBezTo>
                  <a:pt x="66" y="634"/>
                  <a:pt x="67" y="634"/>
                  <a:pt x="68" y="633"/>
                </a:cubicBezTo>
                <a:cubicBezTo>
                  <a:pt x="68" y="632"/>
                  <a:pt x="69" y="632"/>
                  <a:pt x="69" y="631"/>
                </a:cubicBezTo>
                <a:cubicBezTo>
                  <a:pt x="69" y="630"/>
                  <a:pt x="68" y="629"/>
                  <a:pt x="68" y="629"/>
                </a:cubicBezTo>
                <a:cubicBezTo>
                  <a:pt x="67" y="629"/>
                  <a:pt x="67" y="629"/>
                  <a:pt x="66" y="629"/>
                </a:cubicBezTo>
                <a:cubicBezTo>
                  <a:pt x="66" y="629"/>
                  <a:pt x="65" y="629"/>
                  <a:pt x="64" y="629"/>
                </a:cubicBezTo>
                <a:cubicBezTo>
                  <a:pt x="64" y="630"/>
                  <a:pt x="64" y="630"/>
                  <a:pt x="64" y="631"/>
                </a:cubicBezTo>
                <a:cubicBezTo>
                  <a:pt x="64" y="631"/>
                  <a:pt x="64" y="632"/>
                  <a:pt x="65" y="632"/>
                </a:cubicBezTo>
                <a:cubicBezTo>
                  <a:pt x="65" y="632"/>
                  <a:pt x="65" y="632"/>
                  <a:pt x="66" y="632"/>
                </a:cubicBezTo>
                <a:cubicBezTo>
                  <a:pt x="66" y="632"/>
                  <a:pt x="67" y="632"/>
                  <a:pt x="67" y="632"/>
                </a:cubicBezTo>
                <a:cubicBezTo>
                  <a:pt x="67" y="631"/>
                  <a:pt x="67" y="631"/>
                  <a:pt x="67" y="631"/>
                </a:cubicBezTo>
                <a:cubicBezTo>
                  <a:pt x="67" y="630"/>
                  <a:pt x="67" y="630"/>
                  <a:pt x="67" y="630"/>
                </a:cubicBezTo>
                <a:cubicBezTo>
                  <a:pt x="67" y="630"/>
                  <a:pt x="66" y="630"/>
                  <a:pt x="66" y="630"/>
                </a:cubicBezTo>
                <a:cubicBezTo>
                  <a:pt x="66" y="630"/>
                  <a:pt x="65" y="630"/>
                  <a:pt x="65" y="630"/>
                </a:cubicBezTo>
                <a:cubicBezTo>
                  <a:pt x="65" y="630"/>
                  <a:pt x="65" y="630"/>
                  <a:pt x="65" y="630"/>
                </a:cubicBezTo>
                <a:cubicBezTo>
                  <a:pt x="65" y="630"/>
                  <a:pt x="65" y="630"/>
                  <a:pt x="65" y="630"/>
                </a:cubicBezTo>
                <a:cubicBezTo>
                  <a:pt x="65" y="630"/>
                  <a:pt x="66" y="629"/>
                  <a:pt x="66" y="629"/>
                </a:cubicBezTo>
                <a:cubicBezTo>
                  <a:pt x="67" y="629"/>
                  <a:pt x="67" y="629"/>
                  <a:pt x="67" y="630"/>
                </a:cubicBezTo>
                <a:cubicBezTo>
                  <a:pt x="67" y="630"/>
                  <a:pt x="68" y="631"/>
                  <a:pt x="68" y="631"/>
                </a:cubicBezTo>
                <a:cubicBezTo>
                  <a:pt x="68" y="631"/>
                  <a:pt x="68" y="632"/>
                  <a:pt x="67" y="632"/>
                </a:cubicBezTo>
                <a:cubicBezTo>
                  <a:pt x="67" y="633"/>
                  <a:pt x="66" y="633"/>
                  <a:pt x="65" y="633"/>
                </a:cubicBezTo>
                <a:cubicBezTo>
                  <a:pt x="65" y="633"/>
                  <a:pt x="64" y="633"/>
                  <a:pt x="64" y="633"/>
                </a:cubicBezTo>
                <a:cubicBezTo>
                  <a:pt x="63" y="632"/>
                  <a:pt x="63" y="631"/>
                  <a:pt x="63" y="630"/>
                </a:cubicBezTo>
                <a:cubicBezTo>
                  <a:pt x="63" y="630"/>
                  <a:pt x="63" y="629"/>
                  <a:pt x="64" y="628"/>
                </a:cubicBezTo>
                <a:cubicBezTo>
                  <a:pt x="64" y="627"/>
                  <a:pt x="65" y="627"/>
                  <a:pt x="67" y="627"/>
                </a:cubicBezTo>
                <a:cubicBezTo>
                  <a:pt x="67" y="627"/>
                  <a:pt x="68" y="627"/>
                  <a:pt x="69" y="628"/>
                </a:cubicBezTo>
                <a:cubicBezTo>
                  <a:pt x="70" y="629"/>
                  <a:pt x="71" y="630"/>
                  <a:pt x="71" y="632"/>
                </a:cubicBezTo>
                <a:cubicBezTo>
                  <a:pt x="71" y="633"/>
                  <a:pt x="71" y="634"/>
                  <a:pt x="70" y="635"/>
                </a:cubicBezTo>
                <a:cubicBezTo>
                  <a:pt x="69" y="636"/>
                  <a:pt x="67" y="637"/>
                  <a:pt x="65" y="637"/>
                </a:cubicBezTo>
                <a:cubicBezTo>
                  <a:pt x="63" y="637"/>
                  <a:pt x="62" y="637"/>
                  <a:pt x="61" y="636"/>
                </a:cubicBezTo>
                <a:cubicBezTo>
                  <a:pt x="59" y="634"/>
                  <a:pt x="58" y="632"/>
                  <a:pt x="58" y="629"/>
                </a:cubicBezTo>
                <a:cubicBezTo>
                  <a:pt x="58" y="628"/>
                  <a:pt x="58" y="626"/>
                  <a:pt x="60" y="625"/>
                </a:cubicBezTo>
                <a:cubicBezTo>
                  <a:pt x="62" y="622"/>
                  <a:pt x="65" y="620"/>
                  <a:pt x="68" y="620"/>
                </a:cubicBezTo>
                <a:cubicBezTo>
                  <a:pt x="70" y="620"/>
                  <a:pt x="72" y="621"/>
                  <a:pt x="74" y="623"/>
                </a:cubicBezTo>
                <a:cubicBezTo>
                  <a:pt x="77" y="625"/>
                  <a:pt x="79" y="629"/>
                  <a:pt x="79" y="633"/>
                </a:cubicBezTo>
                <a:cubicBezTo>
                  <a:pt x="79" y="635"/>
                  <a:pt x="78" y="638"/>
                  <a:pt x="76" y="641"/>
                </a:cubicBezTo>
                <a:cubicBezTo>
                  <a:pt x="76" y="641"/>
                  <a:pt x="73" y="646"/>
                  <a:pt x="62" y="646"/>
                </a:cubicBezTo>
                <a:cubicBezTo>
                  <a:pt x="61" y="646"/>
                  <a:pt x="60" y="646"/>
                  <a:pt x="60" y="646"/>
                </a:cubicBezTo>
                <a:cubicBezTo>
                  <a:pt x="60" y="646"/>
                  <a:pt x="60" y="646"/>
                  <a:pt x="60" y="646"/>
                </a:cubicBezTo>
                <a:cubicBezTo>
                  <a:pt x="42" y="641"/>
                  <a:pt x="35" y="616"/>
                  <a:pt x="46" y="602"/>
                </a:cubicBezTo>
                <a:cubicBezTo>
                  <a:pt x="57" y="586"/>
                  <a:pt x="78" y="583"/>
                  <a:pt x="95" y="590"/>
                </a:cubicBezTo>
                <a:cubicBezTo>
                  <a:pt x="111" y="597"/>
                  <a:pt x="125" y="612"/>
                  <a:pt x="127" y="630"/>
                </a:cubicBezTo>
                <a:cubicBezTo>
                  <a:pt x="129" y="642"/>
                  <a:pt x="125" y="653"/>
                  <a:pt x="119" y="662"/>
                </a:cubicBezTo>
                <a:cubicBezTo>
                  <a:pt x="120" y="661"/>
                  <a:pt x="120" y="660"/>
                  <a:pt x="120" y="658"/>
                </a:cubicBezTo>
                <a:cubicBezTo>
                  <a:pt x="120" y="657"/>
                  <a:pt x="120" y="655"/>
                  <a:pt x="119" y="653"/>
                </a:cubicBezTo>
                <a:cubicBezTo>
                  <a:pt x="118" y="649"/>
                  <a:pt x="115" y="646"/>
                  <a:pt x="112" y="644"/>
                </a:cubicBezTo>
                <a:cubicBezTo>
                  <a:pt x="110" y="642"/>
                  <a:pt x="107" y="641"/>
                  <a:pt x="105" y="641"/>
                </a:cubicBezTo>
                <a:cubicBezTo>
                  <a:pt x="104" y="641"/>
                  <a:pt x="103" y="642"/>
                  <a:pt x="102" y="642"/>
                </a:cubicBezTo>
                <a:cubicBezTo>
                  <a:pt x="99" y="634"/>
                  <a:pt x="95" y="628"/>
                  <a:pt x="90" y="621"/>
                </a:cubicBezTo>
                <a:moveTo>
                  <a:pt x="66" y="631"/>
                </a:moveTo>
                <a:cubicBezTo>
                  <a:pt x="66" y="631"/>
                  <a:pt x="66" y="631"/>
                  <a:pt x="66" y="631"/>
                </a:cubicBezTo>
                <a:cubicBezTo>
                  <a:pt x="66" y="630"/>
                  <a:pt x="66" y="630"/>
                  <a:pt x="66" y="630"/>
                </a:cubicBezTo>
                <a:cubicBezTo>
                  <a:pt x="66" y="630"/>
                  <a:pt x="66" y="630"/>
                  <a:pt x="66" y="630"/>
                </a:cubicBezTo>
                <a:cubicBezTo>
                  <a:pt x="66" y="631"/>
                  <a:pt x="66" y="631"/>
                  <a:pt x="66" y="631"/>
                </a:cubicBezTo>
                <a:cubicBezTo>
                  <a:pt x="66" y="631"/>
                  <a:pt x="66" y="631"/>
                  <a:pt x="66" y="631"/>
                </a:cubicBezTo>
                <a:cubicBezTo>
                  <a:pt x="66" y="631"/>
                  <a:pt x="66" y="631"/>
                  <a:pt x="66" y="631"/>
                </a:cubicBezTo>
                <a:cubicBezTo>
                  <a:pt x="66" y="631"/>
                  <a:pt x="66" y="631"/>
                  <a:pt x="66" y="631"/>
                </a:cubicBezTo>
                <a:cubicBezTo>
                  <a:pt x="66" y="631"/>
                  <a:pt x="66" y="631"/>
                  <a:pt x="66" y="631"/>
                </a:cubicBezTo>
                <a:cubicBezTo>
                  <a:pt x="66" y="631"/>
                  <a:pt x="66" y="631"/>
                  <a:pt x="66" y="631"/>
                </a:cubicBezTo>
                <a:cubicBezTo>
                  <a:pt x="66" y="631"/>
                  <a:pt x="66" y="631"/>
                  <a:pt x="66" y="631"/>
                </a:cubicBezTo>
                <a:moveTo>
                  <a:pt x="103" y="649"/>
                </a:moveTo>
                <a:cubicBezTo>
                  <a:pt x="103" y="649"/>
                  <a:pt x="103" y="649"/>
                  <a:pt x="103" y="650"/>
                </a:cubicBezTo>
                <a:cubicBezTo>
                  <a:pt x="102" y="650"/>
                  <a:pt x="102" y="650"/>
                  <a:pt x="102" y="650"/>
                </a:cubicBezTo>
                <a:cubicBezTo>
                  <a:pt x="102" y="650"/>
                  <a:pt x="102" y="650"/>
                  <a:pt x="102" y="650"/>
                </a:cubicBezTo>
                <a:cubicBezTo>
                  <a:pt x="101" y="650"/>
                  <a:pt x="100" y="650"/>
                  <a:pt x="99" y="650"/>
                </a:cubicBezTo>
                <a:cubicBezTo>
                  <a:pt x="98" y="650"/>
                  <a:pt x="98" y="650"/>
                  <a:pt x="97" y="650"/>
                </a:cubicBezTo>
                <a:cubicBezTo>
                  <a:pt x="97" y="650"/>
                  <a:pt x="97" y="649"/>
                  <a:pt x="97" y="648"/>
                </a:cubicBezTo>
                <a:cubicBezTo>
                  <a:pt x="97" y="647"/>
                  <a:pt x="97" y="646"/>
                  <a:pt x="99" y="644"/>
                </a:cubicBezTo>
                <a:cubicBezTo>
                  <a:pt x="100" y="644"/>
                  <a:pt x="101" y="644"/>
                  <a:pt x="102" y="643"/>
                </a:cubicBezTo>
                <a:cubicBezTo>
                  <a:pt x="103" y="645"/>
                  <a:pt x="104" y="647"/>
                  <a:pt x="105" y="649"/>
                </a:cubicBezTo>
                <a:cubicBezTo>
                  <a:pt x="104" y="649"/>
                  <a:pt x="104" y="649"/>
                  <a:pt x="103" y="649"/>
                </a:cubicBezTo>
                <a:moveTo>
                  <a:pt x="106" y="649"/>
                </a:moveTo>
                <a:cubicBezTo>
                  <a:pt x="106" y="649"/>
                  <a:pt x="105" y="649"/>
                  <a:pt x="105" y="649"/>
                </a:cubicBezTo>
                <a:cubicBezTo>
                  <a:pt x="105" y="647"/>
                  <a:pt x="104" y="645"/>
                  <a:pt x="103" y="643"/>
                </a:cubicBezTo>
                <a:cubicBezTo>
                  <a:pt x="104" y="643"/>
                  <a:pt x="104" y="643"/>
                  <a:pt x="105" y="643"/>
                </a:cubicBezTo>
                <a:cubicBezTo>
                  <a:pt x="107" y="643"/>
                  <a:pt x="109" y="644"/>
                  <a:pt x="111" y="645"/>
                </a:cubicBezTo>
                <a:cubicBezTo>
                  <a:pt x="114" y="647"/>
                  <a:pt x="117" y="650"/>
                  <a:pt x="118" y="653"/>
                </a:cubicBezTo>
                <a:cubicBezTo>
                  <a:pt x="118" y="655"/>
                  <a:pt x="118" y="657"/>
                  <a:pt x="118" y="658"/>
                </a:cubicBezTo>
                <a:cubicBezTo>
                  <a:pt x="118" y="660"/>
                  <a:pt x="118" y="662"/>
                  <a:pt x="117" y="664"/>
                </a:cubicBezTo>
                <a:cubicBezTo>
                  <a:pt x="117" y="666"/>
                  <a:pt x="116" y="668"/>
                  <a:pt x="115" y="669"/>
                </a:cubicBezTo>
                <a:cubicBezTo>
                  <a:pt x="114" y="671"/>
                  <a:pt x="113" y="672"/>
                  <a:pt x="112" y="673"/>
                </a:cubicBezTo>
                <a:cubicBezTo>
                  <a:pt x="112" y="673"/>
                  <a:pt x="112" y="673"/>
                  <a:pt x="112" y="673"/>
                </a:cubicBezTo>
                <a:cubicBezTo>
                  <a:pt x="113" y="670"/>
                  <a:pt x="115" y="667"/>
                  <a:pt x="115" y="664"/>
                </a:cubicBezTo>
                <a:cubicBezTo>
                  <a:pt x="115" y="663"/>
                  <a:pt x="115" y="662"/>
                  <a:pt x="115" y="661"/>
                </a:cubicBezTo>
                <a:cubicBezTo>
                  <a:pt x="115" y="656"/>
                  <a:pt x="113" y="651"/>
                  <a:pt x="109" y="649"/>
                </a:cubicBezTo>
                <a:cubicBezTo>
                  <a:pt x="108" y="649"/>
                  <a:pt x="107" y="649"/>
                  <a:pt x="106" y="649"/>
                </a:cubicBezTo>
                <a:close/>
                <a:moveTo>
                  <a:pt x="106" y="650"/>
                </a:moveTo>
                <a:cubicBezTo>
                  <a:pt x="107" y="651"/>
                  <a:pt x="107" y="651"/>
                  <a:pt x="108" y="651"/>
                </a:cubicBezTo>
                <a:cubicBezTo>
                  <a:pt x="111" y="652"/>
                  <a:pt x="114" y="656"/>
                  <a:pt x="114" y="661"/>
                </a:cubicBezTo>
                <a:cubicBezTo>
                  <a:pt x="114" y="662"/>
                  <a:pt x="114" y="663"/>
                  <a:pt x="113" y="663"/>
                </a:cubicBezTo>
                <a:cubicBezTo>
                  <a:pt x="113" y="666"/>
                  <a:pt x="112" y="668"/>
                  <a:pt x="111" y="670"/>
                </a:cubicBezTo>
                <a:cubicBezTo>
                  <a:pt x="110" y="663"/>
                  <a:pt x="108" y="657"/>
                  <a:pt x="106" y="650"/>
                </a:cubicBezTo>
                <a:moveTo>
                  <a:pt x="111" y="674"/>
                </a:moveTo>
                <a:cubicBezTo>
                  <a:pt x="111" y="674"/>
                  <a:pt x="111" y="675"/>
                  <a:pt x="111" y="675"/>
                </a:cubicBezTo>
                <a:cubicBezTo>
                  <a:pt x="111" y="675"/>
                  <a:pt x="111" y="674"/>
                  <a:pt x="111" y="674"/>
                </a:cubicBezTo>
                <a:cubicBezTo>
                  <a:pt x="111" y="674"/>
                  <a:pt x="111" y="674"/>
                  <a:pt x="111" y="674"/>
                </a:cubicBezTo>
                <a:moveTo>
                  <a:pt x="100" y="670"/>
                </a:moveTo>
                <a:cubicBezTo>
                  <a:pt x="100" y="670"/>
                  <a:pt x="100" y="670"/>
                  <a:pt x="100" y="670"/>
                </a:cubicBezTo>
                <a:cubicBezTo>
                  <a:pt x="100" y="670"/>
                  <a:pt x="100" y="670"/>
                  <a:pt x="100" y="670"/>
                </a:cubicBezTo>
                <a:cubicBezTo>
                  <a:pt x="100" y="670"/>
                  <a:pt x="100" y="670"/>
                  <a:pt x="99" y="670"/>
                </a:cubicBezTo>
                <a:cubicBezTo>
                  <a:pt x="99" y="670"/>
                  <a:pt x="99" y="670"/>
                  <a:pt x="99" y="670"/>
                </a:cubicBezTo>
                <a:cubicBezTo>
                  <a:pt x="99" y="669"/>
                  <a:pt x="99" y="669"/>
                  <a:pt x="98" y="669"/>
                </a:cubicBezTo>
                <a:cubicBezTo>
                  <a:pt x="98" y="669"/>
                  <a:pt x="97" y="670"/>
                  <a:pt x="96" y="670"/>
                </a:cubicBezTo>
                <a:cubicBezTo>
                  <a:pt x="96" y="670"/>
                  <a:pt x="96" y="670"/>
                  <a:pt x="96" y="670"/>
                </a:cubicBezTo>
                <a:cubicBezTo>
                  <a:pt x="96" y="670"/>
                  <a:pt x="96" y="670"/>
                  <a:pt x="96" y="670"/>
                </a:cubicBezTo>
                <a:cubicBezTo>
                  <a:pt x="95" y="671"/>
                  <a:pt x="95" y="671"/>
                  <a:pt x="94" y="671"/>
                </a:cubicBezTo>
                <a:cubicBezTo>
                  <a:pt x="94" y="671"/>
                  <a:pt x="94" y="671"/>
                  <a:pt x="94" y="671"/>
                </a:cubicBezTo>
                <a:cubicBezTo>
                  <a:pt x="94" y="671"/>
                  <a:pt x="94" y="671"/>
                  <a:pt x="94" y="671"/>
                </a:cubicBezTo>
                <a:cubicBezTo>
                  <a:pt x="94" y="671"/>
                  <a:pt x="94" y="671"/>
                  <a:pt x="94" y="671"/>
                </a:cubicBezTo>
                <a:cubicBezTo>
                  <a:pt x="93" y="671"/>
                  <a:pt x="93" y="671"/>
                  <a:pt x="93" y="671"/>
                </a:cubicBezTo>
                <a:cubicBezTo>
                  <a:pt x="93" y="670"/>
                  <a:pt x="93" y="670"/>
                  <a:pt x="93" y="670"/>
                </a:cubicBezTo>
                <a:cubicBezTo>
                  <a:pt x="93" y="670"/>
                  <a:pt x="93" y="669"/>
                  <a:pt x="94" y="668"/>
                </a:cubicBezTo>
                <a:cubicBezTo>
                  <a:pt x="94" y="668"/>
                  <a:pt x="94" y="668"/>
                  <a:pt x="94" y="668"/>
                </a:cubicBezTo>
                <a:cubicBezTo>
                  <a:pt x="94" y="668"/>
                  <a:pt x="94" y="668"/>
                  <a:pt x="94" y="668"/>
                </a:cubicBezTo>
                <a:cubicBezTo>
                  <a:pt x="94" y="668"/>
                  <a:pt x="95" y="668"/>
                  <a:pt x="95" y="668"/>
                </a:cubicBezTo>
                <a:cubicBezTo>
                  <a:pt x="96" y="667"/>
                  <a:pt x="97" y="667"/>
                  <a:pt x="98" y="667"/>
                </a:cubicBezTo>
                <a:cubicBezTo>
                  <a:pt x="99" y="667"/>
                  <a:pt x="99" y="667"/>
                  <a:pt x="100" y="668"/>
                </a:cubicBezTo>
                <a:cubicBezTo>
                  <a:pt x="100" y="668"/>
                  <a:pt x="100" y="668"/>
                  <a:pt x="100" y="668"/>
                </a:cubicBezTo>
                <a:cubicBezTo>
                  <a:pt x="100" y="668"/>
                  <a:pt x="100" y="668"/>
                  <a:pt x="100" y="668"/>
                </a:cubicBezTo>
                <a:cubicBezTo>
                  <a:pt x="102" y="668"/>
                  <a:pt x="103" y="670"/>
                  <a:pt x="104" y="671"/>
                </a:cubicBezTo>
                <a:cubicBezTo>
                  <a:pt x="104" y="671"/>
                  <a:pt x="104" y="671"/>
                  <a:pt x="104" y="671"/>
                </a:cubicBezTo>
                <a:cubicBezTo>
                  <a:pt x="104" y="671"/>
                  <a:pt x="104" y="671"/>
                  <a:pt x="104" y="671"/>
                </a:cubicBezTo>
                <a:cubicBezTo>
                  <a:pt x="104" y="673"/>
                  <a:pt x="105" y="674"/>
                  <a:pt x="105" y="675"/>
                </a:cubicBezTo>
                <a:cubicBezTo>
                  <a:pt x="105" y="676"/>
                  <a:pt x="105" y="676"/>
                  <a:pt x="105" y="677"/>
                </a:cubicBezTo>
                <a:cubicBezTo>
                  <a:pt x="105" y="678"/>
                  <a:pt x="104" y="679"/>
                  <a:pt x="104" y="680"/>
                </a:cubicBezTo>
                <a:cubicBezTo>
                  <a:pt x="104" y="679"/>
                  <a:pt x="104" y="678"/>
                  <a:pt x="104" y="677"/>
                </a:cubicBezTo>
                <a:cubicBezTo>
                  <a:pt x="104" y="677"/>
                  <a:pt x="104" y="677"/>
                  <a:pt x="104" y="677"/>
                </a:cubicBezTo>
                <a:cubicBezTo>
                  <a:pt x="104" y="677"/>
                  <a:pt x="104" y="677"/>
                  <a:pt x="104" y="677"/>
                </a:cubicBezTo>
                <a:cubicBezTo>
                  <a:pt x="104" y="675"/>
                  <a:pt x="104" y="673"/>
                  <a:pt x="103" y="672"/>
                </a:cubicBezTo>
                <a:cubicBezTo>
                  <a:pt x="102" y="671"/>
                  <a:pt x="101" y="670"/>
                  <a:pt x="100" y="670"/>
                </a:cubicBezTo>
                <a:moveTo>
                  <a:pt x="98" y="689"/>
                </a:moveTo>
                <a:cubicBezTo>
                  <a:pt x="98" y="689"/>
                  <a:pt x="98" y="689"/>
                  <a:pt x="98" y="689"/>
                </a:cubicBezTo>
                <a:cubicBezTo>
                  <a:pt x="98" y="689"/>
                  <a:pt x="98" y="689"/>
                  <a:pt x="98" y="689"/>
                </a:cubicBezTo>
                <a:cubicBezTo>
                  <a:pt x="98" y="689"/>
                  <a:pt x="98" y="689"/>
                  <a:pt x="98" y="689"/>
                </a:cubicBezTo>
                <a:cubicBezTo>
                  <a:pt x="98" y="689"/>
                  <a:pt x="98" y="689"/>
                  <a:pt x="98" y="689"/>
                </a:cubicBezTo>
                <a:close/>
                <a:moveTo>
                  <a:pt x="91" y="686"/>
                </a:moveTo>
                <a:cubicBezTo>
                  <a:pt x="91" y="686"/>
                  <a:pt x="91" y="686"/>
                  <a:pt x="91" y="686"/>
                </a:cubicBezTo>
                <a:cubicBezTo>
                  <a:pt x="91" y="686"/>
                  <a:pt x="91" y="686"/>
                  <a:pt x="91" y="686"/>
                </a:cubicBezTo>
                <a:cubicBezTo>
                  <a:pt x="91" y="686"/>
                  <a:pt x="91" y="686"/>
                  <a:pt x="91" y="686"/>
                </a:cubicBezTo>
                <a:cubicBezTo>
                  <a:pt x="91" y="686"/>
                  <a:pt x="91" y="686"/>
                  <a:pt x="91" y="686"/>
                </a:cubicBezTo>
                <a:cubicBezTo>
                  <a:pt x="91" y="686"/>
                  <a:pt x="91" y="686"/>
                  <a:pt x="91" y="686"/>
                </a:cubicBezTo>
                <a:cubicBezTo>
                  <a:pt x="90" y="686"/>
                  <a:pt x="90" y="686"/>
                  <a:pt x="89" y="686"/>
                </a:cubicBezTo>
                <a:cubicBezTo>
                  <a:pt x="89" y="686"/>
                  <a:pt x="89" y="686"/>
                  <a:pt x="89" y="686"/>
                </a:cubicBezTo>
                <a:cubicBezTo>
                  <a:pt x="89" y="686"/>
                  <a:pt x="89" y="686"/>
                  <a:pt x="89" y="686"/>
                </a:cubicBezTo>
                <a:cubicBezTo>
                  <a:pt x="89" y="686"/>
                  <a:pt x="88" y="687"/>
                  <a:pt x="88" y="687"/>
                </a:cubicBezTo>
                <a:cubicBezTo>
                  <a:pt x="88" y="686"/>
                  <a:pt x="88" y="686"/>
                  <a:pt x="88" y="686"/>
                </a:cubicBezTo>
                <a:cubicBezTo>
                  <a:pt x="88" y="686"/>
                  <a:pt x="88" y="686"/>
                  <a:pt x="88" y="686"/>
                </a:cubicBezTo>
                <a:cubicBezTo>
                  <a:pt x="88" y="686"/>
                  <a:pt x="88" y="686"/>
                  <a:pt x="89" y="686"/>
                </a:cubicBezTo>
                <a:cubicBezTo>
                  <a:pt x="89" y="686"/>
                  <a:pt x="89" y="686"/>
                  <a:pt x="89" y="686"/>
                </a:cubicBezTo>
                <a:cubicBezTo>
                  <a:pt x="89" y="686"/>
                  <a:pt x="89" y="686"/>
                  <a:pt x="89" y="686"/>
                </a:cubicBezTo>
                <a:cubicBezTo>
                  <a:pt x="89" y="685"/>
                  <a:pt x="89" y="685"/>
                  <a:pt x="90" y="685"/>
                </a:cubicBezTo>
                <a:cubicBezTo>
                  <a:pt x="91" y="685"/>
                  <a:pt x="91" y="685"/>
                  <a:pt x="92" y="685"/>
                </a:cubicBezTo>
                <a:cubicBezTo>
                  <a:pt x="92" y="685"/>
                  <a:pt x="92" y="685"/>
                  <a:pt x="92" y="685"/>
                </a:cubicBezTo>
                <a:cubicBezTo>
                  <a:pt x="92" y="685"/>
                  <a:pt x="92" y="685"/>
                  <a:pt x="92" y="685"/>
                </a:cubicBezTo>
                <a:cubicBezTo>
                  <a:pt x="92" y="686"/>
                  <a:pt x="93" y="686"/>
                  <a:pt x="93" y="687"/>
                </a:cubicBezTo>
                <a:cubicBezTo>
                  <a:pt x="93" y="687"/>
                  <a:pt x="93" y="687"/>
                  <a:pt x="93" y="687"/>
                </a:cubicBezTo>
                <a:cubicBezTo>
                  <a:pt x="93" y="687"/>
                  <a:pt x="93" y="687"/>
                  <a:pt x="93" y="687"/>
                </a:cubicBezTo>
                <a:cubicBezTo>
                  <a:pt x="94" y="687"/>
                  <a:pt x="94" y="688"/>
                  <a:pt x="94" y="688"/>
                </a:cubicBezTo>
                <a:cubicBezTo>
                  <a:pt x="94" y="688"/>
                  <a:pt x="94" y="687"/>
                  <a:pt x="93" y="687"/>
                </a:cubicBezTo>
                <a:cubicBezTo>
                  <a:pt x="93" y="687"/>
                  <a:pt x="92" y="686"/>
                  <a:pt x="91" y="686"/>
                </a:cubicBezTo>
                <a:moveTo>
                  <a:pt x="104" y="687"/>
                </a:moveTo>
                <a:cubicBezTo>
                  <a:pt x="105" y="687"/>
                  <a:pt x="105" y="687"/>
                  <a:pt x="105" y="687"/>
                </a:cubicBezTo>
                <a:cubicBezTo>
                  <a:pt x="104" y="687"/>
                  <a:pt x="104" y="687"/>
                  <a:pt x="104" y="687"/>
                </a:cubicBezTo>
                <a:cubicBezTo>
                  <a:pt x="106" y="685"/>
                  <a:pt x="108" y="683"/>
                  <a:pt x="110" y="680"/>
                </a:cubicBezTo>
                <a:cubicBezTo>
                  <a:pt x="111" y="680"/>
                  <a:pt x="111" y="679"/>
                  <a:pt x="112" y="678"/>
                </a:cubicBezTo>
                <a:cubicBezTo>
                  <a:pt x="113" y="686"/>
                  <a:pt x="113" y="693"/>
                  <a:pt x="113" y="701"/>
                </a:cubicBezTo>
                <a:cubicBezTo>
                  <a:pt x="113" y="703"/>
                  <a:pt x="113" y="705"/>
                  <a:pt x="113" y="707"/>
                </a:cubicBezTo>
                <a:cubicBezTo>
                  <a:pt x="113" y="708"/>
                  <a:pt x="113" y="708"/>
                  <a:pt x="113" y="708"/>
                </a:cubicBezTo>
                <a:cubicBezTo>
                  <a:pt x="105" y="712"/>
                  <a:pt x="98" y="718"/>
                  <a:pt x="92" y="725"/>
                </a:cubicBezTo>
                <a:cubicBezTo>
                  <a:pt x="90" y="720"/>
                  <a:pt x="86" y="715"/>
                  <a:pt x="83" y="711"/>
                </a:cubicBezTo>
                <a:cubicBezTo>
                  <a:pt x="89" y="703"/>
                  <a:pt x="97" y="695"/>
                  <a:pt x="104" y="687"/>
                </a:cubicBezTo>
                <a:moveTo>
                  <a:pt x="51" y="714"/>
                </a:moveTo>
                <a:cubicBezTo>
                  <a:pt x="44" y="707"/>
                  <a:pt x="41" y="700"/>
                  <a:pt x="41" y="694"/>
                </a:cubicBezTo>
                <a:cubicBezTo>
                  <a:pt x="41" y="693"/>
                  <a:pt x="41" y="692"/>
                  <a:pt x="41" y="690"/>
                </a:cubicBezTo>
                <a:cubicBezTo>
                  <a:pt x="55" y="692"/>
                  <a:pt x="69" y="698"/>
                  <a:pt x="80" y="709"/>
                </a:cubicBezTo>
                <a:cubicBezTo>
                  <a:pt x="77" y="712"/>
                  <a:pt x="74" y="716"/>
                  <a:pt x="71" y="720"/>
                </a:cubicBezTo>
                <a:cubicBezTo>
                  <a:pt x="69" y="723"/>
                  <a:pt x="67" y="726"/>
                  <a:pt x="66" y="730"/>
                </a:cubicBezTo>
                <a:cubicBezTo>
                  <a:pt x="62" y="724"/>
                  <a:pt x="57" y="719"/>
                  <a:pt x="51" y="714"/>
                </a:cubicBezTo>
                <a:moveTo>
                  <a:pt x="63" y="773"/>
                </a:moveTo>
                <a:cubicBezTo>
                  <a:pt x="62" y="769"/>
                  <a:pt x="62" y="764"/>
                  <a:pt x="62" y="760"/>
                </a:cubicBezTo>
                <a:cubicBezTo>
                  <a:pt x="66" y="763"/>
                  <a:pt x="69" y="766"/>
                  <a:pt x="71" y="770"/>
                </a:cubicBezTo>
                <a:cubicBezTo>
                  <a:pt x="74" y="775"/>
                  <a:pt x="77" y="780"/>
                  <a:pt x="78" y="786"/>
                </a:cubicBezTo>
                <a:cubicBezTo>
                  <a:pt x="78" y="787"/>
                  <a:pt x="78" y="788"/>
                  <a:pt x="79" y="789"/>
                </a:cubicBezTo>
                <a:cubicBezTo>
                  <a:pt x="75" y="786"/>
                  <a:pt x="70" y="783"/>
                  <a:pt x="66" y="781"/>
                </a:cubicBezTo>
                <a:cubicBezTo>
                  <a:pt x="65" y="778"/>
                  <a:pt x="64" y="775"/>
                  <a:pt x="63" y="773"/>
                </a:cubicBezTo>
                <a:moveTo>
                  <a:pt x="76" y="797"/>
                </a:moveTo>
                <a:cubicBezTo>
                  <a:pt x="72" y="793"/>
                  <a:pt x="69" y="787"/>
                  <a:pt x="66" y="782"/>
                </a:cubicBezTo>
                <a:cubicBezTo>
                  <a:pt x="71" y="784"/>
                  <a:pt x="75" y="787"/>
                  <a:pt x="79" y="791"/>
                </a:cubicBezTo>
                <a:cubicBezTo>
                  <a:pt x="79" y="791"/>
                  <a:pt x="79" y="791"/>
                  <a:pt x="79" y="791"/>
                </a:cubicBezTo>
                <a:cubicBezTo>
                  <a:pt x="78" y="794"/>
                  <a:pt x="77" y="796"/>
                  <a:pt x="76" y="797"/>
                </a:cubicBezTo>
                <a:moveTo>
                  <a:pt x="78" y="771"/>
                </a:moveTo>
                <a:cubicBezTo>
                  <a:pt x="77" y="770"/>
                  <a:pt x="76" y="769"/>
                  <a:pt x="75" y="767"/>
                </a:cubicBezTo>
                <a:cubicBezTo>
                  <a:pt x="72" y="762"/>
                  <a:pt x="67" y="759"/>
                  <a:pt x="62" y="756"/>
                </a:cubicBezTo>
                <a:cubicBezTo>
                  <a:pt x="63" y="749"/>
                  <a:pt x="65" y="741"/>
                  <a:pt x="68" y="734"/>
                </a:cubicBezTo>
                <a:cubicBezTo>
                  <a:pt x="73" y="741"/>
                  <a:pt x="77" y="747"/>
                  <a:pt x="80" y="754"/>
                </a:cubicBezTo>
                <a:cubicBezTo>
                  <a:pt x="79" y="759"/>
                  <a:pt x="78" y="765"/>
                  <a:pt x="78" y="771"/>
                </a:cubicBezTo>
                <a:moveTo>
                  <a:pt x="80" y="753"/>
                </a:moveTo>
                <a:cubicBezTo>
                  <a:pt x="77" y="746"/>
                  <a:pt x="74" y="740"/>
                  <a:pt x="68" y="733"/>
                </a:cubicBezTo>
                <a:cubicBezTo>
                  <a:pt x="70" y="729"/>
                  <a:pt x="72" y="725"/>
                  <a:pt x="74" y="722"/>
                </a:cubicBezTo>
                <a:cubicBezTo>
                  <a:pt x="77" y="718"/>
                  <a:pt x="79" y="715"/>
                  <a:pt x="82" y="712"/>
                </a:cubicBezTo>
                <a:cubicBezTo>
                  <a:pt x="86" y="716"/>
                  <a:pt x="89" y="720"/>
                  <a:pt x="92" y="726"/>
                </a:cubicBezTo>
                <a:cubicBezTo>
                  <a:pt x="89" y="729"/>
                  <a:pt x="87" y="732"/>
                  <a:pt x="85" y="736"/>
                </a:cubicBezTo>
                <a:cubicBezTo>
                  <a:pt x="83" y="742"/>
                  <a:pt x="81" y="747"/>
                  <a:pt x="80" y="753"/>
                </a:cubicBezTo>
                <a:moveTo>
                  <a:pt x="93" y="740"/>
                </a:moveTo>
                <a:cubicBezTo>
                  <a:pt x="94" y="738"/>
                  <a:pt x="94" y="736"/>
                  <a:pt x="95" y="735"/>
                </a:cubicBezTo>
                <a:cubicBezTo>
                  <a:pt x="96" y="737"/>
                  <a:pt x="97" y="739"/>
                  <a:pt x="97" y="741"/>
                </a:cubicBezTo>
                <a:cubicBezTo>
                  <a:pt x="93" y="751"/>
                  <a:pt x="90" y="762"/>
                  <a:pt x="86" y="773"/>
                </a:cubicBezTo>
                <a:cubicBezTo>
                  <a:pt x="86" y="761"/>
                  <a:pt x="88" y="750"/>
                  <a:pt x="93" y="740"/>
                </a:cubicBezTo>
                <a:moveTo>
                  <a:pt x="90" y="799"/>
                </a:moveTo>
                <a:cubicBezTo>
                  <a:pt x="89" y="796"/>
                  <a:pt x="88" y="793"/>
                  <a:pt x="88" y="790"/>
                </a:cubicBezTo>
                <a:cubicBezTo>
                  <a:pt x="89" y="788"/>
                  <a:pt x="90" y="786"/>
                  <a:pt x="91" y="784"/>
                </a:cubicBezTo>
                <a:cubicBezTo>
                  <a:pt x="90" y="789"/>
                  <a:pt x="90" y="794"/>
                  <a:pt x="90" y="799"/>
                </a:cubicBezTo>
                <a:moveTo>
                  <a:pt x="91" y="782"/>
                </a:moveTo>
                <a:cubicBezTo>
                  <a:pt x="90" y="784"/>
                  <a:pt x="89" y="786"/>
                  <a:pt x="88" y="788"/>
                </a:cubicBezTo>
                <a:cubicBezTo>
                  <a:pt x="88" y="788"/>
                  <a:pt x="88" y="787"/>
                  <a:pt x="87" y="787"/>
                </a:cubicBezTo>
                <a:cubicBezTo>
                  <a:pt x="89" y="781"/>
                  <a:pt x="90" y="776"/>
                  <a:pt x="92" y="770"/>
                </a:cubicBezTo>
                <a:cubicBezTo>
                  <a:pt x="93" y="768"/>
                  <a:pt x="95" y="765"/>
                  <a:pt x="96" y="763"/>
                </a:cubicBezTo>
                <a:cubicBezTo>
                  <a:pt x="94" y="769"/>
                  <a:pt x="92" y="775"/>
                  <a:pt x="91" y="782"/>
                </a:cubicBezTo>
                <a:moveTo>
                  <a:pt x="92" y="780"/>
                </a:moveTo>
                <a:cubicBezTo>
                  <a:pt x="94" y="772"/>
                  <a:pt x="96" y="766"/>
                  <a:pt x="98" y="760"/>
                </a:cubicBezTo>
                <a:cubicBezTo>
                  <a:pt x="99" y="759"/>
                  <a:pt x="99" y="758"/>
                  <a:pt x="99" y="758"/>
                </a:cubicBezTo>
                <a:cubicBezTo>
                  <a:pt x="100" y="758"/>
                  <a:pt x="100" y="759"/>
                  <a:pt x="100" y="760"/>
                </a:cubicBezTo>
                <a:cubicBezTo>
                  <a:pt x="99" y="764"/>
                  <a:pt x="98" y="768"/>
                  <a:pt x="97" y="771"/>
                </a:cubicBezTo>
                <a:cubicBezTo>
                  <a:pt x="96" y="774"/>
                  <a:pt x="94" y="777"/>
                  <a:pt x="92" y="780"/>
                </a:cubicBezTo>
                <a:moveTo>
                  <a:pt x="98" y="796"/>
                </a:moveTo>
                <a:cubicBezTo>
                  <a:pt x="99" y="793"/>
                  <a:pt x="99" y="790"/>
                  <a:pt x="99" y="787"/>
                </a:cubicBezTo>
                <a:cubicBezTo>
                  <a:pt x="100" y="786"/>
                  <a:pt x="100" y="785"/>
                  <a:pt x="100" y="783"/>
                </a:cubicBezTo>
                <a:cubicBezTo>
                  <a:pt x="101" y="786"/>
                  <a:pt x="101" y="788"/>
                  <a:pt x="101" y="790"/>
                </a:cubicBezTo>
                <a:cubicBezTo>
                  <a:pt x="100" y="792"/>
                  <a:pt x="99" y="794"/>
                  <a:pt x="98" y="796"/>
                </a:cubicBezTo>
                <a:moveTo>
                  <a:pt x="100" y="758"/>
                </a:moveTo>
                <a:cubicBezTo>
                  <a:pt x="100" y="757"/>
                  <a:pt x="100" y="757"/>
                  <a:pt x="100" y="757"/>
                </a:cubicBezTo>
                <a:cubicBezTo>
                  <a:pt x="100" y="756"/>
                  <a:pt x="101" y="756"/>
                  <a:pt x="101" y="755"/>
                </a:cubicBezTo>
                <a:cubicBezTo>
                  <a:pt x="101" y="756"/>
                  <a:pt x="100" y="757"/>
                  <a:pt x="100" y="758"/>
                </a:cubicBezTo>
                <a:moveTo>
                  <a:pt x="101" y="776"/>
                </a:moveTo>
                <a:cubicBezTo>
                  <a:pt x="102" y="771"/>
                  <a:pt x="103" y="767"/>
                  <a:pt x="104" y="762"/>
                </a:cubicBezTo>
                <a:cubicBezTo>
                  <a:pt x="105" y="761"/>
                  <a:pt x="105" y="760"/>
                  <a:pt x="106" y="759"/>
                </a:cubicBezTo>
                <a:cubicBezTo>
                  <a:pt x="105" y="766"/>
                  <a:pt x="103" y="772"/>
                  <a:pt x="101" y="778"/>
                </a:cubicBezTo>
                <a:cubicBezTo>
                  <a:pt x="101" y="777"/>
                  <a:pt x="101" y="777"/>
                  <a:pt x="101" y="776"/>
                </a:cubicBezTo>
                <a:moveTo>
                  <a:pt x="101" y="781"/>
                </a:moveTo>
                <a:cubicBezTo>
                  <a:pt x="103" y="774"/>
                  <a:pt x="106" y="765"/>
                  <a:pt x="107" y="757"/>
                </a:cubicBezTo>
                <a:cubicBezTo>
                  <a:pt x="111" y="751"/>
                  <a:pt x="115" y="746"/>
                  <a:pt x="120" y="740"/>
                </a:cubicBezTo>
                <a:cubicBezTo>
                  <a:pt x="123" y="736"/>
                  <a:pt x="127" y="732"/>
                  <a:pt x="130" y="728"/>
                </a:cubicBezTo>
                <a:cubicBezTo>
                  <a:pt x="119" y="747"/>
                  <a:pt x="109" y="767"/>
                  <a:pt x="101" y="788"/>
                </a:cubicBezTo>
                <a:cubicBezTo>
                  <a:pt x="101" y="786"/>
                  <a:pt x="101" y="783"/>
                  <a:pt x="101" y="781"/>
                </a:cubicBezTo>
                <a:moveTo>
                  <a:pt x="113" y="793"/>
                </a:moveTo>
                <a:cubicBezTo>
                  <a:pt x="111" y="795"/>
                  <a:pt x="108" y="796"/>
                  <a:pt x="106" y="798"/>
                </a:cubicBezTo>
                <a:cubicBezTo>
                  <a:pt x="116" y="774"/>
                  <a:pt x="130" y="750"/>
                  <a:pt x="148" y="730"/>
                </a:cubicBezTo>
                <a:cubicBezTo>
                  <a:pt x="144" y="738"/>
                  <a:pt x="141" y="746"/>
                  <a:pt x="139" y="755"/>
                </a:cubicBezTo>
                <a:cubicBezTo>
                  <a:pt x="138" y="756"/>
                  <a:pt x="137" y="757"/>
                  <a:pt x="137" y="758"/>
                </a:cubicBezTo>
                <a:cubicBezTo>
                  <a:pt x="128" y="772"/>
                  <a:pt x="120" y="784"/>
                  <a:pt x="114" y="792"/>
                </a:cubicBezTo>
                <a:lnTo>
                  <a:pt x="113" y="793"/>
                </a:lnTo>
                <a:close/>
                <a:moveTo>
                  <a:pt x="116" y="791"/>
                </a:moveTo>
                <a:cubicBezTo>
                  <a:pt x="122" y="782"/>
                  <a:pt x="130" y="771"/>
                  <a:pt x="138" y="758"/>
                </a:cubicBezTo>
                <a:cubicBezTo>
                  <a:pt x="136" y="764"/>
                  <a:pt x="134" y="770"/>
                  <a:pt x="132" y="777"/>
                </a:cubicBezTo>
                <a:cubicBezTo>
                  <a:pt x="127" y="782"/>
                  <a:pt x="121" y="786"/>
                  <a:pt x="116" y="791"/>
                </a:cubicBezTo>
                <a:moveTo>
                  <a:pt x="133" y="776"/>
                </a:moveTo>
                <a:cubicBezTo>
                  <a:pt x="135" y="768"/>
                  <a:pt x="137" y="761"/>
                  <a:pt x="139" y="755"/>
                </a:cubicBezTo>
                <a:cubicBezTo>
                  <a:pt x="146" y="744"/>
                  <a:pt x="152" y="732"/>
                  <a:pt x="157" y="720"/>
                </a:cubicBezTo>
                <a:cubicBezTo>
                  <a:pt x="157" y="720"/>
                  <a:pt x="157" y="720"/>
                  <a:pt x="157" y="720"/>
                </a:cubicBezTo>
                <a:cubicBezTo>
                  <a:pt x="152" y="736"/>
                  <a:pt x="146" y="751"/>
                  <a:pt x="140" y="764"/>
                </a:cubicBezTo>
                <a:cubicBezTo>
                  <a:pt x="139" y="767"/>
                  <a:pt x="137" y="770"/>
                  <a:pt x="136" y="773"/>
                </a:cubicBezTo>
                <a:cubicBezTo>
                  <a:pt x="135" y="774"/>
                  <a:pt x="134" y="775"/>
                  <a:pt x="133" y="776"/>
                </a:cubicBezTo>
                <a:moveTo>
                  <a:pt x="138" y="771"/>
                </a:moveTo>
                <a:cubicBezTo>
                  <a:pt x="145" y="755"/>
                  <a:pt x="152" y="737"/>
                  <a:pt x="158" y="719"/>
                </a:cubicBezTo>
                <a:cubicBezTo>
                  <a:pt x="159" y="717"/>
                  <a:pt x="161" y="716"/>
                  <a:pt x="162" y="715"/>
                </a:cubicBezTo>
                <a:cubicBezTo>
                  <a:pt x="163" y="715"/>
                  <a:pt x="163" y="716"/>
                  <a:pt x="164" y="716"/>
                </a:cubicBezTo>
                <a:cubicBezTo>
                  <a:pt x="160" y="731"/>
                  <a:pt x="155" y="746"/>
                  <a:pt x="149" y="759"/>
                </a:cubicBezTo>
                <a:cubicBezTo>
                  <a:pt x="145" y="763"/>
                  <a:pt x="141" y="767"/>
                  <a:pt x="138" y="771"/>
                </a:cubicBezTo>
                <a:moveTo>
                  <a:pt x="190" y="767"/>
                </a:moveTo>
                <a:cubicBezTo>
                  <a:pt x="186" y="765"/>
                  <a:pt x="182" y="765"/>
                  <a:pt x="178" y="765"/>
                </a:cubicBezTo>
                <a:cubicBezTo>
                  <a:pt x="166" y="765"/>
                  <a:pt x="154" y="770"/>
                  <a:pt x="144" y="776"/>
                </a:cubicBezTo>
                <a:cubicBezTo>
                  <a:pt x="156" y="764"/>
                  <a:pt x="167" y="750"/>
                  <a:pt x="176" y="735"/>
                </a:cubicBezTo>
                <a:cubicBezTo>
                  <a:pt x="179" y="731"/>
                  <a:pt x="181" y="726"/>
                  <a:pt x="183" y="722"/>
                </a:cubicBezTo>
                <a:cubicBezTo>
                  <a:pt x="194" y="727"/>
                  <a:pt x="204" y="733"/>
                  <a:pt x="214" y="740"/>
                </a:cubicBezTo>
                <a:cubicBezTo>
                  <a:pt x="207" y="749"/>
                  <a:pt x="199" y="758"/>
                  <a:pt x="190" y="767"/>
                </a:cubicBezTo>
                <a:moveTo>
                  <a:pt x="220" y="731"/>
                </a:moveTo>
                <a:cubicBezTo>
                  <a:pt x="219" y="733"/>
                  <a:pt x="217" y="736"/>
                  <a:pt x="215" y="739"/>
                </a:cubicBezTo>
                <a:cubicBezTo>
                  <a:pt x="205" y="732"/>
                  <a:pt x="195" y="725"/>
                  <a:pt x="184" y="720"/>
                </a:cubicBezTo>
                <a:cubicBezTo>
                  <a:pt x="186" y="716"/>
                  <a:pt x="188" y="712"/>
                  <a:pt x="190" y="707"/>
                </a:cubicBezTo>
                <a:cubicBezTo>
                  <a:pt x="204" y="709"/>
                  <a:pt x="217" y="712"/>
                  <a:pt x="231" y="716"/>
                </a:cubicBezTo>
                <a:cubicBezTo>
                  <a:pt x="228" y="720"/>
                  <a:pt x="224" y="725"/>
                  <a:pt x="220" y="731"/>
                </a:cubicBezTo>
                <a:moveTo>
                  <a:pt x="235" y="711"/>
                </a:moveTo>
                <a:cubicBezTo>
                  <a:pt x="233" y="711"/>
                  <a:pt x="232" y="710"/>
                  <a:pt x="231" y="710"/>
                </a:cubicBezTo>
                <a:cubicBezTo>
                  <a:pt x="232" y="710"/>
                  <a:pt x="234" y="710"/>
                  <a:pt x="235" y="711"/>
                </a:cubicBezTo>
                <a:close/>
                <a:moveTo>
                  <a:pt x="328" y="734"/>
                </a:moveTo>
                <a:cubicBezTo>
                  <a:pt x="336" y="739"/>
                  <a:pt x="342" y="744"/>
                  <a:pt x="348" y="748"/>
                </a:cubicBezTo>
                <a:cubicBezTo>
                  <a:pt x="347" y="748"/>
                  <a:pt x="346" y="747"/>
                  <a:pt x="345" y="747"/>
                </a:cubicBezTo>
                <a:cubicBezTo>
                  <a:pt x="323" y="742"/>
                  <a:pt x="301" y="734"/>
                  <a:pt x="280" y="726"/>
                </a:cubicBezTo>
                <a:cubicBezTo>
                  <a:pt x="265" y="721"/>
                  <a:pt x="250" y="716"/>
                  <a:pt x="235" y="711"/>
                </a:cubicBezTo>
                <a:cubicBezTo>
                  <a:pt x="236" y="711"/>
                  <a:pt x="236" y="711"/>
                  <a:pt x="236" y="711"/>
                </a:cubicBezTo>
                <a:cubicBezTo>
                  <a:pt x="242" y="712"/>
                  <a:pt x="248" y="713"/>
                  <a:pt x="253" y="714"/>
                </a:cubicBezTo>
                <a:cubicBezTo>
                  <a:pt x="275" y="719"/>
                  <a:pt x="296" y="729"/>
                  <a:pt x="318" y="732"/>
                </a:cubicBezTo>
                <a:cubicBezTo>
                  <a:pt x="321" y="733"/>
                  <a:pt x="325" y="734"/>
                  <a:pt x="328" y="734"/>
                </a:cubicBezTo>
                <a:moveTo>
                  <a:pt x="253" y="692"/>
                </a:moveTo>
                <a:cubicBezTo>
                  <a:pt x="257" y="694"/>
                  <a:pt x="261" y="695"/>
                  <a:pt x="265" y="697"/>
                </a:cubicBezTo>
                <a:cubicBezTo>
                  <a:pt x="291" y="711"/>
                  <a:pt x="310" y="722"/>
                  <a:pt x="325" y="732"/>
                </a:cubicBezTo>
                <a:cubicBezTo>
                  <a:pt x="323" y="732"/>
                  <a:pt x="321" y="732"/>
                  <a:pt x="318" y="731"/>
                </a:cubicBezTo>
                <a:cubicBezTo>
                  <a:pt x="296" y="727"/>
                  <a:pt x="276" y="717"/>
                  <a:pt x="254" y="712"/>
                </a:cubicBezTo>
                <a:cubicBezTo>
                  <a:pt x="248" y="711"/>
                  <a:pt x="243" y="710"/>
                  <a:pt x="238" y="709"/>
                </a:cubicBezTo>
                <a:cubicBezTo>
                  <a:pt x="243" y="702"/>
                  <a:pt x="248" y="697"/>
                  <a:pt x="253" y="692"/>
                </a:cubicBezTo>
                <a:moveTo>
                  <a:pt x="201" y="686"/>
                </a:moveTo>
                <a:cubicBezTo>
                  <a:pt x="206" y="685"/>
                  <a:pt x="211" y="685"/>
                  <a:pt x="215" y="685"/>
                </a:cubicBezTo>
                <a:cubicBezTo>
                  <a:pt x="227" y="685"/>
                  <a:pt x="239" y="687"/>
                  <a:pt x="252" y="692"/>
                </a:cubicBezTo>
                <a:cubicBezTo>
                  <a:pt x="247" y="696"/>
                  <a:pt x="242" y="702"/>
                  <a:pt x="237" y="709"/>
                </a:cubicBezTo>
                <a:cubicBezTo>
                  <a:pt x="228" y="707"/>
                  <a:pt x="220" y="706"/>
                  <a:pt x="212" y="705"/>
                </a:cubicBezTo>
                <a:cubicBezTo>
                  <a:pt x="205" y="703"/>
                  <a:pt x="199" y="702"/>
                  <a:pt x="192" y="701"/>
                </a:cubicBezTo>
                <a:cubicBezTo>
                  <a:pt x="193" y="697"/>
                  <a:pt x="195" y="693"/>
                  <a:pt x="196" y="689"/>
                </a:cubicBezTo>
                <a:cubicBezTo>
                  <a:pt x="198" y="688"/>
                  <a:pt x="199" y="687"/>
                  <a:pt x="201" y="686"/>
                </a:cubicBezTo>
                <a:moveTo>
                  <a:pt x="196" y="622"/>
                </a:moveTo>
                <a:cubicBezTo>
                  <a:pt x="206" y="615"/>
                  <a:pt x="221" y="604"/>
                  <a:pt x="232" y="599"/>
                </a:cubicBezTo>
                <a:cubicBezTo>
                  <a:pt x="237" y="596"/>
                  <a:pt x="253" y="591"/>
                  <a:pt x="273" y="582"/>
                </a:cubicBezTo>
                <a:cubicBezTo>
                  <a:pt x="257" y="591"/>
                  <a:pt x="242" y="602"/>
                  <a:pt x="228" y="613"/>
                </a:cubicBezTo>
                <a:cubicBezTo>
                  <a:pt x="218" y="618"/>
                  <a:pt x="208" y="623"/>
                  <a:pt x="198" y="629"/>
                </a:cubicBezTo>
                <a:cubicBezTo>
                  <a:pt x="198" y="627"/>
                  <a:pt x="197" y="624"/>
                  <a:pt x="196" y="622"/>
                </a:cubicBezTo>
                <a:moveTo>
                  <a:pt x="199" y="636"/>
                </a:moveTo>
                <a:cubicBezTo>
                  <a:pt x="199" y="635"/>
                  <a:pt x="199" y="634"/>
                  <a:pt x="199" y="633"/>
                </a:cubicBezTo>
                <a:cubicBezTo>
                  <a:pt x="204" y="629"/>
                  <a:pt x="210" y="626"/>
                  <a:pt x="216" y="623"/>
                </a:cubicBezTo>
                <a:cubicBezTo>
                  <a:pt x="211" y="628"/>
                  <a:pt x="205" y="633"/>
                  <a:pt x="199" y="639"/>
                </a:cubicBezTo>
                <a:cubicBezTo>
                  <a:pt x="199" y="638"/>
                  <a:pt x="199" y="637"/>
                  <a:pt x="199" y="636"/>
                </a:cubicBezTo>
                <a:moveTo>
                  <a:pt x="200" y="644"/>
                </a:moveTo>
                <a:cubicBezTo>
                  <a:pt x="201" y="643"/>
                  <a:pt x="201" y="643"/>
                  <a:pt x="201" y="643"/>
                </a:cubicBezTo>
                <a:cubicBezTo>
                  <a:pt x="201" y="643"/>
                  <a:pt x="200" y="644"/>
                  <a:pt x="200" y="644"/>
                </a:cubicBezTo>
                <a:close/>
                <a:moveTo>
                  <a:pt x="200" y="645"/>
                </a:moveTo>
                <a:cubicBezTo>
                  <a:pt x="203" y="641"/>
                  <a:pt x="207" y="638"/>
                  <a:pt x="210" y="634"/>
                </a:cubicBezTo>
                <a:cubicBezTo>
                  <a:pt x="217" y="628"/>
                  <a:pt x="224" y="622"/>
                  <a:pt x="231" y="616"/>
                </a:cubicBezTo>
                <a:cubicBezTo>
                  <a:pt x="239" y="612"/>
                  <a:pt x="247" y="609"/>
                  <a:pt x="255" y="606"/>
                </a:cubicBezTo>
                <a:cubicBezTo>
                  <a:pt x="240" y="618"/>
                  <a:pt x="226" y="631"/>
                  <a:pt x="213" y="644"/>
                </a:cubicBezTo>
                <a:cubicBezTo>
                  <a:pt x="209" y="646"/>
                  <a:pt x="205" y="649"/>
                  <a:pt x="200" y="652"/>
                </a:cubicBezTo>
                <a:cubicBezTo>
                  <a:pt x="200" y="649"/>
                  <a:pt x="200" y="647"/>
                  <a:pt x="200" y="645"/>
                </a:cubicBezTo>
                <a:moveTo>
                  <a:pt x="211" y="646"/>
                </a:moveTo>
                <a:cubicBezTo>
                  <a:pt x="208" y="650"/>
                  <a:pt x="204" y="654"/>
                  <a:pt x="200" y="658"/>
                </a:cubicBezTo>
                <a:cubicBezTo>
                  <a:pt x="200" y="656"/>
                  <a:pt x="200" y="654"/>
                  <a:pt x="200" y="652"/>
                </a:cubicBezTo>
                <a:cubicBezTo>
                  <a:pt x="204" y="650"/>
                  <a:pt x="208" y="648"/>
                  <a:pt x="211" y="646"/>
                </a:cubicBezTo>
                <a:moveTo>
                  <a:pt x="258" y="638"/>
                </a:moveTo>
                <a:cubicBezTo>
                  <a:pt x="241" y="643"/>
                  <a:pt x="221" y="649"/>
                  <a:pt x="200" y="660"/>
                </a:cubicBezTo>
                <a:cubicBezTo>
                  <a:pt x="200" y="660"/>
                  <a:pt x="200" y="659"/>
                  <a:pt x="200" y="659"/>
                </a:cubicBezTo>
                <a:cubicBezTo>
                  <a:pt x="205" y="654"/>
                  <a:pt x="209" y="649"/>
                  <a:pt x="214" y="645"/>
                </a:cubicBezTo>
                <a:cubicBezTo>
                  <a:pt x="238" y="631"/>
                  <a:pt x="267" y="622"/>
                  <a:pt x="298" y="620"/>
                </a:cubicBezTo>
                <a:cubicBezTo>
                  <a:pt x="286" y="629"/>
                  <a:pt x="273" y="634"/>
                  <a:pt x="258" y="638"/>
                </a:cubicBezTo>
                <a:moveTo>
                  <a:pt x="326" y="576"/>
                </a:moveTo>
                <a:cubicBezTo>
                  <a:pt x="319" y="598"/>
                  <a:pt x="310" y="611"/>
                  <a:pt x="299" y="619"/>
                </a:cubicBezTo>
                <a:cubicBezTo>
                  <a:pt x="268" y="621"/>
                  <a:pt x="240" y="630"/>
                  <a:pt x="215" y="643"/>
                </a:cubicBezTo>
                <a:cubicBezTo>
                  <a:pt x="228" y="630"/>
                  <a:pt x="242" y="617"/>
                  <a:pt x="257" y="605"/>
                </a:cubicBezTo>
                <a:cubicBezTo>
                  <a:pt x="260" y="604"/>
                  <a:pt x="263" y="602"/>
                  <a:pt x="265" y="601"/>
                </a:cubicBezTo>
                <a:cubicBezTo>
                  <a:pt x="286" y="593"/>
                  <a:pt x="307" y="584"/>
                  <a:pt x="327" y="573"/>
                </a:cubicBezTo>
                <a:cubicBezTo>
                  <a:pt x="326" y="574"/>
                  <a:pt x="326" y="575"/>
                  <a:pt x="326" y="576"/>
                </a:cubicBezTo>
                <a:moveTo>
                  <a:pt x="328" y="569"/>
                </a:moveTo>
                <a:cubicBezTo>
                  <a:pt x="308" y="580"/>
                  <a:pt x="287" y="589"/>
                  <a:pt x="267" y="597"/>
                </a:cubicBezTo>
                <a:cubicBezTo>
                  <a:pt x="281" y="586"/>
                  <a:pt x="297" y="575"/>
                  <a:pt x="313" y="566"/>
                </a:cubicBezTo>
                <a:cubicBezTo>
                  <a:pt x="318" y="563"/>
                  <a:pt x="323" y="561"/>
                  <a:pt x="328" y="559"/>
                </a:cubicBezTo>
                <a:cubicBezTo>
                  <a:pt x="328" y="560"/>
                  <a:pt x="328" y="560"/>
                  <a:pt x="328" y="561"/>
                </a:cubicBezTo>
                <a:cubicBezTo>
                  <a:pt x="328" y="564"/>
                  <a:pt x="328" y="566"/>
                  <a:pt x="328" y="569"/>
                </a:cubicBezTo>
                <a:moveTo>
                  <a:pt x="328" y="552"/>
                </a:moveTo>
                <a:cubicBezTo>
                  <a:pt x="344" y="541"/>
                  <a:pt x="359" y="528"/>
                  <a:pt x="370" y="513"/>
                </a:cubicBezTo>
                <a:cubicBezTo>
                  <a:pt x="377" y="512"/>
                  <a:pt x="384" y="510"/>
                  <a:pt x="392" y="508"/>
                </a:cubicBezTo>
                <a:cubicBezTo>
                  <a:pt x="389" y="513"/>
                  <a:pt x="385" y="518"/>
                  <a:pt x="382" y="523"/>
                </a:cubicBezTo>
                <a:cubicBezTo>
                  <a:pt x="379" y="526"/>
                  <a:pt x="376" y="530"/>
                  <a:pt x="374" y="533"/>
                </a:cubicBezTo>
                <a:cubicBezTo>
                  <a:pt x="359" y="538"/>
                  <a:pt x="345" y="545"/>
                  <a:pt x="332" y="551"/>
                </a:cubicBezTo>
                <a:cubicBezTo>
                  <a:pt x="331" y="552"/>
                  <a:pt x="330" y="552"/>
                  <a:pt x="328" y="553"/>
                </a:cubicBezTo>
                <a:cubicBezTo>
                  <a:pt x="328" y="552"/>
                  <a:pt x="328" y="552"/>
                  <a:pt x="328" y="552"/>
                </a:cubicBezTo>
                <a:moveTo>
                  <a:pt x="328" y="568"/>
                </a:moveTo>
                <a:cubicBezTo>
                  <a:pt x="329" y="566"/>
                  <a:pt x="329" y="563"/>
                  <a:pt x="329" y="561"/>
                </a:cubicBezTo>
                <a:cubicBezTo>
                  <a:pt x="329" y="560"/>
                  <a:pt x="329" y="560"/>
                  <a:pt x="329" y="559"/>
                </a:cubicBezTo>
                <a:cubicBezTo>
                  <a:pt x="330" y="559"/>
                  <a:pt x="331" y="558"/>
                  <a:pt x="332" y="558"/>
                </a:cubicBezTo>
                <a:cubicBezTo>
                  <a:pt x="333" y="558"/>
                  <a:pt x="333" y="558"/>
                  <a:pt x="333" y="558"/>
                </a:cubicBezTo>
                <a:cubicBezTo>
                  <a:pt x="339" y="556"/>
                  <a:pt x="345" y="554"/>
                  <a:pt x="352" y="553"/>
                </a:cubicBezTo>
                <a:cubicBezTo>
                  <a:pt x="344" y="559"/>
                  <a:pt x="336" y="564"/>
                  <a:pt x="328" y="568"/>
                </a:cubicBezTo>
                <a:moveTo>
                  <a:pt x="353" y="552"/>
                </a:moveTo>
                <a:cubicBezTo>
                  <a:pt x="349" y="553"/>
                  <a:pt x="346" y="554"/>
                  <a:pt x="342" y="555"/>
                </a:cubicBezTo>
                <a:cubicBezTo>
                  <a:pt x="346" y="553"/>
                  <a:pt x="350" y="552"/>
                  <a:pt x="355" y="551"/>
                </a:cubicBezTo>
                <a:cubicBezTo>
                  <a:pt x="354" y="551"/>
                  <a:pt x="353" y="552"/>
                  <a:pt x="353" y="552"/>
                </a:cubicBezTo>
                <a:moveTo>
                  <a:pt x="361" y="545"/>
                </a:moveTo>
                <a:cubicBezTo>
                  <a:pt x="353" y="547"/>
                  <a:pt x="345" y="550"/>
                  <a:pt x="338" y="552"/>
                </a:cubicBezTo>
                <a:cubicBezTo>
                  <a:pt x="338" y="552"/>
                  <a:pt x="339" y="552"/>
                  <a:pt x="340" y="551"/>
                </a:cubicBezTo>
                <a:cubicBezTo>
                  <a:pt x="348" y="548"/>
                  <a:pt x="356" y="545"/>
                  <a:pt x="364" y="543"/>
                </a:cubicBezTo>
                <a:cubicBezTo>
                  <a:pt x="363" y="544"/>
                  <a:pt x="362" y="544"/>
                  <a:pt x="361" y="545"/>
                </a:cubicBezTo>
                <a:moveTo>
                  <a:pt x="370" y="537"/>
                </a:moveTo>
                <a:cubicBezTo>
                  <a:pt x="370" y="537"/>
                  <a:pt x="370" y="537"/>
                  <a:pt x="370" y="537"/>
                </a:cubicBezTo>
                <a:cubicBezTo>
                  <a:pt x="368" y="538"/>
                  <a:pt x="366" y="539"/>
                  <a:pt x="364" y="539"/>
                </a:cubicBezTo>
                <a:cubicBezTo>
                  <a:pt x="366" y="539"/>
                  <a:pt x="368" y="538"/>
                  <a:pt x="370" y="537"/>
                </a:cubicBezTo>
                <a:moveTo>
                  <a:pt x="368" y="539"/>
                </a:moveTo>
                <a:cubicBezTo>
                  <a:pt x="368" y="539"/>
                  <a:pt x="368" y="539"/>
                  <a:pt x="368" y="539"/>
                </a:cubicBezTo>
                <a:cubicBezTo>
                  <a:pt x="367" y="539"/>
                  <a:pt x="366" y="540"/>
                  <a:pt x="365" y="540"/>
                </a:cubicBezTo>
                <a:cubicBezTo>
                  <a:pt x="366" y="540"/>
                  <a:pt x="367" y="539"/>
                  <a:pt x="368" y="539"/>
                </a:cubicBezTo>
                <a:moveTo>
                  <a:pt x="371" y="543"/>
                </a:moveTo>
                <a:cubicBezTo>
                  <a:pt x="369" y="543"/>
                  <a:pt x="368" y="543"/>
                  <a:pt x="367" y="544"/>
                </a:cubicBezTo>
                <a:cubicBezTo>
                  <a:pt x="368" y="543"/>
                  <a:pt x="369" y="542"/>
                  <a:pt x="370" y="541"/>
                </a:cubicBezTo>
                <a:cubicBezTo>
                  <a:pt x="404" y="530"/>
                  <a:pt x="438" y="522"/>
                  <a:pt x="472" y="511"/>
                </a:cubicBezTo>
                <a:cubicBezTo>
                  <a:pt x="484" y="508"/>
                  <a:pt x="496" y="504"/>
                  <a:pt x="508" y="500"/>
                </a:cubicBezTo>
                <a:cubicBezTo>
                  <a:pt x="515" y="501"/>
                  <a:pt x="522" y="501"/>
                  <a:pt x="530" y="502"/>
                </a:cubicBezTo>
                <a:cubicBezTo>
                  <a:pt x="478" y="521"/>
                  <a:pt x="424" y="532"/>
                  <a:pt x="371" y="543"/>
                </a:cubicBezTo>
                <a:moveTo>
                  <a:pt x="668" y="571"/>
                </a:moveTo>
                <a:cubicBezTo>
                  <a:pt x="670" y="575"/>
                  <a:pt x="671" y="584"/>
                  <a:pt x="670" y="594"/>
                </a:cubicBezTo>
                <a:cubicBezTo>
                  <a:pt x="668" y="604"/>
                  <a:pt x="663" y="615"/>
                  <a:pt x="651" y="621"/>
                </a:cubicBezTo>
                <a:cubicBezTo>
                  <a:pt x="642" y="626"/>
                  <a:pt x="634" y="627"/>
                  <a:pt x="627" y="626"/>
                </a:cubicBezTo>
                <a:cubicBezTo>
                  <a:pt x="616" y="624"/>
                  <a:pt x="608" y="618"/>
                  <a:pt x="604" y="612"/>
                </a:cubicBezTo>
                <a:cubicBezTo>
                  <a:pt x="600" y="606"/>
                  <a:pt x="599" y="599"/>
                  <a:pt x="600" y="592"/>
                </a:cubicBezTo>
                <a:cubicBezTo>
                  <a:pt x="601" y="586"/>
                  <a:pt x="604" y="581"/>
                  <a:pt x="608" y="577"/>
                </a:cubicBezTo>
                <a:cubicBezTo>
                  <a:pt x="612" y="574"/>
                  <a:pt x="617" y="573"/>
                  <a:pt x="621" y="573"/>
                </a:cubicBezTo>
                <a:cubicBezTo>
                  <a:pt x="625" y="574"/>
                  <a:pt x="629" y="576"/>
                  <a:pt x="631" y="579"/>
                </a:cubicBezTo>
                <a:cubicBezTo>
                  <a:pt x="633" y="582"/>
                  <a:pt x="634" y="585"/>
                  <a:pt x="633" y="589"/>
                </a:cubicBezTo>
                <a:cubicBezTo>
                  <a:pt x="633" y="591"/>
                  <a:pt x="632" y="593"/>
                  <a:pt x="630" y="595"/>
                </a:cubicBezTo>
                <a:cubicBezTo>
                  <a:pt x="627" y="600"/>
                  <a:pt x="622" y="599"/>
                  <a:pt x="622" y="599"/>
                </a:cubicBezTo>
                <a:cubicBezTo>
                  <a:pt x="622" y="599"/>
                  <a:pt x="622" y="599"/>
                  <a:pt x="622" y="599"/>
                </a:cubicBezTo>
                <a:cubicBezTo>
                  <a:pt x="621" y="599"/>
                  <a:pt x="621" y="599"/>
                  <a:pt x="621" y="599"/>
                </a:cubicBezTo>
                <a:cubicBezTo>
                  <a:pt x="621" y="600"/>
                  <a:pt x="621" y="600"/>
                  <a:pt x="621" y="600"/>
                </a:cubicBezTo>
                <a:cubicBezTo>
                  <a:pt x="623" y="604"/>
                  <a:pt x="626" y="606"/>
                  <a:pt x="630" y="606"/>
                </a:cubicBezTo>
                <a:cubicBezTo>
                  <a:pt x="636" y="607"/>
                  <a:pt x="641" y="604"/>
                  <a:pt x="641" y="604"/>
                </a:cubicBezTo>
                <a:cubicBezTo>
                  <a:pt x="650" y="600"/>
                  <a:pt x="653" y="593"/>
                  <a:pt x="655" y="585"/>
                </a:cubicBezTo>
                <a:cubicBezTo>
                  <a:pt x="656" y="575"/>
                  <a:pt x="653" y="564"/>
                  <a:pt x="650" y="558"/>
                </a:cubicBezTo>
                <a:cubicBezTo>
                  <a:pt x="646" y="550"/>
                  <a:pt x="640" y="545"/>
                  <a:pt x="637" y="543"/>
                </a:cubicBezTo>
                <a:cubicBezTo>
                  <a:pt x="654" y="548"/>
                  <a:pt x="663" y="563"/>
                  <a:pt x="668" y="571"/>
                </a:cubicBezTo>
                <a:moveTo>
                  <a:pt x="559" y="491"/>
                </a:moveTo>
                <a:cubicBezTo>
                  <a:pt x="559" y="491"/>
                  <a:pt x="558" y="491"/>
                  <a:pt x="558" y="491"/>
                </a:cubicBezTo>
                <a:cubicBezTo>
                  <a:pt x="565" y="488"/>
                  <a:pt x="573" y="484"/>
                  <a:pt x="580" y="482"/>
                </a:cubicBezTo>
                <a:cubicBezTo>
                  <a:pt x="573" y="485"/>
                  <a:pt x="566" y="488"/>
                  <a:pt x="559" y="491"/>
                </a:cubicBezTo>
                <a:moveTo>
                  <a:pt x="786" y="509"/>
                </a:moveTo>
                <a:cubicBezTo>
                  <a:pt x="786" y="516"/>
                  <a:pt x="785" y="522"/>
                  <a:pt x="784" y="529"/>
                </a:cubicBezTo>
                <a:cubicBezTo>
                  <a:pt x="777" y="555"/>
                  <a:pt x="752" y="573"/>
                  <a:pt x="726" y="573"/>
                </a:cubicBezTo>
                <a:cubicBezTo>
                  <a:pt x="721" y="573"/>
                  <a:pt x="716" y="572"/>
                  <a:pt x="711" y="571"/>
                </a:cubicBezTo>
                <a:cubicBezTo>
                  <a:pt x="689" y="566"/>
                  <a:pt x="675" y="546"/>
                  <a:pt x="675" y="525"/>
                </a:cubicBezTo>
                <a:cubicBezTo>
                  <a:pt x="675" y="521"/>
                  <a:pt x="676" y="517"/>
                  <a:pt x="677" y="513"/>
                </a:cubicBezTo>
                <a:cubicBezTo>
                  <a:pt x="679" y="503"/>
                  <a:pt x="685" y="495"/>
                  <a:pt x="693" y="491"/>
                </a:cubicBezTo>
                <a:cubicBezTo>
                  <a:pt x="698" y="496"/>
                  <a:pt x="702" y="502"/>
                  <a:pt x="704" y="509"/>
                </a:cubicBezTo>
                <a:cubicBezTo>
                  <a:pt x="702" y="511"/>
                  <a:pt x="701" y="513"/>
                  <a:pt x="700" y="516"/>
                </a:cubicBezTo>
                <a:cubicBezTo>
                  <a:pt x="700" y="518"/>
                  <a:pt x="699" y="520"/>
                  <a:pt x="699" y="521"/>
                </a:cubicBezTo>
                <a:cubicBezTo>
                  <a:pt x="699" y="529"/>
                  <a:pt x="704" y="536"/>
                  <a:pt x="710" y="540"/>
                </a:cubicBezTo>
                <a:cubicBezTo>
                  <a:pt x="710" y="540"/>
                  <a:pt x="710" y="540"/>
                  <a:pt x="710" y="540"/>
                </a:cubicBezTo>
                <a:cubicBezTo>
                  <a:pt x="710" y="545"/>
                  <a:pt x="710" y="550"/>
                  <a:pt x="709" y="555"/>
                </a:cubicBezTo>
                <a:cubicBezTo>
                  <a:pt x="710" y="555"/>
                  <a:pt x="710" y="555"/>
                  <a:pt x="710" y="555"/>
                </a:cubicBezTo>
                <a:cubicBezTo>
                  <a:pt x="711" y="551"/>
                  <a:pt x="711" y="545"/>
                  <a:pt x="711" y="540"/>
                </a:cubicBezTo>
                <a:cubicBezTo>
                  <a:pt x="712" y="541"/>
                  <a:pt x="714" y="541"/>
                  <a:pt x="715" y="541"/>
                </a:cubicBezTo>
                <a:cubicBezTo>
                  <a:pt x="717" y="542"/>
                  <a:pt x="719" y="542"/>
                  <a:pt x="721" y="542"/>
                </a:cubicBezTo>
                <a:cubicBezTo>
                  <a:pt x="733" y="542"/>
                  <a:pt x="743" y="535"/>
                  <a:pt x="746" y="523"/>
                </a:cubicBezTo>
                <a:cubicBezTo>
                  <a:pt x="747" y="520"/>
                  <a:pt x="747" y="518"/>
                  <a:pt x="747" y="515"/>
                </a:cubicBezTo>
                <a:cubicBezTo>
                  <a:pt x="747" y="501"/>
                  <a:pt x="738" y="488"/>
                  <a:pt x="724" y="484"/>
                </a:cubicBezTo>
                <a:cubicBezTo>
                  <a:pt x="720" y="483"/>
                  <a:pt x="717" y="483"/>
                  <a:pt x="713" y="483"/>
                </a:cubicBezTo>
                <a:cubicBezTo>
                  <a:pt x="706" y="483"/>
                  <a:pt x="699" y="485"/>
                  <a:pt x="692" y="489"/>
                </a:cubicBezTo>
                <a:cubicBezTo>
                  <a:pt x="690" y="486"/>
                  <a:pt x="687" y="484"/>
                  <a:pt x="684" y="482"/>
                </a:cubicBezTo>
                <a:cubicBezTo>
                  <a:pt x="668" y="473"/>
                  <a:pt x="651" y="469"/>
                  <a:pt x="634" y="469"/>
                </a:cubicBezTo>
                <a:cubicBezTo>
                  <a:pt x="623" y="469"/>
                  <a:pt x="613" y="471"/>
                  <a:pt x="602" y="474"/>
                </a:cubicBezTo>
                <a:cubicBezTo>
                  <a:pt x="615" y="467"/>
                  <a:pt x="628" y="459"/>
                  <a:pt x="640" y="450"/>
                </a:cubicBezTo>
                <a:cubicBezTo>
                  <a:pt x="660" y="438"/>
                  <a:pt x="684" y="432"/>
                  <a:pt x="707" y="433"/>
                </a:cubicBezTo>
                <a:cubicBezTo>
                  <a:pt x="715" y="433"/>
                  <a:pt x="723" y="434"/>
                  <a:pt x="731" y="436"/>
                </a:cubicBezTo>
                <a:cubicBezTo>
                  <a:pt x="730" y="437"/>
                  <a:pt x="730" y="437"/>
                  <a:pt x="730" y="437"/>
                </a:cubicBezTo>
                <a:cubicBezTo>
                  <a:pt x="764" y="446"/>
                  <a:pt x="786" y="476"/>
                  <a:pt x="786" y="509"/>
                </a:cubicBezTo>
                <a:moveTo>
                  <a:pt x="706" y="510"/>
                </a:moveTo>
                <a:cubicBezTo>
                  <a:pt x="709" y="507"/>
                  <a:pt x="712" y="505"/>
                  <a:pt x="716" y="505"/>
                </a:cubicBezTo>
                <a:cubicBezTo>
                  <a:pt x="718" y="505"/>
                  <a:pt x="719" y="505"/>
                  <a:pt x="720" y="506"/>
                </a:cubicBezTo>
                <a:cubicBezTo>
                  <a:pt x="725" y="507"/>
                  <a:pt x="729" y="512"/>
                  <a:pt x="729" y="517"/>
                </a:cubicBezTo>
                <a:cubicBezTo>
                  <a:pt x="729" y="518"/>
                  <a:pt x="729" y="519"/>
                  <a:pt x="729" y="520"/>
                </a:cubicBezTo>
                <a:cubicBezTo>
                  <a:pt x="727" y="525"/>
                  <a:pt x="724" y="527"/>
                  <a:pt x="720" y="527"/>
                </a:cubicBezTo>
                <a:cubicBezTo>
                  <a:pt x="719" y="527"/>
                  <a:pt x="718" y="527"/>
                  <a:pt x="717" y="527"/>
                </a:cubicBezTo>
                <a:cubicBezTo>
                  <a:pt x="714" y="526"/>
                  <a:pt x="712" y="523"/>
                  <a:pt x="712" y="520"/>
                </a:cubicBezTo>
                <a:cubicBezTo>
                  <a:pt x="712" y="519"/>
                  <a:pt x="712" y="519"/>
                  <a:pt x="712" y="518"/>
                </a:cubicBezTo>
                <a:cubicBezTo>
                  <a:pt x="713" y="516"/>
                  <a:pt x="715" y="514"/>
                  <a:pt x="717" y="514"/>
                </a:cubicBezTo>
                <a:cubicBezTo>
                  <a:pt x="718" y="514"/>
                  <a:pt x="718" y="514"/>
                  <a:pt x="719" y="514"/>
                </a:cubicBezTo>
                <a:cubicBezTo>
                  <a:pt x="721" y="515"/>
                  <a:pt x="722" y="516"/>
                  <a:pt x="722" y="518"/>
                </a:cubicBezTo>
                <a:cubicBezTo>
                  <a:pt x="722" y="519"/>
                  <a:pt x="722" y="519"/>
                  <a:pt x="722" y="519"/>
                </a:cubicBezTo>
                <a:cubicBezTo>
                  <a:pt x="722" y="521"/>
                  <a:pt x="720" y="522"/>
                  <a:pt x="719" y="522"/>
                </a:cubicBezTo>
                <a:cubicBezTo>
                  <a:pt x="718" y="522"/>
                  <a:pt x="718" y="522"/>
                  <a:pt x="718" y="522"/>
                </a:cubicBezTo>
                <a:cubicBezTo>
                  <a:pt x="717" y="521"/>
                  <a:pt x="716" y="520"/>
                  <a:pt x="716" y="519"/>
                </a:cubicBezTo>
                <a:cubicBezTo>
                  <a:pt x="716" y="519"/>
                  <a:pt x="716" y="519"/>
                  <a:pt x="716" y="519"/>
                </a:cubicBezTo>
                <a:cubicBezTo>
                  <a:pt x="716" y="518"/>
                  <a:pt x="717" y="517"/>
                  <a:pt x="718" y="517"/>
                </a:cubicBezTo>
                <a:cubicBezTo>
                  <a:pt x="718" y="517"/>
                  <a:pt x="718" y="517"/>
                  <a:pt x="718" y="517"/>
                </a:cubicBezTo>
                <a:cubicBezTo>
                  <a:pt x="719" y="518"/>
                  <a:pt x="719" y="518"/>
                  <a:pt x="719" y="519"/>
                </a:cubicBezTo>
                <a:cubicBezTo>
                  <a:pt x="719" y="519"/>
                  <a:pt x="719" y="519"/>
                  <a:pt x="719" y="519"/>
                </a:cubicBezTo>
                <a:cubicBezTo>
                  <a:pt x="721" y="519"/>
                  <a:pt x="721" y="519"/>
                  <a:pt x="721" y="519"/>
                </a:cubicBezTo>
                <a:cubicBezTo>
                  <a:pt x="721" y="519"/>
                  <a:pt x="721" y="519"/>
                  <a:pt x="721" y="519"/>
                </a:cubicBezTo>
                <a:cubicBezTo>
                  <a:pt x="721" y="517"/>
                  <a:pt x="720" y="516"/>
                  <a:pt x="719" y="516"/>
                </a:cubicBezTo>
                <a:cubicBezTo>
                  <a:pt x="719" y="516"/>
                  <a:pt x="718" y="516"/>
                  <a:pt x="718" y="516"/>
                </a:cubicBezTo>
                <a:cubicBezTo>
                  <a:pt x="716" y="516"/>
                  <a:pt x="715" y="517"/>
                  <a:pt x="714" y="518"/>
                </a:cubicBezTo>
                <a:cubicBezTo>
                  <a:pt x="714" y="519"/>
                  <a:pt x="714" y="519"/>
                  <a:pt x="714" y="519"/>
                </a:cubicBezTo>
                <a:cubicBezTo>
                  <a:pt x="714" y="521"/>
                  <a:pt x="716" y="523"/>
                  <a:pt x="717" y="523"/>
                </a:cubicBezTo>
                <a:cubicBezTo>
                  <a:pt x="718" y="524"/>
                  <a:pt x="718" y="524"/>
                  <a:pt x="719" y="524"/>
                </a:cubicBezTo>
                <a:cubicBezTo>
                  <a:pt x="721" y="524"/>
                  <a:pt x="723" y="522"/>
                  <a:pt x="724" y="520"/>
                </a:cubicBezTo>
                <a:cubicBezTo>
                  <a:pt x="724" y="519"/>
                  <a:pt x="724" y="519"/>
                  <a:pt x="724" y="518"/>
                </a:cubicBezTo>
                <a:cubicBezTo>
                  <a:pt x="724" y="516"/>
                  <a:pt x="722" y="513"/>
                  <a:pt x="719" y="512"/>
                </a:cubicBezTo>
                <a:cubicBezTo>
                  <a:pt x="719" y="512"/>
                  <a:pt x="718" y="512"/>
                  <a:pt x="717" y="512"/>
                </a:cubicBezTo>
                <a:cubicBezTo>
                  <a:pt x="714" y="512"/>
                  <a:pt x="711" y="514"/>
                  <a:pt x="710" y="518"/>
                </a:cubicBezTo>
                <a:cubicBezTo>
                  <a:pt x="710" y="518"/>
                  <a:pt x="710" y="519"/>
                  <a:pt x="710" y="520"/>
                </a:cubicBezTo>
                <a:cubicBezTo>
                  <a:pt x="710" y="524"/>
                  <a:pt x="713" y="528"/>
                  <a:pt x="717" y="529"/>
                </a:cubicBezTo>
                <a:cubicBezTo>
                  <a:pt x="718" y="529"/>
                  <a:pt x="719" y="529"/>
                  <a:pt x="720" y="529"/>
                </a:cubicBezTo>
                <a:cubicBezTo>
                  <a:pt x="724" y="529"/>
                  <a:pt x="729" y="526"/>
                  <a:pt x="730" y="521"/>
                </a:cubicBezTo>
                <a:cubicBezTo>
                  <a:pt x="731" y="520"/>
                  <a:pt x="731" y="518"/>
                  <a:pt x="731" y="517"/>
                </a:cubicBezTo>
                <a:cubicBezTo>
                  <a:pt x="731" y="511"/>
                  <a:pt x="727" y="506"/>
                  <a:pt x="721" y="504"/>
                </a:cubicBezTo>
                <a:cubicBezTo>
                  <a:pt x="719" y="504"/>
                  <a:pt x="718" y="504"/>
                  <a:pt x="716" y="504"/>
                </a:cubicBezTo>
                <a:cubicBezTo>
                  <a:pt x="712" y="504"/>
                  <a:pt x="708" y="505"/>
                  <a:pt x="705" y="508"/>
                </a:cubicBezTo>
                <a:cubicBezTo>
                  <a:pt x="702" y="501"/>
                  <a:pt x="699" y="495"/>
                  <a:pt x="694" y="490"/>
                </a:cubicBezTo>
                <a:cubicBezTo>
                  <a:pt x="699" y="487"/>
                  <a:pt x="706" y="484"/>
                  <a:pt x="713" y="484"/>
                </a:cubicBezTo>
                <a:cubicBezTo>
                  <a:pt x="717" y="484"/>
                  <a:pt x="720" y="485"/>
                  <a:pt x="723" y="486"/>
                </a:cubicBezTo>
                <a:cubicBezTo>
                  <a:pt x="737" y="489"/>
                  <a:pt x="746" y="502"/>
                  <a:pt x="746" y="515"/>
                </a:cubicBezTo>
                <a:cubicBezTo>
                  <a:pt x="746" y="518"/>
                  <a:pt x="745" y="520"/>
                  <a:pt x="745" y="523"/>
                </a:cubicBezTo>
                <a:cubicBezTo>
                  <a:pt x="742" y="533"/>
                  <a:pt x="732" y="541"/>
                  <a:pt x="721" y="541"/>
                </a:cubicBezTo>
                <a:cubicBezTo>
                  <a:pt x="719" y="541"/>
                  <a:pt x="717" y="540"/>
                  <a:pt x="715" y="540"/>
                </a:cubicBezTo>
                <a:cubicBezTo>
                  <a:pt x="714" y="539"/>
                  <a:pt x="712" y="539"/>
                  <a:pt x="711" y="538"/>
                </a:cubicBezTo>
                <a:cubicBezTo>
                  <a:pt x="711" y="529"/>
                  <a:pt x="709" y="519"/>
                  <a:pt x="706" y="510"/>
                </a:cubicBezTo>
                <a:moveTo>
                  <a:pt x="710" y="538"/>
                </a:moveTo>
                <a:cubicBezTo>
                  <a:pt x="705" y="534"/>
                  <a:pt x="701" y="528"/>
                  <a:pt x="701" y="521"/>
                </a:cubicBezTo>
                <a:cubicBezTo>
                  <a:pt x="701" y="520"/>
                  <a:pt x="701" y="518"/>
                  <a:pt x="702" y="517"/>
                </a:cubicBezTo>
                <a:cubicBezTo>
                  <a:pt x="702" y="514"/>
                  <a:pt x="704" y="512"/>
                  <a:pt x="705" y="510"/>
                </a:cubicBezTo>
                <a:cubicBezTo>
                  <a:pt x="708" y="519"/>
                  <a:pt x="710" y="528"/>
                  <a:pt x="710" y="538"/>
                </a:cubicBezTo>
                <a:moveTo>
                  <a:pt x="805" y="503"/>
                </a:moveTo>
                <a:cubicBezTo>
                  <a:pt x="805" y="503"/>
                  <a:pt x="805" y="503"/>
                  <a:pt x="805" y="503"/>
                </a:cubicBezTo>
                <a:cubicBezTo>
                  <a:pt x="805" y="503"/>
                  <a:pt x="805" y="503"/>
                  <a:pt x="805" y="503"/>
                </a:cubicBezTo>
                <a:cubicBezTo>
                  <a:pt x="805" y="503"/>
                  <a:pt x="805" y="503"/>
                  <a:pt x="805" y="503"/>
                </a:cubicBezTo>
                <a:moveTo>
                  <a:pt x="803" y="497"/>
                </a:moveTo>
                <a:cubicBezTo>
                  <a:pt x="804" y="499"/>
                  <a:pt x="806" y="501"/>
                  <a:pt x="808" y="502"/>
                </a:cubicBezTo>
                <a:cubicBezTo>
                  <a:pt x="810" y="504"/>
                  <a:pt x="813" y="504"/>
                  <a:pt x="815" y="504"/>
                </a:cubicBezTo>
                <a:cubicBezTo>
                  <a:pt x="817" y="504"/>
                  <a:pt x="818" y="504"/>
                  <a:pt x="820" y="503"/>
                </a:cubicBezTo>
                <a:cubicBezTo>
                  <a:pt x="821" y="502"/>
                  <a:pt x="821" y="501"/>
                  <a:pt x="821" y="500"/>
                </a:cubicBezTo>
                <a:cubicBezTo>
                  <a:pt x="821" y="500"/>
                  <a:pt x="821" y="500"/>
                  <a:pt x="821" y="500"/>
                </a:cubicBezTo>
                <a:cubicBezTo>
                  <a:pt x="821" y="500"/>
                  <a:pt x="821" y="500"/>
                  <a:pt x="821" y="500"/>
                </a:cubicBezTo>
                <a:cubicBezTo>
                  <a:pt x="822" y="499"/>
                  <a:pt x="822" y="499"/>
                  <a:pt x="822" y="498"/>
                </a:cubicBezTo>
                <a:cubicBezTo>
                  <a:pt x="822" y="498"/>
                  <a:pt x="822" y="498"/>
                  <a:pt x="822" y="498"/>
                </a:cubicBezTo>
                <a:cubicBezTo>
                  <a:pt x="822" y="498"/>
                  <a:pt x="822" y="498"/>
                  <a:pt x="822" y="498"/>
                </a:cubicBezTo>
                <a:cubicBezTo>
                  <a:pt x="822" y="497"/>
                  <a:pt x="822" y="495"/>
                  <a:pt x="823" y="495"/>
                </a:cubicBezTo>
                <a:cubicBezTo>
                  <a:pt x="823" y="495"/>
                  <a:pt x="823" y="495"/>
                  <a:pt x="823" y="495"/>
                </a:cubicBezTo>
                <a:cubicBezTo>
                  <a:pt x="824" y="495"/>
                  <a:pt x="825" y="495"/>
                  <a:pt x="825" y="498"/>
                </a:cubicBezTo>
                <a:cubicBezTo>
                  <a:pt x="825" y="498"/>
                  <a:pt x="825" y="498"/>
                  <a:pt x="825" y="498"/>
                </a:cubicBezTo>
                <a:cubicBezTo>
                  <a:pt x="826" y="499"/>
                  <a:pt x="825" y="503"/>
                  <a:pt x="821" y="505"/>
                </a:cubicBezTo>
                <a:cubicBezTo>
                  <a:pt x="820" y="506"/>
                  <a:pt x="818" y="507"/>
                  <a:pt x="816" y="507"/>
                </a:cubicBezTo>
                <a:cubicBezTo>
                  <a:pt x="815" y="507"/>
                  <a:pt x="815" y="507"/>
                  <a:pt x="814" y="506"/>
                </a:cubicBezTo>
                <a:cubicBezTo>
                  <a:pt x="812" y="506"/>
                  <a:pt x="809" y="505"/>
                  <a:pt x="807" y="503"/>
                </a:cubicBezTo>
                <a:cubicBezTo>
                  <a:pt x="805" y="501"/>
                  <a:pt x="804" y="499"/>
                  <a:pt x="803" y="497"/>
                </a:cubicBezTo>
                <a:moveTo>
                  <a:pt x="808" y="516"/>
                </a:moveTo>
                <a:cubicBezTo>
                  <a:pt x="810" y="521"/>
                  <a:pt x="813" y="528"/>
                  <a:pt x="819" y="533"/>
                </a:cubicBezTo>
                <a:cubicBezTo>
                  <a:pt x="823" y="537"/>
                  <a:pt x="828" y="539"/>
                  <a:pt x="832" y="539"/>
                </a:cubicBezTo>
                <a:cubicBezTo>
                  <a:pt x="834" y="539"/>
                  <a:pt x="836" y="539"/>
                  <a:pt x="838" y="537"/>
                </a:cubicBezTo>
                <a:cubicBezTo>
                  <a:pt x="840" y="536"/>
                  <a:pt x="841" y="534"/>
                  <a:pt x="842" y="533"/>
                </a:cubicBezTo>
                <a:cubicBezTo>
                  <a:pt x="842" y="532"/>
                  <a:pt x="842" y="532"/>
                  <a:pt x="842" y="531"/>
                </a:cubicBezTo>
                <a:cubicBezTo>
                  <a:pt x="842" y="531"/>
                  <a:pt x="842" y="531"/>
                  <a:pt x="842" y="531"/>
                </a:cubicBezTo>
                <a:cubicBezTo>
                  <a:pt x="842" y="531"/>
                  <a:pt x="842" y="531"/>
                  <a:pt x="842" y="531"/>
                </a:cubicBezTo>
                <a:cubicBezTo>
                  <a:pt x="843" y="529"/>
                  <a:pt x="844" y="526"/>
                  <a:pt x="846" y="525"/>
                </a:cubicBezTo>
                <a:cubicBezTo>
                  <a:pt x="846" y="525"/>
                  <a:pt x="846" y="525"/>
                  <a:pt x="847" y="525"/>
                </a:cubicBezTo>
                <a:cubicBezTo>
                  <a:pt x="848" y="525"/>
                  <a:pt x="851" y="526"/>
                  <a:pt x="851" y="530"/>
                </a:cubicBezTo>
                <a:cubicBezTo>
                  <a:pt x="851" y="531"/>
                  <a:pt x="851" y="531"/>
                  <a:pt x="850" y="531"/>
                </a:cubicBezTo>
                <a:cubicBezTo>
                  <a:pt x="850" y="532"/>
                  <a:pt x="850" y="532"/>
                  <a:pt x="850" y="532"/>
                </a:cubicBezTo>
                <a:cubicBezTo>
                  <a:pt x="851" y="533"/>
                  <a:pt x="848" y="541"/>
                  <a:pt x="840" y="543"/>
                </a:cubicBezTo>
                <a:cubicBezTo>
                  <a:pt x="838" y="544"/>
                  <a:pt x="836" y="545"/>
                  <a:pt x="833" y="545"/>
                </a:cubicBezTo>
                <a:cubicBezTo>
                  <a:pt x="831" y="545"/>
                  <a:pt x="829" y="545"/>
                  <a:pt x="827" y="544"/>
                </a:cubicBezTo>
                <a:cubicBezTo>
                  <a:pt x="823" y="542"/>
                  <a:pt x="819" y="539"/>
                  <a:pt x="816" y="536"/>
                </a:cubicBezTo>
                <a:cubicBezTo>
                  <a:pt x="811" y="529"/>
                  <a:pt x="809" y="522"/>
                  <a:pt x="808" y="516"/>
                </a:cubicBezTo>
                <a:moveTo>
                  <a:pt x="817" y="589"/>
                </a:moveTo>
                <a:cubicBezTo>
                  <a:pt x="818" y="589"/>
                  <a:pt x="818" y="589"/>
                  <a:pt x="818" y="589"/>
                </a:cubicBezTo>
                <a:cubicBezTo>
                  <a:pt x="821" y="590"/>
                  <a:pt x="822" y="591"/>
                  <a:pt x="822" y="592"/>
                </a:cubicBezTo>
                <a:cubicBezTo>
                  <a:pt x="822" y="594"/>
                  <a:pt x="820" y="597"/>
                  <a:pt x="818" y="597"/>
                </a:cubicBezTo>
                <a:cubicBezTo>
                  <a:pt x="817" y="597"/>
                  <a:pt x="817" y="597"/>
                  <a:pt x="816" y="596"/>
                </a:cubicBezTo>
                <a:cubicBezTo>
                  <a:pt x="814" y="595"/>
                  <a:pt x="813" y="594"/>
                  <a:pt x="812" y="591"/>
                </a:cubicBezTo>
                <a:cubicBezTo>
                  <a:pt x="814" y="590"/>
                  <a:pt x="816" y="590"/>
                  <a:pt x="817" y="589"/>
                </a:cubicBezTo>
                <a:moveTo>
                  <a:pt x="885" y="603"/>
                </a:moveTo>
                <a:cubicBezTo>
                  <a:pt x="881" y="605"/>
                  <a:pt x="874" y="607"/>
                  <a:pt x="868" y="607"/>
                </a:cubicBezTo>
                <a:cubicBezTo>
                  <a:pt x="865" y="607"/>
                  <a:pt x="862" y="607"/>
                  <a:pt x="860" y="606"/>
                </a:cubicBezTo>
                <a:cubicBezTo>
                  <a:pt x="851" y="604"/>
                  <a:pt x="843" y="599"/>
                  <a:pt x="837" y="593"/>
                </a:cubicBezTo>
                <a:cubicBezTo>
                  <a:pt x="824" y="580"/>
                  <a:pt x="819" y="564"/>
                  <a:pt x="815" y="552"/>
                </a:cubicBezTo>
                <a:cubicBezTo>
                  <a:pt x="814" y="550"/>
                  <a:pt x="814" y="547"/>
                  <a:pt x="813" y="545"/>
                </a:cubicBezTo>
                <a:cubicBezTo>
                  <a:pt x="814" y="547"/>
                  <a:pt x="815" y="550"/>
                  <a:pt x="817" y="554"/>
                </a:cubicBezTo>
                <a:cubicBezTo>
                  <a:pt x="822" y="564"/>
                  <a:pt x="830" y="577"/>
                  <a:pt x="842" y="587"/>
                </a:cubicBezTo>
                <a:cubicBezTo>
                  <a:pt x="849" y="592"/>
                  <a:pt x="857" y="595"/>
                  <a:pt x="864" y="595"/>
                </a:cubicBezTo>
                <a:cubicBezTo>
                  <a:pt x="870" y="595"/>
                  <a:pt x="875" y="594"/>
                  <a:pt x="878" y="591"/>
                </a:cubicBezTo>
                <a:cubicBezTo>
                  <a:pt x="884" y="585"/>
                  <a:pt x="885" y="580"/>
                  <a:pt x="885" y="578"/>
                </a:cubicBezTo>
                <a:cubicBezTo>
                  <a:pt x="885" y="577"/>
                  <a:pt x="885" y="577"/>
                  <a:pt x="885" y="577"/>
                </a:cubicBezTo>
                <a:cubicBezTo>
                  <a:pt x="885" y="577"/>
                  <a:pt x="885" y="577"/>
                  <a:pt x="885" y="577"/>
                </a:cubicBezTo>
                <a:cubicBezTo>
                  <a:pt x="885" y="577"/>
                  <a:pt x="885" y="577"/>
                  <a:pt x="885" y="577"/>
                </a:cubicBezTo>
                <a:cubicBezTo>
                  <a:pt x="885" y="573"/>
                  <a:pt x="886" y="567"/>
                  <a:pt x="890" y="565"/>
                </a:cubicBezTo>
                <a:cubicBezTo>
                  <a:pt x="891" y="564"/>
                  <a:pt x="892" y="564"/>
                  <a:pt x="893" y="564"/>
                </a:cubicBezTo>
                <a:cubicBezTo>
                  <a:pt x="897" y="564"/>
                  <a:pt x="902" y="568"/>
                  <a:pt x="902" y="577"/>
                </a:cubicBezTo>
                <a:cubicBezTo>
                  <a:pt x="902" y="577"/>
                  <a:pt x="902" y="577"/>
                  <a:pt x="902" y="578"/>
                </a:cubicBezTo>
                <a:cubicBezTo>
                  <a:pt x="902" y="581"/>
                  <a:pt x="899" y="596"/>
                  <a:pt x="885" y="603"/>
                </a:cubicBezTo>
                <a:moveTo>
                  <a:pt x="730" y="437"/>
                </a:moveTo>
                <a:cubicBezTo>
                  <a:pt x="730" y="437"/>
                  <a:pt x="730" y="437"/>
                  <a:pt x="730" y="437"/>
                </a:cubicBezTo>
                <a:close/>
                <a:moveTo>
                  <a:pt x="0" y="641"/>
                </a:moveTo>
                <a:cubicBezTo>
                  <a:pt x="0" y="640"/>
                  <a:pt x="0" y="640"/>
                  <a:pt x="0" y="640"/>
                </a:cubicBezTo>
                <a:cubicBezTo>
                  <a:pt x="0" y="640"/>
                  <a:pt x="0" y="640"/>
                  <a:pt x="0" y="640"/>
                </a:cubicBezTo>
                <a:lnTo>
                  <a:pt x="0" y="641"/>
                </a:lnTo>
                <a:close/>
                <a:moveTo>
                  <a:pt x="6" y="636"/>
                </a:moveTo>
                <a:cubicBezTo>
                  <a:pt x="6" y="636"/>
                  <a:pt x="6" y="636"/>
                  <a:pt x="6" y="636"/>
                </a:cubicBezTo>
                <a:cubicBezTo>
                  <a:pt x="7" y="636"/>
                  <a:pt x="8" y="636"/>
                  <a:pt x="9" y="636"/>
                </a:cubicBezTo>
                <a:cubicBezTo>
                  <a:pt x="13" y="636"/>
                  <a:pt x="14" y="632"/>
                  <a:pt x="15" y="628"/>
                </a:cubicBezTo>
                <a:cubicBezTo>
                  <a:pt x="15" y="627"/>
                  <a:pt x="15" y="627"/>
                  <a:pt x="16" y="626"/>
                </a:cubicBezTo>
                <a:cubicBezTo>
                  <a:pt x="16" y="628"/>
                  <a:pt x="18" y="631"/>
                  <a:pt x="20" y="631"/>
                </a:cubicBezTo>
                <a:cubicBezTo>
                  <a:pt x="20" y="631"/>
                  <a:pt x="20" y="631"/>
                  <a:pt x="21" y="631"/>
                </a:cubicBezTo>
                <a:cubicBezTo>
                  <a:pt x="21" y="631"/>
                  <a:pt x="21" y="631"/>
                  <a:pt x="21" y="631"/>
                </a:cubicBezTo>
                <a:cubicBezTo>
                  <a:pt x="21" y="630"/>
                  <a:pt x="21" y="630"/>
                  <a:pt x="21" y="630"/>
                </a:cubicBezTo>
                <a:cubicBezTo>
                  <a:pt x="22" y="630"/>
                  <a:pt x="22" y="629"/>
                  <a:pt x="22" y="628"/>
                </a:cubicBezTo>
                <a:cubicBezTo>
                  <a:pt x="22" y="626"/>
                  <a:pt x="20" y="625"/>
                  <a:pt x="18" y="624"/>
                </a:cubicBezTo>
                <a:cubicBezTo>
                  <a:pt x="18" y="624"/>
                  <a:pt x="18" y="624"/>
                  <a:pt x="17" y="624"/>
                </a:cubicBezTo>
                <a:cubicBezTo>
                  <a:pt x="18" y="623"/>
                  <a:pt x="19" y="623"/>
                  <a:pt x="19" y="623"/>
                </a:cubicBezTo>
                <a:cubicBezTo>
                  <a:pt x="20" y="623"/>
                  <a:pt x="21" y="624"/>
                  <a:pt x="23" y="625"/>
                </a:cubicBezTo>
                <a:cubicBezTo>
                  <a:pt x="24" y="626"/>
                  <a:pt x="25" y="628"/>
                  <a:pt x="27" y="628"/>
                </a:cubicBezTo>
                <a:cubicBezTo>
                  <a:pt x="28" y="628"/>
                  <a:pt x="29" y="627"/>
                  <a:pt x="29" y="625"/>
                </a:cubicBezTo>
                <a:cubicBezTo>
                  <a:pt x="29" y="625"/>
                  <a:pt x="30" y="625"/>
                  <a:pt x="30" y="624"/>
                </a:cubicBezTo>
                <a:cubicBezTo>
                  <a:pt x="31" y="624"/>
                  <a:pt x="32" y="622"/>
                  <a:pt x="33" y="620"/>
                </a:cubicBezTo>
                <a:cubicBezTo>
                  <a:pt x="34" y="617"/>
                  <a:pt x="35" y="614"/>
                  <a:pt x="40" y="611"/>
                </a:cubicBezTo>
                <a:cubicBezTo>
                  <a:pt x="39" y="610"/>
                  <a:pt x="39" y="610"/>
                  <a:pt x="39" y="610"/>
                </a:cubicBezTo>
                <a:cubicBezTo>
                  <a:pt x="33" y="613"/>
                  <a:pt x="32" y="617"/>
                  <a:pt x="31" y="620"/>
                </a:cubicBezTo>
                <a:cubicBezTo>
                  <a:pt x="31" y="621"/>
                  <a:pt x="30" y="622"/>
                  <a:pt x="30" y="622"/>
                </a:cubicBezTo>
                <a:cubicBezTo>
                  <a:pt x="30" y="622"/>
                  <a:pt x="30" y="622"/>
                  <a:pt x="30" y="622"/>
                </a:cubicBezTo>
                <a:cubicBezTo>
                  <a:pt x="30" y="621"/>
                  <a:pt x="30" y="619"/>
                  <a:pt x="29" y="618"/>
                </a:cubicBezTo>
                <a:cubicBezTo>
                  <a:pt x="28" y="617"/>
                  <a:pt x="28" y="617"/>
                  <a:pt x="27" y="617"/>
                </a:cubicBezTo>
                <a:cubicBezTo>
                  <a:pt x="26" y="617"/>
                  <a:pt x="25" y="619"/>
                  <a:pt x="25" y="620"/>
                </a:cubicBezTo>
                <a:cubicBezTo>
                  <a:pt x="25" y="621"/>
                  <a:pt x="25" y="622"/>
                  <a:pt x="26" y="623"/>
                </a:cubicBezTo>
                <a:cubicBezTo>
                  <a:pt x="27" y="623"/>
                  <a:pt x="27" y="624"/>
                  <a:pt x="28" y="624"/>
                </a:cubicBezTo>
                <a:cubicBezTo>
                  <a:pt x="28" y="624"/>
                  <a:pt x="28" y="625"/>
                  <a:pt x="28" y="625"/>
                </a:cubicBezTo>
                <a:cubicBezTo>
                  <a:pt x="27" y="626"/>
                  <a:pt x="27" y="626"/>
                  <a:pt x="27" y="626"/>
                </a:cubicBezTo>
                <a:cubicBezTo>
                  <a:pt x="27" y="627"/>
                  <a:pt x="25" y="625"/>
                  <a:pt x="24" y="624"/>
                </a:cubicBezTo>
                <a:cubicBezTo>
                  <a:pt x="22" y="623"/>
                  <a:pt x="21" y="621"/>
                  <a:pt x="19" y="621"/>
                </a:cubicBezTo>
                <a:cubicBezTo>
                  <a:pt x="18" y="621"/>
                  <a:pt x="17" y="622"/>
                  <a:pt x="16" y="624"/>
                </a:cubicBezTo>
                <a:cubicBezTo>
                  <a:pt x="16" y="624"/>
                  <a:pt x="16" y="624"/>
                  <a:pt x="16" y="624"/>
                </a:cubicBezTo>
                <a:cubicBezTo>
                  <a:pt x="14" y="625"/>
                  <a:pt x="13" y="626"/>
                  <a:pt x="13" y="628"/>
                </a:cubicBezTo>
                <a:cubicBezTo>
                  <a:pt x="12" y="632"/>
                  <a:pt x="11" y="635"/>
                  <a:pt x="9" y="635"/>
                </a:cubicBezTo>
                <a:cubicBezTo>
                  <a:pt x="8" y="635"/>
                  <a:pt x="8" y="634"/>
                  <a:pt x="7" y="634"/>
                </a:cubicBezTo>
                <a:cubicBezTo>
                  <a:pt x="6" y="634"/>
                  <a:pt x="6" y="634"/>
                  <a:pt x="6" y="634"/>
                </a:cubicBezTo>
                <a:cubicBezTo>
                  <a:pt x="3" y="634"/>
                  <a:pt x="3" y="636"/>
                  <a:pt x="3" y="637"/>
                </a:cubicBezTo>
                <a:cubicBezTo>
                  <a:pt x="2" y="638"/>
                  <a:pt x="2" y="639"/>
                  <a:pt x="2" y="639"/>
                </a:cubicBezTo>
                <a:cubicBezTo>
                  <a:pt x="1" y="639"/>
                  <a:pt x="1" y="639"/>
                  <a:pt x="1" y="639"/>
                </a:cubicBezTo>
                <a:cubicBezTo>
                  <a:pt x="0" y="640"/>
                  <a:pt x="0" y="640"/>
                  <a:pt x="0" y="640"/>
                </a:cubicBezTo>
                <a:cubicBezTo>
                  <a:pt x="1" y="641"/>
                  <a:pt x="1" y="641"/>
                  <a:pt x="2" y="641"/>
                </a:cubicBezTo>
                <a:cubicBezTo>
                  <a:pt x="4" y="641"/>
                  <a:pt x="4" y="639"/>
                  <a:pt x="4" y="638"/>
                </a:cubicBezTo>
                <a:cubicBezTo>
                  <a:pt x="5" y="636"/>
                  <a:pt x="5" y="635"/>
                  <a:pt x="6" y="636"/>
                </a:cubicBezTo>
                <a:moveTo>
                  <a:pt x="27" y="622"/>
                </a:moveTo>
                <a:cubicBezTo>
                  <a:pt x="27" y="621"/>
                  <a:pt x="27" y="621"/>
                  <a:pt x="27" y="620"/>
                </a:cubicBezTo>
                <a:cubicBezTo>
                  <a:pt x="27" y="620"/>
                  <a:pt x="27" y="619"/>
                  <a:pt x="27" y="619"/>
                </a:cubicBezTo>
                <a:cubicBezTo>
                  <a:pt x="27" y="619"/>
                  <a:pt x="27" y="619"/>
                  <a:pt x="27" y="619"/>
                </a:cubicBezTo>
                <a:cubicBezTo>
                  <a:pt x="27" y="619"/>
                  <a:pt x="27" y="619"/>
                  <a:pt x="27" y="619"/>
                </a:cubicBezTo>
                <a:cubicBezTo>
                  <a:pt x="28" y="619"/>
                  <a:pt x="28" y="621"/>
                  <a:pt x="28" y="622"/>
                </a:cubicBezTo>
                <a:cubicBezTo>
                  <a:pt x="28" y="622"/>
                  <a:pt x="28" y="622"/>
                  <a:pt x="27" y="622"/>
                </a:cubicBezTo>
                <a:moveTo>
                  <a:pt x="20" y="628"/>
                </a:moveTo>
                <a:cubicBezTo>
                  <a:pt x="20" y="628"/>
                  <a:pt x="20" y="629"/>
                  <a:pt x="20" y="629"/>
                </a:cubicBezTo>
                <a:cubicBezTo>
                  <a:pt x="20" y="629"/>
                  <a:pt x="20" y="629"/>
                  <a:pt x="20" y="629"/>
                </a:cubicBezTo>
                <a:cubicBezTo>
                  <a:pt x="20" y="629"/>
                  <a:pt x="19" y="629"/>
                  <a:pt x="18" y="628"/>
                </a:cubicBezTo>
                <a:cubicBezTo>
                  <a:pt x="18" y="627"/>
                  <a:pt x="18" y="627"/>
                  <a:pt x="17" y="626"/>
                </a:cubicBezTo>
                <a:cubicBezTo>
                  <a:pt x="19" y="626"/>
                  <a:pt x="20" y="627"/>
                  <a:pt x="20" y="628"/>
                </a:cubicBezTo>
                <a:moveTo>
                  <a:pt x="556" y="609"/>
                </a:moveTo>
                <a:cubicBezTo>
                  <a:pt x="553" y="611"/>
                  <a:pt x="549" y="610"/>
                  <a:pt x="547" y="608"/>
                </a:cubicBezTo>
                <a:cubicBezTo>
                  <a:pt x="544" y="606"/>
                  <a:pt x="547" y="604"/>
                  <a:pt x="547" y="604"/>
                </a:cubicBezTo>
                <a:cubicBezTo>
                  <a:pt x="550" y="602"/>
                  <a:pt x="550" y="600"/>
                  <a:pt x="550" y="600"/>
                </a:cubicBezTo>
                <a:cubicBezTo>
                  <a:pt x="550" y="600"/>
                  <a:pt x="548" y="595"/>
                  <a:pt x="543" y="599"/>
                </a:cubicBezTo>
                <a:cubicBezTo>
                  <a:pt x="539" y="604"/>
                  <a:pt x="543" y="610"/>
                  <a:pt x="543" y="610"/>
                </a:cubicBezTo>
                <a:cubicBezTo>
                  <a:pt x="549" y="618"/>
                  <a:pt x="557" y="612"/>
                  <a:pt x="557" y="612"/>
                </a:cubicBezTo>
                <a:cubicBezTo>
                  <a:pt x="568" y="605"/>
                  <a:pt x="561" y="594"/>
                  <a:pt x="561" y="594"/>
                </a:cubicBezTo>
                <a:cubicBezTo>
                  <a:pt x="563" y="602"/>
                  <a:pt x="559" y="607"/>
                  <a:pt x="556" y="609"/>
                </a:cubicBezTo>
                <a:moveTo>
                  <a:pt x="543" y="603"/>
                </a:moveTo>
                <a:cubicBezTo>
                  <a:pt x="543" y="601"/>
                  <a:pt x="546" y="598"/>
                  <a:pt x="547" y="600"/>
                </a:cubicBezTo>
                <a:cubicBezTo>
                  <a:pt x="548" y="603"/>
                  <a:pt x="545" y="601"/>
                  <a:pt x="544" y="604"/>
                </a:cubicBezTo>
                <a:cubicBezTo>
                  <a:pt x="543" y="608"/>
                  <a:pt x="547" y="612"/>
                  <a:pt x="547" y="612"/>
                </a:cubicBezTo>
                <a:cubicBezTo>
                  <a:pt x="543" y="609"/>
                  <a:pt x="543" y="605"/>
                  <a:pt x="543" y="603"/>
                </a:cubicBezTo>
                <a:moveTo>
                  <a:pt x="645" y="607"/>
                </a:moveTo>
                <a:cubicBezTo>
                  <a:pt x="636" y="613"/>
                  <a:pt x="626" y="612"/>
                  <a:pt x="620" y="605"/>
                </a:cubicBezTo>
                <a:cubicBezTo>
                  <a:pt x="613" y="599"/>
                  <a:pt x="620" y="594"/>
                  <a:pt x="620" y="594"/>
                </a:cubicBezTo>
                <a:cubicBezTo>
                  <a:pt x="630" y="590"/>
                  <a:pt x="627" y="584"/>
                  <a:pt x="627" y="584"/>
                </a:cubicBezTo>
                <a:cubicBezTo>
                  <a:pt x="627" y="584"/>
                  <a:pt x="623" y="570"/>
                  <a:pt x="611" y="582"/>
                </a:cubicBezTo>
                <a:cubicBezTo>
                  <a:pt x="598" y="594"/>
                  <a:pt x="610" y="610"/>
                  <a:pt x="610" y="610"/>
                </a:cubicBezTo>
                <a:cubicBezTo>
                  <a:pt x="627" y="631"/>
                  <a:pt x="649" y="617"/>
                  <a:pt x="649" y="617"/>
                </a:cubicBezTo>
                <a:cubicBezTo>
                  <a:pt x="677" y="596"/>
                  <a:pt x="659" y="567"/>
                  <a:pt x="659" y="567"/>
                </a:cubicBezTo>
                <a:cubicBezTo>
                  <a:pt x="664" y="588"/>
                  <a:pt x="654" y="601"/>
                  <a:pt x="645" y="607"/>
                </a:cubicBezTo>
                <a:moveTo>
                  <a:pt x="610" y="592"/>
                </a:moveTo>
                <a:cubicBezTo>
                  <a:pt x="611" y="586"/>
                  <a:pt x="619" y="579"/>
                  <a:pt x="622" y="585"/>
                </a:cubicBezTo>
                <a:cubicBezTo>
                  <a:pt x="624" y="591"/>
                  <a:pt x="617" y="586"/>
                  <a:pt x="614" y="594"/>
                </a:cubicBezTo>
                <a:cubicBezTo>
                  <a:pt x="610" y="604"/>
                  <a:pt x="622" y="615"/>
                  <a:pt x="622" y="615"/>
                </a:cubicBezTo>
                <a:cubicBezTo>
                  <a:pt x="610" y="609"/>
                  <a:pt x="609" y="598"/>
                  <a:pt x="610" y="592"/>
                </a:cubicBezTo>
              </a:path>
            </a:pathLst>
          </a:custGeom>
          <a:solidFill>
            <a:srgbClr val="000000">
              <a:alpha val="20000"/>
            </a:srgbClr>
          </a:solidFill>
          <a:ln w="9525">
            <a:noFill/>
            <a:round/>
            <a:headEnd/>
            <a:tailEnd/>
          </a:ln>
        </p:spPr>
        <p:txBody>
          <a:bodyPr vert="horz" wrap="square" lIns="78203" tIns="39101" rIns="78203" bIns="39101" numCol="1" anchor="t" anchorCtr="0" compatLnSpc="1">
            <a:prstTxWarp prst="textNoShape">
              <a:avLst/>
            </a:prstTxWarp>
          </a:bodyPr>
          <a:lstStyle/>
          <a:p>
            <a:pPr defTabSz="622158"/>
            <a:endParaRPr lang="ja-JP" altLang="en-US" sz="1540">
              <a:solidFill>
                <a:srgbClr val="202020"/>
              </a:solidFill>
              <a:latin typeface="Times New Roman"/>
              <a:ea typeface="ＭＳ Ｐ明朝"/>
            </a:endParaRPr>
          </a:p>
        </p:txBody>
      </p:sp>
      <p:sp>
        <p:nvSpPr>
          <p:cNvPr id="12" name="テキスト ボックス 11"/>
          <p:cNvSpPr txBox="1"/>
          <p:nvPr/>
        </p:nvSpPr>
        <p:spPr bwMode="gray">
          <a:xfrm>
            <a:off x="1183942" y="2410738"/>
            <a:ext cx="553228" cy="1573812"/>
          </a:xfrm>
          <a:prstGeom prst="rect">
            <a:avLst/>
          </a:prstGeom>
          <a:noFill/>
        </p:spPr>
        <p:txBody>
          <a:bodyPr vert="eaVert" wrap="none" tIns="30789" bIns="30789" rtlCol="0">
            <a:spAutoFit/>
          </a:bodyPr>
          <a:lstStyle/>
          <a:p>
            <a:pPr defTabSz="622158"/>
            <a:r>
              <a:rPr lang="ja-JP" altLang="en-US" sz="2395" dirty="0">
                <a:solidFill>
                  <a:srgbClr val="202020"/>
                </a:solidFill>
                <a:latin typeface="HGP明朝B"/>
                <a:ea typeface="HGP明朝B"/>
              </a:rPr>
              <a:t>現状を知る</a:t>
            </a:r>
          </a:p>
        </p:txBody>
      </p:sp>
      <p:sp>
        <p:nvSpPr>
          <p:cNvPr id="13" name="テキスト ボックス 12"/>
          <p:cNvSpPr txBox="1"/>
          <p:nvPr/>
        </p:nvSpPr>
        <p:spPr bwMode="gray">
          <a:xfrm>
            <a:off x="3512113" y="4014892"/>
            <a:ext cx="2291012" cy="1325602"/>
          </a:xfrm>
          <a:prstGeom prst="rect">
            <a:avLst/>
          </a:prstGeom>
          <a:noFill/>
        </p:spPr>
        <p:txBody>
          <a:bodyPr wrap="none" tIns="30789" bIns="30789" rtlCol="0">
            <a:spAutoFit/>
          </a:bodyPr>
          <a:lstStyle/>
          <a:p>
            <a:pPr defTabSz="622158"/>
            <a:r>
              <a:rPr lang="ja-JP" altLang="en-US" sz="8210" dirty="0">
                <a:solidFill>
                  <a:srgbClr val="E46C0A"/>
                </a:solidFill>
                <a:latin typeface="Times New Roman"/>
                <a:ea typeface="HGP明朝B"/>
              </a:rPr>
              <a:t>時間</a:t>
            </a:r>
          </a:p>
        </p:txBody>
      </p:sp>
      <p:sp>
        <p:nvSpPr>
          <p:cNvPr id="21" name="テキスト ボックス 20"/>
          <p:cNvSpPr txBox="1"/>
          <p:nvPr/>
        </p:nvSpPr>
        <p:spPr bwMode="gray">
          <a:xfrm>
            <a:off x="3512112" y="1329558"/>
            <a:ext cx="2632452" cy="1641522"/>
          </a:xfrm>
          <a:prstGeom prst="rect">
            <a:avLst/>
          </a:prstGeom>
          <a:noFill/>
        </p:spPr>
        <p:txBody>
          <a:bodyPr wrap="none" tIns="30789" bIns="30789" rtlCol="0">
            <a:spAutoFit/>
          </a:bodyPr>
          <a:lstStyle/>
          <a:p>
            <a:pPr defTabSz="622158"/>
            <a:r>
              <a:rPr lang="ja-JP" altLang="en-US" sz="10263" dirty="0">
                <a:solidFill>
                  <a:srgbClr val="E46C0A"/>
                </a:solidFill>
                <a:latin typeface="Times New Roman"/>
                <a:ea typeface="HGP明朝B"/>
              </a:rPr>
              <a:t>設え</a:t>
            </a:r>
          </a:p>
        </p:txBody>
      </p:sp>
      <p:sp>
        <p:nvSpPr>
          <p:cNvPr id="22" name="テキスト ボックス 21"/>
          <p:cNvSpPr txBox="1"/>
          <p:nvPr/>
        </p:nvSpPr>
        <p:spPr bwMode="gray">
          <a:xfrm>
            <a:off x="6283298" y="4407438"/>
            <a:ext cx="1938351" cy="1115096"/>
          </a:xfrm>
          <a:prstGeom prst="rect">
            <a:avLst/>
          </a:prstGeom>
          <a:noFill/>
        </p:spPr>
        <p:txBody>
          <a:bodyPr wrap="none" tIns="30789" bIns="30789" rtlCol="0">
            <a:spAutoFit/>
          </a:bodyPr>
          <a:lstStyle/>
          <a:p>
            <a:pPr defTabSz="622158"/>
            <a:r>
              <a:rPr lang="ja-JP" altLang="en-US" sz="6842" dirty="0">
                <a:solidFill>
                  <a:srgbClr val="E46C0A"/>
                </a:solidFill>
                <a:latin typeface="Times New Roman"/>
                <a:ea typeface="HGP明朝B"/>
              </a:rPr>
              <a:t>訴求</a:t>
            </a:r>
          </a:p>
        </p:txBody>
      </p:sp>
      <p:sp>
        <p:nvSpPr>
          <p:cNvPr id="24" name="テキスト ボックス 23"/>
          <p:cNvSpPr txBox="1"/>
          <p:nvPr/>
        </p:nvSpPr>
        <p:spPr bwMode="gray">
          <a:xfrm>
            <a:off x="2445109" y="4688362"/>
            <a:ext cx="1082348" cy="430742"/>
          </a:xfrm>
          <a:prstGeom prst="rect">
            <a:avLst/>
          </a:prstGeom>
          <a:noFill/>
        </p:spPr>
        <p:txBody>
          <a:bodyPr wrap="none" tIns="30789" bIns="30789" rtlCol="0">
            <a:spAutoFit/>
          </a:bodyPr>
          <a:lstStyle/>
          <a:p>
            <a:pPr defTabSz="622158"/>
            <a:r>
              <a:rPr lang="ja-JP" altLang="en-US" sz="2395" dirty="0">
                <a:solidFill>
                  <a:srgbClr val="202020"/>
                </a:solidFill>
                <a:latin typeface="Times New Roman"/>
                <a:ea typeface="HGP明朝B"/>
              </a:rPr>
              <a:t>至福の</a:t>
            </a:r>
          </a:p>
        </p:txBody>
      </p:sp>
      <p:sp>
        <p:nvSpPr>
          <p:cNvPr id="25" name="テキスト ボックス 24"/>
          <p:cNvSpPr txBox="1"/>
          <p:nvPr/>
        </p:nvSpPr>
        <p:spPr bwMode="gray">
          <a:xfrm>
            <a:off x="2625243" y="1881325"/>
            <a:ext cx="998991" cy="430742"/>
          </a:xfrm>
          <a:prstGeom prst="rect">
            <a:avLst/>
          </a:prstGeom>
          <a:noFill/>
        </p:spPr>
        <p:txBody>
          <a:bodyPr wrap="none" tIns="30789" bIns="30789" rtlCol="0">
            <a:spAutoFit/>
          </a:bodyPr>
          <a:lstStyle/>
          <a:p>
            <a:pPr defTabSz="622158"/>
            <a:r>
              <a:rPr lang="ja-JP" altLang="en-US" sz="2395" dirty="0">
                <a:solidFill>
                  <a:srgbClr val="202020"/>
                </a:solidFill>
                <a:latin typeface="Times New Roman"/>
                <a:ea typeface="HGP明朝B"/>
              </a:rPr>
              <a:t>どんな</a:t>
            </a:r>
          </a:p>
        </p:txBody>
      </p:sp>
      <p:sp>
        <p:nvSpPr>
          <p:cNvPr id="26" name="テキスト ボックス 25"/>
          <p:cNvSpPr txBox="1"/>
          <p:nvPr/>
        </p:nvSpPr>
        <p:spPr bwMode="gray">
          <a:xfrm>
            <a:off x="8206448" y="4851143"/>
            <a:ext cx="800219" cy="430742"/>
          </a:xfrm>
          <a:prstGeom prst="rect">
            <a:avLst/>
          </a:prstGeom>
          <a:noFill/>
        </p:spPr>
        <p:txBody>
          <a:bodyPr wrap="none" tIns="30789" bIns="30789" rtlCol="0">
            <a:spAutoFit/>
          </a:bodyPr>
          <a:lstStyle/>
          <a:p>
            <a:pPr defTabSz="622158"/>
            <a:r>
              <a:rPr lang="ja-JP" altLang="en-US" sz="2395" dirty="0">
                <a:solidFill>
                  <a:srgbClr val="202020"/>
                </a:solidFill>
                <a:latin typeface="Times New Roman"/>
                <a:ea typeface="HGP明朝B"/>
              </a:rPr>
              <a:t>効果</a:t>
            </a:r>
          </a:p>
        </p:txBody>
      </p:sp>
      <p:sp>
        <p:nvSpPr>
          <p:cNvPr id="15" name="テキスト ボックス 14"/>
          <p:cNvSpPr txBox="1"/>
          <p:nvPr/>
        </p:nvSpPr>
        <p:spPr bwMode="gray">
          <a:xfrm>
            <a:off x="0" y="866476"/>
            <a:ext cx="9148356" cy="483385"/>
          </a:xfrm>
          <a:prstGeom prst="rect">
            <a:avLst/>
          </a:prstGeom>
          <a:solidFill>
            <a:srgbClr val="44546A"/>
          </a:solidFill>
        </p:spPr>
        <p:txBody>
          <a:bodyPr wrap="square" tIns="30789" bIns="30789" rtlCol="0" anchor="ctr">
            <a:spAutoFit/>
          </a:bodyPr>
          <a:lstStyle/>
          <a:p>
            <a:pPr algn="ctr" defTabSz="622158"/>
            <a:r>
              <a:rPr lang="ja-JP" altLang="en-US" sz="2737" dirty="0">
                <a:solidFill>
                  <a:srgbClr val="FFFFFF"/>
                </a:solidFill>
                <a:latin typeface="HGP明朝B"/>
                <a:ea typeface="HGP明朝B"/>
              </a:rPr>
              <a:t>あなたのお店、どう思われているか気にしたことありますか？</a:t>
            </a:r>
          </a:p>
        </p:txBody>
      </p:sp>
      <p:sp>
        <p:nvSpPr>
          <p:cNvPr id="31" name="テキスト ボックス 30"/>
          <p:cNvSpPr txBox="1"/>
          <p:nvPr/>
        </p:nvSpPr>
        <p:spPr bwMode="gray">
          <a:xfrm>
            <a:off x="5473796" y="5581096"/>
            <a:ext cx="3735318" cy="430742"/>
          </a:xfrm>
          <a:prstGeom prst="rect">
            <a:avLst/>
          </a:prstGeom>
          <a:solidFill>
            <a:srgbClr val="44546A"/>
          </a:solidFill>
        </p:spPr>
        <p:txBody>
          <a:bodyPr wrap="none" tIns="30789" bIns="30789" rtlCol="0" anchor="ctr">
            <a:spAutoFit/>
          </a:bodyPr>
          <a:lstStyle/>
          <a:p>
            <a:pPr defTabSz="622158"/>
            <a:r>
              <a:rPr lang="ja-JP" altLang="en-US" sz="2395" dirty="0">
                <a:solidFill>
                  <a:srgbClr val="FFFFFF"/>
                </a:solidFill>
                <a:latin typeface="HGP明朝B"/>
                <a:ea typeface="HGP明朝B"/>
              </a:rPr>
              <a:t>何故 「光」 が大事かと言うと</a:t>
            </a:r>
          </a:p>
        </p:txBody>
      </p:sp>
      <p:sp>
        <p:nvSpPr>
          <p:cNvPr id="18" name="テキスト ボックス 17">
            <a:extLst>
              <a:ext uri="{FF2B5EF4-FFF2-40B4-BE49-F238E27FC236}">
                <a16:creationId xmlns:a16="http://schemas.microsoft.com/office/drawing/2014/main" id="{F1105074-C391-4244-80EF-F8198A7B0825}"/>
              </a:ext>
            </a:extLst>
          </p:cNvPr>
          <p:cNvSpPr txBox="1"/>
          <p:nvPr/>
        </p:nvSpPr>
        <p:spPr bwMode="gray">
          <a:xfrm>
            <a:off x="5394303" y="2775588"/>
            <a:ext cx="2815194" cy="1115096"/>
          </a:xfrm>
          <a:prstGeom prst="rect">
            <a:avLst/>
          </a:prstGeom>
          <a:noFill/>
        </p:spPr>
        <p:txBody>
          <a:bodyPr wrap="none" tIns="30789" bIns="30789" rtlCol="0">
            <a:spAutoFit/>
          </a:bodyPr>
          <a:lstStyle/>
          <a:p>
            <a:pPr defTabSz="622158"/>
            <a:r>
              <a:rPr lang="ja-JP" altLang="en-US" sz="6842" dirty="0">
                <a:solidFill>
                  <a:srgbClr val="E46C0A"/>
                </a:solidFill>
                <a:latin typeface="Times New Roman"/>
                <a:ea typeface="HGP明朝B"/>
              </a:rPr>
              <a:t>対象者</a:t>
            </a:r>
          </a:p>
        </p:txBody>
      </p:sp>
      <p:sp>
        <p:nvSpPr>
          <p:cNvPr id="19" name="テキスト ボックス 18">
            <a:extLst>
              <a:ext uri="{FF2B5EF4-FFF2-40B4-BE49-F238E27FC236}">
                <a16:creationId xmlns:a16="http://schemas.microsoft.com/office/drawing/2014/main" id="{A96F05A9-0D96-43CC-BAE2-68AAA7444904}"/>
              </a:ext>
            </a:extLst>
          </p:cNvPr>
          <p:cNvSpPr txBox="1"/>
          <p:nvPr/>
        </p:nvSpPr>
        <p:spPr bwMode="gray">
          <a:xfrm>
            <a:off x="8023055" y="3349693"/>
            <a:ext cx="772969" cy="430742"/>
          </a:xfrm>
          <a:prstGeom prst="rect">
            <a:avLst/>
          </a:prstGeom>
          <a:noFill/>
        </p:spPr>
        <p:txBody>
          <a:bodyPr wrap="none" tIns="30789" bIns="30789" rtlCol="0">
            <a:spAutoFit/>
          </a:bodyPr>
          <a:lstStyle/>
          <a:p>
            <a:pPr defTabSz="622158"/>
            <a:r>
              <a:rPr lang="ja-JP" altLang="en-US" sz="2395" dirty="0">
                <a:solidFill>
                  <a:srgbClr val="202020"/>
                </a:solidFill>
                <a:latin typeface="Times New Roman"/>
                <a:ea typeface="HGP明朝B"/>
              </a:rPr>
              <a:t>は誰</a:t>
            </a:r>
          </a:p>
        </p:txBody>
      </p:sp>
      <p:sp>
        <p:nvSpPr>
          <p:cNvPr id="20" name="テキスト ボックス 19">
            <a:extLst>
              <a:ext uri="{FF2B5EF4-FFF2-40B4-BE49-F238E27FC236}">
                <a16:creationId xmlns:a16="http://schemas.microsoft.com/office/drawing/2014/main" id="{49491CED-6A02-42E8-BD03-1AEAD5E3CA8A}"/>
              </a:ext>
            </a:extLst>
          </p:cNvPr>
          <p:cNvSpPr txBox="1"/>
          <p:nvPr/>
        </p:nvSpPr>
        <p:spPr bwMode="gray">
          <a:xfrm>
            <a:off x="4010629" y="3799528"/>
            <a:ext cx="1264962" cy="430742"/>
          </a:xfrm>
          <a:prstGeom prst="rect">
            <a:avLst/>
          </a:prstGeom>
          <a:noFill/>
        </p:spPr>
        <p:txBody>
          <a:bodyPr wrap="none" tIns="30789" bIns="30789" rtlCol="0">
            <a:spAutoFit/>
          </a:bodyPr>
          <a:lstStyle/>
          <a:p>
            <a:pPr defTabSz="622158"/>
            <a:r>
              <a:rPr lang="ja-JP" altLang="en-US" sz="2395" spc="408" dirty="0">
                <a:solidFill>
                  <a:srgbClr val="E46C0A"/>
                </a:solidFill>
                <a:latin typeface="Times New Roman"/>
                <a:ea typeface="HGP明朝B"/>
              </a:rPr>
              <a:t>居心地</a:t>
            </a:r>
          </a:p>
        </p:txBody>
      </p:sp>
      <p:cxnSp>
        <p:nvCxnSpPr>
          <p:cNvPr id="3" name="直線コネクタ 2">
            <a:extLst>
              <a:ext uri="{FF2B5EF4-FFF2-40B4-BE49-F238E27FC236}">
                <a16:creationId xmlns:a16="http://schemas.microsoft.com/office/drawing/2014/main" id="{D13EE632-5EB6-4EE3-874D-A27B66447817}"/>
              </a:ext>
            </a:extLst>
          </p:cNvPr>
          <p:cNvCxnSpPr>
            <a:cxnSpLocks/>
          </p:cNvCxnSpPr>
          <p:nvPr/>
        </p:nvCxnSpPr>
        <p:spPr>
          <a:xfrm>
            <a:off x="4347223" y="3780419"/>
            <a:ext cx="27880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矢印コネクタ 5">
            <a:extLst>
              <a:ext uri="{FF2B5EF4-FFF2-40B4-BE49-F238E27FC236}">
                <a16:creationId xmlns:a16="http://schemas.microsoft.com/office/drawing/2014/main" id="{FABF0A71-391F-4FD0-913C-F6C487FD1FC7}"/>
              </a:ext>
            </a:extLst>
          </p:cNvPr>
          <p:cNvCxnSpPr/>
          <p:nvPr/>
        </p:nvCxnSpPr>
        <p:spPr>
          <a:xfrm flipV="1">
            <a:off x="4924133" y="3349694"/>
            <a:ext cx="0" cy="4307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4EA937AB-FBB4-4339-87A9-A120E92BE859}"/>
              </a:ext>
            </a:extLst>
          </p:cNvPr>
          <p:cNvCxnSpPr/>
          <p:nvPr/>
        </p:nvCxnSpPr>
        <p:spPr>
          <a:xfrm>
            <a:off x="6019119" y="3780419"/>
            <a:ext cx="0" cy="4498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800C6808-AB6F-4849-9BD7-5A81BD67711F}"/>
              </a:ext>
            </a:extLst>
          </p:cNvPr>
          <p:cNvSpPr txBox="1"/>
          <p:nvPr/>
        </p:nvSpPr>
        <p:spPr>
          <a:xfrm>
            <a:off x="5785751" y="4240828"/>
            <a:ext cx="652743" cy="175012"/>
          </a:xfrm>
          <a:prstGeom prst="rect">
            <a:avLst/>
          </a:prstGeom>
          <a:noFill/>
        </p:spPr>
        <p:txBody>
          <a:bodyPr wrap="none" tIns="24493" bIns="24493" rtlCol="0">
            <a:spAutoFit/>
          </a:bodyPr>
          <a:lstStyle/>
          <a:p>
            <a:pPr defTabSz="622158"/>
            <a:r>
              <a:rPr lang="ja-JP" altLang="en-US" sz="816" dirty="0">
                <a:solidFill>
                  <a:srgbClr val="202020"/>
                </a:solidFill>
                <a:latin typeface="Times New Roman"/>
                <a:ea typeface="ＭＳ Ｐ明朝"/>
              </a:rPr>
              <a:t>入ってから</a:t>
            </a:r>
          </a:p>
        </p:txBody>
      </p:sp>
      <p:sp>
        <p:nvSpPr>
          <p:cNvPr id="29" name="テキスト ボックス 28">
            <a:extLst>
              <a:ext uri="{FF2B5EF4-FFF2-40B4-BE49-F238E27FC236}">
                <a16:creationId xmlns:a16="http://schemas.microsoft.com/office/drawing/2014/main" id="{B11E7DBC-A4FC-45E1-B3C1-E3E5983F8AA7}"/>
              </a:ext>
            </a:extLst>
          </p:cNvPr>
          <p:cNvSpPr txBox="1"/>
          <p:nvPr/>
        </p:nvSpPr>
        <p:spPr>
          <a:xfrm>
            <a:off x="4661672" y="3144905"/>
            <a:ext cx="556563" cy="175012"/>
          </a:xfrm>
          <a:prstGeom prst="rect">
            <a:avLst/>
          </a:prstGeom>
          <a:noFill/>
        </p:spPr>
        <p:txBody>
          <a:bodyPr wrap="none" tIns="24493" bIns="24493" rtlCol="0">
            <a:spAutoFit/>
          </a:bodyPr>
          <a:lstStyle/>
          <a:p>
            <a:pPr defTabSz="622158"/>
            <a:r>
              <a:rPr lang="ja-JP" altLang="en-US" sz="816" dirty="0">
                <a:solidFill>
                  <a:srgbClr val="202020"/>
                </a:solidFill>
                <a:latin typeface="Times New Roman"/>
                <a:ea typeface="ＭＳ Ｐ明朝"/>
              </a:rPr>
              <a:t>入るまで</a:t>
            </a:r>
          </a:p>
        </p:txBody>
      </p:sp>
    </p:spTree>
    <p:extLst>
      <p:ext uri="{BB962C8B-B14F-4D97-AF65-F5344CB8AC3E}">
        <p14:creationId xmlns:p14="http://schemas.microsoft.com/office/powerpoint/2010/main" val="380793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フッター プレースホルダー 8"/>
          <p:cNvSpPr>
            <a:spLocks noGrp="1"/>
          </p:cNvSpPr>
          <p:nvPr>
            <p:ph type="ftr" sz="quarter" idx="11"/>
          </p:nvPr>
        </p:nvSpPr>
        <p:spPr bwMode="gray">
          <a:xfrm>
            <a:off x="384183" y="5674198"/>
            <a:ext cx="3493772" cy="201331"/>
          </a:xfrm>
        </p:spPr>
        <p:txBody>
          <a:bodyPr/>
          <a:lstStyle/>
          <a:p>
            <a:pPr defTabSz="622158"/>
            <a:r>
              <a:rPr lang="en-US" altLang="ja-JP" dirty="0">
                <a:solidFill>
                  <a:srgbClr val="FFFFFF">
                    <a:lumMod val="65000"/>
                  </a:srgbClr>
                </a:solidFill>
                <a:latin typeface="Times New Roman"/>
                <a:ea typeface="ＭＳ Ｐ明朝"/>
              </a:rPr>
              <a:t>Copyright © </a:t>
            </a:r>
            <a:r>
              <a:rPr lang="en-US" altLang="ja-JP" dirty="0" err="1">
                <a:solidFill>
                  <a:srgbClr val="FFFFFF">
                    <a:lumMod val="65000"/>
                  </a:srgbClr>
                </a:solidFill>
                <a:latin typeface="Times New Roman"/>
                <a:ea typeface="ＭＳ Ｐ明朝"/>
              </a:rPr>
              <a:t>akari</a:t>
            </a:r>
            <a:r>
              <a:rPr lang="en-US" altLang="ja-JP" dirty="0">
                <a:solidFill>
                  <a:srgbClr val="FFFFFF">
                    <a:lumMod val="65000"/>
                  </a:srgbClr>
                </a:solidFill>
                <a:latin typeface="Times New Roman"/>
                <a:ea typeface="ＭＳ Ｐ明朝"/>
              </a:rPr>
              <a:t> lighting planning All Rights Reserved.</a:t>
            </a:r>
            <a:endParaRPr lang="ja-JP" altLang="en-US" dirty="0">
              <a:solidFill>
                <a:srgbClr val="FFFFFF">
                  <a:lumMod val="65000"/>
                </a:srgbClr>
              </a:solidFill>
              <a:latin typeface="Times New Roman"/>
              <a:ea typeface="ＭＳ Ｐ明朝"/>
            </a:endParaRPr>
          </a:p>
        </p:txBody>
      </p:sp>
      <p:sp>
        <p:nvSpPr>
          <p:cNvPr id="3" name="テキスト プレースホルダー 2"/>
          <p:cNvSpPr>
            <a:spLocks noGrp="1"/>
          </p:cNvSpPr>
          <p:nvPr>
            <p:ph type="body" sz="quarter" idx="13"/>
          </p:nvPr>
        </p:nvSpPr>
        <p:spPr bwMode="gray">
          <a:xfrm>
            <a:off x="198222" y="1629118"/>
            <a:ext cx="1829347" cy="3599768"/>
          </a:xfrm>
        </p:spPr>
        <p:txBody>
          <a:bodyPr/>
          <a:lstStyle/>
          <a:p>
            <a:r>
              <a:rPr kumimoji="1" lang="en-US" altLang="ja-JP" dirty="0"/>
              <a:t>2</a:t>
            </a:r>
            <a:endParaRPr kumimoji="1" lang="ja-JP" altLang="en-US" dirty="0"/>
          </a:p>
        </p:txBody>
      </p:sp>
      <p:sp>
        <p:nvSpPr>
          <p:cNvPr id="16" name="Freeform 505"/>
          <p:cNvSpPr>
            <a:spLocks noEditPoints="1"/>
          </p:cNvSpPr>
          <p:nvPr/>
        </p:nvSpPr>
        <p:spPr bwMode="gray">
          <a:xfrm rot="5400000">
            <a:off x="-203698" y="1824375"/>
            <a:ext cx="3616651" cy="3209253"/>
          </a:xfrm>
          <a:custGeom>
            <a:avLst/>
            <a:gdLst/>
            <a:ahLst/>
            <a:cxnLst>
              <a:cxn ang="0">
                <a:pos x="523" y="480"/>
              </a:cxn>
              <a:cxn ang="0">
                <a:pos x="827" y="497"/>
              </a:cxn>
              <a:cxn ang="0">
                <a:pos x="752" y="389"/>
              </a:cxn>
              <a:cxn ang="0">
                <a:pos x="815" y="102"/>
              </a:cxn>
              <a:cxn ang="0">
                <a:pos x="717" y="237"/>
              </a:cxn>
              <a:cxn ang="0">
                <a:pos x="533" y="100"/>
              </a:cxn>
              <a:cxn ang="0">
                <a:pos x="510" y="100"/>
              </a:cxn>
              <a:cxn ang="0">
                <a:pos x="494" y="278"/>
              </a:cxn>
              <a:cxn ang="0">
                <a:pos x="500" y="279"/>
              </a:cxn>
              <a:cxn ang="0">
                <a:pos x="695" y="330"/>
              </a:cxn>
              <a:cxn ang="0">
                <a:pos x="696" y="276"/>
              </a:cxn>
              <a:cxn ang="0">
                <a:pos x="590" y="269"/>
              </a:cxn>
              <a:cxn ang="0">
                <a:pos x="523" y="478"/>
              </a:cxn>
              <a:cxn ang="0">
                <a:pos x="278" y="281"/>
              </a:cxn>
              <a:cxn ang="0">
                <a:pos x="205" y="241"/>
              </a:cxn>
              <a:cxn ang="0">
                <a:pos x="141" y="383"/>
              </a:cxn>
              <a:cxn ang="0">
                <a:pos x="249" y="420"/>
              </a:cxn>
              <a:cxn ang="0">
                <a:pos x="371" y="511"/>
              </a:cxn>
              <a:cxn ang="0">
                <a:pos x="203" y="526"/>
              </a:cxn>
              <a:cxn ang="0">
                <a:pos x="15" y="611"/>
              </a:cxn>
              <a:cxn ang="0">
                <a:pos x="105" y="671"/>
              </a:cxn>
              <a:cxn ang="0">
                <a:pos x="95" y="687"/>
              </a:cxn>
              <a:cxn ang="0">
                <a:pos x="48" y="677"/>
              </a:cxn>
              <a:cxn ang="0">
                <a:pos x="60" y="779"/>
              </a:cxn>
              <a:cxn ang="0">
                <a:pos x="317" y="780"/>
              </a:cxn>
              <a:cxn ang="0">
                <a:pos x="379" y="697"/>
              </a:cxn>
              <a:cxn ang="0">
                <a:pos x="328" y="573"/>
              </a:cxn>
              <a:cxn ang="0">
                <a:pos x="423" y="546"/>
              </a:cxn>
              <a:cxn ang="0">
                <a:pos x="435" y="544"/>
              </a:cxn>
              <a:cxn ang="0">
                <a:pos x="634" y="589"/>
              </a:cxn>
              <a:cxn ang="0">
                <a:pos x="811" y="619"/>
              </a:cxn>
              <a:cxn ang="0">
                <a:pos x="763" y="215"/>
              </a:cxn>
              <a:cxn ang="0">
                <a:pos x="574" y="382"/>
              </a:cxn>
              <a:cxn ang="0">
                <a:pos x="514" y="463"/>
              </a:cxn>
              <a:cxn ang="0">
                <a:pos x="252" y="352"/>
              </a:cxn>
              <a:cxn ang="0">
                <a:pos x="398" y="561"/>
              </a:cxn>
              <a:cxn ang="0">
                <a:pos x="551" y="598"/>
              </a:cxn>
              <a:cxn ang="0">
                <a:pos x="374" y="537"/>
              </a:cxn>
              <a:cxn ang="0">
                <a:pos x="264" y="598"/>
              </a:cxn>
              <a:cxn ang="0">
                <a:pos x="182" y="639"/>
              </a:cxn>
              <a:cxn ang="0">
                <a:pos x="164" y="697"/>
              </a:cxn>
              <a:cxn ang="0">
                <a:pos x="142" y="706"/>
              </a:cxn>
              <a:cxn ang="0">
                <a:pos x="121" y="713"/>
              </a:cxn>
              <a:cxn ang="0">
                <a:pos x="153" y="719"/>
              </a:cxn>
              <a:cxn ang="0">
                <a:pos x="190" y="688"/>
              </a:cxn>
              <a:cxn ang="0">
                <a:pos x="188" y="627"/>
              </a:cxn>
              <a:cxn ang="0">
                <a:pos x="143" y="673"/>
              </a:cxn>
              <a:cxn ang="0">
                <a:pos x="66" y="630"/>
              </a:cxn>
              <a:cxn ang="0">
                <a:pos x="66" y="631"/>
              </a:cxn>
              <a:cxn ang="0">
                <a:pos x="100" y="670"/>
              </a:cxn>
              <a:cxn ang="0">
                <a:pos x="91" y="686"/>
              </a:cxn>
              <a:cxn ang="0">
                <a:pos x="71" y="770"/>
              </a:cxn>
              <a:cxn ang="0">
                <a:pos x="97" y="771"/>
              </a:cxn>
              <a:cxn ang="0">
                <a:pos x="162" y="715"/>
              </a:cxn>
              <a:cxn ang="0">
                <a:pos x="196" y="689"/>
              </a:cxn>
              <a:cxn ang="0">
                <a:pos x="313" y="566"/>
              </a:cxn>
              <a:cxn ang="0">
                <a:pos x="371" y="543"/>
              </a:cxn>
              <a:cxn ang="0">
                <a:pos x="721" y="542"/>
              </a:cxn>
              <a:cxn ang="0">
                <a:pos x="719" y="524"/>
              </a:cxn>
              <a:cxn ang="0">
                <a:pos x="823" y="495"/>
              </a:cxn>
              <a:cxn ang="0">
                <a:pos x="864" y="595"/>
              </a:cxn>
              <a:cxn ang="0">
                <a:pos x="25" y="620"/>
              </a:cxn>
              <a:cxn ang="0">
                <a:pos x="543" y="603"/>
              </a:cxn>
            </a:cxnLst>
            <a:rect l="0" t="0" r="r" b="b"/>
            <a:pathLst>
              <a:path w="904" h="801">
                <a:moveTo>
                  <a:pt x="401" y="793"/>
                </a:moveTo>
                <a:cubicBezTo>
                  <a:pt x="401" y="793"/>
                  <a:pt x="402" y="792"/>
                  <a:pt x="404" y="793"/>
                </a:cubicBezTo>
                <a:cubicBezTo>
                  <a:pt x="404" y="793"/>
                  <a:pt x="403" y="786"/>
                  <a:pt x="397" y="790"/>
                </a:cubicBezTo>
                <a:cubicBezTo>
                  <a:pt x="394" y="792"/>
                  <a:pt x="396" y="796"/>
                  <a:pt x="400" y="798"/>
                </a:cubicBezTo>
                <a:cubicBezTo>
                  <a:pt x="401" y="798"/>
                  <a:pt x="404" y="799"/>
                  <a:pt x="406" y="798"/>
                </a:cubicBezTo>
                <a:cubicBezTo>
                  <a:pt x="406" y="798"/>
                  <a:pt x="402" y="797"/>
                  <a:pt x="401" y="793"/>
                </a:cubicBezTo>
                <a:moveTo>
                  <a:pt x="241" y="337"/>
                </a:moveTo>
                <a:cubicBezTo>
                  <a:pt x="241" y="337"/>
                  <a:pt x="231" y="346"/>
                  <a:pt x="240" y="356"/>
                </a:cubicBezTo>
                <a:cubicBezTo>
                  <a:pt x="240" y="356"/>
                  <a:pt x="247" y="363"/>
                  <a:pt x="256" y="357"/>
                </a:cubicBezTo>
                <a:cubicBezTo>
                  <a:pt x="256" y="357"/>
                  <a:pt x="261" y="352"/>
                  <a:pt x="258" y="347"/>
                </a:cubicBezTo>
                <a:cubicBezTo>
                  <a:pt x="254" y="341"/>
                  <a:pt x="251" y="346"/>
                  <a:pt x="251" y="346"/>
                </a:cubicBezTo>
                <a:cubicBezTo>
                  <a:pt x="251" y="346"/>
                  <a:pt x="250" y="348"/>
                  <a:pt x="253" y="350"/>
                </a:cubicBezTo>
                <a:cubicBezTo>
                  <a:pt x="253" y="350"/>
                  <a:pt x="255" y="352"/>
                  <a:pt x="252" y="354"/>
                </a:cubicBezTo>
                <a:cubicBezTo>
                  <a:pt x="249" y="356"/>
                  <a:pt x="245" y="355"/>
                  <a:pt x="243" y="353"/>
                </a:cubicBezTo>
                <a:cubicBezTo>
                  <a:pt x="240" y="350"/>
                  <a:pt x="237" y="344"/>
                  <a:pt x="241" y="337"/>
                </a:cubicBezTo>
                <a:moveTo>
                  <a:pt x="256" y="351"/>
                </a:moveTo>
                <a:cubicBezTo>
                  <a:pt x="255" y="348"/>
                  <a:pt x="252" y="349"/>
                  <a:pt x="253" y="347"/>
                </a:cubicBezTo>
                <a:cubicBezTo>
                  <a:pt x="255" y="345"/>
                  <a:pt x="257" y="348"/>
                  <a:pt x="257" y="350"/>
                </a:cubicBezTo>
                <a:cubicBezTo>
                  <a:pt x="257" y="353"/>
                  <a:pt x="256" y="357"/>
                  <a:pt x="251" y="358"/>
                </a:cubicBezTo>
                <a:cubicBezTo>
                  <a:pt x="251" y="358"/>
                  <a:pt x="256" y="355"/>
                  <a:pt x="256" y="351"/>
                </a:cubicBezTo>
                <a:moveTo>
                  <a:pt x="10" y="697"/>
                </a:moveTo>
                <a:cubicBezTo>
                  <a:pt x="10" y="697"/>
                  <a:pt x="3" y="704"/>
                  <a:pt x="10" y="711"/>
                </a:cubicBezTo>
                <a:cubicBezTo>
                  <a:pt x="10" y="711"/>
                  <a:pt x="14" y="716"/>
                  <a:pt x="21" y="712"/>
                </a:cubicBezTo>
                <a:cubicBezTo>
                  <a:pt x="21" y="712"/>
                  <a:pt x="25" y="708"/>
                  <a:pt x="22" y="704"/>
                </a:cubicBezTo>
                <a:cubicBezTo>
                  <a:pt x="20" y="700"/>
                  <a:pt x="18" y="704"/>
                  <a:pt x="18" y="704"/>
                </a:cubicBezTo>
                <a:cubicBezTo>
                  <a:pt x="18" y="704"/>
                  <a:pt x="17" y="705"/>
                  <a:pt x="19" y="707"/>
                </a:cubicBezTo>
                <a:cubicBezTo>
                  <a:pt x="19" y="707"/>
                  <a:pt x="20" y="708"/>
                  <a:pt x="18" y="710"/>
                </a:cubicBezTo>
                <a:cubicBezTo>
                  <a:pt x="16" y="711"/>
                  <a:pt x="13" y="711"/>
                  <a:pt x="11" y="709"/>
                </a:cubicBezTo>
                <a:cubicBezTo>
                  <a:pt x="9" y="706"/>
                  <a:pt x="7" y="702"/>
                  <a:pt x="10" y="697"/>
                </a:cubicBezTo>
                <a:moveTo>
                  <a:pt x="21" y="707"/>
                </a:moveTo>
                <a:cubicBezTo>
                  <a:pt x="20" y="705"/>
                  <a:pt x="18" y="706"/>
                  <a:pt x="19" y="704"/>
                </a:cubicBezTo>
                <a:cubicBezTo>
                  <a:pt x="20" y="703"/>
                  <a:pt x="22" y="705"/>
                  <a:pt x="22" y="707"/>
                </a:cubicBezTo>
                <a:cubicBezTo>
                  <a:pt x="22" y="709"/>
                  <a:pt x="21" y="711"/>
                  <a:pt x="17" y="712"/>
                </a:cubicBezTo>
                <a:cubicBezTo>
                  <a:pt x="17" y="712"/>
                  <a:pt x="21" y="710"/>
                  <a:pt x="21" y="707"/>
                </a:cubicBezTo>
                <a:moveTo>
                  <a:pt x="295" y="246"/>
                </a:moveTo>
                <a:cubicBezTo>
                  <a:pt x="287" y="240"/>
                  <a:pt x="273" y="244"/>
                  <a:pt x="269" y="254"/>
                </a:cubicBezTo>
                <a:cubicBezTo>
                  <a:pt x="266" y="265"/>
                  <a:pt x="273" y="277"/>
                  <a:pt x="283" y="280"/>
                </a:cubicBezTo>
                <a:cubicBezTo>
                  <a:pt x="273" y="276"/>
                  <a:pt x="267" y="264"/>
                  <a:pt x="271" y="255"/>
                </a:cubicBezTo>
                <a:cubicBezTo>
                  <a:pt x="273" y="245"/>
                  <a:pt x="287" y="241"/>
                  <a:pt x="295" y="246"/>
                </a:cubicBezTo>
                <a:moveTo>
                  <a:pt x="523" y="480"/>
                </a:moveTo>
                <a:cubicBezTo>
                  <a:pt x="523" y="480"/>
                  <a:pt x="523" y="480"/>
                  <a:pt x="524" y="480"/>
                </a:cubicBezTo>
                <a:cubicBezTo>
                  <a:pt x="523" y="480"/>
                  <a:pt x="523" y="480"/>
                  <a:pt x="523" y="480"/>
                </a:cubicBezTo>
                <a:cubicBezTo>
                  <a:pt x="523" y="480"/>
                  <a:pt x="523" y="480"/>
                  <a:pt x="523" y="480"/>
                </a:cubicBezTo>
                <a:moveTo>
                  <a:pt x="524" y="480"/>
                </a:moveTo>
                <a:cubicBezTo>
                  <a:pt x="524" y="480"/>
                  <a:pt x="524" y="480"/>
                  <a:pt x="524" y="480"/>
                </a:cubicBezTo>
                <a:cubicBezTo>
                  <a:pt x="524" y="480"/>
                  <a:pt x="524" y="480"/>
                  <a:pt x="524" y="480"/>
                </a:cubicBezTo>
                <a:cubicBezTo>
                  <a:pt x="524" y="480"/>
                  <a:pt x="524" y="480"/>
                  <a:pt x="524" y="480"/>
                </a:cubicBezTo>
                <a:moveTo>
                  <a:pt x="904" y="577"/>
                </a:moveTo>
                <a:cubicBezTo>
                  <a:pt x="904" y="567"/>
                  <a:pt x="898" y="562"/>
                  <a:pt x="893" y="562"/>
                </a:cubicBezTo>
                <a:cubicBezTo>
                  <a:pt x="892" y="562"/>
                  <a:pt x="890" y="562"/>
                  <a:pt x="889" y="563"/>
                </a:cubicBezTo>
                <a:cubicBezTo>
                  <a:pt x="885" y="567"/>
                  <a:pt x="884" y="573"/>
                  <a:pt x="883" y="577"/>
                </a:cubicBezTo>
                <a:cubicBezTo>
                  <a:pt x="883" y="577"/>
                  <a:pt x="883" y="577"/>
                  <a:pt x="883" y="577"/>
                </a:cubicBezTo>
                <a:cubicBezTo>
                  <a:pt x="883" y="577"/>
                  <a:pt x="883" y="577"/>
                  <a:pt x="883" y="578"/>
                </a:cubicBezTo>
                <a:cubicBezTo>
                  <a:pt x="883" y="580"/>
                  <a:pt x="883" y="584"/>
                  <a:pt x="877" y="589"/>
                </a:cubicBezTo>
                <a:cubicBezTo>
                  <a:pt x="874" y="592"/>
                  <a:pt x="869" y="593"/>
                  <a:pt x="864" y="593"/>
                </a:cubicBezTo>
                <a:cubicBezTo>
                  <a:pt x="858" y="593"/>
                  <a:pt x="850" y="591"/>
                  <a:pt x="843" y="586"/>
                </a:cubicBezTo>
                <a:cubicBezTo>
                  <a:pt x="831" y="576"/>
                  <a:pt x="823" y="563"/>
                  <a:pt x="818" y="552"/>
                </a:cubicBezTo>
                <a:cubicBezTo>
                  <a:pt x="816" y="546"/>
                  <a:pt x="814" y="542"/>
                  <a:pt x="812" y="538"/>
                </a:cubicBezTo>
                <a:cubicBezTo>
                  <a:pt x="812" y="536"/>
                  <a:pt x="811" y="535"/>
                  <a:pt x="811" y="534"/>
                </a:cubicBezTo>
                <a:cubicBezTo>
                  <a:pt x="811" y="534"/>
                  <a:pt x="810" y="533"/>
                  <a:pt x="810" y="533"/>
                </a:cubicBezTo>
                <a:cubicBezTo>
                  <a:pt x="810" y="533"/>
                  <a:pt x="810" y="532"/>
                  <a:pt x="809" y="532"/>
                </a:cubicBezTo>
                <a:cubicBezTo>
                  <a:pt x="809" y="532"/>
                  <a:pt x="809" y="532"/>
                  <a:pt x="809" y="532"/>
                </a:cubicBezTo>
                <a:cubicBezTo>
                  <a:pt x="809" y="530"/>
                  <a:pt x="809" y="528"/>
                  <a:pt x="809" y="526"/>
                </a:cubicBezTo>
                <a:cubicBezTo>
                  <a:pt x="810" y="529"/>
                  <a:pt x="812" y="533"/>
                  <a:pt x="815" y="537"/>
                </a:cubicBezTo>
                <a:cubicBezTo>
                  <a:pt x="818" y="541"/>
                  <a:pt x="822" y="544"/>
                  <a:pt x="827" y="545"/>
                </a:cubicBezTo>
                <a:cubicBezTo>
                  <a:pt x="829" y="546"/>
                  <a:pt x="831" y="547"/>
                  <a:pt x="833" y="547"/>
                </a:cubicBezTo>
                <a:cubicBezTo>
                  <a:pt x="836" y="547"/>
                  <a:pt x="839" y="546"/>
                  <a:pt x="841" y="545"/>
                </a:cubicBezTo>
                <a:cubicBezTo>
                  <a:pt x="850" y="542"/>
                  <a:pt x="852" y="534"/>
                  <a:pt x="852" y="532"/>
                </a:cubicBezTo>
                <a:cubicBezTo>
                  <a:pt x="852" y="532"/>
                  <a:pt x="852" y="532"/>
                  <a:pt x="852" y="531"/>
                </a:cubicBezTo>
                <a:cubicBezTo>
                  <a:pt x="852" y="531"/>
                  <a:pt x="852" y="531"/>
                  <a:pt x="852" y="530"/>
                </a:cubicBezTo>
                <a:cubicBezTo>
                  <a:pt x="852" y="526"/>
                  <a:pt x="849" y="523"/>
                  <a:pt x="847" y="523"/>
                </a:cubicBezTo>
                <a:cubicBezTo>
                  <a:pt x="846" y="523"/>
                  <a:pt x="845" y="523"/>
                  <a:pt x="845" y="523"/>
                </a:cubicBezTo>
                <a:cubicBezTo>
                  <a:pt x="842" y="525"/>
                  <a:pt x="841" y="528"/>
                  <a:pt x="841" y="530"/>
                </a:cubicBezTo>
                <a:cubicBezTo>
                  <a:pt x="840" y="531"/>
                  <a:pt x="841" y="533"/>
                  <a:pt x="837" y="536"/>
                </a:cubicBezTo>
                <a:cubicBezTo>
                  <a:pt x="835" y="537"/>
                  <a:pt x="834" y="537"/>
                  <a:pt x="832" y="537"/>
                </a:cubicBezTo>
                <a:cubicBezTo>
                  <a:pt x="828" y="537"/>
                  <a:pt x="823" y="536"/>
                  <a:pt x="820" y="532"/>
                </a:cubicBezTo>
                <a:cubicBezTo>
                  <a:pt x="814" y="527"/>
                  <a:pt x="811" y="519"/>
                  <a:pt x="809" y="513"/>
                </a:cubicBezTo>
                <a:cubicBezTo>
                  <a:pt x="808" y="511"/>
                  <a:pt x="807" y="508"/>
                  <a:pt x="807" y="506"/>
                </a:cubicBezTo>
                <a:cubicBezTo>
                  <a:pt x="807" y="505"/>
                  <a:pt x="807" y="505"/>
                  <a:pt x="806" y="504"/>
                </a:cubicBezTo>
                <a:cubicBezTo>
                  <a:pt x="808" y="506"/>
                  <a:pt x="811" y="508"/>
                  <a:pt x="814" y="508"/>
                </a:cubicBezTo>
                <a:cubicBezTo>
                  <a:pt x="814" y="508"/>
                  <a:pt x="815" y="508"/>
                  <a:pt x="816" y="508"/>
                </a:cubicBezTo>
                <a:cubicBezTo>
                  <a:pt x="818" y="508"/>
                  <a:pt x="820" y="508"/>
                  <a:pt x="822" y="507"/>
                </a:cubicBezTo>
                <a:cubicBezTo>
                  <a:pt x="826" y="504"/>
                  <a:pt x="827" y="500"/>
                  <a:pt x="827" y="498"/>
                </a:cubicBezTo>
                <a:cubicBezTo>
                  <a:pt x="827" y="498"/>
                  <a:pt x="827" y="498"/>
                  <a:pt x="827" y="497"/>
                </a:cubicBezTo>
                <a:cubicBezTo>
                  <a:pt x="827" y="495"/>
                  <a:pt x="825" y="493"/>
                  <a:pt x="823" y="493"/>
                </a:cubicBezTo>
                <a:cubicBezTo>
                  <a:pt x="823" y="493"/>
                  <a:pt x="822" y="493"/>
                  <a:pt x="822" y="493"/>
                </a:cubicBezTo>
                <a:cubicBezTo>
                  <a:pt x="820" y="495"/>
                  <a:pt x="820" y="497"/>
                  <a:pt x="820" y="498"/>
                </a:cubicBezTo>
                <a:cubicBezTo>
                  <a:pt x="820" y="498"/>
                  <a:pt x="820" y="498"/>
                  <a:pt x="820" y="498"/>
                </a:cubicBezTo>
                <a:cubicBezTo>
                  <a:pt x="820" y="498"/>
                  <a:pt x="820" y="498"/>
                  <a:pt x="820" y="498"/>
                </a:cubicBezTo>
                <a:cubicBezTo>
                  <a:pt x="820" y="498"/>
                  <a:pt x="820" y="498"/>
                  <a:pt x="820" y="498"/>
                </a:cubicBezTo>
                <a:cubicBezTo>
                  <a:pt x="820" y="499"/>
                  <a:pt x="820" y="500"/>
                  <a:pt x="818" y="501"/>
                </a:cubicBezTo>
                <a:cubicBezTo>
                  <a:pt x="818" y="502"/>
                  <a:pt x="816" y="503"/>
                  <a:pt x="815" y="503"/>
                </a:cubicBezTo>
                <a:cubicBezTo>
                  <a:pt x="813" y="503"/>
                  <a:pt x="811" y="502"/>
                  <a:pt x="809" y="501"/>
                </a:cubicBezTo>
                <a:cubicBezTo>
                  <a:pt x="806" y="498"/>
                  <a:pt x="803" y="494"/>
                  <a:pt x="801" y="491"/>
                </a:cubicBezTo>
                <a:cubicBezTo>
                  <a:pt x="801" y="490"/>
                  <a:pt x="800" y="489"/>
                  <a:pt x="800" y="488"/>
                </a:cubicBezTo>
                <a:cubicBezTo>
                  <a:pt x="799" y="487"/>
                  <a:pt x="799" y="487"/>
                  <a:pt x="799" y="486"/>
                </a:cubicBezTo>
                <a:cubicBezTo>
                  <a:pt x="799" y="486"/>
                  <a:pt x="799" y="486"/>
                  <a:pt x="799" y="486"/>
                </a:cubicBezTo>
                <a:cubicBezTo>
                  <a:pt x="799" y="486"/>
                  <a:pt x="799" y="486"/>
                  <a:pt x="798" y="486"/>
                </a:cubicBezTo>
                <a:cubicBezTo>
                  <a:pt x="798" y="486"/>
                  <a:pt x="798" y="486"/>
                  <a:pt x="798" y="486"/>
                </a:cubicBezTo>
                <a:cubicBezTo>
                  <a:pt x="798" y="485"/>
                  <a:pt x="798" y="485"/>
                  <a:pt x="798" y="485"/>
                </a:cubicBezTo>
                <a:cubicBezTo>
                  <a:pt x="798" y="485"/>
                  <a:pt x="798" y="485"/>
                  <a:pt x="798" y="485"/>
                </a:cubicBezTo>
                <a:cubicBezTo>
                  <a:pt x="798" y="485"/>
                  <a:pt x="798" y="485"/>
                  <a:pt x="798" y="485"/>
                </a:cubicBezTo>
                <a:cubicBezTo>
                  <a:pt x="798" y="485"/>
                  <a:pt x="798" y="486"/>
                  <a:pt x="797" y="486"/>
                </a:cubicBezTo>
                <a:cubicBezTo>
                  <a:pt x="795" y="481"/>
                  <a:pt x="792" y="476"/>
                  <a:pt x="788" y="471"/>
                </a:cubicBezTo>
                <a:cubicBezTo>
                  <a:pt x="769" y="447"/>
                  <a:pt x="738" y="432"/>
                  <a:pt x="707" y="432"/>
                </a:cubicBezTo>
                <a:cubicBezTo>
                  <a:pt x="684" y="432"/>
                  <a:pt x="661" y="438"/>
                  <a:pt x="641" y="449"/>
                </a:cubicBezTo>
                <a:cubicBezTo>
                  <a:pt x="648" y="443"/>
                  <a:pt x="655" y="438"/>
                  <a:pt x="662" y="432"/>
                </a:cubicBezTo>
                <a:cubicBezTo>
                  <a:pt x="665" y="430"/>
                  <a:pt x="668" y="428"/>
                  <a:pt x="671" y="426"/>
                </a:cubicBezTo>
                <a:cubicBezTo>
                  <a:pt x="689" y="416"/>
                  <a:pt x="715" y="405"/>
                  <a:pt x="745" y="405"/>
                </a:cubicBezTo>
                <a:cubicBezTo>
                  <a:pt x="764" y="405"/>
                  <a:pt x="786" y="410"/>
                  <a:pt x="807" y="422"/>
                </a:cubicBezTo>
                <a:cubicBezTo>
                  <a:pt x="829" y="434"/>
                  <a:pt x="843" y="439"/>
                  <a:pt x="852" y="439"/>
                </a:cubicBezTo>
                <a:cubicBezTo>
                  <a:pt x="865" y="439"/>
                  <a:pt x="867" y="427"/>
                  <a:pt x="869" y="416"/>
                </a:cubicBezTo>
                <a:cubicBezTo>
                  <a:pt x="872" y="405"/>
                  <a:pt x="874" y="394"/>
                  <a:pt x="889" y="393"/>
                </a:cubicBezTo>
                <a:cubicBezTo>
                  <a:pt x="889" y="392"/>
                  <a:pt x="889" y="392"/>
                  <a:pt x="889" y="392"/>
                </a:cubicBezTo>
                <a:cubicBezTo>
                  <a:pt x="874" y="393"/>
                  <a:pt x="871" y="405"/>
                  <a:pt x="868" y="416"/>
                </a:cubicBezTo>
                <a:cubicBezTo>
                  <a:pt x="866" y="427"/>
                  <a:pt x="864" y="438"/>
                  <a:pt x="852" y="438"/>
                </a:cubicBezTo>
                <a:cubicBezTo>
                  <a:pt x="843" y="438"/>
                  <a:pt x="830" y="433"/>
                  <a:pt x="808" y="421"/>
                </a:cubicBezTo>
                <a:cubicBezTo>
                  <a:pt x="786" y="409"/>
                  <a:pt x="765" y="404"/>
                  <a:pt x="745" y="404"/>
                </a:cubicBezTo>
                <a:cubicBezTo>
                  <a:pt x="712" y="404"/>
                  <a:pt x="684" y="417"/>
                  <a:pt x="665" y="428"/>
                </a:cubicBezTo>
                <a:cubicBezTo>
                  <a:pt x="680" y="414"/>
                  <a:pt x="693" y="398"/>
                  <a:pt x="703" y="379"/>
                </a:cubicBezTo>
                <a:cubicBezTo>
                  <a:pt x="703" y="380"/>
                  <a:pt x="703" y="380"/>
                  <a:pt x="703" y="380"/>
                </a:cubicBezTo>
                <a:cubicBezTo>
                  <a:pt x="703" y="380"/>
                  <a:pt x="703" y="380"/>
                  <a:pt x="703" y="379"/>
                </a:cubicBezTo>
                <a:cubicBezTo>
                  <a:pt x="705" y="377"/>
                  <a:pt x="706" y="374"/>
                  <a:pt x="707" y="371"/>
                </a:cubicBezTo>
                <a:cubicBezTo>
                  <a:pt x="708" y="370"/>
                  <a:pt x="709" y="368"/>
                  <a:pt x="709" y="367"/>
                </a:cubicBezTo>
                <a:cubicBezTo>
                  <a:pt x="715" y="360"/>
                  <a:pt x="725" y="356"/>
                  <a:pt x="734" y="357"/>
                </a:cubicBezTo>
                <a:cubicBezTo>
                  <a:pt x="748" y="358"/>
                  <a:pt x="758" y="376"/>
                  <a:pt x="752" y="389"/>
                </a:cubicBezTo>
                <a:cubicBezTo>
                  <a:pt x="759" y="376"/>
                  <a:pt x="750" y="357"/>
                  <a:pt x="735" y="356"/>
                </a:cubicBezTo>
                <a:cubicBezTo>
                  <a:pt x="725" y="354"/>
                  <a:pt x="716" y="358"/>
                  <a:pt x="710" y="365"/>
                </a:cubicBezTo>
                <a:cubicBezTo>
                  <a:pt x="712" y="360"/>
                  <a:pt x="714" y="355"/>
                  <a:pt x="716" y="349"/>
                </a:cubicBezTo>
                <a:cubicBezTo>
                  <a:pt x="726" y="332"/>
                  <a:pt x="746" y="320"/>
                  <a:pt x="767" y="323"/>
                </a:cubicBezTo>
                <a:cubicBezTo>
                  <a:pt x="793" y="325"/>
                  <a:pt x="811" y="357"/>
                  <a:pt x="800" y="381"/>
                </a:cubicBezTo>
                <a:cubicBezTo>
                  <a:pt x="812" y="358"/>
                  <a:pt x="795" y="324"/>
                  <a:pt x="767" y="321"/>
                </a:cubicBezTo>
                <a:cubicBezTo>
                  <a:pt x="753" y="320"/>
                  <a:pt x="739" y="324"/>
                  <a:pt x="729" y="332"/>
                </a:cubicBezTo>
                <a:cubicBezTo>
                  <a:pt x="724" y="337"/>
                  <a:pt x="720" y="342"/>
                  <a:pt x="716" y="348"/>
                </a:cubicBezTo>
                <a:cubicBezTo>
                  <a:pt x="718" y="342"/>
                  <a:pt x="720" y="335"/>
                  <a:pt x="721" y="329"/>
                </a:cubicBezTo>
                <a:cubicBezTo>
                  <a:pt x="721" y="327"/>
                  <a:pt x="722" y="326"/>
                  <a:pt x="723" y="324"/>
                </a:cubicBezTo>
                <a:cubicBezTo>
                  <a:pt x="724" y="325"/>
                  <a:pt x="724" y="325"/>
                  <a:pt x="724" y="325"/>
                </a:cubicBezTo>
                <a:cubicBezTo>
                  <a:pt x="724" y="324"/>
                  <a:pt x="724" y="323"/>
                  <a:pt x="725" y="322"/>
                </a:cubicBezTo>
                <a:cubicBezTo>
                  <a:pt x="731" y="312"/>
                  <a:pt x="739" y="304"/>
                  <a:pt x="747" y="297"/>
                </a:cubicBezTo>
                <a:cubicBezTo>
                  <a:pt x="765" y="283"/>
                  <a:pt x="788" y="278"/>
                  <a:pt x="809" y="281"/>
                </a:cubicBezTo>
                <a:cubicBezTo>
                  <a:pt x="853" y="285"/>
                  <a:pt x="882" y="340"/>
                  <a:pt x="862" y="379"/>
                </a:cubicBezTo>
                <a:cubicBezTo>
                  <a:pt x="883" y="341"/>
                  <a:pt x="855" y="284"/>
                  <a:pt x="810" y="279"/>
                </a:cubicBezTo>
                <a:cubicBezTo>
                  <a:pt x="787" y="277"/>
                  <a:pt x="764" y="282"/>
                  <a:pt x="747" y="296"/>
                </a:cubicBezTo>
                <a:cubicBezTo>
                  <a:pt x="738" y="303"/>
                  <a:pt x="731" y="311"/>
                  <a:pt x="725" y="321"/>
                </a:cubicBezTo>
                <a:cubicBezTo>
                  <a:pt x="729" y="298"/>
                  <a:pt x="744" y="285"/>
                  <a:pt x="758" y="280"/>
                </a:cubicBezTo>
                <a:cubicBezTo>
                  <a:pt x="768" y="276"/>
                  <a:pt x="772" y="270"/>
                  <a:pt x="772" y="265"/>
                </a:cubicBezTo>
                <a:cubicBezTo>
                  <a:pt x="772" y="263"/>
                  <a:pt x="771" y="260"/>
                  <a:pt x="770" y="258"/>
                </a:cubicBezTo>
                <a:cubicBezTo>
                  <a:pt x="779" y="257"/>
                  <a:pt x="787" y="252"/>
                  <a:pt x="789" y="244"/>
                </a:cubicBezTo>
                <a:cubicBezTo>
                  <a:pt x="789" y="244"/>
                  <a:pt x="790" y="243"/>
                  <a:pt x="790" y="242"/>
                </a:cubicBezTo>
                <a:cubicBezTo>
                  <a:pt x="789" y="239"/>
                  <a:pt x="787" y="234"/>
                  <a:pt x="784" y="229"/>
                </a:cubicBezTo>
                <a:cubicBezTo>
                  <a:pt x="795" y="227"/>
                  <a:pt x="803" y="216"/>
                  <a:pt x="803" y="205"/>
                </a:cubicBezTo>
                <a:cubicBezTo>
                  <a:pt x="803" y="200"/>
                  <a:pt x="801" y="195"/>
                  <a:pt x="798" y="190"/>
                </a:cubicBezTo>
                <a:cubicBezTo>
                  <a:pt x="800" y="187"/>
                  <a:pt x="801" y="183"/>
                  <a:pt x="801" y="180"/>
                </a:cubicBezTo>
                <a:cubicBezTo>
                  <a:pt x="801" y="179"/>
                  <a:pt x="801" y="179"/>
                  <a:pt x="801" y="178"/>
                </a:cubicBezTo>
                <a:cubicBezTo>
                  <a:pt x="801" y="169"/>
                  <a:pt x="795" y="162"/>
                  <a:pt x="795" y="154"/>
                </a:cubicBezTo>
                <a:cubicBezTo>
                  <a:pt x="795" y="154"/>
                  <a:pt x="795" y="154"/>
                  <a:pt x="795" y="153"/>
                </a:cubicBezTo>
                <a:cubicBezTo>
                  <a:pt x="795" y="145"/>
                  <a:pt x="798" y="144"/>
                  <a:pt x="802" y="143"/>
                </a:cubicBezTo>
                <a:cubicBezTo>
                  <a:pt x="805" y="141"/>
                  <a:pt x="810" y="141"/>
                  <a:pt x="813" y="137"/>
                </a:cubicBezTo>
                <a:cubicBezTo>
                  <a:pt x="815" y="135"/>
                  <a:pt x="816" y="132"/>
                  <a:pt x="816" y="130"/>
                </a:cubicBezTo>
                <a:cubicBezTo>
                  <a:pt x="816" y="123"/>
                  <a:pt x="806" y="118"/>
                  <a:pt x="806" y="112"/>
                </a:cubicBezTo>
                <a:cubicBezTo>
                  <a:pt x="806" y="111"/>
                  <a:pt x="807" y="110"/>
                  <a:pt x="807" y="110"/>
                </a:cubicBezTo>
                <a:cubicBezTo>
                  <a:pt x="808" y="105"/>
                  <a:pt x="812" y="105"/>
                  <a:pt x="815" y="104"/>
                </a:cubicBezTo>
                <a:cubicBezTo>
                  <a:pt x="819" y="104"/>
                  <a:pt x="823" y="103"/>
                  <a:pt x="823" y="98"/>
                </a:cubicBezTo>
                <a:cubicBezTo>
                  <a:pt x="823" y="96"/>
                  <a:pt x="823" y="94"/>
                  <a:pt x="821" y="90"/>
                </a:cubicBezTo>
                <a:cubicBezTo>
                  <a:pt x="819" y="91"/>
                  <a:pt x="819" y="91"/>
                  <a:pt x="819" y="91"/>
                </a:cubicBezTo>
                <a:cubicBezTo>
                  <a:pt x="819" y="91"/>
                  <a:pt x="819" y="91"/>
                  <a:pt x="819" y="91"/>
                </a:cubicBezTo>
                <a:cubicBezTo>
                  <a:pt x="821" y="94"/>
                  <a:pt x="822" y="97"/>
                  <a:pt x="822" y="98"/>
                </a:cubicBezTo>
                <a:cubicBezTo>
                  <a:pt x="822" y="101"/>
                  <a:pt x="819" y="102"/>
                  <a:pt x="815" y="102"/>
                </a:cubicBezTo>
                <a:cubicBezTo>
                  <a:pt x="811" y="103"/>
                  <a:pt x="807" y="104"/>
                  <a:pt x="805" y="109"/>
                </a:cubicBezTo>
                <a:cubicBezTo>
                  <a:pt x="805" y="110"/>
                  <a:pt x="805" y="111"/>
                  <a:pt x="805" y="112"/>
                </a:cubicBezTo>
                <a:cubicBezTo>
                  <a:pt x="805" y="119"/>
                  <a:pt x="815" y="124"/>
                  <a:pt x="814" y="130"/>
                </a:cubicBezTo>
                <a:cubicBezTo>
                  <a:pt x="814" y="132"/>
                  <a:pt x="814" y="134"/>
                  <a:pt x="812" y="136"/>
                </a:cubicBezTo>
                <a:cubicBezTo>
                  <a:pt x="809" y="140"/>
                  <a:pt x="805" y="140"/>
                  <a:pt x="801" y="141"/>
                </a:cubicBezTo>
                <a:cubicBezTo>
                  <a:pt x="797" y="142"/>
                  <a:pt x="794" y="145"/>
                  <a:pt x="793" y="153"/>
                </a:cubicBezTo>
                <a:cubicBezTo>
                  <a:pt x="793" y="154"/>
                  <a:pt x="793" y="154"/>
                  <a:pt x="793" y="154"/>
                </a:cubicBezTo>
                <a:cubicBezTo>
                  <a:pt x="793" y="163"/>
                  <a:pt x="800" y="170"/>
                  <a:pt x="800" y="178"/>
                </a:cubicBezTo>
                <a:cubicBezTo>
                  <a:pt x="800" y="179"/>
                  <a:pt x="800" y="179"/>
                  <a:pt x="800" y="180"/>
                </a:cubicBezTo>
                <a:cubicBezTo>
                  <a:pt x="799" y="182"/>
                  <a:pt x="798" y="185"/>
                  <a:pt x="796" y="188"/>
                </a:cubicBezTo>
                <a:cubicBezTo>
                  <a:pt x="796" y="188"/>
                  <a:pt x="795" y="187"/>
                  <a:pt x="795" y="187"/>
                </a:cubicBezTo>
                <a:cubicBezTo>
                  <a:pt x="792" y="184"/>
                  <a:pt x="788" y="183"/>
                  <a:pt x="785" y="183"/>
                </a:cubicBezTo>
                <a:cubicBezTo>
                  <a:pt x="780" y="183"/>
                  <a:pt x="776" y="185"/>
                  <a:pt x="776" y="189"/>
                </a:cubicBezTo>
                <a:cubicBezTo>
                  <a:pt x="776" y="192"/>
                  <a:pt x="777" y="194"/>
                  <a:pt x="781" y="196"/>
                </a:cubicBezTo>
                <a:cubicBezTo>
                  <a:pt x="783" y="197"/>
                  <a:pt x="784" y="198"/>
                  <a:pt x="786" y="198"/>
                </a:cubicBezTo>
                <a:cubicBezTo>
                  <a:pt x="790" y="198"/>
                  <a:pt x="794" y="195"/>
                  <a:pt x="797" y="191"/>
                </a:cubicBezTo>
                <a:cubicBezTo>
                  <a:pt x="800" y="196"/>
                  <a:pt x="801" y="200"/>
                  <a:pt x="801" y="205"/>
                </a:cubicBezTo>
                <a:cubicBezTo>
                  <a:pt x="801" y="216"/>
                  <a:pt x="794" y="226"/>
                  <a:pt x="783" y="228"/>
                </a:cubicBezTo>
                <a:cubicBezTo>
                  <a:pt x="777" y="220"/>
                  <a:pt x="769" y="213"/>
                  <a:pt x="763" y="213"/>
                </a:cubicBezTo>
                <a:cubicBezTo>
                  <a:pt x="760" y="213"/>
                  <a:pt x="758" y="215"/>
                  <a:pt x="756" y="217"/>
                </a:cubicBezTo>
                <a:cubicBezTo>
                  <a:pt x="756" y="218"/>
                  <a:pt x="756" y="218"/>
                  <a:pt x="756" y="218"/>
                </a:cubicBezTo>
                <a:cubicBezTo>
                  <a:pt x="757" y="219"/>
                  <a:pt x="757" y="219"/>
                  <a:pt x="757" y="219"/>
                </a:cubicBezTo>
                <a:cubicBezTo>
                  <a:pt x="761" y="222"/>
                  <a:pt x="767" y="227"/>
                  <a:pt x="773" y="229"/>
                </a:cubicBezTo>
                <a:cubicBezTo>
                  <a:pt x="775" y="229"/>
                  <a:pt x="778" y="230"/>
                  <a:pt x="780" y="230"/>
                </a:cubicBezTo>
                <a:cubicBezTo>
                  <a:pt x="781" y="230"/>
                  <a:pt x="781" y="230"/>
                  <a:pt x="782" y="229"/>
                </a:cubicBezTo>
                <a:cubicBezTo>
                  <a:pt x="786" y="234"/>
                  <a:pt x="788" y="239"/>
                  <a:pt x="788" y="242"/>
                </a:cubicBezTo>
                <a:cubicBezTo>
                  <a:pt x="788" y="243"/>
                  <a:pt x="788" y="243"/>
                  <a:pt x="788" y="244"/>
                </a:cubicBezTo>
                <a:cubicBezTo>
                  <a:pt x="786" y="251"/>
                  <a:pt x="778" y="255"/>
                  <a:pt x="769" y="256"/>
                </a:cubicBezTo>
                <a:cubicBezTo>
                  <a:pt x="763" y="249"/>
                  <a:pt x="753" y="244"/>
                  <a:pt x="745" y="244"/>
                </a:cubicBezTo>
                <a:cubicBezTo>
                  <a:pt x="742" y="244"/>
                  <a:pt x="739" y="245"/>
                  <a:pt x="738" y="247"/>
                </a:cubicBezTo>
                <a:cubicBezTo>
                  <a:pt x="737" y="248"/>
                  <a:pt x="737" y="248"/>
                  <a:pt x="737" y="248"/>
                </a:cubicBezTo>
                <a:cubicBezTo>
                  <a:pt x="738" y="248"/>
                  <a:pt x="738" y="248"/>
                  <a:pt x="738" y="248"/>
                </a:cubicBezTo>
                <a:cubicBezTo>
                  <a:pt x="741" y="255"/>
                  <a:pt x="752" y="259"/>
                  <a:pt x="762" y="259"/>
                </a:cubicBezTo>
                <a:cubicBezTo>
                  <a:pt x="764" y="259"/>
                  <a:pt x="766" y="258"/>
                  <a:pt x="768" y="258"/>
                </a:cubicBezTo>
                <a:cubicBezTo>
                  <a:pt x="769" y="260"/>
                  <a:pt x="770" y="263"/>
                  <a:pt x="770" y="265"/>
                </a:cubicBezTo>
                <a:cubicBezTo>
                  <a:pt x="770" y="269"/>
                  <a:pt x="767" y="274"/>
                  <a:pt x="757" y="278"/>
                </a:cubicBezTo>
                <a:cubicBezTo>
                  <a:pt x="742" y="284"/>
                  <a:pt x="726" y="299"/>
                  <a:pt x="722" y="324"/>
                </a:cubicBezTo>
                <a:cubicBezTo>
                  <a:pt x="723" y="324"/>
                  <a:pt x="723" y="324"/>
                  <a:pt x="723" y="324"/>
                </a:cubicBezTo>
                <a:cubicBezTo>
                  <a:pt x="722" y="325"/>
                  <a:pt x="721" y="327"/>
                  <a:pt x="721" y="328"/>
                </a:cubicBezTo>
                <a:cubicBezTo>
                  <a:pt x="724" y="310"/>
                  <a:pt x="725" y="292"/>
                  <a:pt x="723" y="275"/>
                </a:cubicBezTo>
                <a:cubicBezTo>
                  <a:pt x="722" y="262"/>
                  <a:pt x="720" y="249"/>
                  <a:pt x="717" y="237"/>
                </a:cubicBezTo>
                <a:cubicBezTo>
                  <a:pt x="717" y="237"/>
                  <a:pt x="717" y="237"/>
                  <a:pt x="717" y="237"/>
                </a:cubicBezTo>
                <a:cubicBezTo>
                  <a:pt x="717" y="236"/>
                  <a:pt x="716" y="235"/>
                  <a:pt x="716" y="234"/>
                </a:cubicBezTo>
                <a:cubicBezTo>
                  <a:pt x="710" y="216"/>
                  <a:pt x="701" y="199"/>
                  <a:pt x="689" y="184"/>
                </a:cubicBezTo>
                <a:cubicBezTo>
                  <a:pt x="668" y="158"/>
                  <a:pt x="638" y="140"/>
                  <a:pt x="605" y="131"/>
                </a:cubicBezTo>
                <a:cubicBezTo>
                  <a:pt x="605" y="130"/>
                  <a:pt x="605" y="130"/>
                  <a:pt x="605" y="130"/>
                </a:cubicBezTo>
                <a:cubicBezTo>
                  <a:pt x="605" y="130"/>
                  <a:pt x="605" y="130"/>
                  <a:pt x="605" y="130"/>
                </a:cubicBezTo>
                <a:cubicBezTo>
                  <a:pt x="605" y="130"/>
                  <a:pt x="605" y="130"/>
                  <a:pt x="605" y="130"/>
                </a:cubicBezTo>
                <a:cubicBezTo>
                  <a:pt x="603" y="130"/>
                  <a:pt x="602" y="130"/>
                  <a:pt x="601" y="130"/>
                </a:cubicBezTo>
                <a:cubicBezTo>
                  <a:pt x="596" y="129"/>
                  <a:pt x="591" y="128"/>
                  <a:pt x="586" y="127"/>
                </a:cubicBezTo>
                <a:cubicBezTo>
                  <a:pt x="576" y="124"/>
                  <a:pt x="566" y="118"/>
                  <a:pt x="557" y="111"/>
                </a:cubicBezTo>
                <a:cubicBezTo>
                  <a:pt x="543" y="98"/>
                  <a:pt x="533" y="81"/>
                  <a:pt x="533" y="61"/>
                </a:cubicBezTo>
                <a:cubicBezTo>
                  <a:pt x="533" y="61"/>
                  <a:pt x="533" y="60"/>
                  <a:pt x="533" y="59"/>
                </a:cubicBezTo>
                <a:cubicBezTo>
                  <a:pt x="535" y="27"/>
                  <a:pt x="561" y="2"/>
                  <a:pt x="593" y="2"/>
                </a:cubicBezTo>
                <a:cubicBezTo>
                  <a:pt x="594" y="2"/>
                  <a:pt x="595" y="2"/>
                  <a:pt x="596" y="2"/>
                </a:cubicBezTo>
                <a:cubicBezTo>
                  <a:pt x="621" y="3"/>
                  <a:pt x="641" y="24"/>
                  <a:pt x="641" y="49"/>
                </a:cubicBezTo>
                <a:cubicBezTo>
                  <a:pt x="641" y="50"/>
                  <a:pt x="641" y="51"/>
                  <a:pt x="641" y="51"/>
                </a:cubicBezTo>
                <a:cubicBezTo>
                  <a:pt x="640" y="72"/>
                  <a:pt x="624" y="88"/>
                  <a:pt x="603" y="88"/>
                </a:cubicBezTo>
                <a:cubicBezTo>
                  <a:pt x="603" y="88"/>
                  <a:pt x="602" y="88"/>
                  <a:pt x="602" y="88"/>
                </a:cubicBezTo>
                <a:cubicBezTo>
                  <a:pt x="586" y="87"/>
                  <a:pt x="573" y="74"/>
                  <a:pt x="573" y="57"/>
                </a:cubicBezTo>
                <a:cubicBezTo>
                  <a:pt x="573" y="57"/>
                  <a:pt x="573" y="57"/>
                  <a:pt x="573" y="56"/>
                </a:cubicBezTo>
                <a:cubicBezTo>
                  <a:pt x="573" y="43"/>
                  <a:pt x="584" y="33"/>
                  <a:pt x="597" y="33"/>
                </a:cubicBezTo>
                <a:cubicBezTo>
                  <a:pt x="597" y="33"/>
                  <a:pt x="598" y="33"/>
                  <a:pt x="598" y="33"/>
                </a:cubicBezTo>
                <a:cubicBezTo>
                  <a:pt x="598" y="31"/>
                  <a:pt x="598" y="31"/>
                  <a:pt x="598" y="31"/>
                </a:cubicBezTo>
                <a:cubicBezTo>
                  <a:pt x="598" y="31"/>
                  <a:pt x="597" y="31"/>
                  <a:pt x="597" y="31"/>
                </a:cubicBezTo>
                <a:cubicBezTo>
                  <a:pt x="583" y="31"/>
                  <a:pt x="572" y="42"/>
                  <a:pt x="571" y="56"/>
                </a:cubicBezTo>
                <a:cubicBezTo>
                  <a:pt x="571" y="57"/>
                  <a:pt x="571" y="57"/>
                  <a:pt x="571" y="57"/>
                </a:cubicBezTo>
                <a:cubicBezTo>
                  <a:pt x="571" y="74"/>
                  <a:pt x="585" y="89"/>
                  <a:pt x="602" y="89"/>
                </a:cubicBezTo>
                <a:cubicBezTo>
                  <a:pt x="602" y="89"/>
                  <a:pt x="603" y="89"/>
                  <a:pt x="603" y="89"/>
                </a:cubicBezTo>
                <a:cubicBezTo>
                  <a:pt x="625" y="89"/>
                  <a:pt x="642" y="73"/>
                  <a:pt x="643" y="51"/>
                </a:cubicBezTo>
                <a:cubicBezTo>
                  <a:pt x="643" y="51"/>
                  <a:pt x="643" y="50"/>
                  <a:pt x="643" y="49"/>
                </a:cubicBezTo>
                <a:cubicBezTo>
                  <a:pt x="643" y="23"/>
                  <a:pt x="622" y="1"/>
                  <a:pt x="596" y="0"/>
                </a:cubicBezTo>
                <a:cubicBezTo>
                  <a:pt x="595" y="0"/>
                  <a:pt x="594" y="0"/>
                  <a:pt x="593" y="0"/>
                </a:cubicBezTo>
                <a:cubicBezTo>
                  <a:pt x="560" y="0"/>
                  <a:pt x="533" y="26"/>
                  <a:pt x="532" y="59"/>
                </a:cubicBezTo>
                <a:cubicBezTo>
                  <a:pt x="532" y="60"/>
                  <a:pt x="532" y="61"/>
                  <a:pt x="532" y="61"/>
                </a:cubicBezTo>
                <a:cubicBezTo>
                  <a:pt x="532" y="92"/>
                  <a:pt x="554" y="116"/>
                  <a:pt x="578" y="126"/>
                </a:cubicBezTo>
                <a:cubicBezTo>
                  <a:pt x="577" y="126"/>
                  <a:pt x="576" y="126"/>
                  <a:pt x="575" y="126"/>
                </a:cubicBezTo>
                <a:cubicBezTo>
                  <a:pt x="565" y="120"/>
                  <a:pt x="557" y="118"/>
                  <a:pt x="550" y="118"/>
                </a:cubicBezTo>
                <a:cubicBezTo>
                  <a:pt x="545" y="118"/>
                  <a:pt x="541" y="119"/>
                  <a:pt x="537" y="119"/>
                </a:cubicBezTo>
                <a:cubicBezTo>
                  <a:pt x="535" y="119"/>
                  <a:pt x="534" y="119"/>
                  <a:pt x="533" y="119"/>
                </a:cubicBezTo>
                <a:cubicBezTo>
                  <a:pt x="528" y="119"/>
                  <a:pt x="525" y="118"/>
                  <a:pt x="524" y="116"/>
                </a:cubicBezTo>
                <a:cubicBezTo>
                  <a:pt x="529" y="113"/>
                  <a:pt x="536" y="110"/>
                  <a:pt x="537" y="106"/>
                </a:cubicBezTo>
                <a:cubicBezTo>
                  <a:pt x="537" y="105"/>
                  <a:pt x="537" y="105"/>
                  <a:pt x="537" y="104"/>
                </a:cubicBezTo>
                <a:cubicBezTo>
                  <a:pt x="537" y="101"/>
                  <a:pt x="535" y="100"/>
                  <a:pt x="533" y="100"/>
                </a:cubicBezTo>
                <a:cubicBezTo>
                  <a:pt x="529" y="100"/>
                  <a:pt x="524" y="103"/>
                  <a:pt x="522" y="108"/>
                </a:cubicBezTo>
                <a:cubicBezTo>
                  <a:pt x="522" y="110"/>
                  <a:pt x="521" y="112"/>
                  <a:pt x="521" y="113"/>
                </a:cubicBezTo>
                <a:cubicBezTo>
                  <a:pt x="521" y="114"/>
                  <a:pt x="521" y="114"/>
                  <a:pt x="522" y="115"/>
                </a:cubicBezTo>
                <a:cubicBezTo>
                  <a:pt x="520" y="115"/>
                  <a:pt x="519" y="116"/>
                  <a:pt x="518" y="116"/>
                </a:cubicBezTo>
                <a:cubicBezTo>
                  <a:pt x="516" y="116"/>
                  <a:pt x="515" y="116"/>
                  <a:pt x="514" y="116"/>
                </a:cubicBezTo>
                <a:cubicBezTo>
                  <a:pt x="509" y="116"/>
                  <a:pt x="509" y="115"/>
                  <a:pt x="509" y="113"/>
                </a:cubicBezTo>
                <a:cubicBezTo>
                  <a:pt x="509" y="110"/>
                  <a:pt x="511" y="105"/>
                  <a:pt x="512" y="100"/>
                </a:cubicBezTo>
                <a:cubicBezTo>
                  <a:pt x="513" y="96"/>
                  <a:pt x="515" y="92"/>
                  <a:pt x="515" y="88"/>
                </a:cubicBezTo>
                <a:cubicBezTo>
                  <a:pt x="515" y="84"/>
                  <a:pt x="512" y="80"/>
                  <a:pt x="504" y="80"/>
                </a:cubicBezTo>
                <a:cubicBezTo>
                  <a:pt x="504" y="80"/>
                  <a:pt x="503" y="80"/>
                  <a:pt x="503" y="80"/>
                </a:cubicBezTo>
                <a:cubicBezTo>
                  <a:pt x="502" y="80"/>
                  <a:pt x="501" y="80"/>
                  <a:pt x="500" y="80"/>
                </a:cubicBezTo>
                <a:cubicBezTo>
                  <a:pt x="498" y="77"/>
                  <a:pt x="496" y="76"/>
                  <a:pt x="493" y="76"/>
                </a:cubicBezTo>
                <a:cubicBezTo>
                  <a:pt x="491" y="76"/>
                  <a:pt x="489" y="76"/>
                  <a:pt x="487" y="77"/>
                </a:cubicBezTo>
                <a:cubicBezTo>
                  <a:pt x="482" y="79"/>
                  <a:pt x="477" y="80"/>
                  <a:pt x="472" y="80"/>
                </a:cubicBezTo>
                <a:cubicBezTo>
                  <a:pt x="464" y="80"/>
                  <a:pt x="458" y="77"/>
                  <a:pt x="458" y="65"/>
                </a:cubicBezTo>
                <a:cubicBezTo>
                  <a:pt x="458" y="65"/>
                  <a:pt x="458" y="65"/>
                  <a:pt x="458" y="65"/>
                </a:cubicBezTo>
                <a:cubicBezTo>
                  <a:pt x="458" y="61"/>
                  <a:pt x="455" y="59"/>
                  <a:pt x="452" y="59"/>
                </a:cubicBezTo>
                <a:cubicBezTo>
                  <a:pt x="448" y="59"/>
                  <a:pt x="444" y="61"/>
                  <a:pt x="441" y="60"/>
                </a:cubicBezTo>
                <a:cubicBezTo>
                  <a:pt x="438" y="60"/>
                  <a:pt x="436" y="60"/>
                  <a:pt x="436" y="55"/>
                </a:cubicBezTo>
                <a:cubicBezTo>
                  <a:pt x="434" y="55"/>
                  <a:pt x="434" y="55"/>
                  <a:pt x="434" y="55"/>
                </a:cubicBezTo>
                <a:cubicBezTo>
                  <a:pt x="434" y="55"/>
                  <a:pt x="434" y="55"/>
                  <a:pt x="434" y="55"/>
                </a:cubicBezTo>
                <a:cubicBezTo>
                  <a:pt x="434" y="60"/>
                  <a:pt x="438" y="62"/>
                  <a:pt x="441" y="62"/>
                </a:cubicBezTo>
                <a:cubicBezTo>
                  <a:pt x="445" y="62"/>
                  <a:pt x="449" y="61"/>
                  <a:pt x="452" y="61"/>
                </a:cubicBezTo>
                <a:cubicBezTo>
                  <a:pt x="454" y="61"/>
                  <a:pt x="456" y="62"/>
                  <a:pt x="456" y="65"/>
                </a:cubicBezTo>
                <a:cubicBezTo>
                  <a:pt x="456" y="65"/>
                  <a:pt x="456" y="65"/>
                  <a:pt x="456" y="65"/>
                </a:cubicBezTo>
                <a:cubicBezTo>
                  <a:pt x="456" y="71"/>
                  <a:pt x="458" y="75"/>
                  <a:pt x="461" y="78"/>
                </a:cubicBezTo>
                <a:cubicBezTo>
                  <a:pt x="464" y="81"/>
                  <a:pt x="468" y="82"/>
                  <a:pt x="472" y="82"/>
                </a:cubicBezTo>
                <a:cubicBezTo>
                  <a:pt x="477" y="82"/>
                  <a:pt x="482" y="80"/>
                  <a:pt x="487" y="79"/>
                </a:cubicBezTo>
                <a:cubicBezTo>
                  <a:pt x="489" y="78"/>
                  <a:pt x="491" y="78"/>
                  <a:pt x="493" y="78"/>
                </a:cubicBezTo>
                <a:cubicBezTo>
                  <a:pt x="495" y="78"/>
                  <a:pt x="497" y="79"/>
                  <a:pt x="498" y="81"/>
                </a:cubicBezTo>
                <a:cubicBezTo>
                  <a:pt x="493" y="84"/>
                  <a:pt x="489" y="91"/>
                  <a:pt x="489" y="96"/>
                </a:cubicBezTo>
                <a:cubicBezTo>
                  <a:pt x="489" y="97"/>
                  <a:pt x="490" y="99"/>
                  <a:pt x="491" y="100"/>
                </a:cubicBezTo>
                <a:cubicBezTo>
                  <a:pt x="491" y="100"/>
                  <a:pt x="491" y="100"/>
                  <a:pt x="491" y="100"/>
                </a:cubicBezTo>
                <a:cubicBezTo>
                  <a:pt x="492" y="100"/>
                  <a:pt x="492" y="100"/>
                  <a:pt x="492" y="100"/>
                </a:cubicBezTo>
                <a:cubicBezTo>
                  <a:pt x="493" y="101"/>
                  <a:pt x="493" y="101"/>
                  <a:pt x="494" y="101"/>
                </a:cubicBezTo>
                <a:cubicBezTo>
                  <a:pt x="500" y="101"/>
                  <a:pt x="503" y="96"/>
                  <a:pt x="503" y="90"/>
                </a:cubicBezTo>
                <a:cubicBezTo>
                  <a:pt x="503" y="88"/>
                  <a:pt x="503" y="86"/>
                  <a:pt x="502" y="84"/>
                </a:cubicBezTo>
                <a:cubicBezTo>
                  <a:pt x="502" y="83"/>
                  <a:pt x="501" y="83"/>
                  <a:pt x="501" y="82"/>
                </a:cubicBezTo>
                <a:cubicBezTo>
                  <a:pt x="502" y="81"/>
                  <a:pt x="502" y="81"/>
                  <a:pt x="503" y="81"/>
                </a:cubicBezTo>
                <a:cubicBezTo>
                  <a:pt x="503" y="81"/>
                  <a:pt x="503" y="81"/>
                  <a:pt x="504" y="81"/>
                </a:cubicBezTo>
                <a:cubicBezTo>
                  <a:pt x="511" y="82"/>
                  <a:pt x="513" y="85"/>
                  <a:pt x="513" y="88"/>
                </a:cubicBezTo>
                <a:cubicBezTo>
                  <a:pt x="513" y="91"/>
                  <a:pt x="511" y="96"/>
                  <a:pt x="510" y="100"/>
                </a:cubicBezTo>
                <a:cubicBezTo>
                  <a:pt x="509" y="104"/>
                  <a:pt x="507" y="109"/>
                  <a:pt x="507" y="113"/>
                </a:cubicBezTo>
                <a:cubicBezTo>
                  <a:pt x="507" y="114"/>
                  <a:pt x="507" y="115"/>
                  <a:pt x="509" y="116"/>
                </a:cubicBezTo>
                <a:cubicBezTo>
                  <a:pt x="510" y="117"/>
                  <a:pt x="511" y="118"/>
                  <a:pt x="514" y="118"/>
                </a:cubicBezTo>
                <a:cubicBezTo>
                  <a:pt x="515" y="118"/>
                  <a:pt x="516" y="118"/>
                  <a:pt x="518" y="117"/>
                </a:cubicBezTo>
                <a:cubicBezTo>
                  <a:pt x="519" y="117"/>
                  <a:pt x="520" y="117"/>
                  <a:pt x="522" y="116"/>
                </a:cubicBezTo>
                <a:cubicBezTo>
                  <a:pt x="523" y="120"/>
                  <a:pt x="528" y="121"/>
                  <a:pt x="533" y="121"/>
                </a:cubicBezTo>
                <a:cubicBezTo>
                  <a:pt x="534" y="121"/>
                  <a:pt x="536" y="121"/>
                  <a:pt x="537" y="121"/>
                </a:cubicBezTo>
                <a:cubicBezTo>
                  <a:pt x="541" y="120"/>
                  <a:pt x="545" y="120"/>
                  <a:pt x="550" y="120"/>
                </a:cubicBezTo>
                <a:cubicBezTo>
                  <a:pt x="556" y="120"/>
                  <a:pt x="563" y="121"/>
                  <a:pt x="571" y="126"/>
                </a:cubicBezTo>
                <a:cubicBezTo>
                  <a:pt x="551" y="124"/>
                  <a:pt x="530" y="127"/>
                  <a:pt x="511" y="133"/>
                </a:cubicBezTo>
                <a:cubicBezTo>
                  <a:pt x="483" y="141"/>
                  <a:pt x="457" y="159"/>
                  <a:pt x="442" y="184"/>
                </a:cubicBezTo>
                <a:cubicBezTo>
                  <a:pt x="434" y="187"/>
                  <a:pt x="426" y="189"/>
                  <a:pt x="419" y="189"/>
                </a:cubicBezTo>
                <a:cubicBezTo>
                  <a:pt x="411" y="189"/>
                  <a:pt x="404" y="187"/>
                  <a:pt x="398" y="181"/>
                </a:cubicBezTo>
                <a:cubicBezTo>
                  <a:pt x="391" y="176"/>
                  <a:pt x="389" y="169"/>
                  <a:pt x="389" y="161"/>
                </a:cubicBezTo>
                <a:cubicBezTo>
                  <a:pt x="389" y="152"/>
                  <a:pt x="392" y="143"/>
                  <a:pt x="398" y="136"/>
                </a:cubicBezTo>
                <a:cubicBezTo>
                  <a:pt x="397" y="135"/>
                  <a:pt x="397" y="135"/>
                  <a:pt x="397" y="135"/>
                </a:cubicBezTo>
                <a:cubicBezTo>
                  <a:pt x="391" y="142"/>
                  <a:pt x="388" y="152"/>
                  <a:pt x="388" y="161"/>
                </a:cubicBezTo>
                <a:cubicBezTo>
                  <a:pt x="388" y="169"/>
                  <a:pt x="391" y="177"/>
                  <a:pt x="397" y="182"/>
                </a:cubicBezTo>
                <a:cubicBezTo>
                  <a:pt x="403" y="188"/>
                  <a:pt x="411" y="190"/>
                  <a:pt x="419" y="190"/>
                </a:cubicBezTo>
                <a:cubicBezTo>
                  <a:pt x="426" y="190"/>
                  <a:pt x="434" y="188"/>
                  <a:pt x="441" y="185"/>
                </a:cubicBezTo>
                <a:cubicBezTo>
                  <a:pt x="440" y="188"/>
                  <a:pt x="438" y="190"/>
                  <a:pt x="437" y="193"/>
                </a:cubicBezTo>
                <a:cubicBezTo>
                  <a:pt x="422" y="222"/>
                  <a:pt x="418" y="257"/>
                  <a:pt x="429" y="288"/>
                </a:cubicBezTo>
                <a:cubicBezTo>
                  <a:pt x="432" y="296"/>
                  <a:pt x="436" y="304"/>
                  <a:pt x="442" y="312"/>
                </a:cubicBezTo>
                <a:cubicBezTo>
                  <a:pt x="446" y="321"/>
                  <a:pt x="454" y="329"/>
                  <a:pt x="462" y="334"/>
                </a:cubicBezTo>
                <a:cubicBezTo>
                  <a:pt x="473" y="342"/>
                  <a:pt x="485" y="349"/>
                  <a:pt x="498" y="352"/>
                </a:cubicBezTo>
                <a:cubicBezTo>
                  <a:pt x="530" y="361"/>
                  <a:pt x="564" y="354"/>
                  <a:pt x="593" y="340"/>
                </a:cubicBezTo>
                <a:cubicBezTo>
                  <a:pt x="564" y="354"/>
                  <a:pt x="530" y="361"/>
                  <a:pt x="499" y="352"/>
                </a:cubicBezTo>
                <a:cubicBezTo>
                  <a:pt x="486" y="349"/>
                  <a:pt x="475" y="343"/>
                  <a:pt x="465" y="335"/>
                </a:cubicBezTo>
                <a:cubicBezTo>
                  <a:pt x="472" y="339"/>
                  <a:pt x="481" y="341"/>
                  <a:pt x="490" y="341"/>
                </a:cubicBezTo>
                <a:cubicBezTo>
                  <a:pt x="498" y="341"/>
                  <a:pt x="505" y="340"/>
                  <a:pt x="513" y="337"/>
                </a:cubicBezTo>
                <a:cubicBezTo>
                  <a:pt x="529" y="329"/>
                  <a:pt x="539" y="313"/>
                  <a:pt x="539" y="297"/>
                </a:cubicBezTo>
                <a:cubicBezTo>
                  <a:pt x="539" y="291"/>
                  <a:pt x="537" y="285"/>
                  <a:pt x="535" y="279"/>
                </a:cubicBezTo>
                <a:cubicBezTo>
                  <a:pt x="529" y="266"/>
                  <a:pt x="516" y="258"/>
                  <a:pt x="503" y="258"/>
                </a:cubicBezTo>
                <a:cubicBezTo>
                  <a:pt x="498" y="258"/>
                  <a:pt x="493" y="259"/>
                  <a:pt x="488" y="261"/>
                </a:cubicBezTo>
                <a:cubicBezTo>
                  <a:pt x="478" y="266"/>
                  <a:pt x="471" y="276"/>
                  <a:pt x="471" y="287"/>
                </a:cubicBezTo>
                <a:cubicBezTo>
                  <a:pt x="471" y="291"/>
                  <a:pt x="472" y="295"/>
                  <a:pt x="474" y="299"/>
                </a:cubicBezTo>
                <a:cubicBezTo>
                  <a:pt x="478" y="307"/>
                  <a:pt x="486" y="312"/>
                  <a:pt x="495" y="312"/>
                </a:cubicBezTo>
                <a:cubicBezTo>
                  <a:pt x="498" y="312"/>
                  <a:pt x="501" y="311"/>
                  <a:pt x="504" y="310"/>
                </a:cubicBezTo>
                <a:cubicBezTo>
                  <a:pt x="511" y="307"/>
                  <a:pt x="515" y="300"/>
                  <a:pt x="515" y="293"/>
                </a:cubicBezTo>
                <a:cubicBezTo>
                  <a:pt x="515" y="291"/>
                  <a:pt x="515" y="288"/>
                  <a:pt x="513" y="286"/>
                </a:cubicBezTo>
                <a:cubicBezTo>
                  <a:pt x="511" y="280"/>
                  <a:pt x="506" y="277"/>
                  <a:pt x="500" y="277"/>
                </a:cubicBezTo>
                <a:cubicBezTo>
                  <a:pt x="498" y="277"/>
                  <a:pt x="496" y="277"/>
                  <a:pt x="494" y="278"/>
                </a:cubicBezTo>
                <a:cubicBezTo>
                  <a:pt x="489" y="280"/>
                  <a:pt x="486" y="285"/>
                  <a:pt x="487" y="289"/>
                </a:cubicBezTo>
                <a:cubicBezTo>
                  <a:pt x="486" y="291"/>
                  <a:pt x="487" y="293"/>
                  <a:pt x="488" y="294"/>
                </a:cubicBezTo>
                <a:cubicBezTo>
                  <a:pt x="489" y="298"/>
                  <a:pt x="493" y="300"/>
                  <a:pt x="497" y="300"/>
                </a:cubicBezTo>
                <a:cubicBezTo>
                  <a:pt x="498" y="300"/>
                  <a:pt x="499" y="300"/>
                  <a:pt x="501" y="299"/>
                </a:cubicBezTo>
                <a:cubicBezTo>
                  <a:pt x="504" y="298"/>
                  <a:pt x="505" y="295"/>
                  <a:pt x="505" y="292"/>
                </a:cubicBezTo>
                <a:cubicBezTo>
                  <a:pt x="505" y="291"/>
                  <a:pt x="505" y="290"/>
                  <a:pt x="505" y="289"/>
                </a:cubicBezTo>
                <a:cubicBezTo>
                  <a:pt x="504" y="286"/>
                  <a:pt x="501" y="285"/>
                  <a:pt x="499" y="285"/>
                </a:cubicBezTo>
                <a:cubicBezTo>
                  <a:pt x="498" y="285"/>
                  <a:pt x="497" y="285"/>
                  <a:pt x="496" y="285"/>
                </a:cubicBezTo>
                <a:cubicBezTo>
                  <a:pt x="494" y="286"/>
                  <a:pt x="493" y="288"/>
                  <a:pt x="493" y="290"/>
                </a:cubicBezTo>
                <a:cubicBezTo>
                  <a:pt x="493" y="291"/>
                  <a:pt x="493" y="292"/>
                  <a:pt x="493" y="292"/>
                </a:cubicBezTo>
                <a:cubicBezTo>
                  <a:pt x="494" y="294"/>
                  <a:pt x="496" y="295"/>
                  <a:pt x="497" y="295"/>
                </a:cubicBezTo>
                <a:cubicBezTo>
                  <a:pt x="498" y="295"/>
                  <a:pt x="499" y="295"/>
                  <a:pt x="499" y="295"/>
                </a:cubicBezTo>
                <a:cubicBezTo>
                  <a:pt x="501" y="294"/>
                  <a:pt x="501" y="293"/>
                  <a:pt x="501" y="291"/>
                </a:cubicBezTo>
                <a:cubicBezTo>
                  <a:pt x="501" y="291"/>
                  <a:pt x="501" y="290"/>
                  <a:pt x="501" y="290"/>
                </a:cubicBezTo>
                <a:cubicBezTo>
                  <a:pt x="501" y="288"/>
                  <a:pt x="499" y="288"/>
                  <a:pt x="498" y="288"/>
                </a:cubicBezTo>
                <a:cubicBezTo>
                  <a:pt x="498" y="288"/>
                  <a:pt x="497" y="288"/>
                  <a:pt x="497" y="288"/>
                </a:cubicBezTo>
                <a:cubicBezTo>
                  <a:pt x="496" y="289"/>
                  <a:pt x="495" y="290"/>
                  <a:pt x="495" y="291"/>
                </a:cubicBezTo>
                <a:cubicBezTo>
                  <a:pt x="495" y="291"/>
                  <a:pt x="495" y="291"/>
                  <a:pt x="495" y="292"/>
                </a:cubicBezTo>
                <a:cubicBezTo>
                  <a:pt x="496" y="293"/>
                  <a:pt x="497" y="293"/>
                  <a:pt x="498" y="293"/>
                </a:cubicBezTo>
                <a:cubicBezTo>
                  <a:pt x="498" y="293"/>
                  <a:pt x="498" y="293"/>
                  <a:pt x="499" y="293"/>
                </a:cubicBezTo>
                <a:cubicBezTo>
                  <a:pt x="498" y="291"/>
                  <a:pt x="498" y="291"/>
                  <a:pt x="498" y="291"/>
                </a:cubicBezTo>
                <a:cubicBezTo>
                  <a:pt x="498" y="291"/>
                  <a:pt x="498" y="291"/>
                  <a:pt x="498" y="291"/>
                </a:cubicBezTo>
                <a:cubicBezTo>
                  <a:pt x="497" y="291"/>
                  <a:pt x="497" y="291"/>
                  <a:pt x="497" y="291"/>
                </a:cubicBezTo>
                <a:cubicBezTo>
                  <a:pt x="497" y="291"/>
                  <a:pt x="497" y="291"/>
                  <a:pt x="497" y="291"/>
                </a:cubicBezTo>
                <a:cubicBezTo>
                  <a:pt x="497" y="290"/>
                  <a:pt x="497" y="290"/>
                  <a:pt x="498" y="290"/>
                </a:cubicBezTo>
                <a:cubicBezTo>
                  <a:pt x="498" y="290"/>
                  <a:pt x="498" y="290"/>
                  <a:pt x="498" y="290"/>
                </a:cubicBezTo>
                <a:cubicBezTo>
                  <a:pt x="499" y="290"/>
                  <a:pt x="499" y="290"/>
                  <a:pt x="500" y="290"/>
                </a:cubicBezTo>
                <a:cubicBezTo>
                  <a:pt x="500" y="291"/>
                  <a:pt x="500" y="291"/>
                  <a:pt x="500" y="291"/>
                </a:cubicBezTo>
                <a:cubicBezTo>
                  <a:pt x="500" y="292"/>
                  <a:pt x="499" y="293"/>
                  <a:pt x="498" y="293"/>
                </a:cubicBezTo>
                <a:cubicBezTo>
                  <a:pt x="498" y="293"/>
                  <a:pt x="498" y="293"/>
                  <a:pt x="497" y="293"/>
                </a:cubicBezTo>
                <a:cubicBezTo>
                  <a:pt x="496" y="293"/>
                  <a:pt x="495" y="293"/>
                  <a:pt x="495" y="292"/>
                </a:cubicBezTo>
                <a:cubicBezTo>
                  <a:pt x="495" y="291"/>
                  <a:pt x="494" y="291"/>
                  <a:pt x="494" y="290"/>
                </a:cubicBezTo>
                <a:cubicBezTo>
                  <a:pt x="494" y="289"/>
                  <a:pt x="495" y="287"/>
                  <a:pt x="497" y="287"/>
                </a:cubicBezTo>
                <a:cubicBezTo>
                  <a:pt x="497" y="286"/>
                  <a:pt x="498" y="286"/>
                  <a:pt x="499" y="286"/>
                </a:cubicBezTo>
                <a:cubicBezTo>
                  <a:pt x="501" y="286"/>
                  <a:pt x="502" y="287"/>
                  <a:pt x="503" y="289"/>
                </a:cubicBezTo>
                <a:cubicBezTo>
                  <a:pt x="503" y="290"/>
                  <a:pt x="504" y="291"/>
                  <a:pt x="504" y="292"/>
                </a:cubicBezTo>
                <a:cubicBezTo>
                  <a:pt x="504" y="294"/>
                  <a:pt x="502" y="297"/>
                  <a:pt x="500" y="298"/>
                </a:cubicBezTo>
                <a:cubicBezTo>
                  <a:pt x="499" y="298"/>
                  <a:pt x="498" y="298"/>
                  <a:pt x="497" y="298"/>
                </a:cubicBezTo>
                <a:cubicBezTo>
                  <a:pt x="493" y="298"/>
                  <a:pt x="491" y="297"/>
                  <a:pt x="489" y="294"/>
                </a:cubicBezTo>
                <a:cubicBezTo>
                  <a:pt x="489" y="292"/>
                  <a:pt x="488" y="291"/>
                  <a:pt x="488" y="289"/>
                </a:cubicBezTo>
                <a:cubicBezTo>
                  <a:pt x="488" y="285"/>
                  <a:pt x="491" y="282"/>
                  <a:pt x="494" y="280"/>
                </a:cubicBezTo>
                <a:cubicBezTo>
                  <a:pt x="496" y="279"/>
                  <a:pt x="498" y="279"/>
                  <a:pt x="500" y="279"/>
                </a:cubicBezTo>
                <a:cubicBezTo>
                  <a:pt x="505" y="279"/>
                  <a:pt x="510" y="282"/>
                  <a:pt x="512" y="286"/>
                </a:cubicBezTo>
                <a:cubicBezTo>
                  <a:pt x="513" y="289"/>
                  <a:pt x="513" y="291"/>
                  <a:pt x="513" y="293"/>
                </a:cubicBezTo>
                <a:cubicBezTo>
                  <a:pt x="513" y="300"/>
                  <a:pt x="510" y="306"/>
                  <a:pt x="503" y="308"/>
                </a:cubicBezTo>
                <a:cubicBezTo>
                  <a:pt x="501" y="310"/>
                  <a:pt x="498" y="310"/>
                  <a:pt x="495" y="310"/>
                </a:cubicBezTo>
                <a:cubicBezTo>
                  <a:pt x="487" y="310"/>
                  <a:pt x="479" y="306"/>
                  <a:pt x="475" y="298"/>
                </a:cubicBezTo>
                <a:cubicBezTo>
                  <a:pt x="474" y="294"/>
                  <a:pt x="473" y="291"/>
                  <a:pt x="473" y="287"/>
                </a:cubicBezTo>
                <a:cubicBezTo>
                  <a:pt x="473" y="277"/>
                  <a:pt x="479" y="267"/>
                  <a:pt x="489" y="263"/>
                </a:cubicBezTo>
                <a:cubicBezTo>
                  <a:pt x="493" y="261"/>
                  <a:pt x="498" y="260"/>
                  <a:pt x="503" y="260"/>
                </a:cubicBezTo>
                <a:cubicBezTo>
                  <a:pt x="516" y="260"/>
                  <a:pt x="528" y="267"/>
                  <a:pt x="533" y="279"/>
                </a:cubicBezTo>
                <a:cubicBezTo>
                  <a:pt x="536" y="285"/>
                  <a:pt x="537" y="291"/>
                  <a:pt x="537" y="297"/>
                </a:cubicBezTo>
                <a:cubicBezTo>
                  <a:pt x="537" y="313"/>
                  <a:pt x="528" y="328"/>
                  <a:pt x="512" y="335"/>
                </a:cubicBezTo>
                <a:cubicBezTo>
                  <a:pt x="505" y="338"/>
                  <a:pt x="497" y="340"/>
                  <a:pt x="490" y="340"/>
                </a:cubicBezTo>
                <a:cubicBezTo>
                  <a:pt x="470" y="340"/>
                  <a:pt x="451" y="328"/>
                  <a:pt x="442" y="309"/>
                </a:cubicBezTo>
                <a:cubicBezTo>
                  <a:pt x="441" y="309"/>
                  <a:pt x="441" y="309"/>
                  <a:pt x="441" y="309"/>
                </a:cubicBezTo>
                <a:cubicBezTo>
                  <a:pt x="436" y="303"/>
                  <a:pt x="433" y="295"/>
                  <a:pt x="430" y="288"/>
                </a:cubicBezTo>
                <a:cubicBezTo>
                  <a:pt x="419" y="257"/>
                  <a:pt x="423" y="222"/>
                  <a:pt x="438" y="193"/>
                </a:cubicBezTo>
                <a:cubicBezTo>
                  <a:pt x="439" y="190"/>
                  <a:pt x="441" y="187"/>
                  <a:pt x="442" y="185"/>
                </a:cubicBezTo>
                <a:cubicBezTo>
                  <a:pt x="447" y="182"/>
                  <a:pt x="452" y="180"/>
                  <a:pt x="456" y="177"/>
                </a:cubicBezTo>
                <a:cubicBezTo>
                  <a:pt x="490" y="155"/>
                  <a:pt x="531" y="140"/>
                  <a:pt x="571" y="140"/>
                </a:cubicBezTo>
                <a:cubicBezTo>
                  <a:pt x="591" y="140"/>
                  <a:pt x="610" y="144"/>
                  <a:pt x="629" y="151"/>
                </a:cubicBezTo>
                <a:cubicBezTo>
                  <a:pt x="663" y="165"/>
                  <a:pt x="693" y="189"/>
                  <a:pt x="709" y="222"/>
                </a:cubicBezTo>
                <a:cubicBezTo>
                  <a:pt x="716" y="239"/>
                  <a:pt x="720" y="257"/>
                  <a:pt x="721" y="275"/>
                </a:cubicBezTo>
                <a:cubicBezTo>
                  <a:pt x="723" y="296"/>
                  <a:pt x="721" y="318"/>
                  <a:pt x="716" y="339"/>
                </a:cubicBezTo>
                <a:cubicBezTo>
                  <a:pt x="715" y="341"/>
                  <a:pt x="715" y="344"/>
                  <a:pt x="714" y="347"/>
                </a:cubicBezTo>
                <a:cubicBezTo>
                  <a:pt x="712" y="355"/>
                  <a:pt x="709" y="362"/>
                  <a:pt x="705" y="370"/>
                </a:cubicBezTo>
                <a:cubicBezTo>
                  <a:pt x="682" y="420"/>
                  <a:pt x="637" y="454"/>
                  <a:pt x="588" y="478"/>
                </a:cubicBezTo>
                <a:cubicBezTo>
                  <a:pt x="575" y="482"/>
                  <a:pt x="562" y="488"/>
                  <a:pt x="549" y="495"/>
                </a:cubicBezTo>
                <a:cubicBezTo>
                  <a:pt x="543" y="497"/>
                  <a:pt x="537" y="500"/>
                  <a:pt x="531" y="502"/>
                </a:cubicBezTo>
                <a:cubicBezTo>
                  <a:pt x="524" y="501"/>
                  <a:pt x="517" y="500"/>
                  <a:pt x="510" y="499"/>
                </a:cubicBezTo>
                <a:cubicBezTo>
                  <a:pt x="529" y="493"/>
                  <a:pt x="549" y="485"/>
                  <a:pt x="567" y="476"/>
                </a:cubicBezTo>
                <a:cubicBezTo>
                  <a:pt x="568" y="477"/>
                  <a:pt x="568" y="478"/>
                  <a:pt x="570" y="478"/>
                </a:cubicBezTo>
                <a:cubicBezTo>
                  <a:pt x="571" y="478"/>
                  <a:pt x="573" y="476"/>
                  <a:pt x="573" y="474"/>
                </a:cubicBezTo>
                <a:cubicBezTo>
                  <a:pt x="573" y="474"/>
                  <a:pt x="573" y="474"/>
                  <a:pt x="573" y="474"/>
                </a:cubicBezTo>
                <a:cubicBezTo>
                  <a:pt x="600" y="460"/>
                  <a:pt x="626" y="443"/>
                  <a:pt x="647" y="420"/>
                </a:cubicBezTo>
                <a:cubicBezTo>
                  <a:pt x="648" y="420"/>
                  <a:pt x="649" y="421"/>
                  <a:pt x="650" y="421"/>
                </a:cubicBezTo>
                <a:cubicBezTo>
                  <a:pt x="654" y="421"/>
                  <a:pt x="656" y="418"/>
                  <a:pt x="656" y="415"/>
                </a:cubicBezTo>
                <a:cubicBezTo>
                  <a:pt x="656" y="413"/>
                  <a:pt x="656" y="412"/>
                  <a:pt x="655" y="411"/>
                </a:cubicBezTo>
                <a:cubicBezTo>
                  <a:pt x="661" y="404"/>
                  <a:pt x="667" y="395"/>
                  <a:pt x="673" y="387"/>
                </a:cubicBezTo>
                <a:cubicBezTo>
                  <a:pt x="673" y="387"/>
                  <a:pt x="674" y="387"/>
                  <a:pt x="674" y="387"/>
                </a:cubicBezTo>
                <a:cubicBezTo>
                  <a:pt x="676" y="387"/>
                  <a:pt x="678" y="385"/>
                  <a:pt x="678" y="383"/>
                </a:cubicBezTo>
                <a:cubicBezTo>
                  <a:pt x="678" y="382"/>
                  <a:pt x="677" y="381"/>
                  <a:pt x="676" y="380"/>
                </a:cubicBezTo>
                <a:cubicBezTo>
                  <a:pt x="685" y="364"/>
                  <a:pt x="691" y="348"/>
                  <a:pt x="695" y="330"/>
                </a:cubicBezTo>
                <a:cubicBezTo>
                  <a:pt x="696" y="330"/>
                  <a:pt x="697" y="329"/>
                  <a:pt x="697" y="328"/>
                </a:cubicBezTo>
                <a:cubicBezTo>
                  <a:pt x="697" y="327"/>
                  <a:pt x="696" y="327"/>
                  <a:pt x="696" y="326"/>
                </a:cubicBezTo>
                <a:cubicBezTo>
                  <a:pt x="698" y="311"/>
                  <a:pt x="699" y="296"/>
                  <a:pt x="698" y="282"/>
                </a:cubicBezTo>
                <a:cubicBezTo>
                  <a:pt x="699" y="281"/>
                  <a:pt x="700" y="280"/>
                  <a:pt x="700" y="279"/>
                </a:cubicBezTo>
                <a:cubicBezTo>
                  <a:pt x="700" y="277"/>
                  <a:pt x="699" y="275"/>
                  <a:pt x="697" y="275"/>
                </a:cubicBezTo>
                <a:cubicBezTo>
                  <a:pt x="697" y="275"/>
                  <a:pt x="697" y="275"/>
                  <a:pt x="697" y="275"/>
                </a:cubicBezTo>
                <a:cubicBezTo>
                  <a:pt x="695" y="260"/>
                  <a:pt x="690" y="244"/>
                  <a:pt x="682" y="230"/>
                </a:cubicBezTo>
                <a:cubicBezTo>
                  <a:pt x="677" y="220"/>
                  <a:pt x="671" y="211"/>
                  <a:pt x="664" y="203"/>
                </a:cubicBezTo>
                <a:cubicBezTo>
                  <a:pt x="664" y="203"/>
                  <a:pt x="664" y="203"/>
                  <a:pt x="664" y="202"/>
                </a:cubicBezTo>
                <a:cubicBezTo>
                  <a:pt x="664" y="201"/>
                  <a:pt x="663" y="200"/>
                  <a:pt x="661" y="200"/>
                </a:cubicBezTo>
                <a:cubicBezTo>
                  <a:pt x="661" y="200"/>
                  <a:pt x="661" y="200"/>
                  <a:pt x="660" y="200"/>
                </a:cubicBezTo>
                <a:cubicBezTo>
                  <a:pt x="645" y="185"/>
                  <a:pt x="625" y="175"/>
                  <a:pt x="604" y="172"/>
                </a:cubicBezTo>
                <a:cubicBezTo>
                  <a:pt x="600" y="171"/>
                  <a:pt x="596" y="170"/>
                  <a:pt x="592" y="170"/>
                </a:cubicBezTo>
                <a:cubicBezTo>
                  <a:pt x="592" y="169"/>
                  <a:pt x="591" y="168"/>
                  <a:pt x="589" y="168"/>
                </a:cubicBezTo>
                <a:cubicBezTo>
                  <a:pt x="588" y="168"/>
                  <a:pt x="586" y="169"/>
                  <a:pt x="586" y="170"/>
                </a:cubicBezTo>
                <a:cubicBezTo>
                  <a:pt x="574" y="170"/>
                  <a:pt x="562" y="172"/>
                  <a:pt x="551" y="177"/>
                </a:cubicBezTo>
                <a:cubicBezTo>
                  <a:pt x="551" y="176"/>
                  <a:pt x="550" y="175"/>
                  <a:pt x="549" y="175"/>
                </a:cubicBezTo>
                <a:cubicBezTo>
                  <a:pt x="548" y="175"/>
                  <a:pt x="547" y="176"/>
                  <a:pt x="547" y="178"/>
                </a:cubicBezTo>
                <a:cubicBezTo>
                  <a:pt x="547" y="178"/>
                  <a:pt x="547" y="178"/>
                  <a:pt x="547" y="179"/>
                </a:cubicBezTo>
                <a:cubicBezTo>
                  <a:pt x="535" y="184"/>
                  <a:pt x="525" y="192"/>
                  <a:pt x="517" y="202"/>
                </a:cubicBezTo>
                <a:cubicBezTo>
                  <a:pt x="511" y="197"/>
                  <a:pt x="501" y="202"/>
                  <a:pt x="495" y="211"/>
                </a:cubicBezTo>
                <a:cubicBezTo>
                  <a:pt x="493" y="214"/>
                  <a:pt x="491" y="221"/>
                  <a:pt x="492" y="228"/>
                </a:cubicBezTo>
                <a:cubicBezTo>
                  <a:pt x="492" y="228"/>
                  <a:pt x="497" y="216"/>
                  <a:pt x="509" y="216"/>
                </a:cubicBezTo>
                <a:cubicBezTo>
                  <a:pt x="509" y="216"/>
                  <a:pt x="512" y="218"/>
                  <a:pt x="507" y="224"/>
                </a:cubicBezTo>
                <a:cubicBezTo>
                  <a:pt x="507" y="224"/>
                  <a:pt x="529" y="223"/>
                  <a:pt x="519" y="205"/>
                </a:cubicBezTo>
                <a:cubicBezTo>
                  <a:pt x="519" y="203"/>
                  <a:pt x="518" y="203"/>
                  <a:pt x="517" y="202"/>
                </a:cubicBezTo>
                <a:cubicBezTo>
                  <a:pt x="525" y="192"/>
                  <a:pt x="535" y="184"/>
                  <a:pt x="547" y="179"/>
                </a:cubicBezTo>
                <a:cubicBezTo>
                  <a:pt x="547" y="179"/>
                  <a:pt x="548" y="180"/>
                  <a:pt x="549" y="180"/>
                </a:cubicBezTo>
                <a:cubicBezTo>
                  <a:pt x="550" y="180"/>
                  <a:pt x="551" y="179"/>
                  <a:pt x="551" y="178"/>
                </a:cubicBezTo>
                <a:cubicBezTo>
                  <a:pt x="551" y="177"/>
                  <a:pt x="551" y="177"/>
                  <a:pt x="551" y="177"/>
                </a:cubicBezTo>
                <a:cubicBezTo>
                  <a:pt x="562" y="172"/>
                  <a:pt x="574" y="170"/>
                  <a:pt x="586" y="170"/>
                </a:cubicBezTo>
                <a:cubicBezTo>
                  <a:pt x="586" y="170"/>
                  <a:pt x="586" y="171"/>
                  <a:pt x="586" y="171"/>
                </a:cubicBezTo>
                <a:cubicBezTo>
                  <a:pt x="586" y="173"/>
                  <a:pt x="587" y="174"/>
                  <a:pt x="589" y="174"/>
                </a:cubicBezTo>
                <a:cubicBezTo>
                  <a:pt x="591" y="174"/>
                  <a:pt x="592" y="173"/>
                  <a:pt x="592" y="171"/>
                </a:cubicBezTo>
                <a:cubicBezTo>
                  <a:pt x="592" y="171"/>
                  <a:pt x="592" y="171"/>
                  <a:pt x="592" y="170"/>
                </a:cubicBezTo>
                <a:cubicBezTo>
                  <a:pt x="596" y="171"/>
                  <a:pt x="600" y="171"/>
                  <a:pt x="604" y="172"/>
                </a:cubicBezTo>
                <a:cubicBezTo>
                  <a:pt x="625" y="176"/>
                  <a:pt x="645" y="186"/>
                  <a:pt x="660" y="200"/>
                </a:cubicBezTo>
                <a:cubicBezTo>
                  <a:pt x="659" y="201"/>
                  <a:pt x="659" y="202"/>
                  <a:pt x="659" y="202"/>
                </a:cubicBezTo>
                <a:cubicBezTo>
                  <a:pt x="659" y="204"/>
                  <a:pt x="660" y="205"/>
                  <a:pt x="661" y="205"/>
                </a:cubicBezTo>
                <a:cubicBezTo>
                  <a:pt x="662" y="205"/>
                  <a:pt x="663" y="204"/>
                  <a:pt x="663" y="204"/>
                </a:cubicBezTo>
                <a:cubicBezTo>
                  <a:pt x="671" y="212"/>
                  <a:pt x="677" y="220"/>
                  <a:pt x="681" y="230"/>
                </a:cubicBezTo>
                <a:cubicBezTo>
                  <a:pt x="689" y="245"/>
                  <a:pt x="694" y="260"/>
                  <a:pt x="696" y="276"/>
                </a:cubicBezTo>
                <a:cubicBezTo>
                  <a:pt x="695" y="276"/>
                  <a:pt x="694" y="277"/>
                  <a:pt x="694" y="279"/>
                </a:cubicBezTo>
                <a:cubicBezTo>
                  <a:pt x="694" y="280"/>
                  <a:pt x="695" y="282"/>
                  <a:pt x="697" y="282"/>
                </a:cubicBezTo>
                <a:cubicBezTo>
                  <a:pt x="698" y="296"/>
                  <a:pt x="697" y="311"/>
                  <a:pt x="695" y="326"/>
                </a:cubicBezTo>
                <a:cubicBezTo>
                  <a:pt x="695" y="326"/>
                  <a:pt x="695" y="326"/>
                  <a:pt x="695" y="326"/>
                </a:cubicBezTo>
                <a:cubicBezTo>
                  <a:pt x="693" y="326"/>
                  <a:pt x="692" y="327"/>
                  <a:pt x="692" y="328"/>
                </a:cubicBezTo>
                <a:cubicBezTo>
                  <a:pt x="692" y="329"/>
                  <a:pt x="693" y="330"/>
                  <a:pt x="694" y="330"/>
                </a:cubicBezTo>
                <a:cubicBezTo>
                  <a:pt x="690" y="347"/>
                  <a:pt x="684" y="364"/>
                  <a:pt x="675" y="379"/>
                </a:cubicBezTo>
                <a:cubicBezTo>
                  <a:pt x="675" y="379"/>
                  <a:pt x="675" y="379"/>
                  <a:pt x="674" y="379"/>
                </a:cubicBezTo>
                <a:cubicBezTo>
                  <a:pt x="672" y="379"/>
                  <a:pt x="670" y="381"/>
                  <a:pt x="670" y="383"/>
                </a:cubicBezTo>
                <a:cubicBezTo>
                  <a:pt x="670" y="384"/>
                  <a:pt x="671" y="385"/>
                  <a:pt x="671" y="386"/>
                </a:cubicBezTo>
                <a:cubicBezTo>
                  <a:pt x="666" y="395"/>
                  <a:pt x="661" y="403"/>
                  <a:pt x="654" y="410"/>
                </a:cubicBezTo>
                <a:cubicBezTo>
                  <a:pt x="653" y="409"/>
                  <a:pt x="652" y="409"/>
                  <a:pt x="650" y="409"/>
                </a:cubicBezTo>
                <a:cubicBezTo>
                  <a:pt x="647" y="409"/>
                  <a:pt x="644" y="411"/>
                  <a:pt x="644" y="415"/>
                </a:cubicBezTo>
                <a:cubicBezTo>
                  <a:pt x="644" y="416"/>
                  <a:pt x="645" y="418"/>
                  <a:pt x="646" y="419"/>
                </a:cubicBezTo>
                <a:cubicBezTo>
                  <a:pt x="625" y="441"/>
                  <a:pt x="599" y="458"/>
                  <a:pt x="572" y="472"/>
                </a:cubicBezTo>
                <a:cubicBezTo>
                  <a:pt x="571" y="472"/>
                  <a:pt x="570" y="471"/>
                  <a:pt x="570" y="471"/>
                </a:cubicBezTo>
                <a:cubicBezTo>
                  <a:pt x="568" y="471"/>
                  <a:pt x="566" y="473"/>
                  <a:pt x="566" y="474"/>
                </a:cubicBezTo>
                <a:cubicBezTo>
                  <a:pt x="566" y="475"/>
                  <a:pt x="566" y="475"/>
                  <a:pt x="566" y="475"/>
                </a:cubicBezTo>
                <a:cubicBezTo>
                  <a:pt x="546" y="484"/>
                  <a:pt x="526" y="492"/>
                  <a:pt x="505" y="499"/>
                </a:cubicBezTo>
                <a:cubicBezTo>
                  <a:pt x="496" y="498"/>
                  <a:pt x="487" y="498"/>
                  <a:pt x="479" y="498"/>
                </a:cubicBezTo>
                <a:cubicBezTo>
                  <a:pt x="494" y="492"/>
                  <a:pt x="509" y="487"/>
                  <a:pt x="524" y="480"/>
                </a:cubicBezTo>
                <a:cubicBezTo>
                  <a:pt x="524" y="480"/>
                  <a:pt x="524" y="480"/>
                  <a:pt x="524" y="480"/>
                </a:cubicBezTo>
                <a:cubicBezTo>
                  <a:pt x="524" y="480"/>
                  <a:pt x="524" y="480"/>
                  <a:pt x="524" y="480"/>
                </a:cubicBezTo>
                <a:cubicBezTo>
                  <a:pt x="524" y="480"/>
                  <a:pt x="524" y="480"/>
                  <a:pt x="524" y="480"/>
                </a:cubicBezTo>
                <a:cubicBezTo>
                  <a:pt x="524" y="480"/>
                  <a:pt x="524" y="480"/>
                  <a:pt x="524" y="480"/>
                </a:cubicBezTo>
                <a:cubicBezTo>
                  <a:pt x="524" y="480"/>
                  <a:pt x="524" y="480"/>
                  <a:pt x="524" y="480"/>
                </a:cubicBezTo>
                <a:cubicBezTo>
                  <a:pt x="524" y="480"/>
                  <a:pt x="524" y="480"/>
                  <a:pt x="524" y="480"/>
                </a:cubicBezTo>
                <a:cubicBezTo>
                  <a:pt x="525" y="480"/>
                  <a:pt x="528" y="478"/>
                  <a:pt x="533" y="476"/>
                </a:cubicBezTo>
                <a:cubicBezTo>
                  <a:pt x="534" y="475"/>
                  <a:pt x="535" y="475"/>
                  <a:pt x="535" y="474"/>
                </a:cubicBezTo>
                <a:cubicBezTo>
                  <a:pt x="540" y="472"/>
                  <a:pt x="544" y="470"/>
                  <a:pt x="548" y="468"/>
                </a:cubicBezTo>
                <a:cubicBezTo>
                  <a:pt x="548" y="468"/>
                  <a:pt x="548" y="468"/>
                  <a:pt x="548" y="468"/>
                </a:cubicBezTo>
                <a:cubicBezTo>
                  <a:pt x="551" y="469"/>
                  <a:pt x="551" y="469"/>
                  <a:pt x="551" y="469"/>
                </a:cubicBezTo>
                <a:cubicBezTo>
                  <a:pt x="550" y="468"/>
                  <a:pt x="550" y="468"/>
                  <a:pt x="550" y="468"/>
                </a:cubicBezTo>
                <a:cubicBezTo>
                  <a:pt x="552" y="467"/>
                  <a:pt x="558" y="463"/>
                  <a:pt x="567" y="458"/>
                </a:cubicBezTo>
                <a:cubicBezTo>
                  <a:pt x="567" y="457"/>
                  <a:pt x="568" y="457"/>
                  <a:pt x="569" y="457"/>
                </a:cubicBezTo>
                <a:cubicBezTo>
                  <a:pt x="600" y="437"/>
                  <a:pt x="630" y="412"/>
                  <a:pt x="644" y="377"/>
                </a:cubicBezTo>
                <a:cubicBezTo>
                  <a:pt x="652" y="357"/>
                  <a:pt x="655" y="334"/>
                  <a:pt x="648" y="313"/>
                </a:cubicBezTo>
                <a:cubicBezTo>
                  <a:pt x="642" y="294"/>
                  <a:pt x="628" y="278"/>
                  <a:pt x="610" y="272"/>
                </a:cubicBezTo>
                <a:cubicBezTo>
                  <a:pt x="610" y="267"/>
                  <a:pt x="606" y="262"/>
                  <a:pt x="599" y="259"/>
                </a:cubicBezTo>
                <a:cubicBezTo>
                  <a:pt x="597" y="258"/>
                  <a:pt x="591" y="257"/>
                  <a:pt x="586" y="259"/>
                </a:cubicBezTo>
                <a:cubicBezTo>
                  <a:pt x="586" y="259"/>
                  <a:pt x="596" y="261"/>
                  <a:pt x="597" y="270"/>
                </a:cubicBezTo>
                <a:cubicBezTo>
                  <a:pt x="597" y="270"/>
                  <a:pt x="596" y="273"/>
                  <a:pt x="590" y="269"/>
                </a:cubicBezTo>
                <a:cubicBezTo>
                  <a:pt x="590" y="269"/>
                  <a:pt x="594" y="286"/>
                  <a:pt x="607" y="277"/>
                </a:cubicBezTo>
                <a:cubicBezTo>
                  <a:pt x="609" y="275"/>
                  <a:pt x="609" y="274"/>
                  <a:pt x="610" y="272"/>
                </a:cubicBezTo>
                <a:cubicBezTo>
                  <a:pt x="628" y="279"/>
                  <a:pt x="642" y="295"/>
                  <a:pt x="648" y="313"/>
                </a:cubicBezTo>
                <a:cubicBezTo>
                  <a:pt x="655" y="334"/>
                  <a:pt x="651" y="357"/>
                  <a:pt x="643" y="377"/>
                </a:cubicBezTo>
                <a:cubicBezTo>
                  <a:pt x="631" y="406"/>
                  <a:pt x="609" y="428"/>
                  <a:pt x="583" y="446"/>
                </a:cubicBezTo>
                <a:cubicBezTo>
                  <a:pt x="589" y="441"/>
                  <a:pt x="595" y="434"/>
                  <a:pt x="600" y="426"/>
                </a:cubicBezTo>
                <a:cubicBezTo>
                  <a:pt x="604" y="418"/>
                  <a:pt x="607" y="409"/>
                  <a:pt x="607" y="401"/>
                </a:cubicBezTo>
                <a:cubicBezTo>
                  <a:pt x="607" y="400"/>
                  <a:pt x="607" y="399"/>
                  <a:pt x="607" y="399"/>
                </a:cubicBezTo>
                <a:cubicBezTo>
                  <a:pt x="607" y="399"/>
                  <a:pt x="607" y="399"/>
                  <a:pt x="607" y="399"/>
                </a:cubicBezTo>
                <a:cubicBezTo>
                  <a:pt x="607" y="389"/>
                  <a:pt x="602" y="380"/>
                  <a:pt x="596" y="374"/>
                </a:cubicBezTo>
                <a:cubicBezTo>
                  <a:pt x="588" y="365"/>
                  <a:pt x="578" y="363"/>
                  <a:pt x="571" y="363"/>
                </a:cubicBezTo>
                <a:cubicBezTo>
                  <a:pt x="568" y="363"/>
                  <a:pt x="565" y="364"/>
                  <a:pt x="564" y="364"/>
                </a:cubicBezTo>
                <a:cubicBezTo>
                  <a:pt x="557" y="367"/>
                  <a:pt x="553" y="372"/>
                  <a:pt x="553" y="377"/>
                </a:cubicBezTo>
                <a:cubicBezTo>
                  <a:pt x="553" y="379"/>
                  <a:pt x="554" y="381"/>
                  <a:pt x="555" y="382"/>
                </a:cubicBezTo>
                <a:cubicBezTo>
                  <a:pt x="558" y="384"/>
                  <a:pt x="561" y="385"/>
                  <a:pt x="564" y="385"/>
                </a:cubicBezTo>
                <a:cubicBezTo>
                  <a:pt x="566" y="385"/>
                  <a:pt x="568" y="385"/>
                  <a:pt x="570" y="384"/>
                </a:cubicBezTo>
                <a:cubicBezTo>
                  <a:pt x="571" y="384"/>
                  <a:pt x="572" y="384"/>
                  <a:pt x="574" y="384"/>
                </a:cubicBezTo>
                <a:cubicBezTo>
                  <a:pt x="577" y="384"/>
                  <a:pt x="580" y="384"/>
                  <a:pt x="584" y="387"/>
                </a:cubicBezTo>
                <a:cubicBezTo>
                  <a:pt x="589" y="390"/>
                  <a:pt x="593" y="398"/>
                  <a:pt x="593" y="407"/>
                </a:cubicBezTo>
                <a:cubicBezTo>
                  <a:pt x="593" y="411"/>
                  <a:pt x="592" y="416"/>
                  <a:pt x="590" y="421"/>
                </a:cubicBezTo>
                <a:cubicBezTo>
                  <a:pt x="584" y="434"/>
                  <a:pt x="573" y="446"/>
                  <a:pt x="565" y="454"/>
                </a:cubicBezTo>
                <a:cubicBezTo>
                  <a:pt x="560" y="458"/>
                  <a:pt x="556" y="461"/>
                  <a:pt x="553" y="463"/>
                </a:cubicBezTo>
                <a:cubicBezTo>
                  <a:pt x="552" y="464"/>
                  <a:pt x="550" y="465"/>
                  <a:pt x="550" y="466"/>
                </a:cubicBezTo>
                <a:cubicBezTo>
                  <a:pt x="550" y="466"/>
                  <a:pt x="549" y="466"/>
                  <a:pt x="549" y="466"/>
                </a:cubicBezTo>
                <a:cubicBezTo>
                  <a:pt x="548" y="466"/>
                  <a:pt x="547" y="467"/>
                  <a:pt x="546" y="468"/>
                </a:cubicBezTo>
                <a:cubicBezTo>
                  <a:pt x="548" y="466"/>
                  <a:pt x="550" y="463"/>
                  <a:pt x="552" y="461"/>
                </a:cubicBezTo>
                <a:cubicBezTo>
                  <a:pt x="555" y="457"/>
                  <a:pt x="557" y="452"/>
                  <a:pt x="557" y="447"/>
                </a:cubicBezTo>
                <a:cubicBezTo>
                  <a:pt x="558" y="446"/>
                  <a:pt x="558" y="446"/>
                  <a:pt x="558" y="445"/>
                </a:cubicBezTo>
                <a:cubicBezTo>
                  <a:pt x="558" y="441"/>
                  <a:pt x="556" y="436"/>
                  <a:pt x="553" y="433"/>
                </a:cubicBezTo>
                <a:cubicBezTo>
                  <a:pt x="549" y="427"/>
                  <a:pt x="542" y="426"/>
                  <a:pt x="539" y="426"/>
                </a:cubicBezTo>
                <a:cubicBezTo>
                  <a:pt x="538" y="426"/>
                  <a:pt x="537" y="426"/>
                  <a:pt x="537" y="426"/>
                </a:cubicBezTo>
                <a:cubicBezTo>
                  <a:pt x="532" y="427"/>
                  <a:pt x="530" y="430"/>
                  <a:pt x="530" y="433"/>
                </a:cubicBezTo>
                <a:cubicBezTo>
                  <a:pt x="530" y="434"/>
                  <a:pt x="530" y="435"/>
                  <a:pt x="531" y="436"/>
                </a:cubicBezTo>
                <a:cubicBezTo>
                  <a:pt x="533" y="438"/>
                  <a:pt x="536" y="438"/>
                  <a:pt x="538" y="438"/>
                </a:cubicBezTo>
                <a:cubicBezTo>
                  <a:pt x="538" y="438"/>
                  <a:pt x="538" y="438"/>
                  <a:pt x="539" y="438"/>
                </a:cubicBezTo>
                <a:cubicBezTo>
                  <a:pt x="539" y="438"/>
                  <a:pt x="540" y="438"/>
                  <a:pt x="540" y="438"/>
                </a:cubicBezTo>
                <a:cubicBezTo>
                  <a:pt x="542" y="438"/>
                  <a:pt x="543" y="438"/>
                  <a:pt x="546" y="440"/>
                </a:cubicBezTo>
                <a:cubicBezTo>
                  <a:pt x="548" y="441"/>
                  <a:pt x="549" y="445"/>
                  <a:pt x="549" y="448"/>
                </a:cubicBezTo>
                <a:cubicBezTo>
                  <a:pt x="549" y="451"/>
                  <a:pt x="548" y="454"/>
                  <a:pt x="547" y="457"/>
                </a:cubicBezTo>
                <a:cubicBezTo>
                  <a:pt x="543" y="464"/>
                  <a:pt x="537" y="469"/>
                  <a:pt x="532" y="473"/>
                </a:cubicBezTo>
                <a:cubicBezTo>
                  <a:pt x="529" y="475"/>
                  <a:pt x="527" y="476"/>
                  <a:pt x="525" y="477"/>
                </a:cubicBezTo>
                <a:cubicBezTo>
                  <a:pt x="525" y="477"/>
                  <a:pt x="524" y="478"/>
                  <a:pt x="523" y="478"/>
                </a:cubicBezTo>
                <a:cubicBezTo>
                  <a:pt x="523" y="478"/>
                  <a:pt x="523" y="478"/>
                  <a:pt x="522" y="479"/>
                </a:cubicBezTo>
                <a:cubicBezTo>
                  <a:pt x="521" y="479"/>
                  <a:pt x="520" y="480"/>
                  <a:pt x="519" y="480"/>
                </a:cubicBezTo>
                <a:cubicBezTo>
                  <a:pt x="520" y="480"/>
                  <a:pt x="520" y="479"/>
                  <a:pt x="521" y="479"/>
                </a:cubicBezTo>
                <a:cubicBezTo>
                  <a:pt x="522" y="477"/>
                  <a:pt x="524" y="474"/>
                  <a:pt x="524" y="471"/>
                </a:cubicBezTo>
                <a:cubicBezTo>
                  <a:pt x="525" y="471"/>
                  <a:pt x="525" y="470"/>
                  <a:pt x="525" y="469"/>
                </a:cubicBezTo>
                <a:cubicBezTo>
                  <a:pt x="525" y="467"/>
                  <a:pt x="524" y="465"/>
                  <a:pt x="523" y="463"/>
                </a:cubicBezTo>
                <a:cubicBezTo>
                  <a:pt x="520" y="459"/>
                  <a:pt x="516" y="458"/>
                  <a:pt x="514" y="458"/>
                </a:cubicBezTo>
                <a:cubicBezTo>
                  <a:pt x="514" y="458"/>
                  <a:pt x="514" y="458"/>
                  <a:pt x="514" y="458"/>
                </a:cubicBezTo>
                <a:cubicBezTo>
                  <a:pt x="511" y="458"/>
                  <a:pt x="509" y="460"/>
                  <a:pt x="509" y="462"/>
                </a:cubicBezTo>
                <a:cubicBezTo>
                  <a:pt x="509" y="462"/>
                  <a:pt x="509" y="463"/>
                  <a:pt x="510" y="463"/>
                </a:cubicBezTo>
                <a:cubicBezTo>
                  <a:pt x="511" y="465"/>
                  <a:pt x="513" y="465"/>
                  <a:pt x="514" y="465"/>
                </a:cubicBezTo>
                <a:cubicBezTo>
                  <a:pt x="515" y="465"/>
                  <a:pt x="515" y="465"/>
                  <a:pt x="515" y="465"/>
                </a:cubicBezTo>
                <a:cubicBezTo>
                  <a:pt x="515" y="465"/>
                  <a:pt x="515" y="465"/>
                  <a:pt x="515" y="465"/>
                </a:cubicBezTo>
                <a:cubicBezTo>
                  <a:pt x="516" y="465"/>
                  <a:pt x="516" y="466"/>
                  <a:pt x="517" y="467"/>
                </a:cubicBezTo>
                <a:cubicBezTo>
                  <a:pt x="518" y="467"/>
                  <a:pt x="519" y="469"/>
                  <a:pt x="519" y="470"/>
                </a:cubicBezTo>
                <a:cubicBezTo>
                  <a:pt x="519" y="472"/>
                  <a:pt x="518" y="474"/>
                  <a:pt x="517" y="476"/>
                </a:cubicBezTo>
                <a:cubicBezTo>
                  <a:pt x="514" y="479"/>
                  <a:pt x="511" y="482"/>
                  <a:pt x="508" y="484"/>
                </a:cubicBezTo>
                <a:cubicBezTo>
                  <a:pt x="506" y="485"/>
                  <a:pt x="505" y="485"/>
                  <a:pt x="504" y="486"/>
                </a:cubicBezTo>
                <a:cubicBezTo>
                  <a:pt x="503" y="486"/>
                  <a:pt x="503" y="486"/>
                  <a:pt x="503" y="486"/>
                </a:cubicBezTo>
                <a:cubicBezTo>
                  <a:pt x="503" y="486"/>
                  <a:pt x="502" y="486"/>
                  <a:pt x="502" y="486"/>
                </a:cubicBezTo>
                <a:cubicBezTo>
                  <a:pt x="502" y="487"/>
                  <a:pt x="502" y="486"/>
                  <a:pt x="502" y="487"/>
                </a:cubicBezTo>
                <a:cubicBezTo>
                  <a:pt x="502" y="487"/>
                  <a:pt x="502" y="487"/>
                  <a:pt x="502" y="487"/>
                </a:cubicBezTo>
                <a:cubicBezTo>
                  <a:pt x="502" y="487"/>
                  <a:pt x="502" y="487"/>
                  <a:pt x="502" y="487"/>
                </a:cubicBezTo>
                <a:cubicBezTo>
                  <a:pt x="502" y="487"/>
                  <a:pt x="502" y="487"/>
                  <a:pt x="502" y="487"/>
                </a:cubicBezTo>
                <a:cubicBezTo>
                  <a:pt x="502" y="487"/>
                  <a:pt x="502" y="487"/>
                  <a:pt x="502" y="487"/>
                </a:cubicBezTo>
                <a:cubicBezTo>
                  <a:pt x="502" y="487"/>
                  <a:pt x="502" y="487"/>
                  <a:pt x="502" y="487"/>
                </a:cubicBezTo>
                <a:cubicBezTo>
                  <a:pt x="492" y="491"/>
                  <a:pt x="483" y="495"/>
                  <a:pt x="473" y="498"/>
                </a:cubicBezTo>
                <a:cubicBezTo>
                  <a:pt x="471" y="498"/>
                  <a:pt x="470" y="498"/>
                  <a:pt x="468" y="498"/>
                </a:cubicBezTo>
                <a:cubicBezTo>
                  <a:pt x="459" y="498"/>
                  <a:pt x="451" y="499"/>
                  <a:pt x="442" y="500"/>
                </a:cubicBezTo>
                <a:cubicBezTo>
                  <a:pt x="479" y="472"/>
                  <a:pt x="493" y="443"/>
                  <a:pt x="493" y="418"/>
                </a:cubicBezTo>
                <a:cubicBezTo>
                  <a:pt x="493" y="403"/>
                  <a:pt x="487" y="389"/>
                  <a:pt x="478" y="379"/>
                </a:cubicBezTo>
                <a:cubicBezTo>
                  <a:pt x="469" y="370"/>
                  <a:pt x="457" y="364"/>
                  <a:pt x="443" y="364"/>
                </a:cubicBezTo>
                <a:cubicBezTo>
                  <a:pt x="440" y="364"/>
                  <a:pt x="437" y="364"/>
                  <a:pt x="433" y="365"/>
                </a:cubicBezTo>
                <a:cubicBezTo>
                  <a:pt x="434" y="366"/>
                  <a:pt x="434" y="366"/>
                  <a:pt x="434" y="366"/>
                </a:cubicBezTo>
                <a:cubicBezTo>
                  <a:pt x="437" y="365"/>
                  <a:pt x="440" y="365"/>
                  <a:pt x="443" y="365"/>
                </a:cubicBezTo>
                <a:cubicBezTo>
                  <a:pt x="456" y="365"/>
                  <a:pt x="469" y="370"/>
                  <a:pt x="478" y="380"/>
                </a:cubicBezTo>
                <a:cubicBezTo>
                  <a:pt x="487" y="389"/>
                  <a:pt x="492" y="403"/>
                  <a:pt x="492" y="418"/>
                </a:cubicBezTo>
                <a:cubicBezTo>
                  <a:pt x="492" y="443"/>
                  <a:pt x="478" y="472"/>
                  <a:pt x="441" y="500"/>
                </a:cubicBezTo>
                <a:cubicBezTo>
                  <a:pt x="426" y="501"/>
                  <a:pt x="411" y="503"/>
                  <a:pt x="396" y="506"/>
                </a:cubicBezTo>
                <a:cubicBezTo>
                  <a:pt x="415" y="470"/>
                  <a:pt x="418" y="426"/>
                  <a:pt x="404" y="388"/>
                </a:cubicBezTo>
                <a:cubicBezTo>
                  <a:pt x="393" y="360"/>
                  <a:pt x="374" y="333"/>
                  <a:pt x="349" y="314"/>
                </a:cubicBezTo>
                <a:cubicBezTo>
                  <a:pt x="330" y="296"/>
                  <a:pt x="304" y="284"/>
                  <a:pt x="278" y="281"/>
                </a:cubicBezTo>
                <a:cubicBezTo>
                  <a:pt x="276" y="280"/>
                  <a:pt x="273" y="278"/>
                  <a:pt x="271" y="277"/>
                </a:cubicBezTo>
                <a:cubicBezTo>
                  <a:pt x="272" y="276"/>
                  <a:pt x="272" y="276"/>
                  <a:pt x="272" y="276"/>
                </a:cubicBezTo>
                <a:cubicBezTo>
                  <a:pt x="274" y="278"/>
                  <a:pt x="277" y="280"/>
                  <a:pt x="281" y="281"/>
                </a:cubicBezTo>
                <a:cubicBezTo>
                  <a:pt x="263" y="274"/>
                  <a:pt x="252" y="253"/>
                  <a:pt x="258" y="235"/>
                </a:cubicBezTo>
                <a:cubicBezTo>
                  <a:pt x="263" y="217"/>
                  <a:pt x="288" y="209"/>
                  <a:pt x="303" y="220"/>
                </a:cubicBezTo>
                <a:cubicBezTo>
                  <a:pt x="289" y="208"/>
                  <a:pt x="262" y="215"/>
                  <a:pt x="257" y="234"/>
                </a:cubicBezTo>
                <a:cubicBezTo>
                  <a:pt x="251" y="250"/>
                  <a:pt x="259" y="267"/>
                  <a:pt x="271" y="276"/>
                </a:cubicBezTo>
                <a:cubicBezTo>
                  <a:pt x="270" y="276"/>
                  <a:pt x="269" y="276"/>
                  <a:pt x="268" y="275"/>
                </a:cubicBezTo>
                <a:cubicBezTo>
                  <a:pt x="259" y="269"/>
                  <a:pt x="251" y="260"/>
                  <a:pt x="246" y="251"/>
                </a:cubicBezTo>
                <a:cubicBezTo>
                  <a:pt x="239" y="237"/>
                  <a:pt x="238" y="220"/>
                  <a:pt x="243" y="206"/>
                </a:cubicBezTo>
                <a:cubicBezTo>
                  <a:pt x="251" y="175"/>
                  <a:pt x="293" y="162"/>
                  <a:pt x="318" y="180"/>
                </a:cubicBezTo>
                <a:cubicBezTo>
                  <a:pt x="293" y="161"/>
                  <a:pt x="250" y="173"/>
                  <a:pt x="241" y="205"/>
                </a:cubicBezTo>
                <a:cubicBezTo>
                  <a:pt x="236" y="220"/>
                  <a:pt x="237" y="237"/>
                  <a:pt x="245" y="251"/>
                </a:cubicBezTo>
                <a:cubicBezTo>
                  <a:pt x="251" y="261"/>
                  <a:pt x="258" y="269"/>
                  <a:pt x="268" y="275"/>
                </a:cubicBezTo>
                <a:cubicBezTo>
                  <a:pt x="260" y="274"/>
                  <a:pt x="251" y="273"/>
                  <a:pt x="245" y="269"/>
                </a:cubicBezTo>
                <a:cubicBezTo>
                  <a:pt x="237" y="263"/>
                  <a:pt x="238" y="255"/>
                  <a:pt x="233" y="247"/>
                </a:cubicBezTo>
                <a:cubicBezTo>
                  <a:pt x="229" y="242"/>
                  <a:pt x="225" y="240"/>
                  <a:pt x="220" y="240"/>
                </a:cubicBezTo>
                <a:cubicBezTo>
                  <a:pt x="217" y="240"/>
                  <a:pt x="214" y="241"/>
                  <a:pt x="211" y="242"/>
                </a:cubicBezTo>
                <a:cubicBezTo>
                  <a:pt x="210" y="240"/>
                  <a:pt x="208" y="240"/>
                  <a:pt x="205" y="240"/>
                </a:cubicBezTo>
                <a:cubicBezTo>
                  <a:pt x="196" y="240"/>
                  <a:pt x="183" y="250"/>
                  <a:pt x="178" y="252"/>
                </a:cubicBezTo>
                <a:cubicBezTo>
                  <a:pt x="176" y="253"/>
                  <a:pt x="174" y="253"/>
                  <a:pt x="173" y="253"/>
                </a:cubicBezTo>
                <a:cubicBezTo>
                  <a:pt x="168" y="253"/>
                  <a:pt x="163" y="251"/>
                  <a:pt x="159" y="248"/>
                </a:cubicBezTo>
                <a:cubicBezTo>
                  <a:pt x="157" y="246"/>
                  <a:pt x="155" y="244"/>
                  <a:pt x="154" y="242"/>
                </a:cubicBezTo>
                <a:cubicBezTo>
                  <a:pt x="154" y="242"/>
                  <a:pt x="154" y="242"/>
                  <a:pt x="154" y="242"/>
                </a:cubicBezTo>
                <a:cubicBezTo>
                  <a:pt x="159" y="242"/>
                  <a:pt x="163" y="240"/>
                  <a:pt x="166" y="238"/>
                </a:cubicBezTo>
                <a:cubicBezTo>
                  <a:pt x="168" y="235"/>
                  <a:pt x="169" y="232"/>
                  <a:pt x="169" y="230"/>
                </a:cubicBezTo>
                <a:cubicBezTo>
                  <a:pt x="169" y="227"/>
                  <a:pt x="167" y="225"/>
                  <a:pt x="164" y="225"/>
                </a:cubicBezTo>
                <a:cubicBezTo>
                  <a:pt x="163" y="225"/>
                  <a:pt x="161" y="225"/>
                  <a:pt x="159" y="227"/>
                </a:cubicBezTo>
                <a:cubicBezTo>
                  <a:pt x="154" y="230"/>
                  <a:pt x="152" y="234"/>
                  <a:pt x="152" y="238"/>
                </a:cubicBezTo>
                <a:cubicBezTo>
                  <a:pt x="152" y="238"/>
                  <a:pt x="152" y="239"/>
                  <a:pt x="152" y="240"/>
                </a:cubicBezTo>
                <a:cubicBezTo>
                  <a:pt x="149" y="239"/>
                  <a:pt x="146" y="238"/>
                  <a:pt x="145" y="237"/>
                </a:cubicBezTo>
                <a:cubicBezTo>
                  <a:pt x="139" y="232"/>
                  <a:pt x="140" y="222"/>
                  <a:pt x="134" y="216"/>
                </a:cubicBezTo>
                <a:cubicBezTo>
                  <a:pt x="132" y="214"/>
                  <a:pt x="128" y="212"/>
                  <a:pt x="124" y="212"/>
                </a:cubicBezTo>
                <a:cubicBezTo>
                  <a:pt x="120" y="212"/>
                  <a:pt x="115" y="215"/>
                  <a:pt x="114" y="220"/>
                </a:cubicBezTo>
                <a:cubicBezTo>
                  <a:pt x="116" y="220"/>
                  <a:pt x="116" y="220"/>
                  <a:pt x="116" y="220"/>
                </a:cubicBezTo>
                <a:cubicBezTo>
                  <a:pt x="116" y="216"/>
                  <a:pt x="120" y="214"/>
                  <a:pt x="124" y="214"/>
                </a:cubicBezTo>
                <a:cubicBezTo>
                  <a:pt x="127" y="214"/>
                  <a:pt x="131" y="215"/>
                  <a:pt x="133" y="217"/>
                </a:cubicBezTo>
                <a:cubicBezTo>
                  <a:pt x="139" y="222"/>
                  <a:pt x="137" y="232"/>
                  <a:pt x="143" y="238"/>
                </a:cubicBezTo>
                <a:cubicBezTo>
                  <a:pt x="146" y="240"/>
                  <a:pt x="149" y="241"/>
                  <a:pt x="152" y="241"/>
                </a:cubicBezTo>
                <a:cubicBezTo>
                  <a:pt x="155" y="249"/>
                  <a:pt x="164" y="255"/>
                  <a:pt x="173" y="255"/>
                </a:cubicBezTo>
                <a:cubicBezTo>
                  <a:pt x="175" y="255"/>
                  <a:pt x="177" y="255"/>
                  <a:pt x="179" y="254"/>
                </a:cubicBezTo>
                <a:cubicBezTo>
                  <a:pt x="185" y="252"/>
                  <a:pt x="197" y="241"/>
                  <a:pt x="205" y="241"/>
                </a:cubicBezTo>
                <a:cubicBezTo>
                  <a:pt x="207" y="241"/>
                  <a:pt x="209" y="242"/>
                  <a:pt x="210" y="243"/>
                </a:cubicBezTo>
                <a:cubicBezTo>
                  <a:pt x="204" y="247"/>
                  <a:pt x="200" y="252"/>
                  <a:pt x="200" y="257"/>
                </a:cubicBezTo>
                <a:cubicBezTo>
                  <a:pt x="200" y="260"/>
                  <a:pt x="202" y="263"/>
                  <a:pt x="205" y="264"/>
                </a:cubicBezTo>
                <a:cubicBezTo>
                  <a:pt x="205" y="264"/>
                  <a:pt x="205" y="264"/>
                  <a:pt x="205" y="264"/>
                </a:cubicBezTo>
                <a:cubicBezTo>
                  <a:pt x="205" y="264"/>
                  <a:pt x="205" y="264"/>
                  <a:pt x="205" y="264"/>
                </a:cubicBezTo>
                <a:cubicBezTo>
                  <a:pt x="213" y="263"/>
                  <a:pt x="215" y="259"/>
                  <a:pt x="215" y="254"/>
                </a:cubicBezTo>
                <a:cubicBezTo>
                  <a:pt x="215" y="253"/>
                  <a:pt x="214" y="251"/>
                  <a:pt x="214" y="249"/>
                </a:cubicBezTo>
                <a:cubicBezTo>
                  <a:pt x="214" y="247"/>
                  <a:pt x="213" y="245"/>
                  <a:pt x="212" y="244"/>
                </a:cubicBezTo>
                <a:cubicBezTo>
                  <a:pt x="215" y="242"/>
                  <a:pt x="217" y="242"/>
                  <a:pt x="220" y="242"/>
                </a:cubicBezTo>
                <a:cubicBezTo>
                  <a:pt x="224" y="242"/>
                  <a:pt x="228" y="243"/>
                  <a:pt x="231" y="248"/>
                </a:cubicBezTo>
                <a:cubicBezTo>
                  <a:pt x="236" y="255"/>
                  <a:pt x="235" y="264"/>
                  <a:pt x="244" y="270"/>
                </a:cubicBezTo>
                <a:cubicBezTo>
                  <a:pt x="252" y="276"/>
                  <a:pt x="263" y="276"/>
                  <a:pt x="271" y="278"/>
                </a:cubicBezTo>
                <a:cubicBezTo>
                  <a:pt x="271" y="277"/>
                  <a:pt x="271" y="277"/>
                  <a:pt x="271" y="277"/>
                </a:cubicBezTo>
                <a:cubicBezTo>
                  <a:pt x="273" y="279"/>
                  <a:pt x="275" y="280"/>
                  <a:pt x="278" y="280"/>
                </a:cubicBezTo>
                <a:cubicBezTo>
                  <a:pt x="242" y="275"/>
                  <a:pt x="204" y="284"/>
                  <a:pt x="176" y="306"/>
                </a:cubicBezTo>
                <a:cubicBezTo>
                  <a:pt x="175" y="306"/>
                  <a:pt x="174" y="306"/>
                  <a:pt x="173" y="306"/>
                </a:cubicBezTo>
                <a:cubicBezTo>
                  <a:pt x="171" y="306"/>
                  <a:pt x="170" y="307"/>
                  <a:pt x="170" y="310"/>
                </a:cubicBezTo>
                <a:cubicBezTo>
                  <a:pt x="170" y="310"/>
                  <a:pt x="170" y="311"/>
                  <a:pt x="170" y="311"/>
                </a:cubicBezTo>
                <a:cubicBezTo>
                  <a:pt x="168" y="314"/>
                  <a:pt x="165" y="316"/>
                  <a:pt x="163" y="318"/>
                </a:cubicBezTo>
                <a:cubicBezTo>
                  <a:pt x="147" y="334"/>
                  <a:pt x="138" y="355"/>
                  <a:pt x="136" y="377"/>
                </a:cubicBezTo>
                <a:cubicBezTo>
                  <a:pt x="135" y="377"/>
                  <a:pt x="135" y="377"/>
                  <a:pt x="135" y="377"/>
                </a:cubicBezTo>
                <a:cubicBezTo>
                  <a:pt x="132" y="377"/>
                  <a:pt x="129" y="380"/>
                  <a:pt x="129" y="383"/>
                </a:cubicBezTo>
                <a:cubicBezTo>
                  <a:pt x="129" y="386"/>
                  <a:pt x="132" y="389"/>
                  <a:pt x="135" y="389"/>
                </a:cubicBezTo>
                <a:cubicBezTo>
                  <a:pt x="134" y="412"/>
                  <a:pt x="140" y="435"/>
                  <a:pt x="152" y="454"/>
                </a:cubicBezTo>
                <a:cubicBezTo>
                  <a:pt x="151" y="455"/>
                  <a:pt x="150" y="455"/>
                  <a:pt x="150" y="456"/>
                </a:cubicBezTo>
                <a:cubicBezTo>
                  <a:pt x="150" y="458"/>
                  <a:pt x="152" y="460"/>
                  <a:pt x="154" y="460"/>
                </a:cubicBezTo>
                <a:cubicBezTo>
                  <a:pt x="154" y="460"/>
                  <a:pt x="155" y="459"/>
                  <a:pt x="155" y="459"/>
                </a:cubicBezTo>
                <a:cubicBezTo>
                  <a:pt x="158" y="463"/>
                  <a:pt x="161" y="467"/>
                  <a:pt x="165" y="471"/>
                </a:cubicBezTo>
                <a:cubicBezTo>
                  <a:pt x="164" y="472"/>
                  <a:pt x="164" y="472"/>
                  <a:pt x="164" y="473"/>
                </a:cubicBezTo>
                <a:cubicBezTo>
                  <a:pt x="164" y="474"/>
                  <a:pt x="165" y="475"/>
                  <a:pt x="166" y="475"/>
                </a:cubicBezTo>
                <a:cubicBezTo>
                  <a:pt x="167" y="475"/>
                  <a:pt x="168" y="475"/>
                  <a:pt x="168" y="474"/>
                </a:cubicBezTo>
                <a:cubicBezTo>
                  <a:pt x="177" y="483"/>
                  <a:pt x="187" y="489"/>
                  <a:pt x="198" y="494"/>
                </a:cubicBezTo>
                <a:cubicBezTo>
                  <a:pt x="187" y="489"/>
                  <a:pt x="177" y="482"/>
                  <a:pt x="168" y="474"/>
                </a:cubicBezTo>
                <a:cubicBezTo>
                  <a:pt x="169" y="474"/>
                  <a:pt x="169" y="473"/>
                  <a:pt x="169" y="473"/>
                </a:cubicBezTo>
                <a:cubicBezTo>
                  <a:pt x="169" y="472"/>
                  <a:pt x="168" y="470"/>
                  <a:pt x="166" y="470"/>
                </a:cubicBezTo>
                <a:cubicBezTo>
                  <a:pt x="166" y="470"/>
                  <a:pt x="165" y="471"/>
                  <a:pt x="165" y="471"/>
                </a:cubicBezTo>
                <a:cubicBezTo>
                  <a:pt x="162" y="467"/>
                  <a:pt x="158" y="463"/>
                  <a:pt x="155" y="459"/>
                </a:cubicBezTo>
                <a:cubicBezTo>
                  <a:pt x="156" y="458"/>
                  <a:pt x="157" y="457"/>
                  <a:pt x="157" y="456"/>
                </a:cubicBezTo>
                <a:cubicBezTo>
                  <a:pt x="157" y="455"/>
                  <a:pt x="155" y="453"/>
                  <a:pt x="154" y="453"/>
                </a:cubicBezTo>
                <a:cubicBezTo>
                  <a:pt x="153" y="453"/>
                  <a:pt x="153" y="453"/>
                  <a:pt x="152" y="454"/>
                </a:cubicBezTo>
                <a:cubicBezTo>
                  <a:pt x="141" y="434"/>
                  <a:pt x="135" y="411"/>
                  <a:pt x="136" y="389"/>
                </a:cubicBezTo>
                <a:cubicBezTo>
                  <a:pt x="139" y="388"/>
                  <a:pt x="141" y="386"/>
                  <a:pt x="141" y="383"/>
                </a:cubicBezTo>
                <a:cubicBezTo>
                  <a:pt x="141" y="380"/>
                  <a:pt x="139" y="378"/>
                  <a:pt x="137" y="377"/>
                </a:cubicBezTo>
                <a:cubicBezTo>
                  <a:pt x="140" y="356"/>
                  <a:pt x="149" y="335"/>
                  <a:pt x="165" y="320"/>
                </a:cubicBezTo>
                <a:cubicBezTo>
                  <a:pt x="167" y="317"/>
                  <a:pt x="169" y="315"/>
                  <a:pt x="171" y="313"/>
                </a:cubicBezTo>
                <a:cubicBezTo>
                  <a:pt x="172" y="313"/>
                  <a:pt x="173" y="313"/>
                  <a:pt x="173" y="313"/>
                </a:cubicBezTo>
                <a:cubicBezTo>
                  <a:pt x="176" y="313"/>
                  <a:pt x="177" y="312"/>
                  <a:pt x="177" y="310"/>
                </a:cubicBezTo>
                <a:cubicBezTo>
                  <a:pt x="177" y="309"/>
                  <a:pt x="177" y="308"/>
                  <a:pt x="177" y="308"/>
                </a:cubicBezTo>
                <a:cubicBezTo>
                  <a:pt x="225" y="269"/>
                  <a:pt x="302" y="271"/>
                  <a:pt x="348" y="314"/>
                </a:cubicBezTo>
                <a:cubicBezTo>
                  <a:pt x="335" y="304"/>
                  <a:pt x="321" y="296"/>
                  <a:pt x="305" y="292"/>
                </a:cubicBezTo>
                <a:cubicBezTo>
                  <a:pt x="282" y="285"/>
                  <a:pt x="257" y="285"/>
                  <a:pt x="234" y="292"/>
                </a:cubicBezTo>
                <a:cubicBezTo>
                  <a:pt x="211" y="299"/>
                  <a:pt x="191" y="315"/>
                  <a:pt x="179" y="336"/>
                </a:cubicBezTo>
                <a:cubicBezTo>
                  <a:pt x="168" y="357"/>
                  <a:pt x="166" y="383"/>
                  <a:pt x="172" y="406"/>
                </a:cubicBezTo>
                <a:cubicBezTo>
                  <a:pt x="179" y="429"/>
                  <a:pt x="196" y="449"/>
                  <a:pt x="219" y="457"/>
                </a:cubicBezTo>
                <a:cubicBezTo>
                  <a:pt x="224" y="458"/>
                  <a:pt x="229" y="459"/>
                  <a:pt x="234" y="460"/>
                </a:cubicBezTo>
                <a:cubicBezTo>
                  <a:pt x="234" y="460"/>
                  <a:pt x="234" y="460"/>
                  <a:pt x="234" y="460"/>
                </a:cubicBezTo>
                <a:cubicBezTo>
                  <a:pt x="235" y="460"/>
                  <a:pt x="237" y="460"/>
                  <a:pt x="238" y="460"/>
                </a:cubicBezTo>
                <a:cubicBezTo>
                  <a:pt x="256" y="460"/>
                  <a:pt x="273" y="454"/>
                  <a:pt x="286" y="443"/>
                </a:cubicBezTo>
                <a:cubicBezTo>
                  <a:pt x="304" y="427"/>
                  <a:pt x="315" y="403"/>
                  <a:pt x="310" y="379"/>
                </a:cubicBezTo>
                <a:cubicBezTo>
                  <a:pt x="315" y="403"/>
                  <a:pt x="303" y="427"/>
                  <a:pt x="286" y="443"/>
                </a:cubicBezTo>
                <a:cubicBezTo>
                  <a:pt x="274" y="452"/>
                  <a:pt x="259" y="458"/>
                  <a:pt x="244" y="459"/>
                </a:cubicBezTo>
                <a:cubicBezTo>
                  <a:pt x="266" y="456"/>
                  <a:pt x="277" y="442"/>
                  <a:pt x="277" y="442"/>
                </a:cubicBezTo>
                <a:cubicBezTo>
                  <a:pt x="282" y="436"/>
                  <a:pt x="284" y="429"/>
                  <a:pt x="284" y="422"/>
                </a:cubicBezTo>
                <a:cubicBezTo>
                  <a:pt x="284" y="412"/>
                  <a:pt x="280" y="402"/>
                  <a:pt x="271" y="396"/>
                </a:cubicBezTo>
                <a:cubicBezTo>
                  <a:pt x="266" y="392"/>
                  <a:pt x="261" y="391"/>
                  <a:pt x="255" y="391"/>
                </a:cubicBezTo>
                <a:cubicBezTo>
                  <a:pt x="247" y="391"/>
                  <a:pt x="239" y="394"/>
                  <a:pt x="234" y="401"/>
                </a:cubicBezTo>
                <a:cubicBezTo>
                  <a:pt x="231" y="405"/>
                  <a:pt x="230" y="409"/>
                  <a:pt x="230" y="414"/>
                </a:cubicBezTo>
                <a:cubicBezTo>
                  <a:pt x="230" y="420"/>
                  <a:pt x="233" y="427"/>
                  <a:pt x="238" y="431"/>
                </a:cubicBezTo>
                <a:cubicBezTo>
                  <a:pt x="241" y="433"/>
                  <a:pt x="245" y="434"/>
                  <a:pt x="249" y="434"/>
                </a:cubicBezTo>
                <a:cubicBezTo>
                  <a:pt x="254" y="434"/>
                  <a:pt x="259" y="432"/>
                  <a:pt x="262" y="427"/>
                </a:cubicBezTo>
                <a:cubicBezTo>
                  <a:pt x="264" y="425"/>
                  <a:pt x="265" y="422"/>
                  <a:pt x="265" y="419"/>
                </a:cubicBezTo>
                <a:cubicBezTo>
                  <a:pt x="265" y="415"/>
                  <a:pt x="263" y="411"/>
                  <a:pt x="260" y="408"/>
                </a:cubicBezTo>
                <a:cubicBezTo>
                  <a:pt x="258" y="406"/>
                  <a:pt x="255" y="406"/>
                  <a:pt x="253" y="406"/>
                </a:cubicBezTo>
                <a:cubicBezTo>
                  <a:pt x="249" y="406"/>
                  <a:pt x="246" y="407"/>
                  <a:pt x="244" y="410"/>
                </a:cubicBezTo>
                <a:cubicBezTo>
                  <a:pt x="243" y="412"/>
                  <a:pt x="242" y="414"/>
                  <a:pt x="242" y="416"/>
                </a:cubicBezTo>
                <a:cubicBezTo>
                  <a:pt x="242" y="419"/>
                  <a:pt x="243" y="421"/>
                  <a:pt x="246" y="423"/>
                </a:cubicBezTo>
                <a:cubicBezTo>
                  <a:pt x="247" y="424"/>
                  <a:pt x="248" y="425"/>
                  <a:pt x="250" y="425"/>
                </a:cubicBezTo>
                <a:cubicBezTo>
                  <a:pt x="252" y="425"/>
                  <a:pt x="255" y="424"/>
                  <a:pt x="256" y="422"/>
                </a:cubicBezTo>
                <a:cubicBezTo>
                  <a:pt x="257" y="420"/>
                  <a:pt x="257" y="419"/>
                  <a:pt x="257" y="418"/>
                </a:cubicBezTo>
                <a:cubicBezTo>
                  <a:pt x="257" y="416"/>
                  <a:pt x="257" y="414"/>
                  <a:pt x="255" y="413"/>
                </a:cubicBezTo>
                <a:cubicBezTo>
                  <a:pt x="254" y="412"/>
                  <a:pt x="253" y="412"/>
                  <a:pt x="252" y="412"/>
                </a:cubicBezTo>
                <a:cubicBezTo>
                  <a:pt x="250" y="412"/>
                  <a:pt x="249" y="413"/>
                  <a:pt x="248" y="414"/>
                </a:cubicBezTo>
                <a:cubicBezTo>
                  <a:pt x="247" y="415"/>
                  <a:pt x="247" y="416"/>
                  <a:pt x="247" y="416"/>
                </a:cubicBezTo>
                <a:cubicBezTo>
                  <a:pt x="247" y="418"/>
                  <a:pt x="247" y="419"/>
                  <a:pt x="249" y="420"/>
                </a:cubicBezTo>
                <a:cubicBezTo>
                  <a:pt x="249" y="420"/>
                  <a:pt x="250" y="421"/>
                  <a:pt x="251" y="421"/>
                </a:cubicBezTo>
                <a:cubicBezTo>
                  <a:pt x="252" y="421"/>
                  <a:pt x="253" y="420"/>
                  <a:pt x="254" y="419"/>
                </a:cubicBezTo>
                <a:cubicBezTo>
                  <a:pt x="254" y="419"/>
                  <a:pt x="254" y="418"/>
                  <a:pt x="254" y="417"/>
                </a:cubicBezTo>
                <a:cubicBezTo>
                  <a:pt x="254" y="416"/>
                  <a:pt x="254" y="416"/>
                  <a:pt x="253" y="415"/>
                </a:cubicBezTo>
                <a:cubicBezTo>
                  <a:pt x="253" y="415"/>
                  <a:pt x="252" y="414"/>
                  <a:pt x="251" y="414"/>
                </a:cubicBezTo>
                <a:cubicBezTo>
                  <a:pt x="251" y="414"/>
                  <a:pt x="250" y="415"/>
                  <a:pt x="249" y="415"/>
                </a:cubicBezTo>
                <a:cubicBezTo>
                  <a:pt x="249" y="416"/>
                  <a:pt x="249" y="416"/>
                  <a:pt x="249" y="417"/>
                </a:cubicBezTo>
                <a:cubicBezTo>
                  <a:pt x="249" y="417"/>
                  <a:pt x="249" y="418"/>
                  <a:pt x="250" y="419"/>
                </a:cubicBezTo>
                <a:cubicBezTo>
                  <a:pt x="250" y="419"/>
                  <a:pt x="250" y="419"/>
                  <a:pt x="250" y="419"/>
                </a:cubicBezTo>
                <a:cubicBezTo>
                  <a:pt x="250" y="419"/>
                  <a:pt x="250" y="419"/>
                  <a:pt x="250" y="419"/>
                </a:cubicBezTo>
                <a:cubicBezTo>
                  <a:pt x="249" y="418"/>
                  <a:pt x="249" y="417"/>
                  <a:pt x="249" y="416"/>
                </a:cubicBezTo>
                <a:cubicBezTo>
                  <a:pt x="249" y="416"/>
                  <a:pt x="249" y="415"/>
                  <a:pt x="249" y="415"/>
                </a:cubicBezTo>
                <a:cubicBezTo>
                  <a:pt x="250" y="414"/>
                  <a:pt x="251" y="414"/>
                  <a:pt x="252" y="414"/>
                </a:cubicBezTo>
                <a:cubicBezTo>
                  <a:pt x="253" y="414"/>
                  <a:pt x="253" y="414"/>
                  <a:pt x="254" y="414"/>
                </a:cubicBezTo>
                <a:cubicBezTo>
                  <a:pt x="255" y="415"/>
                  <a:pt x="256" y="416"/>
                  <a:pt x="256" y="418"/>
                </a:cubicBezTo>
                <a:cubicBezTo>
                  <a:pt x="256" y="419"/>
                  <a:pt x="255" y="420"/>
                  <a:pt x="255" y="421"/>
                </a:cubicBezTo>
                <a:cubicBezTo>
                  <a:pt x="254" y="422"/>
                  <a:pt x="252" y="423"/>
                  <a:pt x="250" y="423"/>
                </a:cubicBezTo>
                <a:cubicBezTo>
                  <a:pt x="249" y="423"/>
                  <a:pt x="248" y="422"/>
                  <a:pt x="247" y="422"/>
                </a:cubicBezTo>
                <a:cubicBezTo>
                  <a:pt x="245" y="420"/>
                  <a:pt x="244" y="418"/>
                  <a:pt x="244" y="416"/>
                </a:cubicBezTo>
                <a:cubicBezTo>
                  <a:pt x="244" y="414"/>
                  <a:pt x="244" y="413"/>
                  <a:pt x="245" y="411"/>
                </a:cubicBezTo>
                <a:cubicBezTo>
                  <a:pt x="247" y="409"/>
                  <a:pt x="250" y="407"/>
                  <a:pt x="253" y="407"/>
                </a:cubicBezTo>
                <a:cubicBezTo>
                  <a:pt x="255" y="407"/>
                  <a:pt x="257" y="408"/>
                  <a:pt x="259" y="409"/>
                </a:cubicBezTo>
                <a:cubicBezTo>
                  <a:pt x="262" y="412"/>
                  <a:pt x="263" y="415"/>
                  <a:pt x="263" y="419"/>
                </a:cubicBezTo>
                <a:cubicBezTo>
                  <a:pt x="263" y="422"/>
                  <a:pt x="263" y="424"/>
                  <a:pt x="261" y="426"/>
                </a:cubicBezTo>
                <a:cubicBezTo>
                  <a:pt x="258" y="430"/>
                  <a:pt x="253" y="433"/>
                  <a:pt x="249" y="433"/>
                </a:cubicBezTo>
                <a:cubicBezTo>
                  <a:pt x="245" y="433"/>
                  <a:pt x="242" y="432"/>
                  <a:pt x="239" y="429"/>
                </a:cubicBezTo>
                <a:cubicBezTo>
                  <a:pt x="234" y="426"/>
                  <a:pt x="232" y="420"/>
                  <a:pt x="232" y="414"/>
                </a:cubicBezTo>
                <a:cubicBezTo>
                  <a:pt x="232" y="410"/>
                  <a:pt x="233" y="406"/>
                  <a:pt x="236" y="402"/>
                </a:cubicBezTo>
                <a:cubicBezTo>
                  <a:pt x="240" y="396"/>
                  <a:pt x="248" y="392"/>
                  <a:pt x="255" y="392"/>
                </a:cubicBezTo>
                <a:cubicBezTo>
                  <a:pt x="260" y="392"/>
                  <a:pt x="266" y="394"/>
                  <a:pt x="270" y="397"/>
                </a:cubicBezTo>
                <a:cubicBezTo>
                  <a:pt x="278" y="403"/>
                  <a:pt x="282" y="412"/>
                  <a:pt x="282" y="422"/>
                </a:cubicBezTo>
                <a:cubicBezTo>
                  <a:pt x="282" y="428"/>
                  <a:pt x="280" y="435"/>
                  <a:pt x="276" y="441"/>
                </a:cubicBezTo>
                <a:cubicBezTo>
                  <a:pt x="276" y="441"/>
                  <a:pt x="273" y="445"/>
                  <a:pt x="266" y="449"/>
                </a:cubicBezTo>
                <a:cubicBezTo>
                  <a:pt x="259" y="454"/>
                  <a:pt x="248" y="458"/>
                  <a:pt x="234" y="458"/>
                </a:cubicBezTo>
                <a:cubicBezTo>
                  <a:pt x="234" y="459"/>
                  <a:pt x="234" y="459"/>
                  <a:pt x="234" y="459"/>
                </a:cubicBezTo>
                <a:cubicBezTo>
                  <a:pt x="229" y="459"/>
                  <a:pt x="224" y="458"/>
                  <a:pt x="219" y="456"/>
                </a:cubicBezTo>
                <a:cubicBezTo>
                  <a:pt x="172" y="440"/>
                  <a:pt x="157" y="377"/>
                  <a:pt x="180" y="337"/>
                </a:cubicBezTo>
                <a:cubicBezTo>
                  <a:pt x="192" y="316"/>
                  <a:pt x="212" y="301"/>
                  <a:pt x="234" y="294"/>
                </a:cubicBezTo>
                <a:cubicBezTo>
                  <a:pt x="257" y="287"/>
                  <a:pt x="281" y="287"/>
                  <a:pt x="304" y="294"/>
                </a:cubicBezTo>
                <a:cubicBezTo>
                  <a:pt x="350" y="307"/>
                  <a:pt x="385" y="346"/>
                  <a:pt x="402" y="389"/>
                </a:cubicBezTo>
                <a:cubicBezTo>
                  <a:pt x="416" y="427"/>
                  <a:pt x="412" y="471"/>
                  <a:pt x="393" y="507"/>
                </a:cubicBezTo>
                <a:cubicBezTo>
                  <a:pt x="386" y="508"/>
                  <a:pt x="378" y="509"/>
                  <a:pt x="371" y="511"/>
                </a:cubicBezTo>
                <a:cubicBezTo>
                  <a:pt x="378" y="502"/>
                  <a:pt x="384" y="491"/>
                  <a:pt x="387" y="480"/>
                </a:cubicBezTo>
                <a:cubicBezTo>
                  <a:pt x="390" y="470"/>
                  <a:pt x="392" y="459"/>
                  <a:pt x="392" y="448"/>
                </a:cubicBezTo>
                <a:cubicBezTo>
                  <a:pt x="392" y="418"/>
                  <a:pt x="380" y="388"/>
                  <a:pt x="360" y="365"/>
                </a:cubicBezTo>
                <a:cubicBezTo>
                  <a:pt x="340" y="342"/>
                  <a:pt x="312" y="326"/>
                  <a:pt x="278" y="326"/>
                </a:cubicBezTo>
                <a:cubicBezTo>
                  <a:pt x="269" y="326"/>
                  <a:pt x="259" y="328"/>
                  <a:pt x="249" y="330"/>
                </a:cubicBezTo>
                <a:cubicBezTo>
                  <a:pt x="249" y="330"/>
                  <a:pt x="249" y="330"/>
                  <a:pt x="249" y="330"/>
                </a:cubicBezTo>
                <a:cubicBezTo>
                  <a:pt x="243" y="331"/>
                  <a:pt x="239" y="335"/>
                  <a:pt x="237" y="337"/>
                </a:cubicBezTo>
                <a:cubicBezTo>
                  <a:pt x="236" y="339"/>
                  <a:pt x="234" y="342"/>
                  <a:pt x="234" y="346"/>
                </a:cubicBezTo>
                <a:cubicBezTo>
                  <a:pt x="234" y="350"/>
                  <a:pt x="235" y="354"/>
                  <a:pt x="239" y="357"/>
                </a:cubicBezTo>
                <a:cubicBezTo>
                  <a:pt x="242" y="360"/>
                  <a:pt x="245" y="361"/>
                  <a:pt x="248" y="362"/>
                </a:cubicBezTo>
                <a:cubicBezTo>
                  <a:pt x="248" y="362"/>
                  <a:pt x="248" y="362"/>
                  <a:pt x="248" y="362"/>
                </a:cubicBezTo>
                <a:cubicBezTo>
                  <a:pt x="252" y="362"/>
                  <a:pt x="256" y="360"/>
                  <a:pt x="258" y="358"/>
                </a:cubicBezTo>
                <a:cubicBezTo>
                  <a:pt x="260" y="357"/>
                  <a:pt x="261" y="354"/>
                  <a:pt x="261" y="352"/>
                </a:cubicBezTo>
                <a:cubicBezTo>
                  <a:pt x="261" y="349"/>
                  <a:pt x="261" y="347"/>
                  <a:pt x="260" y="345"/>
                </a:cubicBezTo>
                <a:cubicBezTo>
                  <a:pt x="258" y="343"/>
                  <a:pt x="256" y="342"/>
                  <a:pt x="255" y="342"/>
                </a:cubicBezTo>
                <a:cubicBezTo>
                  <a:pt x="253" y="342"/>
                  <a:pt x="251" y="343"/>
                  <a:pt x="250" y="343"/>
                </a:cubicBezTo>
                <a:cubicBezTo>
                  <a:pt x="249" y="345"/>
                  <a:pt x="248" y="346"/>
                  <a:pt x="248" y="347"/>
                </a:cubicBezTo>
                <a:cubicBezTo>
                  <a:pt x="248" y="348"/>
                  <a:pt x="248" y="349"/>
                  <a:pt x="249" y="350"/>
                </a:cubicBezTo>
                <a:cubicBezTo>
                  <a:pt x="250" y="351"/>
                  <a:pt x="251" y="352"/>
                  <a:pt x="252" y="352"/>
                </a:cubicBezTo>
                <a:cubicBezTo>
                  <a:pt x="251" y="353"/>
                  <a:pt x="249" y="354"/>
                  <a:pt x="248" y="353"/>
                </a:cubicBezTo>
                <a:cubicBezTo>
                  <a:pt x="247" y="353"/>
                  <a:pt x="246" y="353"/>
                  <a:pt x="246" y="352"/>
                </a:cubicBezTo>
                <a:cubicBezTo>
                  <a:pt x="245" y="352"/>
                  <a:pt x="244" y="352"/>
                  <a:pt x="244" y="352"/>
                </a:cubicBezTo>
                <a:cubicBezTo>
                  <a:pt x="242" y="349"/>
                  <a:pt x="241" y="347"/>
                  <a:pt x="241" y="344"/>
                </a:cubicBezTo>
                <a:cubicBezTo>
                  <a:pt x="242" y="340"/>
                  <a:pt x="244" y="337"/>
                  <a:pt x="246" y="335"/>
                </a:cubicBezTo>
                <a:cubicBezTo>
                  <a:pt x="247" y="333"/>
                  <a:pt x="249" y="332"/>
                  <a:pt x="250" y="331"/>
                </a:cubicBezTo>
                <a:cubicBezTo>
                  <a:pt x="251" y="331"/>
                  <a:pt x="252" y="330"/>
                  <a:pt x="252" y="330"/>
                </a:cubicBezTo>
                <a:cubicBezTo>
                  <a:pt x="261" y="328"/>
                  <a:pt x="270" y="327"/>
                  <a:pt x="278" y="327"/>
                </a:cubicBezTo>
                <a:cubicBezTo>
                  <a:pt x="311" y="327"/>
                  <a:pt x="340" y="343"/>
                  <a:pt x="360" y="365"/>
                </a:cubicBezTo>
                <a:cubicBezTo>
                  <a:pt x="379" y="388"/>
                  <a:pt x="391" y="418"/>
                  <a:pt x="391" y="448"/>
                </a:cubicBezTo>
                <a:cubicBezTo>
                  <a:pt x="391" y="459"/>
                  <a:pt x="389" y="470"/>
                  <a:pt x="386" y="480"/>
                </a:cubicBezTo>
                <a:cubicBezTo>
                  <a:pt x="383" y="491"/>
                  <a:pt x="377" y="502"/>
                  <a:pt x="370" y="511"/>
                </a:cubicBezTo>
                <a:cubicBezTo>
                  <a:pt x="353" y="516"/>
                  <a:pt x="335" y="521"/>
                  <a:pt x="318" y="527"/>
                </a:cubicBezTo>
                <a:cubicBezTo>
                  <a:pt x="312" y="518"/>
                  <a:pt x="303" y="510"/>
                  <a:pt x="293" y="505"/>
                </a:cubicBezTo>
                <a:cubicBezTo>
                  <a:pt x="314" y="492"/>
                  <a:pt x="321" y="478"/>
                  <a:pt x="321" y="466"/>
                </a:cubicBezTo>
                <a:cubicBezTo>
                  <a:pt x="321" y="447"/>
                  <a:pt x="306" y="433"/>
                  <a:pt x="306" y="433"/>
                </a:cubicBezTo>
                <a:cubicBezTo>
                  <a:pt x="305" y="434"/>
                  <a:pt x="305" y="434"/>
                  <a:pt x="305" y="434"/>
                </a:cubicBezTo>
                <a:cubicBezTo>
                  <a:pt x="305" y="434"/>
                  <a:pt x="306" y="435"/>
                  <a:pt x="307" y="436"/>
                </a:cubicBezTo>
                <a:cubicBezTo>
                  <a:pt x="312" y="441"/>
                  <a:pt x="320" y="452"/>
                  <a:pt x="320" y="466"/>
                </a:cubicBezTo>
                <a:cubicBezTo>
                  <a:pt x="320" y="478"/>
                  <a:pt x="314" y="491"/>
                  <a:pt x="292" y="504"/>
                </a:cubicBezTo>
                <a:cubicBezTo>
                  <a:pt x="283" y="500"/>
                  <a:pt x="274" y="498"/>
                  <a:pt x="264" y="498"/>
                </a:cubicBezTo>
                <a:cubicBezTo>
                  <a:pt x="242" y="498"/>
                  <a:pt x="219" y="510"/>
                  <a:pt x="202" y="526"/>
                </a:cubicBezTo>
                <a:cubicBezTo>
                  <a:pt x="203" y="526"/>
                  <a:pt x="203" y="526"/>
                  <a:pt x="203" y="526"/>
                </a:cubicBezTo>
                <a:cubicBezTo>
                  <a:pt x="219" y="510"/>
                  <a:pt x="242" y="499"/>
                  <a:pt x="264" y="499"/>
                </a:cubicBezTo>
                <a:cubicBezTo>
                  <a:pt x="273" y="499"/>
                  <a:pt x="283" y="501"/>
                  <a:pt x="291" y="505"/>
                </a:cubicBezTo>
                <a:cubicBezTo>
                  <a:pt x="285" y="509"/>
                  <a:pt x="276" y="513"/>
                  <a:pt x="267" y="516"/>
                </a:cubicBezTo>
                <a:cubicBezTo>
                  <a:pt x="234" y="528"/>
                  <a:pt x="215" y="551"/>
                  <a:pt x="202" y="577"/>
                </a:cubicBezTo>
                <a:cubicBezTo>
                  <a:pt x="197" y="586"/>
                  <a:pt x="194" y="595"/>
                  <a:pt x="191" y="604"/>
                </a:cubicBezTo>
                <a:cubicBezTo>
                  <a:pt x="182" y="583"/>
                  <a:pt x="169" y="563"/>
                  <a:pt x="154" y="546"/>
                </a:cubicBezTo>
                <a:cubicBezTo>
                  <a:pt x="132" y="521"/>
                  <a:pt x="106" y="501"/>
                  <a:pt x="78" y="483"/>
                </a:cubicBezTo>
                <a:cubicBezTo>
                  <a:pt x="79" y="482"/>
                  <a:pt x="79" y="482"/>
                  <a:pt x="79" y="482"/>
                </a:cubicBezTo>
                <a:cubicBezTo>
                  <a:pt x="83" y="475"/>
                  <a:pt x="75" y="468"/>
                  <a:pt x="66" y="468"/>
                </a:cubicBezTo>
                <a:cubicBezTo>
                  <a:pt x="63" y="468"/>
                  <a:pt x="57" y="469"/>
                  <a:pt x="53" y="473"/>
                </a:cubicBezTo>
                <a:cubicBezTo>
                  <a:pt x="53" y="473"/>
                  <a:pt x="63" y="472"/>
                  <a:pt x="68" y="479"/>
                </a:cubicBezTo>
                <a:cubicBezTo>
                  <a:pt x="68" y="479"/>
                  <a:pt x="67" y="482"/>
                  <a:pt x="61" y="481"/>
                </a:cubicBezTo>
                <a:cubicBezTo>
                  <a:pt x="61" y="481"/>
                  <a:pt x="70" y="494"/>
                  <a:pt x="78" y="483"/>
                </a:cubicBezTo>
                <a:cubicBezTo>
                  <a:pt x="105" y="501"/>
                  <a:pt x="131" y="522"/>
                  <a:pt x="152" y="547"/>
                </a:cubicBezTo>
                <a:cubicBezTo>
                  <a:pt x="168" y="565"/>
                  <a:pt x="181" y="586"/>
                  <a:pt x="188" y="608"/>
                </a:cubicBezTo>
                <a:cubicBezTo>
                  <a:pt x="183" y="613"/>
                  <a:pt x="178" y="618"/>
                  <a:pt x="173" y="623"/>
                </a:cubicBezTo>
                <a:cubicBezTo>
                  <a:pt x="172" y="602"/>
                  <a:pt x="166" y="583"/>
                  <a:pt x="154" y="567"/>
                </a:cubicBezTo>
                <a:cubicBezTo>
                  <a:pt x="139" y="548"/>
                  <a:pt x="115" y="535"/>
                  <a:pt x="80" y="530"/>
                </a:cubicBezTo>
                <a:cubicBezTo>
                  <a:pt x="80" y="531"/>
                  <a:pt x="80" y="531"/>
                  <a:pt x="80" y="531"/>
                </a:cubicBezTo>
                <a:cubicBezTo>
                  <a:pt x="115" y="536"/>
                  <a:pt x="139" y="549"/>
                  <a:pt x="153" y="567"/>
                </a:cubicBezTo>
                <a:cubicBezTo>
                  <a:pt x="166" y="583"/>
                  <a:pt x="171" y="603"/>
                  <a:pt x="173" y="624"/>
                </a:cubicBezTo>
                <a:cubicBezTo>
                  <a:pt x="171" y="626"/>
                  <a:pt x="169" y="629"/>
                  <a:pt x="167" y="631"/>
                </a:cubicBezTo>
                <a:cubicBezTo>
                  <a:pt x="160" y="609"/>
                  <a:pt x="143" y="590"/>
                  <a:pt x="111" y="577"/>
                </a:cubicBezTo>
                <a:cubicBezTo>
                  <a:pt x="113" y="573"/>
                  <a:pt x="108" y="569"/>
                  <a:pt x="102" y="569"/>
                </a:cubicBezTo>
                <a:cubicBezTo>
                  <a:pt x="100" y="569"/>
                  <a:pt x="96" y="569"/>
                  <a:pt x="93" y="572"/>
                </a:cubicBezTo>
                <a:cubicBezTo>
                  <a:pt x="93" y="572"/>
                  <a:pt x="100" y="571"/>
                  <a:pt x="103" y="576"/>
                </a:cubicBezTo>
                <a:cubicBezTo>
                  <a:pt x="103" y="576"/>
                  <a:pt x="103" y="578"/>
                  <a:pt x="99" y="577"/>
                </a:cubicBezTo>
                <a:cubicBezTo>
                  <a:pt x="99" y="577"/>
                  <a:pt x="105" y="587"/>
                  <a:pt x="111" y="578"/>
                </a:cubicBezTo>
                <a:cubicBezTo>
                  <a:pt x="111" y="578"/>
                  <a:pt x="111" y="578"/>
                  <a:pt x="111" y="578"/>
                </a:cubicBezTo>
                <a:cubicBezTo>
                  <a:pt x="143" y="591"/>
                  <a:pt x="159" y="610"/>
                  <a:pt x="166" y="631"/>
                </a:cubicBezTo>
                <a:cubicBezTo>
                  <a:pt x="162" y="636"/>
                  <a:pt x="158" y="641"/>
                  <a:pt x="154" y="646"/>
                </a:cubicBezTo>
                <a:cubicBezTo>
                  <a:pt x="139" y="665"/>
                  <a:pt x="125" y="685"/>
                  <a:pt x="114" y="706"/>
                </a:cubicBezTo>
                <a:cubicBezTo>
                  <a:pt x="114" y="704"/>
                  <a:pt x="114" y="702"/>
                  <a:pt x="114" y="701"/>
                </a:cubicBezTo>
                <a:cubicBezTo>
                  <a:pt x="114" y="693"/>
                  <a:pt x="114" y="685"/>
                  <a:pt x="113" y="677"/>
                </a:cubicBezTo>
                <a:cubicBezTo>
                  <a:pt x="123" y="664"/>
                  <a:pt x="132" y="648"/>
                  <a:pt x="129" y="630"/>
                </a:cubicBezTo>
                <a:cubicBezTo>
                  <a:pt x="127" y="611"/>
                  <a:pt x="113" y="595"/>
                  <a:pt x="95" y="588"/>
                </a:cubicBezTo>
                <a:cubicBezTo>
                  <a:pt x="78" y="581"/>
                  <a:pt x="56" y="585"/>
                  <a:pt x="45" y="601"/>
                </a:cubicBezTo>
                <a:cubicBezTo>
                  <a:pt x="45" y="601"/>
                  <a:pt x="45" y="601"/>
                  <a:pt x="45" y="601"/>
                </a:cubicBezTo>
                <a:cubicBezTo>
                  <a:pt x="43" y="600"/>
                  <a:pt x="43" y="600"/>
                  <a:pt x="43" y="600"/>
                </a:cubicBezTo>
                <a:cubicBezTo>
                  <a:pt x="43" y="600"/>
                  <a:pt x="43" y="600"/>
                  <a:pt x="43" y="600"/>
                </a:cubicBezTo>
                <a:cubicBezTo>
                  <a:pt x="40" y="607"/>
                  <a:pt x="32" y="613"/>
                  <a:pt x="23" y="613"/>
                </a:cubicBezTo>
                <a:cubicBezTo>
                  <a:pt x="21" y="613"/>
                  <a:pt x="18" y="612"/>
                  <a:pt x="15" y="611"/>
                </a:cubicBezTo>
                <a:cubicBezTo>
                  <a:pt x="9" y="607"/>
                  <a:pt x="5" y="601"/>
                  <a:pt x="5" y="595"/>
                </a:cubicBezTo>
                <a:cubicBezTo>
                  <a:pt x="5" y="592"/>
                  <a:pt x="6" y="589"/>
                  <a:pt x="8" y="587"/>
                </a:cubicBezTo>
                <a:cubicBezTo>
                  <a:pt x="10" y="582"/>
                  <a:pt x="15" y="579"/>
                  <a:pt x="20" y="579"/>
                </a:cubicBezTo>
                <a:cubicBezTo>
                  <a:pt x="22" y="579"/>
                  <a:pt x="24" y="580"/>
                  <a:pt x="27" y="581"/>
                </a:cubicBezTo>
                <a:cubicBezTo>
                  <a:pt x="30" y="583"/>
                  <a:pt x="32" y="587"/>
                  <a:pt x="32" y="591"/>
                </a:cubicBezTo>
                <a:cubicBezTo>
                  <a:pt x="32" y="592"/>
                  <a:pt x="32" y="594"/>
                  <a:pt x="31" y="596"/>
                </a:cubicBezTo>
                <a:cubicBezTo>
                  <a:pt x="30" y="599"/>
                  <a:pt x="27" y="600"/>
                  <a:pt x="23" y="600"/>
                </a:cubicBezTo>
                <a:cubicBezTo>
                  <a:pt x="22" y="600"/>
                  <a:pt x="21" y="600"/>
                  <a:pt x="19" y="599"/>
                </a:cubicBezTo>
                <a:cubicBezTo>
                  <a:pt x="17" y="598"/>
                  <a:pt x="16" y="596"/>
                  <a:pt x="16" y="593"/>
                </a:cubicBezTo>
                <a:cubicBezTo>
                  <a:pt x="16" y="592"/>
                  <a:pt x="16" y="591"/>
                  <a:pt x="17" y="590"/>
                </a:cubicBezTo>
                <a:cubicBezTo>
                  <a:pt x="15" y="589"/>
                  <a:pt x="15" y="589"/>
                  <a:pt x="15" y="589"/>
                </a:cubicBezTo>
                <a:cubicBezTo>
                  <a:pt x="14" y="591"/>
                  <a:pt x="14" y="592"/>
                  <a:pt x="14" y="593"/>
                </a:cubicBezTo>
                <a:cubicBezTo>
                  <a:pt x="14" y="596"/>
                  <a:pt x="16" y="599"/>
                  <a:pt x="19" y="601"/>
                </a:cubicBezTo>
                <a:cubicBezTo>
                  <a:pt x="20" y="602"/>
                  <a:pt x="22" y="602"/>
                  <a:pt x="23" y="602"/>
                </a:cubicBezTo>
                <a:cubicBezTo>
                  <a:pt x="27" y="602"/>
                  <a:pt x="31" y="600"/>
                  <a:pt x="33" y="597"/>
                </a:cubicBezTo>
                <a:cubicBezTo>
                  <a:pt x="34" y="595"/>
                  <a:pt x="34" y="593"/>
                  <a:pt x="34" y="591"/>
                </a:cubicBezTo>
                <a:cubicBezTo>
                  <a:pt x="34" y="586"/>
                  <a:pt x="32" y="582"/>
                  <a:pt x="27" y="579"/>
                </a:cubicBezTo>
                <a:cubicBezTo>
                  <a:pt x="25" y="578"/>
                  <a:pt x="22" y="577"/>
                  <a:pt x="20" y="577"/>
                </a:cubicBezTo>
                <a:cubicBezTo>
                  <a:pt x="14" y="577"/>
                  <a:pt x="9" y="580"/>
                  <a:pt x="6" y="586"/>
                </a:cubicBezTo>
                <a:cubicBezTo>
                  <a:pt x="4" y="589"/>
                  <a:pt x="4" y="592"/>
                  <a:pt x="4" y="595"/>
                </a:cubicBezTo>
                <a:cubicBezTo>
                  <a:pt x="4" y="602"/>
                  <a:pt x="7" y="609"/>
                  <a:pt x="14" y="612"/>
                </a:cubicBezTo>
                <a:cubicBezTo>
                  <a:pt x="17" y="614"/>
                  <a:pt x="20" y="615"/>
                  <a:pt x="23" y="615"/>
                </a:cubicBezTo>
                <a:cubicBezTo>
                  <a:pt x="31" y="614"/>
                  <a:pt x="38" y="610"/>
                  <a:pt x="43" y="605"/>
                </a:cubicBezTo>
                <a:cubicBezTo>
                  <a:pt x="35" y="620"/>
                  <a:pt x="42" y="641"/>
                  <a:pt x="59" y="647"/>
                </a:cubicBezTo>
                <a:cubicBezTo>
                  <a:pt x="59" y="647"/>
                  <a:pt x="59" y="647"/>
                  <a:pt x="59" y="647"/>
                </a:cubicBezTo>
                <a:cubicBezTo>
                  <a:pt x="59" y="647"/>
                  <a:pt x="60" y="647"/>
                  <a:pt x="61" y="647"/>
                </a:cubicBezTo>
                <a:cubicBezTo>
                  <a:pt x="76" y="651"/>
                  <a:pt x="90" y="637"/>
                  <a:pt x="90" y="623"/>
                </a:cubicBezTo>
                <a:cubicBezTo>
                  <a:pt x="95" y="629"/>
                  <a:pt x="98" y="635"/>
                  <a:pt x="102" y="642"/>
                </a:cubicBezTo>
                <a:cubicBezTo>
                  <a:pt x="100" y="642"/>
                  <a:pt x="99" y="643"/>
                  <a:pt x="98" y="643"/>
                </a:cubicBezTo>
                <a:cubicBezTo>
                  <a:pt x="96" y="644"/>
                  <a:pt x="95" y="647"/>
                  <a:pt x="95" y="648"/>
                </a:cubicBezTo>
                <a:cubicBezTo>
                  <a:pt x="95" y="650"/>
                  <a:pt x="95" y="651"/>
                  <a:pt x="97" y="652"/>
                </a:cubicBezTo>
                <a:cubicBezTo>
                  <a:pt x="97" y="652"/>
                  <a:pt x="98" y="652"/>
                  <a:pt x="99" y="652"/>
                </a:cubicBezTo>
                <a:cubicBezTo>
                  <a:pt x="101" y="652"/>
                  <a:pt x="102" y="652"/>
                  <a:pt x="103" y="651"/>
                </a:cubicBezTo>
                <a:cubicBezTo>
                  <a:pt x="103" y="651"/>
                  <a:pt x="104" y="651"/>
                  <a:pt x="105" y="650"/>
                </a:cubicBezTo>
                <a:cubicBezTo>
                  <a:pt x="108" y="657"/>
                  <a:pt x="109" y="664"/>
                  <a:pt x="111" y="671"/>
                </a:cubicBezTo>
                <a:cubicBezTo>
                  <a:pt x="109" y="674"/>
                  <a:pt x="108" y="676"/>
                  <a:pt x="107" y="678"/>
                </a:cubicBezTo>
                <a:cubicBezTo>
                  <a:pt x="106" y="679"/>
                  <a:pt x="106" y="679"/>
                  <a:pt x="106" y="680"/>
                </a:cubicBezTo>
                <a:cubicBezTo>
                  <a:pt x="106" y="679"/>
                  <a:pt x="106" y="678"/>
                  <a:pt x="106" y="677"/>
                </a:cubicBezTo>
                <a:cubicBezTo>
                  <a:pt x="106" y="676"/>
                  <a:pt x="106" y="676"/>
                  <a:pt x="106" y="675"/>
                </a:cubicBezTo>
                <a:cubicBezTo>
                  <a:pt x="106" y="674"/>
                  <a:pt x="106" y="672"/>
                  <a:pt x="105" y="671"/>
                </a:cubicBezTo>
                <a:cubicBezTo>
                  <a:pt x="105" y="671"/>
                  <a:pt x="105" y="671"/>
                  <a:pt x="105" y="671"/>
                </a:cubicBezTo>
                <a:cubicBezTo>
                  <a:pt x="105" y="671"/>
                  <a:pt x="105" y="671"/>
                  <a:pt x="105" y="671"/>
                </a:cubicBezTo>
                <a:cubicBezTo>
                  <a:pt x="105" y="671"/>
                  <a:pt x="105" y="671"/>
                  <a:pt x="105" y="671"/>
                </a:cubicBezTo>
                <a:cubicBezTo>
                  <a:pt x="104" y="669"/>
                  <a:pt x="103" y="667"/>
                  <a:pt x="101" y="666"/>
                </a:cubicBezTo>
                <a:cubicBezTo>
                  <a:pt x="101" y="666"/>
                  <a:pt x="101" y="666"/>
                  <a:pt x="101" y="666"/>
                </a:cubicBezTo>
                <a:cubicBezTo>
                  <a:pt x="101" y="666"/>
                  <a:pt x="101" y="666"/>
                  <a:pt x="101" y="666"/>
                </a:cubicBezTo>
                <a:cubicBezTo>
                  <a:pt x="101" y="666"/>
                  <a:pt x="101" y="666"/>
                  <a:pt x="101" y="666"/>
                </a:cubicBezTo>
                <a:cubicBezTo>
                  <a:pt x="100" y="666"/>
                  <a:pt x="99" y="666"/>
                  <a:pt x="98" y="666"/>
                </a:cubicBezTo>
                <a:cubicBezTo>
                  <a:pt x="97" y="666"/>
                  <a:pt x="96" y="666"/>
                  <a:pt x="95" y="666"/>
                </a:cubicBezTo>
                <a:cubicBezTo>
                  <a:pt x="94" y="666"/>
                  <a:pt x="94" y="667"/>
                  <a:pt x="94" y="667"/>
                </a:cubicBezTo>
                <a:cubicBezTo>
                  <a:pt x="93" y="667"/>
                  <a:pt x="93" y="667"/>
                  <a:pt x="93" y="667"/>
                </a:cubicBezTo>
                <a:cubicBezTo>
                  <a:pt x="93" y="667"/>
                  <a:pt x="93" y="667"/>
                  <a:pt x="93" y="667"/>
                </a:cubicBezTo>
                <a:cubicBezTo>
                  <a:pt x="93" y="667"/>
                  <a:pt x="93" y="667"/>
                  <a:pt x="93" y="667"/>
                </a:cubicBezTo>
                <a:cubicBezTo>
                  <a:pt x="93" y="667"/>
                  <a:pt x="93" y="667"/>
                  <a:pt x="93" y="667"/>
                </a:cubicBezTo>
                <a:cubicBezTo>
                  <a:pt x="92" y="668"/>
                  <a:pt x="92" y="669"/>
                  <a:pt x="92" y="670"/>
                </a:cubicBezTo>
                <a:cubicBezTo>
                  <a:pt x="92" y="671"/>
                  <a:pt x="92" y="672"/>
                  <a:pt x="93" y="672"/>
                </a:cubicBezTo>
                <a:cubicBezTo>
                  <a:pt x="93" y="672"/>
                  <a:pt x="93" y="672"/>
                  <a:pt x="93" y="672"/>
                </a:cubicBezTo>
                <a:cubicBezTo>
                  <a:pt x="93" y="672"/>
                  <a:pt x="93" y="672"/>
                  <a:pt x="93" y="672"/>
                </a:cubicBezTo>
                <a:cubicBezTo>
                  <a:pt x="93" y="672"/>
                  <a:pt x="93" y="672"/>
                  <a:pt x="93" y="672"/>
                </a:cubicBezTo>
                <a:cubicBezTo>
                  <a:pt x="93" y="672"/>
                  <a:pt x="93" y="672"/>
                  <a:pt x="93" y="672"/>
                </a:cubicBezTo>
                <a:cubicBezTo>
                  <a:pt x="93" y="672"/>
                  <a:pt x="94" y="673"/>
                  <a:pt x="94" y="673"/>
                </a:cubicBezTo>
                <a:cubicBezTo>
                  <a:pt x="95" y="673"/>
                  <a:pt x="96" y="672"/>
                  <a:pt x="97" y="672"/>
                </a:cubicBezTo>
                <a:cubicBezTo>
                  <a:pt x="97" y="672"/>
                  <a:pt x="97" y="672"/>
                  <a:pt x="97" y="672"/>
                </a:cubicBezTo>
                <a:cubicBezTo>
                  <a:pt x="97" y="671"/>
                  <a:pt x="97" y="671"/>
                  <a:pt x="97" y="671"/>
                </a:cubicBezTo>
                <a:cubicBezTo>
                  <a:pt x="97" y="671"/>
                  <a:pt x="97" y="671"/>
                  <a:pt x="98" y="671"/>
                </a:cubicBezTo>
                <a:cubicBezTo>
                  <a:pt x="99" y="671"/>
                  <a:pt x="99" y="671"/>
                  <a:pt x="99" y="671"/>
                </a:cubicBezTo>
                <a:cubicBezTo>
                  <a:pt x="99" y="671"/>
                  <a:pt x="99" y="671"/>
                  <a:pt x="99" y="671"/>
                </a:cubicBezTo>
                <a:cubicBezTo>
                  <a:pt x="99" y="671"/>
                  <a:pt x="99" y="671"/>
                  <a:pt x="99" y="671"/>
                </a:cubicBezTo>
                <a:cubicBezTo>
                  <a:pt x="100" y="671"/>
                  <a:pt x="101" y="672"/>
                  <a:pt x="102" y="673"/>
                </a:cubicBezTo>
                <a:cubicBezTo>
                  <a:pt x="102" y="674"/>
                  <a:pt x="103" y="675"/>
                  <a:pt x="103" y="677"/>
                </a:cubicBezTo>
                <a:cubicBezTo>
                  <a:pt x="103" y="680"/>
                  <a:pt x="102" y="683"/>
                  <a:pt x="100" y="685"/>
                </a:cubicBezTo>
                <a:cubicBezTo>
                  <a:pt x="100" y="686"/>
                  <a:pt x="99" y="687"/>
                  <a:pt x="99" y="688"/>
                </a:cubicBezTo>
                <a:cubicBezTo>
                  <a:pt x="99" y="688"/>
                  <a:pt x="99" y="688"/>
                  <a:pt x="98" y="688"/>
                </a:cubicBezTo>
                <a:cubicBezTo>
                  <a:pt x="98" y="689"/>
                  <a:pt x="98" y="689"/>
                  <a:pt x="98" y="689"/>
                </a:cubicBezTo>
                <a:cubicBezTo>
                  <a:pt x="98" y="689"/>
                  <a:pt x="98" y="689"/>
                  <a:pt x="98" y="689"/>
                </a:cubicBezTo>
                <a:cubicBezTo>
                  <a:pt x="98" y="689"/>
                  <a:pt x="98" y="689"/>
                  <a:pt x="98" y="689"/>
                </a:cubicBezTo>
                <a:cubicBezTo>
                  <a:pt x="98" y="689"/>
                  <a:pt x="98" y="689"/>
                  <a:pt x="98" y="689"/>
                </a:cubicBezTo>
                <a:cubicBezTo>
                  <a:pt x="97" y="691"/>
                  <a:pt x="96" y="692"/>
                  <a:pt x="94" y="693"/>
                </a:cubicBezTo>
                <a:cubicBezTo>
                  <a:pt x="95" y="692"/>
                  <a:pt x="95" y="691"/>
                  <a:pt x="95" y="690"/>
                </a:cubicBezTo>
                <a:cubicBezTo>
                  <a:pt x="95" y="690"/>
                  <a:pt x="95" y="690"/>
                  <a:pt x="95" y="689"/>
                </a:cubicBezTo>
                <a:cubicBezTo>
                  <a:pt x="95" y="688"/>
                  <a:pt x="95" y="688"/>
                  <a:pt x="95" y="687"/>
                </a:cubicBezTo>
                <a:cubicBezTo>
                  <a:pt x="95" y="687"/>
                  <a:pt x="95" y="687"/>
                  <a:pt x="95" y="687"/>
                </a:cubicBezTo>
                <a:cubicBezTo>
                  <a:pt x="95" y="687"/>
                  <a:pt x="95" y="687"/>
                  <a:pt x="95" y="687"/>
                </a:cubicBezTo>
                <a:cubicBezTo>
                  <a:pt x="95" y="687"/>
                  <a:pt x="95" y="687"/>
                  <a:pt x="95" y="687"/>
                </a:cubicBezTo>
                <a:cubicBezTo>
                  <a:pt x="94" y="685"/>
                  <a:pt x="93" y="684"/>
                  <a:pt x="92" y="684"/>
                </a:cubicBezTo>
                <a:cubicBezTo>
                  <a:pt x="92" y="684"/>
                  <a:pt x="92" y="684"/>
                  <a:pt x="92" y="684"/>
                </a:cubicBezTo>
                <a:cubicBezTo>
                  <a:pt x="92" y="684"/>
                  <a:pt x="92" y="684"/>
                  <a:pt x="92" y="684"/>
                </a:cubicBezTo>
                <a:cubicBezTo>
                  <a:pt x="92" y="684"/>
                  <a:pt x="91" y="684"/>
                  <a:pt x="90" y="684"/>
                </a:cubicBezTo>
                <a:cubicBezTo>
                  <a:pt x="90" y="684"/>
                  <a:pt x="89" y="684"/>
                  <a:pt x="89" y="684"/>
                </a:cubicBezTo>
                <a:cubicBezTo>
                  <a:pt x="88" y="684"/>
                  <a:pt x="88" y="684"/>
                  <a:pt x="88" y="684"/>
                </a:cubicBezTo>
                <a:cubicBezTo>
                  <a:pt x="88" y="684"/>
                  <a:pt x="88" y="684"/>
                  <a:pt x="88" y="684"/>
                </a:cubicBezTo>
                <a:cubicBezTo>
                  <a:pt x="88" y="684"/>
                  <a:pt x="88" y="684"/>
                  <a:pt x="88" y="684"/>
                </a:cubicBezTo>
                <a:cubicBezTo>
                  <a:pt x="88" y="684"/>
                  <a:pt x="88" y="684"/>
                  <a:pt x="88" y="684"/>
                </a:cubicBezTo>
                <a:cubicBezTo>
                  <a:pt x="88" y="684"/>
                  <a:pt x="88" y="684"/>
                  <a:pt x="88" y="684"/>
                </a:cubicBezTo>
                <a:cubicBezTo>
                  <a:pt x="88" y="685"/>
                  <a:pt x="88" y="685"/>
                  <a:pt x="88" y="685"/>
                </a:cubicBezTo>
                <a:cubicBezTo>
                  <a:pt x="87" y="685"/>
                  <a:pt x="87" y="686"/>
                  <a:pt x="87" y="686"/>
                </a:cubicBezTo>
                <a:cubicBezTo>
                  <a:pt x="87" y="687"/>
                  <a:pt x="87" y="688"/>
                  <a:pt x="88" y="688"/>
                </a:cubicBezTo>
                <a:cubicBezTo>
                  <a:pt x="88" y="688"/>
                  <a:pt x="88" y="688"/>
                  <a:pt x="88" y="688"/>
                </a:cubicBezTo>
                <a:cubicBezTo>
                  <a:pt x="88" y="688"/>
                  <a:pt x="88" y="688"/>
                  <a:pt x="88" y="688"/>
                </a:cubicBezTo>
                <a:cubicBezTo>
                  <a:pt x="88" y="688"/>
                  <a:pt x="88" y="688"/>
                  <a:pt x="88" y="688"/>
                </a:cubicBezTo>
                <a:cubicBezTo>
                  <a:pt x="88" y="688"/>
                  <a:pt x="88" y="688"/>
                  <a:pt x="88" y="688"/>
                </a:cubicBezTo>
                <a:cubicBezTo>
                  <a:pt x="88" y="688"/>
                  <a:pt x="88" y="688"/>
                  <a:pt x="88" y="688"/>
                </a:cubicBezTo>
                <a:cubicBezTo>
                  <a:pt x="89" y="688"/>
                  <a:pt x="90" y="688"/>
                  <a:pt x="90" y="687"/>
                </a:cubicBezTo>
                <a:cubicBezTo>
                  <a:pt x="90" y="687"/>
                  <a:pt x="90" y="687"/>
                  <a:pt x="90" y="687"/>
                </a:cubicBezTo>
                <a:cubicBezTo>
                  <a:pt x="90" y="687"/>
                  <a:pt x="90" y="687"/>
                  <a:pt x="90" y="687"/>
                </a:cubicBezTo>
                <a:cubicBezTo>
                  <a:pt x="90" y="687"/>
                  <a:pt x="90" y="687"/>
                  <a:pt x="91" y="687"/>
                </a:cubicBezTo>
                <a:cubicBezTo>
                  <a:pt x="91" y="687"/>
                  <a:pt x="91" y="687"/>
                  <a:pt x="91" y="687"/>
                </a:cubicBezTo>
                <a:cubicBezTo>
                  <a:pt x="91" y="687"/>
                  <a:pt x="91" y="687"/>
                  <a:pt x="91" y="687"/>
                </a:cubicBezTo>
                <a:cubicBezTo>
                  <a:pt x="91" y="687"/>
                  <a:pt x="91" y="687"/>
                  <a:pt x="91" y="687"/>
                </a:cubicBezTo>
                <a:cubicBezTo>
                  <a:pt x="91" y="687"/>
                  <a:pt x="92" y="688"/>
                  <a:pt x="92" y="688"/>
                </a:cubicBezTo>
                <a:cubicBezTo>
                  <a:pt x="92" y="689"/>
                  <a:pt x="93" y="689"/>
                  <a:pt x="93" y="690"/>
                </a:cubicBezTo>
                <a:cubicBezTo>
                  <a:pt x="93" y="692"/>
                  <a:pt x="92" y="693"/>
                  <a:pt x="91" y="695"/>
                </a:cubicBezTo>
                <a:cubicBezTo>
                  <a:pt x="91" y="695"/>
                  <a:pt x="91" y="696"/>
                  <a:pt x="91" y="696"/>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8"/>
                  <a:pt x="90" y="698"/>
                  <a:pt x="90" y="698"/>
                </a:cubicBezTo>
                <a:cubicBezTo>
                  <a:pt x="87" y="701"/>
                  <a:pt x="83" y="705"/>
                  <a:pt x="80" y="708"/>
                </a:cubicBezTo>
                <a:cubicBezTo>
                  <a:pt x="69" y="698"/>
                  <a:pt x="55" y="691"/>
                  <a:pt x="42" y="690"/>
                </a:cubicBezTo>
                <a:cubicBezTo>
                  <a:pt x="43" y="685"/>
                  <a:pt x="46" y="680"/>
                  <a:pt x="48" y="677"/>
                </a:cubicBezTo>
                <a:cubicBezTo>
                  <a:pt x="50" y="675"/>
                  <a:pt x="52" y="673"/>
                  <a:pt x="54" y="672"/>
                </a:cubicBezTo>
                <a:cubicBezTo>
                  <a:pt x="55" y="671"/>
                  <a:pt x="56" y="670"/>
                  <a:pt x="56" y="670"/>
                </a:cubicBezTo>
                <a:cubicBezTo>
                  <a:pt x="56" y="670"/>
                  <a:pt x="56" y="670"/>
                  <a:pt x="56" y="670"/>
                </a:cubicBezTo>
                <a:cubicBezTo>
                  <a:pt x="56" y="670"/>
                  <a:pt x="44" y="678"/>
                  <a:pt x="41" y="690"/>
                </a:cubicBezTo>
                <a:cubicBezTo>
                  <a:pt x="38" y="689"/>
                  <a:pt x="36" y="689"/>
                  <a:pt x="34" y="689"/>
                </a:cubicBezTo>
                <a:cubicBezTo>
                  <a:pt x="28" y="689"/>
                  <a:pt x="22" y="690"/>
                  <a:pt x="17" y="692"/>
                </a:cubicBezTo>
                <a:cubicBezTo>
                  <a:pt x="12" y="693"/>
                  <a:pt x="9" y="696"/>
                  <a:pt x="7" y="697"/>
                </a:cubicBezTo>
                <a:cubicBezTo>
                  <a:pt x="6" y="699"/>
                  <a:pt x="5" y="701"/>
                  <a:pt x="5" y="703"/>
                </a:cubicBezTo>
                <a:cubicBezTo>
                  <a:pt x="5" y="706"/>
                  <a:pt x="6" y="709"/>
                  <a:pt x="8" y="712"/>
                </a:cubicBezTo>
                <a:cubicBezTo>
                  <a:pt x="11" y="714"/>
                  <a:pt x="13" y="715"/>
                  <a:pt x="15" y="715"/>
                </a:cubicBezTo>
                <a:cubicBezTo>
                  <a:pt x="15" y="715"/>
                  <a:pt x="15" y="715"/>
                  <a:pt x="15" y="715"/>
                </a:cubicBezTo>
                <a:cubicBezTo>
                  <a:pt x="18" y="715"/>
                  <a:pt x="21" y="714"/>
                  <a:pt x="22" y="713"/>
                </a:cubicBezTo>
                <a:cubicBezTo>
                  <a:pt x="24" y="711"/>
                  <a:pt x="25" y="710"/>
                  <a:pt x="25" y="708"/>
                </a:cubicBezTo>
                <a:cubicBezTo>
                  <a:pt x="25" y="706"/>
                  <a:pt x="25" y="704"/>
                  <a:pt x="24" y="703"/>
                </a:cubicBezTo>
                <a:cubicBezTo>
                  <a:pt x="23" y="702"/>
                  <a:pt x="21" y="701"/>
                  <a:pt x="20" y="701"/>
                </a:cubicBezTo>
                <a:cubicBezTo>
                  <a:pt x="19" y="701"/>
                  <a:pt x="18" y="701"/>
                  <a:pt x="17" y="702"/>
                </a:cubicBezTo>
                <a:cubicBezTo>
                  <a:pt x="16" y="703"/>
                  <a:pt x="16" y="703"/>
                  <a:pt x="15" y="704"/>
                </a:cubicBezTo>
                <a:cubicBezTo>
                  <a:pt x="15" y="705"/>
                  <a:pt x="16" y="706"/>
                  <a:pt x="16" y="706"/>
                </a:cubicBezTo>
                <a:cubicBezTo>
                  <a:pt x="16" y="708"/>
                  <a:pt x="17" y="708"/>
                  <a:pt x="18" y="708"/>
                </a:cubicBezTo>
                <a:cubicBezTo>
                  <a:pt x="17" y="709"/>
                  <a:pt x="16" y="709"/>
                  <a:pt x="16" y="709"/>
                </a:cubicBezTo>
                <a:cubicBezTo>
                  <a:pt x="15" y="709"/>
                  <a:pt x="14" y="709"/>
                  <a:pt x="14" y="708"/>
                </a:cubicBezTo>
                <a:cubicBezTo>
                  <a:pt x="13" y="708"/>
                  <a:pt x="13" y="708"/>
                  <a:pt x="13" y="708"/>
                </a:cubicBezTo>
                <a:cubicBezTo>
                  <a:pt x="11" y="706"/>
                  <a:pt x="10" y="704"/>
                  <a:pt x="10" y="702"/>
                </a:cubicBezTo>
                <a:cubicBezTo>
                  <a:pt x="11" y="700"/>
                  <a:pt x="12" y="697"/>
                  <a:pt x="13" y="695"/>
                </a:cubicBezTo>
                <a:cubicBezTo>
                  <a:pt x="15" y="694"/>
                  <a:pt x="16" y="693"/>
                  <a:pt x="17" y="693"/>
                </a:cubicBezTo>
                <a:cubicBezTo>
                  <a:pt x="18" y="692"/>
                  <a:pt x="18" y="692"/>
                  <a:pt x="18" y="692"/>
                </a:cubicBezTo>
                <a:cubicBezTo>
                  <a:pt x="23" y="691"/>
                  <a:pt x="28" y="690"/>
                  <a:pt x="34" y="690"/>
                </a:cubicBezTo>
                <a:cubicBezTo>
                  <a:pt x="36" y="690"/>
                  <a:pt x="38" y="690"/>
                  <a:pt x="41" y="690"/>
                </a:cubicBezTo>
                <a:cubicBezTo>
                  <a:pt x="40" y="692"/>
                  <a:pt x="40" y="693"/>
                  <a:pt x="40" y="694"/>
                </a:cubicBezTo>
                <a:cubicBezTo>
                  <a:pt x="40" y="700"/>
                  <a:pt x="43" y="707"/>
                  <a:pt x="50" y="714"/>
                </a:cubicBezTo>
                <a:cubicBezTo>
                  <a:pt x="56" y="720"/>
                  <a:pt x="61" y="725"/>
                  <a:pt x="65" y="730"/>
                </a:cubicBezTo>
                <a:cubicBezTo>
                  <a:pt x="62" y="738"/>
                  <a:pt x="59" y="746"/>
                  <a:pt x="58" y="755"/>
                </a:cubicBezTo>
                <a:cubicBezTo>
                  <a:pt x="49" y="752"/>
                  <a:pt x="38" y="753"/>
                  <a:pt x="29" y="756"/>
                </a:cubicBezTo>
                <a:cubicBezTo>
                  <a:pt x="27" y="753"/>
                  <a:pt x="22" y="753"/>
                  <a:pt x="17" y="755"/>
                </a:cubicBezTo>
                <a:cubicBezTo>
                  <a:pt x="16" y="756"/>
                  <a:pt x="13" y="759"/>
                  <a:pt x="12" y="762"/>
                </a:cubicBezTo>
                <a:cubicBezTo>
                  <a:pt x="12" y="762"/>
                  <a:pt x="17" y="758"/>
                  <a:pt x="23" y="761"/>
                </a:cubicBezTo>
                <a:cubicBezTo>
                  <a:pt x="23" y="761"/>
                  <a:pt x="23" y="762"/>
                  <a:pt x="19" y="764"/>
                </a:cubicBezTo>
                <a:cubicBezTo>
                  <a:pt x="19" y="764"/>
                  <a:pt x="30" y="769"/>
                  <a:pt x="30" y="758"/>
                </a:cubicBezTo>
                <a:cubicBezTo>
                  <a:pt x="30" y="757"/>
                  <a:pt x="30" y="757"/>
                  <a:pt x="29" y="756"/>
                </a:cubicBezTo>
                <a:cubicBezTo>
                  <a:pt x="39" y="754"/>
                  <a:pt x="49" y="754"/>
                  <a:pt x="58" y="758"/>
                </a:cubicBezTo>
                <a:cubicBezTo>
                  <a:pt x="58" y="763"/>
                  <a:pt x="58" y="768"/>
                  <a:pt x="59" y="774"/>
                </a:cubicBezTo>
                <a:cubicBezTo>
                  <a:pt x="59" y="775"/>
                  <a:pt x="60" y="777"/>
                  <a:pt x="60" y="779"/>
                </a:cubicBezTo>
                <a:cubicBezTo>
                  <a:pt x="55" y="777"/>
                  <a:pt x="50" y="776"/>
                  <a:pt x="44" y="776"/>
                </a:cubicBezTo>
                <a:cubicBezTo>
                  <a:pt x="41" y="776"/>
                  <a:pt x="37" y="776"/>
                  <a:pt x="34" y="777"/>
                </a:cubicBezTo>
                <a:cubicBezTo>
                  <a:pt x="34" y="777"/>
                  <a:pt x="34" y="777"/>
                  <a:pt x="34" y="777"/>
                </a:cubicBezTo>
                <a:cubicBezTo>
                  <a:pt x="37" y="777"/>
                  <a:pt x="41" y="776"/>
                  <a:pt x="44" y="776"/>
                </a:cubicBezTo>
                <a:cubicBezTo>
                  <a:pt x="50" y="776"/>
                  <a:pt x="56" y="777"/>
                  <a:pt x="61" y="779"/>
                </a:cubicBezTo>
                <a:cubicBezTo>
                  <a:pt x="63" y="787"/>
                  <a:pt x="68" y="795"/>
                  <a:pt x="73" y="801"/>
                </a:cubicBezTo>
                <a:cubicBezTo>
                  <a:pt x="79" y="801"/>
                  <a:pt x="79" y="801"/>
                  <a:pt x="79" y="801"/>
                </a:cubicBezTo>
                <a:cubicBezTo>
                  <a:pt x="78" y="800"/>
                  <a:pt x="77" y="799"/>
                  <a:pt x="76" y="798"/>
                </a:cubicBezTo>
                <a:cubicBezTo>
                  <a:pt x="77" y="796"/>
                  <a:pt x="78" y="795"/>
                  <a:pt x="79" y="793"/>
                </a:cubicBezTo>
                <a:cubicBezTo>
                  <a:pt x="79" y="795"/>
                  <a:pt x="80" y="797"/>
                  <a:pt x="80" y="799"/>
                </a:cubicBezTo>
                <a:cubicBezTo>
                  <a:pt x="80" y="800"/>
                  <a:pt x="80" y="800"/>
                  <a:pt x="79" y="801"/>
                </a:cubicBezTo>
                <a:cubicBezTo>
                  <a:pt x="80" y="801"/>
                  <a:pt x="80" y="801"/>
                  <a:pt x="80" y="801"/>
                </a:cubicBezTo>
                <a:cubicBezTo>
                  <a:pt x="80" y="801"/>
                  <a:pt x="80" y="801"/>
                  <a:pt x="80" y="801"/>
                </a:cubicBezTo>
                <a:cubicBezTo>
                  <a:pt x="80" y="801"/>
                  <a:pt x="80" y="801"/>
                  <a:pt x="80" y="801"/>
                </a:cubicBezTo>
                <a:cubicBezTo>
                  <a:pt x="90" y="801"/>
                  <a:pt x="90" y="801"/>
                  <a:pt x="90" y="801"/>
                </a:cubicBezTo>
                <a:cubicBezTo>
                  <a:pt x="90" y="794"/>
                  <a:pt x="91" y="788"/>
                  <a:pt x="92" y="782"/>
                </a:cubicBezTo>
                <a:cubicBezTo>
                  <a:pt x="94" y="779"/>
                  <a:pt x="95" y="776"/>
                  <a:pt x="97" y="773"/>
                </a:cubicBezTo>
                <a:cubicBezTo>
                  <a:pt x="95" y="783"/>
                  <a:pt x="94" y="792"/>
                  <a:pt x="93" y="801"/>
                </a:cubicBezTo>
                <a:cubicBezTo>
                  <a:pt x="117" y="801"/>
                  <a:pt x="117" y="801"/>
                  <a:pt x="117" y="801"/>
                </a:cubicBezTo>
                <a:cubicBezTo>
                  <a:pt x="120" y="799"/>
                  <a:pt x="123" y="796"/>
                  <a:pt x="126" y="794"/>
                </a:cubicBezTo>
                <a:cubicBezTo>
                  <a:pt x="125" y="796"/>
                  <a:pt x="123" y="799"/>
                  <a:pt x="122" y="801"/>
                </a:cubicBezTo>
                <a:cubicBezTo>
                  <a:pt x="123" y="801"/>
                  <a:pt x="123" y="801"/>
                  <a:pt x="123" y="801"/>
                </a:cubicBezTo>
                <a:cubicBezTo>
                  <a:pt x="125" y="798"/>
                  <a:pt x="126" y="795"/>
                  <a:pt x="128" y="792"/>
                </a:cubicBezTo>
                <a:cubicBezTo>
                  <a:pt x="128" y="792"/>
                  <a:pt x="128" y="792"/>
                  <a:pt x="128" y="792"/>
                </a:cubicBezTo>
                <a:cubicBezTo>
                  <a:pt x="128" y="795"/>
                  <a:pt x="127" y="798"/>
                  <a:pt x="126" y="801"/>
                </a:cubicBezTo>
                <a:cubicBezTo>
                  <a:pt x="127" y="801"/>
                  <a:pt x="127" y="801"/>
                  <a:pt x="127" y="801"/>
                </a:cubicBezTo>
                <a:cubicBezTo>
                  <a:pt x="128" y="798"/>
                  <a:pt x="129" y="794"/>
                  <a:pt x="129" y="791"/>
                </a:cubicBezTo>
                <a:cubicBezTo>
                  <a:pt x="134" y="787"/>
                  <a:pt x="138" y="783"/>
                  <a:pt x="142" y="779"/>
                </a:cubicBezTo>
                <a:cubicBezTo>
                  <a:pt x="153" y="772"/>
                  <a:pt x="165" y="765"/>
                  <a:pt x="178" y="765"/>
                </a:cubicBezTo>
                <a:cubicBezTo>
                  <a:pt x="182" y="765"/>
                  <a:pt x="185" y="766"/>
                  <a:pt x="189" y="767"/>
                </a:cubicBezTo>
                <a:cubicBezTo>
                  <a:pt x="175" y="780"/>
                  <a:pt x="159" y="792"/>
                  <a:pt x="145" y="801"/>
                </a:cubicBezTo>
                <a:cubicBezTo>
                  <a:pt x="145" y="801"/>
                  <a:pt x="145" y="801"/>
                  <a:pt x="145" y="801"/>
                </a:cubicBezTo>
                <a:cubicBezTo>
                  <a:pt x="147" y="801"/>
                  <a:pt x="147" y="801"/>
                  <a:pt x="147" y="801"/>
                </a:cubicBezTo>
                <a:cubicBezTo>
                  <a:pt x="161" y="792"/>
                  <a:pt x="176" y="781"/>
                  <a:pt x="190" y="768"/>
                </a:cubicBezTo>
                <a:cubicBezTo>
                  <a:pt x="199" y="771"/>
                  <a:pt x="207" y="778"/>
                  <a:pt x="214" y="792"/>
                </a:cubicBezTo>
                <a:cubicBezTo>
                  <a:pt x="215" y="792"/>
                  <a:pt x="215" y="792"/>
                  <a:pt x="215" y="792"/>
                </a:cubicBezTo>
                <a:cubicBezTo>
                  <a:pt x="208" y="778"/>
                  <a:pt x="199" y="770"/>
                  <a:pt x="190" y="767"/>
                </a:cubicBezTo>
                <a:cubicBezTo>
                  <a:pt x="199" y="759"/>
                  <a:pt x="208" y="750"/>
                  <a:pt x="215" y="740"/>
                </a:cubicBezTo>
                <a:cubicBezTo>
                  <a:pt x="223" y="746"/>
                  <a:pt x="231" y="753"/>
                  <a:pt x="240" y="759"/>
                </a:cubicBezTo>
                <a:cubicBezTo>
                  <a:pt x="262" y="774"/>
                  <a:pt x="290" y="782"/>
                  <a:pt x="317" y="780"/>
                </a:cubicBezTo>
                <a:cubicBezTo>
                  <a:pt x="344" y="779"/>
                  <a:pt x="373" y="774"/>
                  <a:pt x="396" y="791"/>
                </a:cubicBezTo>
                <a:cubicBezTo>
                  <a:pt x="373" y="774"/>
                  <a:pt x="343" y="778"/>
                  <a:pt x="317" y="780"/>
                </a:cubicBezTo>
                <a:cubicBezTo>
                  <a:pt x="290" y="781"/>
                  <a:pt x="263" y="773"/>
                  <a:pt x="241" y="757"/>
                </a:cubicBezTo>
                <a:cubicBezTo>
                  <a:pt x="232" y="752"/>
                  <a:pt x="224" y="745"/>
                  <a:pt x="216" y="739"/>
                </a:cubicBezTo>
                <a:cubicBezTo>
                  <a:pt x="218" y="736"/>
                  <a:pt x="219" y="734"/>
                  <a:pt x="221" y="731"/>
                </a:cubicBezTo>
                <a:cubicBezTo>
                  <a:pt x="225" y="726"/>
                  <a:pt x="228" y="721"/>
                  <a:pt x="232" y="716"/>
                </a:cubicBezTo>
                <a:cubicBezTo>
                  <a:pt x="248" y="720"/>
                  <a:pt x="263" y="725"/>
                  <a:pt x="278" y="731"/>
                </a:cubicBezTo>
                <a:cubicBezTo>
                  <a:pt x="300" y="738"/>
                  <a:pt x="322" y="745"/>
                  <a:pt x="345" y="751"/>
                </a:cubicBezTo>
                <a:cubicBezTo>
                  <a:pt x="348" y="751"/>
                  <a:pt x="352" y="752"/>
                  <a:pt x="356" y="753"/>
                </a:cubicBezTo>
                <a:cubicBezTo>
                  <a:pt x="358" y="754"/>
                  <a:pt x="360" y="756"/>
                  <a:pt x="362" y="757"/>
                </a:cubicBezTo>
                <a:cubicBezTo>
                  <a:pt x="383" y="771"/>
                  <a:pt x="400" y="778"/>
                  <a:pt x="431" y="778"/>
                </a:cubicBezTo>
                <a:cubicBezTo>
                  <a:pt x="445" y="778"/>
                  <a:pt x="461" y="777"/>
                  <a:pt x="481" y="774"/>
                </a:cubicBezTo>
                <a:cubicBezTo>
                  <a:pt x="481" y="773"/>
                  <a:pt x="481" y="773"/>
                  <a:pt x="481" y="773"/>
                </a:cubicBezTo>
                <a:cubicBezTo>
                  <a:pt x="461" y="776"/>
                  <a:pt x="444" y="777"/>
                  <a:pt x="431" y="777"/>
                </a:cubicBezTo>
                <a:cubicBezTo>
                  <a:pt x="400" y="777"/>
                  <a:pt x="384" y="770"/>
                  <a:pt x="363" y="756"/>
                </a:cubicBezTo>
                <a:cubicBezTo>
                  <a:pt x="361" y="755"/>
                  <a:pt x="359" y="754"/>
                  <a:pt x="358" y="753"/>
                </a:cubicBezTo>
                <a:cubicBezTo>
                  <a:pt x="376" y="757"/>
                  <a:pt x="395" y="759"/>
                  <a:pt x="414" y="755"/>
                </a:cubicBezTo>
                <a:cubicBezTo>
                  <a:pt x="439" y="751"/>
                  <a:pt x="448" y="724"/>
                  <a:pt x="469" y="715"/>
                </a:cubicBezTo>
                <a:cubicBezTo>
                  <a:pt x="491" y="707"/>
                  <a:pt x="515" y="710"/>
                  <a:pt x="537" y="714"/>
                </a:cubicBezTo>
                <a:cubicBezTo>
                  <a:pt x="515" y="710"/>
                  <a:pt x="491" y="706"/>
                  <a:pt x="469" y="714"/>
                </a:cubicBezTo>
                <a:cubicBezTo>
                  <a:pt x="447" y="723"/>
                  <a:pt x="437" y="750"/>
                  <a:pt x="413" y="753"/>
                </a:cubicBezTo>
                <a:cubicBezTo>
                  <a:pt x="392" y="757"/>
                  <a:pt x="371" y="753"/>
                  <a:pt x="350" y="748"/>
                </a:cubicBezTo>
                <a:cubicBezTo>
                  <a:pt x="344" y="744"/>
                  <a:pt x="337" y="739"/>
                  <a:pt x="330" y="734"/>
                </a:cubicBezTo>
                <a:cubicBezTo>
                  <a:pt x="348" y="737"/>
                  <a:pt x="367" y="737"/>
                  <a:pt x="385" y="734"/>
                </a:cubicBezTo>
                <a:cubicBezTo>
                  <a:pt x="396" y="732"/>
                  <a:pt x="408" y="728"/>
                  <a:pt x="415" y="720"/>
                </a:cubicBezTo>
                <a:cubicBezTo>
                  <a:pt x="422" y="712"/>
                  <a:pt x="419" y="702"/>
                  <a:pt x="415" y="694"/>
                </a:cubicBezTo>
                <a:cubicBezTo>
                  <a:pt x="415" y="694"/>
                  <a:pt x="415" y="694"/>
                  <a:pt x="415" y="694"/>
                </a:cubicBezTo>
                <a:cubicBezTo>
                  <a:pt x="418" y="692"/>
                  <a:pt x="416" y="688"/>
                  <a:pt x="412" y="686"/>
                </a:cubicBezTo>
                <a:cubicBezTo>
                  <a:pt x="411" y="685"/>
                  <a:pt x="409" y="685"/>
                  <a:pt x="406" y="685"/>
                </a:cubicBezTo>
                <a:cubicBezTo>
                  <a:pt x="406" y="685"/>
                  <a:pt x="411" y="687"/>
                  <a:pt x="411" y="691"/>
                </a:cubicBezTo>
                <a:cubicBezTo>
                  <a:pt x="411" y="691"/>
                  <a:pt x="410" y="692"/>
                  <a:pt x="408" y="690"/>
                </a:cubicBezTo>
                <a:cubicBezTo>
                  <a:pt x="408" y="690"/>
                  <a:pt x="409" y="698"/>
                  <a:pt x="415" y="694"/>
                </a:cubicBezTo>
                <a:cubicBezTo>
                  <a:pt x="419" y="702"/>
                  <a:pt x="421" y="712"/>
                  <a:pt x="415" y="719"/>
                </a:cubicBezTo>
                <a:cubicBezTo>
                  <a:pt x="408" y="728"/>
                  <a:pt x="396" y="731"/>
                  <a:pt x="385" y="733"/>
                </a:cubicBezTo>
                <a:cubicBezTo>
                  <a:pt x="366" y="736"/>
                  <a:pt x="346" y="736"/>
                  <a:pt x="327" y="733"/>
                </a:cubicBezTo>
                <a:cubicBezTo>
                  <a:pt x="311" y="722"/>
                  <a:pt x="292" y="710"/>
                  <a:pt x="265" y="697"/>
                </a:cubicBezTo>
                <a:cubicBezTo>
                  <a:pt x="261" y="695"/>
                  <a:pt x="258" y="693"/>
                  <a:pt x="254" y="692"/>
                </a:cubicBezTo>
                <a:cubicBezTo>
                  <a:pt x="266" y="681"/>
                  <a:pt x="278" y="675"/>
                  <a:pt x="289" y="675"/>
                </a:cubicBezTo>
                <a:cubicBezTo>
                  <a:pt x="301" y="675"/>
                  <a:pt x="313" y="682"/>
                  <a:pt x="323" y="696"/>
                </a:cubicBezTo>
                <a:cubicBezTo>
                  <a:pt x="330" y="706"/>
                  <a:pt x="336" y="709"/>
                  <a:pt x="341" y="709"/>
                </a:cubicBezTo>
                <a:cubicBezTo>
                  <a:pt x="347" y="709"/>
                  <a:pt x="352" y="705"/>
                  <a:pt x="356" y="701"/>
                </a:cubicBezTo>
                <a:cubicBezTo>
                  <a:pt x="361" y="697"/>
                  <a:pt x="365" y="693"/>
                  <a:pt x="370" y="693"/>
                </a:cubicBezTo>
                <a:cubicBezTo>
                  <a:pt x="373" y="693"/>
                  <a:pt x="376" y="694"/>
                  <a:pt x="379" y="697"/>
                </a:cubicBezTo>
                <a:cubicBezTo>
                  <a:pt x="379" y="697"/>
                  <a:pt x="379" y="697"/>
                  <a:pt x="379" y="697"/>
                </a:cubicBezTo>
                <a:cubicBezTo>
                  <a:pt x="376" y="694"/>
                  <a:pt x="373" y="693"/>
                  <a:pt x="370" y="693"/>
                </a:cubicBezTo>
                <a:cubicBezTo>
                  <a:pt x="365" y="693"/>
                  <a:pt x="361" y="697"/>
                  <a:pt x="356" y="701"/>
                </a:cubicBezTo>
                <a:cubicBezTo>
                  <a:pt x="351" y="705"/>
                  <a:pt x="347" y="708"/>
                  <a:pt x="341" y="708"/>
                </a:cubicBezTo>
                <a:cubicBezTo>
                  <a:pt x="336" y="708"/>
                  <a:pt x="330" y="705"/>
                  <a:pt x="323" y="695"/>
                </a:cubicBezTo>
                <a:cubicBezTo>
                  <a:pt x="313" y="681"/>
                  <a:pt x="302" y="675"/>
                  <a:pt x="289" y="675"/>
                </a:cubicBezTo>
                <a:cubicBezTo>
                  <a:pt x="278" y="675"/>
                  <a:pt x="266" y="680"/>
                  <a:pt x="253" y="691"/>
                </a:cubicBezTo>
                <a:cubicBezTo>
                  <a:pt x="240" y="686"/>
                  <a:pt x="227" y="684"/>
                  <a:pt x="215" y="684"/>
                </a:cubicBezTo>
                <a:cubicBezTo>
                  <a:pt x="211" y="684"/>
                  <a:pt x="207" y="684"/>
                  <a:pt x="203" y="685"/>
                </a:cubicBezTo>
                <a:cubicBezTo>
                  <a:pt x="204" y="684"/>
                  <a:pt x="205" y="683"/>
                  <a:pt x="206" y="683"/>
                </a:cubicBezTo>
                <a:cubicBezTo>
                  <a:pt x="254" y="657"/>
                  <a:pt x="312" y="652"/>
                  <a:pt x="365" y="661"/>
                </a:cubicBezTo>
                <a:cubicBezTo>
                  <a:pt x="365" y="661"/>
                  <a:pt x="365" y="662"/>
                  <a:pt x="365" y="663"/>
                </a:cubicBezTo>
                <a:cubicBezTo>
                  <a:pt x="364" y="670"/>
                  <a:pt x="374" y="674"/>
                  <a:pt x="383" y="670"/>
                </a:cubicBezTo>
                <a:cubicBezTo>
                  <a:pt x="385" y="669"/>
                  <a:pt x="390" y="666"/>
                  <a:pt x="393" y="661"/>
                </a:cubicBezTo>
                <a:cubicBezTo>
                  <a:pt x="393" y="661"/>
                  <a:pt x="384" y="666"/>
                  <a:pt x="376" y="661"/>
                </a:cubicBezTo>
                <a:cubicBezTo>
                  <a:pt x="376" y="661"/>
                  <a:pt x="376" y="658"/>
                  <a:pt x="382" y="657"/>
                </a:cubicBezTo>
                <a:cubicBezTo>
                  <a:pt x="382" y="657"/>
                  <a:pt x="369" y="648"/>
                  <a:pt x="365" y="661"/>
                </a:cubicBezTo>
                <a:cubicBezTo>
                  <a:pt x="312" y="651"/>
                  <a:pt x="254" y="655"/>
                  <a:pt x="205" y="681"/>
                </a:cubicBezTo>
                <a:cubicBezTo>
                  <a:pt x="202" y="682"/>
                  <a:pt x="199" y="684"/>
                  <a:pt x="197" y="685"/>
                </a:cubicBezTo>
                <a:cubicBezTo>
                  <a:pt x="199" y="677"/>
                  <a:pt x="200" y="669"/>
                  <a:pt x="200" y="661"/>
                </a:cubicBezTo>
                <a:cubicBezTo>
                  <a:pt x="221" y="650"/>
                  <a:pt x="241" y="644"/>
                  <a:pt x="258" y="639"/>
                </a:cubicBezTo>
                <a:cubicBezTo>
                  <a:pt x="274" y="634"/>
                  <a:pt x="287" y="629"/>
                  <a:pt x="299" y="620"/>
                </a:cubicBezTo>
                <a:cubicBezTo>
                  <a:pt x="302" y="620"/>
                  <a:pt x="306" y="620"/>
                  <a:pt x="309" y="620"/>
                </a:cubicBezTo>
                <a:cubicBezTo>
                  <a:pt x="323" y="620"/>
                  <a:pt x="337" y="621"/>
                  <a:pt x="352" y="624"/>
                </a:cubicBezTo>
                <a:cubicBezTo>
                  <a:pt x="384" y="631"/>
                  <a:pt x="408" y="633"/>
                  <a:pt x="425" y="633"/>
                </a:cubicBezTo>
                <a:cubicBezTo>
                  <a:pt x="463" y="633"/>
                  <a:pt x="475" y="623"/>
                  <a:pt x="486" y="623"/>
                </a:cubicBezTo>
                <a:cubicBezTo>
                  <a:pt x="494" y="623"/>
                  <a:pt x="502" y="628"/>
                  <a:pt x="518" y="645"/>
                </a:cubicBezTo>
                <a:cubicBezTo>
                  <a:pt x="522" y="649"/>
                  <a:pt x="526" y="650"/>
                  <a:pt x="528" y="650"/>
                </a:cubicBezTo>
                <a:cubicBezTo>
                  <a:pt x="532" y="650"/>
                  <a:pt x="535" y="647"/>
                  <a:pt x="538" y="644"/>
                </a:cubicBezTo>
                <a:cubicBezTo>
                  <a:pt x="541" y="641"/>
                  <a:pt x="543" y="638"/>
                  <a:pt x="547" y="638"/>
                </a:cubicBezTo>
                <a:cubicBezTo>
                  <a:pt x="550" y="638"/>
                  <a:pt x="554" y="640"/>
                  <a:pt x="559" y="646"/>
                </a:cubicBezTo>
                <a:cubicBezTo>
                  <a:pt x="560" y="646"/>
                  <a:pt x="560" y="646"/>
                  <a:pt x="560" y="646"/>
                </a:cubicBezTo>
                <a:cubicBezTo>
                  <a:pt x="554" y="640"/>
                  <a:pt x="550" y="637"/>
                  <a:pt x="547" y="637"/>
                </a:cubicBezTo>
                <a:cubicBezTo>
                  <a:pt x="543" y="637"/>
                  <a:pt x="540" y="641"/>
                  <a:pt x="537" y="644"/>
                </a:cubicBezTo>
                <a:cubicBezTo>
                  <a:pt x="535" y="647"/>
                  <a:pt x="532" y="650"/>
                  <a:pt x="528" y="650"/>
                </a:cubicBezTo>
                <a:cubicBezTo>
                  <a:pt x="526" y="650"/>
                  <a:pt x="523" y="648"/>
                  <a:pt x="519" y="644"/>
                </a:cubicBezTo>
                <a:cubicBezTo>
                  <a:pt x="502" y="627"/>
                  <a:pt x="494" y="623"/>
                  <a:pt x="486" y="622"/>
                </a:cubicBezTo>
                <a:cubicBezTo>
                  <a:pt x="474" y="623"/>
                  <a:pt x="463" y="632"/>
                  <a:pt x="425" y="632"/>
                </a:cubicBezTo>
                <a:cubicBezTo>
                  <a:pt x="408" y="632"/>
                  <a:pt x="384" y="630"/>
                  <a:pt x="352" y="624"/>
                </a:cubicBezTo>
                <a:cubicBezTo>
                  <a:pt x="337" y="621"/>
                  <a:pt x="323" y="619"/>
                  <a:pt x="309" y="619"/>
                </a:cubicBezTo>
                <a:cubicBezTo>
                  <a:pt x="306" y="619"/>
                  <a:pt x="303" y="619"/>
                  <a:pt x="300" y="619"/>
                </a:cubicBezTo>
                <a:cubicBezTo>
                  <a:pt x="311" y="610"/>
                  <a:pt x="320" y="597"/>
                  <a:pt x="327" y="576"/>
                </a:cubicBezTo>
                <a:cubicBezTo>
                  <a:pt x="327" y="575"/>
                  <a:pt x="327" y="574"/>
                  <a:pt x="328" y="573"/>
                </a:cubicBezTo>
                <a:cubicBezTo>
                  <a:pt x="338" y="566"/>
                  <a:pt x="349" y="559"/>
                  <a:pt x="358" y="552"/>
                </a:cubicBezTo>
                <a:cubicBezTo>
                  <a:pt x="370" y="549"/>
                  <a:pt x="380" y="548"/>
                  <a:pt x="391" y="547"/>
                </a:cubicBezTo>
                <a:cubicBezTo>
                  <a:pt x="391" y="547"/>
                  <a:pt x="391" y="547"/>
                  <a:pt x="391" y="547"/>
                </a:cubicBezTo>
                <a:cubicBezTo>
                  <a:pt x="392" y="548"/>
                  <a:pt x="397" y="549"/>
                  <a:pt x="400" y="553"/>
                </a:cubicBezTo>
                <a:cubicBezTo>
                  <a:pt x="401" y="554"/>
                  <a:pt x="401" y="556"/>
                  <a:pt x="401" y="557"/>
                </a:cubicBezTo>
                <a:cubicBezTo>
                  <a:pt x="401" y="557"/>
                  <a:pt x="401" y="558"/>
                  <a:pt x="400" y="558"/>
                </a:cubicBezTo>
                <a:cubicBezTo>
                  <a:pt x="400" y="559"/>
                  <a:pt x="399" y="559"/>
                  <a:pt x="399" y="559"/>
                </a:cubicBezTo>
                <a:cubicBezTo>
                  <a:pt x="399" y="559"/>
                  <a:pt x="399" y="559"/>
                  <a:pt x="398" y="559"/>
                </a:cubicBezTo>
                <a:cubicBezTo>
                  <a:pt x="398" y="559"/>
                  <a:pt x="398" y="559"/>
                  <a:pt x="398" y="559"/>
                </a:cubicBezTo>
                <a:cubicBezTo>
                  <a:pt x="398" y="559"/>
                  <a:pt x="396" y="560"/>
                  <a:pt x="395" y="561"/>
                </a:cubicBezTo>
                <a:cubicBezTo>
                  <a:pt x="395" y="561"/>
                  <a:pt x="395" y="561"/>
                  <a:pt x="395" y="562"/>
                </a:cubicBezTo>
                <a:cubicBezTo>
                  <a:pt x="395" y="563"/>
                  <a:pt x="396" y="564"/>
                  <a:pt x="398" y="565"/>
                </a:cubicBezTo>
                <a:cubicBezTo>
                  <a:pt x="398" y="565"/>
                  <a:pt x="398" y="565"/>
                  <a:pt x="399" y="565"/>
                </a:cubicBezTo>
                <a:cubicBezTo>
                  <a:pt x="400" y="565"/>
                  <a:pt x="402" y="564"/>
                  <a:pt x="404" y="561"/>
                </a:cubicBezTo>
                <a:cubicBezTo>
                  <a:pt x="405" y="560"/>
                  <a:pt x="405" y="559"/>
                  <a:pt x="405" y="557"/>
                </a:cubicBezTo>
                <a:cubicBezTo>
                  <a:pt x="405" y="557"/>
                  <a:pt x="405" y="556"/>
                  <a:pt x="405" y="556"/>
                </a:cubicBezTo>
                <a:cubicBezTo>
                  <a:pt x="405" y="554"/>
                  <a:pt x="404" y="552"/>
                  <a:pt x="403" y="551"/>
                </a:cubicBezTo>
                <a:cubicBezTo>
                  <a:pt x="400" y="549"/>
                  <a:pt x="397" y="547"/>
                  <a:pt x="395" y="547"/>
                </a:cubicBezTo>
                <a:cubicBezTo>
                  <a:pt x="395" y="547"/>
                  <a:pt x="395" y="547"/>
                  <a:pt x="395" y="547"/>
                </a:cubicBezTo>
                <a:cubicBezTo>
                  <a:pt x="399" y="546"/>
                  <a:pt x="404" y="546"/>
                  <a:pt x="408" y="546"/>
                </a:cubicBezTo>
                <a:cubicBezTo>
                  <a:pt x="408" y="546"/>
                  <a:pt x="408" y="546"/>
                  <a:pt x="408" y="546"/>
                </a:cubicBezTo>
                <a:cubicBezTo>
                  <a:pt x="408" y="546"/>
                  <a:pt x="408" y="546"/>
                  <a:pt x="408" y="546"/>
                </a:cubicBezTo>
                <a:cubicBezTo>
                  <a:pt x="408" y="546"/>
                  <a:pt x="408" y="546"/>
                  <a:pt x="408" y="546"/>
                </a:cubicBezTo>
                <a:cubicBezTo>
                  <a:pt x="408" y="546"/>
                  <a:pt x="408" y="546"/>
                  <a:pt x="408" y="546"/>
                </a:cubicBezTo>
                <a:cubicBezTo>
                  <a:pt x="408" y="546"/>
                  <a:pt x="408" y="546"/>
                  <a:pt x="408" y="546"/>
                </a:cubicBezTo>
                <a:cubicBezTo>
                  <a:pt x="408" y="546"/>
                  <a:pt x="408" y="546"/>
                  <a:pt x="408" y="546"/>
                </a:cubicBezTo>
                <a:cubicBezTo>
                  <a:pt x="408" y="547"/>
                  <a:pt x="408" y="546"/>
                  <a:pt x="408" y="546"/>
                </a:cubicBezTo>
                <a:cubicBezTo>
                  <a:pt x="410" y="547"/>
                  <a:pt x="420" y="548"/>
                  <a:pt x="427" y="554"/>
                </a:cubicBezTo>
                <a:cubicBezTo>
                  <a:pt x="429" y="556"/>
                  <a:pt x="430" y="559"/>
                  <a:pt x="430" y="561"/>
                </a:cubicBezTo>
                <a:cubicBezTo>
                  <a:pt x="430" y="562"/>
                  <a:pt x="430" y="563"/>
                  <a:pt x="429" y="564"/>
                </a:cubicBezTo>
                <a:cubicBezTo>
                  <a:pt x="428" y="566"/>
                  <a:pt x="426" y="566"/>
                  <a:pt x="426" y="566"/>
                </a:cubicBezTo>
                <a:cubicBezTo>
                  <a:pt x="425" y="567"/>
                  <a:pt x="423" y="567"/>
                  <a:pt x="421" y="569"/>
                </a:cubicBezTo>
                <a:cubicBezTo>
                  <a:pt x="421" y="570"/>
                  <a:pt x="421" y="570"/>
                  <a:pt x="421" y="570"/>
                </a:cubicBezTo>
                <a:cubicBezTo>
                  <a:pt x="421" y="572"/>
                  <a:pt x="423" y="574"/>
                  <a:pt x="426" y="574"/>
                </a:cubicBezTo>
                <a:cubicBezTo>
                  <a:pt x="426" y="574"/>
                  <a:pt x="427" y="574"/>
                  <a:pt x="427" y="574"/>
                </a:cubicBezTo>
                <a:cubicBezTo>
                  <a:pt x="427" y="574"/>
                  <a:pt x="427" y="574"/>
                  <a:pt x="427" y="574"/>
                </a:cubicBezTo>
                <a:cubicBezTo>
                  <a:pt x="428" y="574"/>
                  <a:pt x="434" y="572"/>
                  <a:pt x="436" y="567"/>
                </a:cubicBezTo>
                <a:cubicBezTo>
                  <a:pt x="436" y="565"/>
                  <a:pt x="436" y="564"/>
                  <a:pt x="436" y="562"/>
                </a:cubicBezTo>
                <a:cubicBezTo>
                  <a:pt x="436" y="561"/>
                  <a:pt x="436" y="559"/>
                  <a:pt x="435" y="557"/>
                </a:cubicBezTo>
                <a:cubicBezTo>
                  <a:pt x="434" y="555"/>
                  <a:pt x="432" y="552"/>
                  <a:pt x="430" y="550"/>
                </a:cubicBezTo>
                <a:cubicBezTo>
                  <a:pt x="426" y="547"/>
                  <a:pt x="421" y="546"/>
                  <a:pt x="417" y="546"/>
                </a:cubicBezTo>
                <a:cubicBezTo>
                  <a:pt x="419" y="546"/>
                  <a:pt x="421" y="546"/>
                  <a:pt x="423" y="546"/>
                </a:cubicBezTo>
                <a:cubicBezTo>
                  <a:pt x="423" y="546"/>
                  <a:pt x="423" y="546"/>
                  <a:pt x="424" y="546"/>
                </a:cubicBezTo>
                <a:cubicBezTo>
                  <a:pt x="426" y="547"/>
                  <a:pt x="444" y="547"/>
                  <a:pt x="458" y="556"/>
                </a:cubicBezTo>
                <a:cubicBezTo>
                  <a:pt x="463" y="560"/>
                  <a:pt x="466" y="565"/>
                  <a:pt x="466" y="570"/>
                </a:cubicBezTo>
                <a:cubicBezTo>
                  <a:pt x="466" y="571"/>
                  <a:pt x="465" y="572"/>
                  <a:pt x="465" y="573"/>
                </a:cubicBezTo>
                <a:cubicBezTo>
                  <a:pt x="462" y="578"/>
                  <a:pt x="460" y="578"/>
                  <a:pt x="459" y="579"/>
                </a:cubicBezTo>
                <a:cubicBezTo>
                  <a:pt x="457" y="580"/>
                  <a:pt x="453" y="581"/>
                  <a:pt x="452" y="584"/>
                </a:cubicBezTo>
                <a:cubicBezTo>
                  <a:pt x="452" y="585"/>
                  <a:pt x="452" y="585"/>
                  <a:pt x="452" y="586"/>
                </a:cubicBezTo>
                <a:cubicBezTo>
                  <a:pt x="452" y="588"/>
                  <a:pt x="455" y="591"/>
                  <a:pt x="459" y="591"/>
                </a:cubicBezTo>
                <a:cubicBezTo>
                  <a:pt x="460" y="591"/>
                  <a:pt x="461" y="591"/>
                  <a:pt x="462" y="591"/>
                </a:cubicBezTo>
                <a:cubicBezTo>
                  <a:pt x="464" y="591"/>
                  <a:pt x="473" y="587"/>
                  <a:pt x="475" y="576"/>
                </a:cubicBezTo>
                <a:cubicBezTo>
                  <a:pt x="476" y="575"/>
                  <a:pt x="476" y="573"/>
                  <a:pt x="476" y="571"/>
                </a:cubicBezTo>
                <a:cubicBezTo>
                  <a:pt x="476" y="568"/>
                  <a:pt x="475" y="564"/>
                  <a:pt x="473" y="561"/>
                </a:cubicBezTo>
                <a:cubicBezTo>
                  <a:pt x="470" y="556"/>
                  <a:pt x="466" y="552"/>
                  <a:pt x="461" y="550"/>
                </a:cubicBezTo>
                <a:cubicBezTo>
                  <a:pt x="461" y="550"/>
                  <a:pt x="461" y="549"/>
                  <a:pt x="461" y="549"/>
                </a:cubicBezTo>
                <a:cubicBezTo>
                  <a:pt x="484" y="553"/>
                  <a:pt x="503" y="560"/>
                  <a:pt x="518" y="566"/>
                </a:cubicBezTo>
                <a:cubicBezTo>
                  <a:pt x="530" y="571"/>
                  <a:pt x="539" y="576"/>
                  <a:pt x="545" y="580"/>
                </a:cubicBezTo>
                <a:cubicBezTo>
                  <a:pt x="548" y="582"/>
                  <a:pt x="550" y="583"/>
                  <a:pt x="552" y="584"/>
                </a:cubicBezTo>
                <a:cubicBezTo>
                  <a:pt x="552" y="584"/>
                  <a:pt x="552" y="584"/>
                  <a:pt x="552" y="584"/>
                </a:cubicBezTo>
                <a:cubicBezTo>
                  <a:pt x="552" y="584"/>
                  <a:pt x="552" y="584"/>
                  <a:pt x="553" y="585"/>
                </a:cubicBezTo>
                <a:cubicBezTo>
                  <a:pt x="553" y="585"/>
                  <a:pt x="553" y="585"/>
                  <a:pt x="553" y="585"/>
                </a:cubicBezTo>
                <a:cubicBezTo>
                  <a:pt x="553" y="585"/>
                  <a:pt x="554" y="585"/>
                  <a:pt x="554" y="586"/>
                </a:cubicBezTo>
                <a:cubicBezTo>
                  <a:pt x="555" y="587"/>
                  <a:pt x="557" y="589"/>
                  <a:pt x="558" y="591"/>
                </a:cubicBezTo>
                <a:cubicBezTo>
                  <a:pt x="559" y="593"/>
                  <a:pt x="560" y="597"/>
                  <a:pt x="559" y="601"/>
                </a:cubicBezTo>
                <a:cubicBezTo>
                  <a:pt x="559" y="603"/>
                  <a:pt x="558" y="606"/>
                  <a:pt x="555" y="607"/>
                </a:cubicBezTo>
                <a:cubicBezTo>
                  <a:pt x="555" y="607"/>
                  <a:pt x="554" y="607"/>
                  <a:pt x="553" y="608"/>
                </a:cubicBezTo>
                <a:cubicBezTo>
                  <a:pt x="552" y="608"/>
                  <a:pt x="551" y="608"/>
                  <a:pt x="550" y="608"/>
                </a:cubicBezTo>
                <a:cubicBezTo>
                  <a:pt x="549" y="608"/>
                  <a:pt x="548" y="607"/>
                  <a:pt x="548" y="606"/>
                </a:cubicBezTo>
                <a:cubicBezTo>
                  <a:pt x="548" y="606"/>
                  <a:pt x="550" y="606"/>
                  <a:pt x="551" y="604"/>
                </a:cubicBezTo>
                <a:cubicBezTo>
                  <a:pt x="552" y="604"/>
                  <a:pt x="552" y="603"/>
                  <a:pt x="552" y="602"/>
                </a:cubicBezTo>
                <a:cubicBezTo>
                  <a:pt x="552" y="601"/>
                  <a:pt x="552" y="599"/>
                  <a:pt x="551" y="598"/>
                </a:cubicBezTo>
                <a:cubicBezTo>
                  <a:pt x="550" y="597"/>
                  <a:pt x="549" y="596"/>
                  <a:pt x="547" y="596"/>
                </a:cubicBezTo>
                <a:cubicBezTo>
                  <a:pt x="545" y="595"/>
                  <a:pt x="544" y="596"/>
                  <a:pt x="542" y="597"/>
                </a:cubicBezTo>
                <a:cubicBezTo>
                  <a:pt x="540" y="599"/>
                  <a:pt x="539" y="601"/>
                  <a:pt x="539" y="603"/>
                </a:cubicBezTo>
                <a:cubicBezTo>
                  <a:pt x="538" y="606"/>
                  <a:pt x="539" y="609"/>
                  <a:pt x="540" y="611"/>
                </a:cubicBezTo>
                <a:cubicBezTo>
                  <a:pt x="542" y="613"/>
                  <a:pt x="545" y="616"/>
                  <a:pt x="549" y="616"/>
                </a:cubicBezTo>
                <a:cubicBezTo>
                  <a:pt x="549" y="616"/>
                  <a:pt x="549" y="616"/>
                  <a:pt x="549" y="616"/>
                </a:cubicBezTo>
                <a:cubicBezTo>
                  <a:pt x="552" y="617"/>
                  <a:pt x="555" y="616"/>
                  <a:pt x="559" y="614"/>
                </a:cubicBezTo>
                <a:cubicBezTo>
                  <a:pt x="563" y="612"/>
                  <a:pt x="565" y="608"/>
                  <a:pt x="566" y="604"/>
                </a:cubicBezTo>
                <a:cubicBezTo>
                  <a:pt x="566" y="600"/>
                  <a:pt x="566" y="597"/>
                  <a:pt x="565" y="595"/>
                </a:cubicBezTo>
                <a:cubicBezTo>
                  <a:pt x="563" y="592"/>
                  <a:pt x="560" y="587"/>
                  <a:pt x="554" y="585"/>
                </a:cubicBezTo>
                <a:cubicBezTo>
                  <a:pt x="547" y="580"/>
                  <a:pt x="513" y="557"/>
                  <a:pt x="458" y="548"/>
                </a:cubicBezTo>
                <a:cubicBezTo>
                  <a:pt x="450" y="545"/>
                  <a:pt x="441" y="544"/>
                  <a:pt x="435" y="544"/>
                </a:cubicBezTo>
                <a:cubicBezTo>
                  <a:pt x="434" y="544"/>
                  <a:pt x="433" y="544"/>
                  <a:pt x="432" y="544"/>
                </a:cubicBezTo>
                <a:cubicBezTo>
                  <a:pt x="427" y="544"/>
                  <a:pt x="424" y="544"/>
                  <a:pt x="424" y="544"/>
                </a:cubicBezTo>
                <a:cubicBezTo>
                  <a:pt x="423" y="544"/>
                  <a:pt x="423" y="544"/>
                  <a:pt x="423" y="544"/>
                </a:cubicBezTo>
                <a:cubicBezTo>
                  <a:pt x="423" y="544"/>
                  <a:pt x="423" y="544"/>
                  <a:pt x="423" y="544"/>
                </a:cubicBezTo>
                <a:cubicBezTo>
                  <a:pt x="423" y="544"/>
                  <a:pt x="423" y="545"/>
                  <a:pt x="423" y="545"/>
                </a:cubicBezTo>
                <a:cubicBezTo>
                  <a:pt x="423" y="545"/>
                  <a:pt x="423" y="545"/>
                  <a:pt x="423" y="545"/>
                </a:cubicBezTo>
                <a:cubicBezTo>
                  <a:pt x="421" y="545"/>
                  <a:pt x="419" y="545"/>
                  <a:pt x="416" y="545"/>
                </a:cubicBezTo>
                <a:cubicBezTo>
                  <a:pt x="415" y="545"/>
                  <a:pt x="414" y="545"/>
                  <a:pt x="412" y="545"/>
                </a:cubicBezTo>
                <a:cubicBezTo>
                  <a:pt x="411" y="545"/>
                  <a:pt x="411" y="545"/>
                  <a:pt x="410" y="545"/>
                </a:cubicBezTo>
                <a:cubicBezTo>
                  <a:pt x="410" y="545"/>
                  <a:pt x="409" y="545"/>
                  <a:pt x="409" y="545"/>
                </a:cubicBezTo>
                <a:cubicBezTo>
                  <a:pt x="409" y="545"/>
                  <a:pt x="409" y="545"/>
                  <a:pt x="409" y="545"/>
                </a:cubicBezTo>
                <a:cubicBezTo>
                  <a:pt x="409" y="545"/>
                  <a:pt x="409" y="545"/>
                  <a:pt x="409" y="545"/>
                </a:cubicBezTo>
                <a:cubicBezTo>
                  <a:pt x="409" y="545"/>
                  <a:pt x="409" y="545"/>
                  <a:pt x="409" y="545"/>
                </a:cubicBezTo>
                <a:cubicBezTo>
                  <a:pt x="409" y="545"/>
                  <a:pt x="408" y="545"/>
                  <a:pt x="408" y="545"/>
                </a:cubicBezTo>
                <a:cubicBezTo>
                  <a:pt x="408" y="545"/>
                  <a:pt x="408" y="545"/>
                  <a:pt x="408" y="545"/>
                </a:cubicBezTo>
                <a:cubicBezTo>
                  <a:pt x="408" y="545"/>
                  <a:pt x="408" y="545"/>
                  <a:pt x="408" y="545"/>
                </a:cubicBezTo>
                <a:cubicBezTo>
                  <a:pt x="408" y="545"/>
                  <a:pt x="408" y="545"/>
                  <a:pt x="408" y="545"/>
                </a:cubicBezTo>
                <a:cubicBezTo>
                  <a:pt x="408" y="545"/>
                  <a:pt x="408" y="545"/>
                  <a:pt x="408" y="545"/>
                </a:cubicBezTo>
                <a:cubicBezTo>
                  <a:pt x="403" y="545"/>
                  <a:pt x="398" y="545"/>
                  <a:pt x="393" y="546"/>
                </a:cubicBezTo>
                <a:cubicBezTo>
                  <a:pt x="393" y="546"/>
                  <a:pt x="393" y="546"/>
                  <a:pt x="393" y="546"/>
                </a:cubicBezTo>
                <a:cubicBezTo>
                  <a:pt x="392" y="546"/>
                  <a:pt x="392" y="546"/>
                  <a:pt x="392" y="545"/>
                </a:cubicBezTo>
                <a:cubicBezTo>
                  <a:pt x="392" y="545"/>
                  <a:pt x="392" y="545"/>
                  <a:pt x="392" y="545"/>
                </a:cubicBezTo>
                <a:cubicBezTo>
                  <a:pt x="392" y="545"/>
                  <a:pt x="392" y="545"/>
                  <a:pt x="392" y="545"/>
                </a:cubicBezTo>
                <a:cubicBezTo>
                  <a:pt x="392" y="545"/>
                  <a:pt x="391" y="545"/>
                  <a:pt x="391" y="545"/>
                </a:cubicBezTo>
                <a:cubicBezTo>
                  <a:pt x="391" y="545"/>
                  <a:pt x="391" y="546"/>
                  <a:pt x="391" y="546"/>
                </a:cubicBezTo>
                <a:cubicBezTo>
                  <a:pt x="391" y="546"/>
                  <a:pt x="391" y="546"/>
                  <a:pt x="391" y="546"/>
                </a:cubicBezTo>
                <a:cubicBezTo>
                  <a:pt x="381" y="547"/>
                  <a:pt x="370" y="549"/>
                  <a:pt x="360" y="551"/>
                </a:cubicBezTo>
                <a:cubicBezTo>
                  <a:pt x="360" y="550"/>
                  <a:pt x="361" y="549"/>
                  <a:pt x="362" y="549"/>
                </a:cubicBezTo>
                <a:cubicBezTo>
                  <a:pt x="365" y="548"/>
                  <a:pt x="368" y="547"/>
                  <a:pt x="371" y="546"/>
                </a:cubicBezTo>
                <a:cubicBezTo>
                  <a:pt x="427" y="535"/>
                  <a:pt x="483" y="523"/>
                  <a:pt x="536" y="503"/>
                </a:cubicBezTo>
                <a:cubicBezTo>
                  <a:pt x="571" y="509"/>
                  <a:pt x="605" y="521"/>
                  <a:pt x="634" y="542"/>
                </a:cubicBezTo>
                <a:cubicBezTo>
                  <a:pt x="634" y="542"/>
                  <a:pt x="634" y="542"/>
                  <a:pt x="634" y="542"/>
                </a:cubicBezTo>
                <a:cubicBezTo>
                  <a:pt x="634" y="542"/>
                  <a:pt x="634" y="542"/>
                  <a:pt x="634" y="542"/>
                </a:cubicBezTo>
                <a:cubicBezTo>
                  <a:pt x="634" y="542"/>
                  <a:pt x="637" y="543"/>
                  <a:pt x="640" y="546"/>
                </a:cubicBezTo>
                <a:cubicBezTo>
                  <a:pt x="643" y="549"/>
                  <a:pt x="646" y="553"/>
                  <a:pt x="649" y="558"/>
                </a:cubicBezTo>
                <a:cubicBezTo>
                  <a:pt x="652" y="565"/>
                  <a:pt x="655" y="576"/>
                  <a:pt x="654" y="585"/>
                </a:cubicBezTo>
                <a:cubicBezTo>
                  <a:pt x="653" y="592"/>
                  <a:pt x="649" y="599"/>
                  <a:pt x="641" y="603"/>
                </a:cubicBezTo>
                <a:cubicBezTo>
                  <a:pt x="641" y="603"/>
                  <a:pt x="640" y="604"/>
                  <a:pt x="637" y="604"/>
                </a:cubicBezTo>
                <a:cubicBezTo>
                  <a:pt x="635" y="605"/>
                  <a:pt x="633" y="606"/>
                  <a:pt x="630" y="605"/>
                </a:cubicBezTo>
                <a:cubicBezTo>
                  <a:pt x="627" y="605"/>
                  <a:pt x="624" y="603"/>
                  <a:pt x="623" y="600"/>
                </a:cubicBezTo>
                <a:cubicBezTo>
                  <a:pt x="624" y="600"/>
                  <a:pt x="628" y="599"/>
                  <a:pt x="631" y="595"/>
                </a:cubicBezTo>
                <a:cubicBezTo>
                  <a:pt x="633" y="593"/>
                  <a:pt x="634" y="591"/>
                  <a:pt x="634" y="589"/>
                </a:cubicBezTo>
                <a:cubicBezTo>
                  <a:pt x="635" y="585"/>
                  <a:pt x="634" y="582"/>
                  <a:pt x="632" y="578"/>
                </a:cubicBezTo>
                <a:cubicBezTo>
                  <a:pt x="630" y="575"/>
                  <a:pt x="626" y="573"/>
                  <a:pt x="621" y="572"/>
                </a:cubicBezTo>
                <a:cubicBezTo>
                  <a:pt x="617" y="572"/>
                  <a:pt x="611" y="573"/>
                  <a:pt x="607" y="577"/>
                </a:cubicBezTo>
                <a:cubicBezTo>
                  <a:pt x="603" y="580"/>
                  <a:pt x="600" y="586"/>
                  <a:pt x="599" y="592"/>
                </a:cubicBezTo>
                <a:cubicBezTo>
                  <a:pt x="598" y="599"/>
                  <a:pt x="599" y="606"/>
                  <a:pt x="603" y="612"/>
                </a:cubicBezTo>
                <a:cubicBezTo>
                  <a:pt x="607" y="619"/>
                  <a:pt x="616" y="625"/>
                  <a:pt x="627" y="627"/>
                </a:cubicBezTo>
                <a:cubicBezTo>
                  <a:pt x="627" y="627"/>
                  <a:pt x="627" y="627"/>
                  <a:pt x="627" y="627"/>
                </a:cubicBezTo>
                <a:cubicBezTo>
                  <a:pt x="634" y="628"/>
                  <a:pt x="643" y="626"/>
                  <a:pt x="652" y="622"/>
                </a:cubicBezTo>
                <a:cubicBezTo>
                  <a:pt x="664" y="615"/>
                  <a:pt x="669" y="604"/>
                  <a:pt x="671" y="594"/>
                </a:cubicBezTo>
                <a:cubicBezTo>
                  <a:pt x="672" y="584"/>
                  <a:pt x="671" y="575"/>
                  <a:pt x="668" y="571"/>
                </a:cubicBezTo>
                <a:cubicBezTo>
                  <a:pt x="664" y="562"/>
                  <a:pt x="654" y="546"/>
                  <a:pt x="634" y="541"/>
                </a:cubicBezTo>
                <a:cubicBezTo>
                  <a:pt x="634" y="542"/>
                  <a:pt x="634" y="542"/>
                  <a:pt x="634" y="542"/>
                </a:cubicBezTo>
                <a:cubicBezTo>
                  <a:pt x="606" y="521"/>
                  <a:pt x="572" y="509"/>
                  <a:pt x="537" y="503"/>
                </a:cubicBezTo>
                <a:cubicBezTo>
                  <a:pt x="545" y="500"/>
                  <a:pt x="552" y="497"/>
                  <a:pt x="560" y="494"/>
                </a:cubicBezTo>
                <a:cubicBezTo>
                  <a:pt x="573" y="488"/>
                  <a:pt x="586" y="482"/>
                  <a:pt x="599" y="475"/>
                </a:cubicBezTo>
                <a:cubicBezTo>
                  <a:pt x="610" y="472"/>
                  <a:pt x="622" y="470"/>
                  <a:pt x="634" y="470"/>
                </a:cubicBezTo>
                <a:cubicBezTo>
                  <a:pt x="651" y="470"/>
                  <a:pt x="667" y="474"/>
                  <a:pt x="683" y="483"/>
                </a:cubicBezTo>
                <a:cubicBezTo>
                  <a:pt x="686" y="485"/>
                  <a:pt x="689" y="487"/>
                  <a:pt x="692" y="489"/>
                </a:cubicBezTo>
                <a:cubicBezTo>
                  <a:pt x="684" y="494"/>
                  <a:pt x="678" y="503"/>
                  <a:pt x="675" y="512"/>
                </a:cubicBezTo>
                <a:cubicBezTo>
                  <a:pt x="674" y="517"/>
                  <a:pt x="673" y="521"/>
                  <a:pt x="673" y="525"/>
                </a:cubicBezTo>
                <a:cubicBezTo>
                  <a:pt x="673" y="547"/>
                  <a:pt x="688" y="567"/>
                  <a:pt x="710" y="573"/>
                </a:cubicBezTo>
                <a:cubicBezTo>
                  <a:pt x="715" y="574"/>
                  <a:pt x="721" y="575"/>
                  <a:pt x="726" y="575"/>
                </a:cubicBezTo>
                <a:cubicBezTo>
                  <a:pt x="753" y="575"/>
                  <a:pt x="778" y="557"/>
                  <a:pt x="785" y="529"/>
                </a:cubicBezTo>
                <a:cubicBezTo>
                  <a:pt x="787" y="522"/>
                  <a:pt x="788" y="516"/>
                  <a:pt x="788" y="509"/>
                </a:cubicBezTo>
                <a:cubicBezTo>
                  <a:pt x="788" y="482"/>
                  <a:pt x="774" y="457"/>
                  <a:pt x="751" y="444"/>
                </a:cubicBezTo>
                <a:cubicBezTo>
                  <a:pt x="765" y="450"/>
                  <a:pt x="777" y="460"/>
                  <a:pt x="786" y="472"/>
                </a:cubicBezTo>
                <a:cubicBezTo>
                  <a:pt x="792" y="479"/>
                  <a:pt x="796" y="486"/>
                  <a:pt x="800" y="494"/>
                </a:cubicBezTo>
                <a:cubicBezTo>
                  <a:pt x="800" y="495"/>
                  <a:pt x="800" y="496"/>
                  <a:pt x="801" y="497"/>
                </a:cubicBezTo>
                <a:cubicBezTo>
                  <a:pt x="803" y="502"/>
                  <a:pt x="804" y="507"/>
                  <a:pt x="805" y="512"/>
                </a:cubicBezTo>
                <a:cubicBezTo>
                  <a:pt x="806" y="512"/>
                  <a:pt x="806" y="513"/>
                  <a:pt x="806" y="514"/>
                </a:cubicBezTo>
                <a:cubicBezTo>
                  <a:pt x="806" y="515"/>
                  <a:pt x="806" y="516"/>
                  <a:pt x="806" y="517"/>
                </a:cubicBezTo>
                <a:cubicBezTo>
                  <a:pt x="814" y="560"/>
                  <a:pt x="794" y="607"/>
                  <a:pt x="755" y="628"/>
                </a:cubicBezTo>
                <a:cubicBezTo>
                  <a:pt x="789" y="611"/>
                  <a:pt x="808" y="574"/>
                  <a:pt x="809" y="537"/>
                </a:cubicBezTo>
                <a:cubicBezTo>
                  <a:pt x="809" y="538"/>
                  <a:pt x="810" y="539"/>
                  <a:pt x="810" y="541"/>
                </a:cubicBezTo>
                <a:cubicBezTo>
                  <a:pt x="810" y="541"/>
                  <a:pt x="810" y="542"/>
                  <a:pt x="810" y="543"/>
                </a:cubicBezTo>
                <a:cubicBezTo>
                  <a:pt x="810" y="556"/>
                  <a:pt x="812" y="563"/>
                  <a:pt x="812" y="570"/>
                </a:cubicBezTo>
                <a:cubicBezTo>
                  <a:pt x="812" y="571"/>
                  <a:pt x="812" y="571"/>
                  <a:pt x="812" y="571"/>
                </a:cubicBezTo>
                <a:cubicBezTo>
                  <a:pt x="812" y="575"/>
                  <a:pt x="810" y="582"/>
                  <a:pt x="810" y="588"/>
                </a:cubicBezTo>
                <a:cubicBezTo>
                  <a:pt x="810" y="589"/>
                  <a:pt x="810" y="589"/>
                  <a:pt x="810" y="590"/>
                </a:cubicBezTo>
                <a:cubicBezTo>
                  <a:pt x="806" y="593"/>
                  <a:pt x="804" y="598"/>
                  <a:pt x="803" y="603"/>
                </a:cubicBezTo>
                <a:cubicBezTo>
                  <a:pt x="803" y="604"/>
                  <a:pt x="803" y="605"/>
                  <a:pt x="803" y="607"/>
                </a:cubicBezTo>
                <a:cubicBezTo>
                  <a:pt x="803" y="612"/>
                  <a:pt x="806" y="616"/>
                  <a:pt x="811" y="619"/>
                </a:cubicBezTo>
                <a:cubicBezTo>
                  <a:pt x="816" y="622"/>
                  <a:pt x="825" y="623"/>
                  <a:pt x="825" y="630"/>
                </a:cubicBezTo>
                <a:cubicBezTo>
                  <a:pt x="825" y="630"/>
                  <a:pt x="825" y="630"/>
                  <a:pt x="825" y="630"/>
                </a:cubicBezTo>
                <a:cubicBezTo>
                  <a:pt x="825" y="639"/>
                  <a:pt x="818" y="648"/>
                  <a:pt x="818" y="655"/>
                </a:cubicBezTo>
                <a:cubicBezTo>
                  <a:pt x="818" y="656"/>
                  <a:pt x="818" y="656"/>
                  <a:pt x="818" y="657"/>
                </a:cubicBezTo>
                <a:cubicBezTo>
                  <a:pt x="819" y="664"/>
                  <a:pt x="824" y="665"/>
                  <a:pt x="830" y="669"/>
                </a:cubicBezTo>
                <a:cubicBezTo>
                  <a:pt x="831" y="667"/>
                  <a:pt x="831" y="667"/>
                  <a:pt x="831" y="667"/>
                </a:cubicBezTo>
                <a:cubicBezTo>
                  <a:pt x="824" y="664"/>
                  <a:pt x="821" y="663"/>
                  <a:pt x="820" y="657"/>
                </a:cubicBezTo>
                <a:cubicBezTo>
                  <a:pt x="820" y="656"/>
                  <a:pt x="820" y="656"/>
                  <a:pt x="820" y="655"/>
                </a:cubicBezTo>
                <a:cubicBezTo>
                  <a:pt x="820" y="649"/>
                  <a:pt x="826" y="640"/>
                  <a:pt x="827" y="630"/>
                </a:cubicBezTo>
                <a:cubicBezTo>
                  <a:pt x="827" y="630"/>
                  <a:pt x="827" y="630"/>
                  <a:pt x="827" y="630"/>
                </a:cubicBezTo>
                <a:cubicBezTo>
                  <a:pt x="827" y="621"/>
                  <a:pt x="816" y="620"/>
                  <a:pt x="811" y="617"/>
                </a:cubicBezTo>
                <a:cubicBezTo>
                  <a:pt x="807" y="615"/>
                  <a:pt x="805" y="611"/>
                  <a:pt x="805" y="607"/>
                </a:cubicBezTo>
                <a:cubicBezTo>
                  <a:pt x="805" y="606"/>
                  <a:pt x="805" y="604"/>
                  <a:pt x="805" y="603"/>
                </a:cubicBezTo>
                <a:cubicBezTo>
                  <a:pt x="806" y="599"/>
                  <a:pt x="808" y="595"/>
                  <a:pt x="811" y="592"/>
                </a:cubicBezTo>
                <a:cubicBezTo>
                  <a:pt x="811" y="595"/>
                  <a:pt x="813" y="597"/>
                  <a:pt x="815" y="598"/>
                </a:cubicBezTo>
                <a:cubicBezTo>
                  <a:pt x="816" y="598"/>
                  <a:pt x="817" y="598"/>
                  <a:pt x="818" y="598"/>
                </a:cubicBezTo>
                <a:cubicBezTo>
                  <a:pt x="821" y="598"/>
                  <a:pt x="824" y="595"/>
                  <a:pt x="824" y="592"/>
                </a:cubicBezTo>
                <a:cubicBezTo>
                  <a:pt x="824" y="590"/>
                  <a:pt x="822" y="588"/>
                  <a:pt x="818" y="588"/>
                </a:cubicBezTo>
                <a:cubicBezTo>
                  <a:pt x="818" y="588"/>
                  <a:pt x="818" y="588"/>
                  <a:pt x="817" y="588"/>
                </a:cubicBezTo>
                <a:cubicBezTo>
                  <a:pt x="815" y="588"/>
                  <a:pt x="814" y="588"/>
                  <a:pt x="812" y="589"/>
                </a:cubicBezTo>
                <a:cubicBezTo>
                  <a:pt x="812" y="589"/>
                  <a:pt x="812" y="588"/>
                  <a:pt x="812" y="588"/>
                </a:cubicBezTo>
                <a:cubicBezTo>
                  <a:pt x="812" y="582"/>
                  <a:pt x="814" y="575"/>
                  <a:pt x="814" y="571"/>
                </a:cubicBezTo>
                <a:cubicBezTo>
                  <a:pt x="814" y="571"/>
                  <a:pt x="814" y="570"/>
                  <a:pt x="814" y="570"/>
                </a:cubicBezTo>
                <a:cubicBezTo>
                  <a:pt x="814" y="563"/>
                  <a:pt x="812" y="557"/>
                  <a:pt x="812" y="547"/>
                </a:cubicBezTo>
                <a:cubicBezTo>
                  <a:pt x="812" y="549"/>
                  <a:pt x="813" y="551"/>
                  <a:pt x="814" y="553"/>
                </a:cubicBezTo>
                <a:cubicBezTo>
                  <a:pt x="817" y="564"/>
                  <a:pt x="822" y="581"/>
                  <a:pt x="835" y="594"/>
                </a:cubicBezTo>
                <a:cubicBezTo>
                  <a:pt x="842" y="600"/>
                  <a:pt x="850" y="606"/>
                  <a:pt x="859" y="608"/>
                </a:cubicBezTo>
                <a:cubicBezTo>
                  <a:pt x="862" y="609"/>
                  <a:pt x="865" y="609"/>
                  <a:pt x="868" y="609"/>
                </a:cubicBezTo>
                <a:cubicBezTo>
                  <a:pt x="875" y="609"/>
                  <a:pt x="881" y="607"/>
                  <a:pt x="886" y="604"/>
                </a:cubicBezTo>
                <a:cubicBezTo>
                  <a:pt x="901" y="597"/>
                  <a:pt x="904" y="582"/>
                  <a:pt x="904" y="578"/>
                </a:cubicBezTo>
                <a:cubicBezTo>
                  <a:pt x="904" y="577"/>
                  <a:pt x="904" y="577"/>
                  <a:pt x="904" y="577"/>
                </a:cubicBezTo>
                <a:moveTo>
                  <a:pt x="786" y="196"/>
                </a:moveTo>
                <a:cubicBezTo>
                  <a:pt x="785" y="196"/>
                  <a:pt x="783" y="196"/>
                  <a:pt x="782" y="195"/>
                </a:cubicBezTo>
                <a:cubicBezTo>
                  <a:pt x="779" y="193"/>
                  <a:pt x="778" y="191"/>
                  <a:pt x="778" y="189"/>
                </a:cubicBezTo>
                <a:cubicBezTo>
                  <a:pt x="778" y="187"/>
                  <a:pt x="781" y="185"/>
                  <a:pt x="785" y="185"/>
                </a:cubicBezTo>
                <a:cubicBezTo>
                  <a:pt x="788" y="185"/>
                  <a:pt x="791" y="186"/>
                  <a:pt x="794" y="188"/>
                </a:cubicBezTo>
                <a:cubicBezTo>
                  <a:pt x="794" y="189"/>
                  <a:pt x="795" y="189"/>
                  <a:pt x="795" y="190"/>
                </a:cubicBezTo>
                <a:cubicBezTo>
                  <a:pt x="793" y="194"/>
                  <a:pt x="790" y="196"/>
                  <a:pt x="786" y="196"/>
                </a:cubicBezTo>
                <a:moveTo>
                  <a:pt x="780" y="228"/>
                </a:moveTo>
                <a:cubicBezTo>
                  <a:pt x="778" y="228"/>
                  <a:pt x="776" y="228"/>
                  <a:pt x="773" y="227"/>
                </a:cubicBezTo>
                <a:cubicBezTo>
                  <a:pt x="768" y="225"/>
                  <a:pt x="763" y="221"/>
                  <a:pt x="758" y="218"/>
                </a:cubicBezTo>
                <a:cubicBezTo>
                  <a:pt x="760" y="216"/>
                  <a:pt x="761" y="215"/>
                  <a:pt x="763" y="215"/>
                </a:cubicBezTo>
                <a:cubicBezTo>
                  <a:pt x="767" y="215"/>
                  <a:pt x="774" y="219"/>
                  <a:pt x="779" y="225"/>
                </a:cubicBezTo>
                <a:cubicBezTo>
                  <a:pt x="780" y="226"/>
                  <a:pt x="780" y="227"/>
                  <a:pt x="781" y="228"/>
                </a:cubicBezTo>
                <a:cubicBezTo>
                  <a:pt x="781" y="228"/>
                  <a:pt x="780" y="228"/>
                  <a:pt x="780" y="228"/>
                </a:cubicBezTo>
                <a:moveTo>
                  <a:pt x="762" y="257"/>
                </a:moveTo>
                <a:cubicBezTo>
                  <a:pt x="752" y="257"/>
                  <a:pt x="743" y="254"/>
                  <a:pt x="739" y="248"/>
                </a:cubicBezTo>
                <a:cubicBezTo>
                  <a:pt x="741" y="246"/>
                  <a:pt x="743" y="246"/>
                  <a:pt x="745" y="246"/>
                </a:cubicBezTo>
                <a:cubicBezTo>
                  <a:pt x="750" y="246"/>
                  <a:pt x="756" y="248"/>
                  <a:pt x="761" y="252"/>
                </a:cubicBezTo>
                <a:cubicBezTo>
                  <a:pt x="763" y="253"/>
                  <a:pt x="765" y="255"/>
                  <a:pt x="767" y="257"/>
                </a:cubicBezTo>
                <a:cubicBezTo>
                  <a:pt x="765" y="257"/>
                  <a:pt x="764" y="257"/>
                  <a:pt x="762" y="257"/>
                </a:cubicBezTo>
                <a:moveTo>
                  <a:pt x="501" y="90"/>
                </a:moveTo>
                <a:cubicBezTo>
                  <a:pt x="501" y="95"/>
                  <a:pt x="499" y="99"/>
                  <a:pt x="494" y="99"/>
                </a:cubicBezTo>
                <a:cubicBezTo>
                  <a:pt x="494" y="99"/>
                  <a:pt x="493" y="99"/>
                  <a:pt x="492" y="99"/>
                </a:cubicBezTo>
                <a:cubicBezTo>
                  <a:pt x="491" y="98"/>
                  <a:pt x="491" y="97"/>
                  <a:pt x="491" y="96"/>
                </a:cubicBezTo>
                <a:cubicBezTo>
                  <a:pt x="491" y="93"/>
                  <a:pt x="493" y="89"/>
                  <a:pt x="495" y="86"/>
                </a:cubicBezTo>
                <a:cubicBezTo>
                  <a:pt x="496" y="85"/>
                  <a:pt x="498" y="83"/>
                  <a:pt x="499" y="83"/>
                </a:cubicBezTo>
                <a:cubicBezTo>
                  <a:pt x="500" y="83"/>
                  <a:pt x="500" y="84"/>
                  <a:pt x="500" y="85"/>
                </a:cubicBezTo>
                <a:cubicBezTo>
                  <a:pt x="501" y="87"/>
                  <a:pt x="501" y="89"/>
                  <a:pt x="501" y="90"/>
                </a:cubicBezTo>
                <a:moveTo>
                  <a:pt x="523" y="114"/>
                </a:moveTo>
                <a:cubicBezTo>
                  <a:pt x="523" y="114"/>
                  <a:pt x="523" y="113"/>
                  <a:pt x="523" y="113"/>
                </a:cubicBezTo>
                <a:cubicBezTo>
                  <a:pt x="523" y="112"/>
                  <a:pt x="524" y="110"/>
                  <a:pt x="524" y="108"/>
                </a:cubicBezTo>
                <a:cubicBezTo>
                  <a:pt x="525" y="104"/>
                  <a:pt x="530" y="102"/>
                  <a:pt x="533" y="102"/>
                </a:cubicBezTo>
                <a:cubicBezTo>
                  <a:pt x="533" y="102"/>
                  <a:pt x="533" y="102"/>
                  <a:pt x="533" y="102"/>
                </a:cubicBezTo>
                <a:cubicBezTo>
                  <a:pt x="535" y="102"/>
                  <a:pt x="536" y="103"/>
                  <a:pt x="536" y="104"/>
                </a:cubicBezTo>
                <a:cubicBezTo>
                  <a:pt x="536" y="105"/>
                  <a:pt x="536" y="105"/>
                  <a:pt x="535" y="106"/>
                </a:cubicBezTo>
                <a:cubicBezTo>
                  <a:pt x="535" y="108"/>
                  <a:pt x="528" y="112"/>
                  <a:pt x="523" y="114"/>
                </a:cubicBezTo>
                <a:moveTo>
                  <a:pt x="629" y="151"/>
                </a:moveTo>
                <a:cubicBezTo>
                  <a:pt x="610" y="143"/>
                  <a:pt x="591" y="139"/>
                  <a:pt x="571" y="139"/>
                </a:cubicBezTo>
                <a:cubicBezTo>
                  <a:pt x="531" y="139"/>
                  <a:pt x="490" y="154"/>
                  <a:pt x="455" y="176"/>
                </a:cubicBezTo>
                <a:cubicBezTo>
                  <a:pt x="452" y="179"/>
                  <a:pt x="448" y="181"/>
                  <a:pt x="443" y="183"/>
                </a:cubicBezTo>
                <a:cubicBezTo>
                  <a:pt x="459" y="159"/>
                  <a:pt x="484" y="142"/>
                  <a:pt x="511" y="134"/>
                </a:cubicBezTo>
                <a:cubicBezTo>
                  <a:pt x="531" y="127"/>
                  <a:pt x="553" y="125"/>
                  <a:pt x="574" y="127"/>
                </a:cubicBezTo>
                <a:cubicBezTo>
                  <a:pt x="574" y="127"/>
                  <a:pt x="575" y="128"/>
                  <a:pt x="575" y="128"/>
                </a:cubicBezTo>
                <a:cubicBezTo>
                  <a:pt x="576" y="127"/>
                  <a:pt x="576" y="127"/>
                  <a:pt x="576" y="127"/>
                </a:cubicBezTo>
                <a:cubicBezTo>
                  <a:pt x="578" y="128"/>
                  <a:pt x="581" y="128"/>
                  <a:pt x="583" y="128"/>
                </a:cubicBezTo>
                <a:cubicBezTo>
                  <a:pt x="590" y="130"/>
                  <a:pt x="596" y="132"/>
                  <a:pt x="603" y="132"/>
                </a:cubicBezTo>
                <a:cubicBezTo>
                  <a:pt x="636" y="140"/>
                  <a:pt x="666" y="158"/>
                  <a:pt x="688" y="185"/>
                </a:cubicBezTo>
                <a:cubicBezTo>
                  <a:pt x="695" y="194"/>
                  <a:pt x="701" y="203"/>
                  <a:pt x="706" y="213"/>
                </a:cubicBezTo>
                <a:cubicBezTo>
                  <a:pt x="688" y="185"/>
                  <a:pt x="660" y="163"/>
                  <a:pt x="629" y="151"/>
                </a:cubicBezTo>
                <a:moveTo>
                  <a:pt x="591" y="421"/>
                </a:moveTo>
                <a:cubicBezTo>
                  <a:pt x="593" y="416"/>
                  <a:pt x="594" y="411"/>
                  <a:pt x="594" y="407"/>
                </a:cubicBezTo>
                <a:cubicBezTo>
                  <a:pt x="594" y="397"/>
                  <a:pt x="591" y="389"/>
                  <a:pt x="585" y="386"/>
                </a:cubicBezTo>
                <a:cubicBezTo>
                  <a:pt x="581" y="383"/>
                  <a:pt x="577" y="382"/>
                  <a:pt x="574" y="382"/>
                </a:cubicBezTo>
                <a:cubicBezTo>
                  <a:pt x="574" y="382"/>
                  <a:pt x="574" y="382"/>
                  <a:pt x="574" y="382"/>
                </a:cubicBezTo>
                <a:cubicBezTo>
                  <a:pt x="573" y="382"/>
                  <a:pt x="572" y="382"/>
                  <a:pt x="571" y="382"/>
                </a:cubicBezTo>
                <a:cubicBezTo>
                  <a:pt x="570" y="382"/>
                  <a:pt x="570" y="383"/>
                  <a:pt x="570" y="383"/>
                </a:cubicBezTo>
                <a:cubicBezTo>
                  <a:pt x="568" y="383"/>
                  <a:pt x="566" y="383"/>
                  <a:pt x="564" y="383"/>
                </a:cubicBezTo>
                <a:cubicBezTo>
                  <a:pt x="562" y="383"/>
                  <a:pt x="559" y="383"/>
                  <a:pt x="556" y="381"/>
                </a:cubicBezTo>
                <a:cubicBezTo>
                  <a:pt x="555" y="380"/>
                  <a:pt x="555" y="379"/>
                  <a:pt x="555" y="377"/>
                </a:cubicBezTo>
                <a:cubicBezTo>
                  <a:pt x="555" y="373"/>
                  <a:pt x="558" y="368"/>
                  <a:pt x="565" y="366"/>
                </a:cubicBezTo>
                <a:cubicBezTo>
                  <a:pt x="566" y="366"/>
                  <a:pt x="568" y="365"/>
                  <a:pt x="571" y="365"/>
                </a:cubicBezTo>
                <a:cubicBezTo>
                  <a:pt x="577" y="365"/>
                  <a:pt x="587" y="367"/>
                  <a:pt x="594" y="375"/>
                </a:cubicBezTo>
                <a:cubicBezTo>
                  <a:pt x="600" y="381"/>
                  <a:pt x="605" y="389"/>
                  <a:pt x="605" y="399"/>
                </a:cubicBezTo>
                <a:cubicBezTo>
                  <a:pt x="605" y="399"/>
                  <a:pt x="605" y="399"/>
                  <a:pt x="605" y="399"/>
                </a:cubicBezTo>
                <a:cubicBezTo>
                  <a:pt x="605" y="400"/>
                  <a:pt x="605" y="400"/>
                  <a:pt x="605" y="401"/>
                </a:cubicBezTo>
                <a:cubicBezTo>
                  <a:pt x="605" y="409"/>
                  <a:pt x="603" y="418"/>
                  <a:pt x="599" y="425"/>
                </a:cubicBezTo>
                <a:cubicBezTo>
                  <a:pt x="590" y="440"/>
                  <a:pt x="576" y="450"/>
                  <a:pt x="566" y="456"/>
                </a:cubicBezTo>
                <a:cubicBezTo>
                  <a:pt x="563" y="458"/>
                  <a:pt x="561" y="459"/>
                  <a:pt x="559" y="460"/>
                </a:cubicBezTo>
                <a:cubicBezTo>
                  <a:pt x="559" y="461"/>
                  <a:pt x="559" y="461"/>
                  <a:pt x="559" y="461"/>
                </a:cubicBezTo>
                <a:cubicBezTo>
                  <a:pt x="569" y="453"/>
                  <a:pt x="584" y="439"/>
                  <a:pt x="591" y="421"/>
                </a:cubicBezTo>
                <a:moveTo>
                  <a:pt x="548" y="458"/>
                </a:moveTo>
                <a:cubicBezTo>
                  <a:pt x="550" y="455"/>
                  <a:pt x="551" y="451"/>
                  <a:pt x="551" y="448"/>
                </a:cubicBezTo>
                <a:cubicBezTo>
                  <a:pt x="551" y="444"/>
                  <a:pt x="549" y="441"/>
                  <a:pt x="547" y="439"/>
                </a:cubicBezTo>
                <a:cubicBezTo>
                  <a:pt x="544" y="436"/>
                  <a:pt x="542" y="436"/>
                  <a:pt x="540" y="436"/>
                </a:cubicBezTo>
                <a:cubicBezTo>
                  <a:pt x="540" y="436"/>
                  <a:pt x="540" y="436"/>
                  <a:pt x="540" y="436"/>
                </a:cubicBezTo>
                <a:cubicBezTo>
                  <a:pt x="540" y="436"/>
                  <a:pt x="540" y="436"/>
                  <a:pt x="539" y="436"/>
                </a:cubicBezTo>
                <a:cubicBezTo>
                  <a:pt x="539" y="436"/>
                  <a:pt x="539" y="436"/>
                  <a:pt x="539" y="436"/>
                </a:cubicBezTo>
                <a:cubicBezTo>
                  <a:pt x="538" y="436"/>
                  <a:pt x="538" y="436"/>
                  <a:pt x="538" y="436"/>
                </a:cubicBezTo>
                <a:cubicBezTo>
                  <a:pt x="536" y="436"/>
                  <a:pt x="534" y="436"/>
                  <a:pt x="532" y="434"/>
                </a:cubicBezTo>
                <a:cubicBezTo>
                  <a:pt x="532" y="434"/>
                  <a:pt x="532" y="434"/>
                  <a:pt x="532" y="433"/>
                </a:cubicBezTo>
                <a:cubicBezTo>
                  <a:pt x="532" y="431"/>
                  <a:pt x="533" y="429"/>
                  <a:pt x="537" y="428"/>
                </a:cubicBezTo>
                <a:cubicBezTo>
                  <a:pt x="538" y="428"/>
                  <a:pt x="538" y="428"/>
                  <a:pt x="539" y="428"/>
                </a:cubicBezTo>
                <a:cubicBezTo>
                  <a:pt x="542" y="428"/>
                  <a:pt x="548" y="429"/>
                  <a:pt x="552" y="434"/>
                </a:cubicBezTo>
                <a:cubicBezTo>
                  <a:pt x="554" y="437"/>
                  <a:pt x="556" y="441"/>
                  <a:pt x="556" y="445"/>
                </a:cubicBezTo>
                <a:cubicBezTo>
                  <a:pt x="556" y="446"/>
                  <a:pt x="556" y="446"/>
                  <a:pt x="556" y="447"/>
                </a:cubicBezTo>
                <a:cubicBezTo>
                  <a:pt x="555" y="451"/>
                  <a:pt x="554" y="456"/>
                  <a:pt x="551" y="460"/>
                </a:cubicBezTo>
                <a:cubicBezTo>
                  <a:pt x="546" y="466"/>
                  <a:pt x="539" y="470"/>
                  <a:pt x="534" y="473"/>
                </a:cubicBezTo>
                <a:cubicBezTo>
                  <a:pt x="539" y="470"/>
                  <a:pt x="545" y="464"/>
                  <a:pt x="548" y="458"/>
                </a:cubicBezTo>
                <a:moveTo>
                  <a:pt x="518" y="477"/>
                </a:moveTo>
                <a:cubicBezTo>
                  <a:pt x="520" y="475"/>
                  <a:pt x="521" y="472"/>
                  <a:pt x="521" y="470"/>
                </a:cubicBezTo>
                <a:cubicBezTo>
                  <a:pt x="521" y="468"/>
                  <a:pt x="520" y="467"/>
                  <a:pt x="519" y="465"/>
                </a:cubicBezTo>
                <a:cubicBezTo>
                  <a:pt x="517" y="464"/>
                  <a:pt x="516" y="463"/>
                  <a:pt x="515" y="463"/>
                </a:cubicBezTo>
                <a:cubicBezTo>
                  <a:pt x="515" y="463"/>
                  <a:pt x="515" y="463"/>
                  <a:pt x="515" y="463"/>
                </a:cubicBezTo>
                <a:cubicBezTo>
                  <a:pt x="514" y="463"/>
                  <a:pt x="514" y="463"/>
                  <a:pt x="514" y="463"/>
                </a:cubicBezTo>
                <a:cubicBezTo>
                  <a:pt x="514" y="463"/>
                  <a:pt x="514" y="463"/>
                  <a:pt x="514" y="463"/>
                </a:cubicBezTo>
                <a:cubicBezTo>
                  <a:pt x="513" y="463"/>
                  <a:pt x="512" y="463"/>
                  <a:pt x="511" y="462"/>
                </a:cubicBezTo>
                <a:cubicBezTo>
                  <a:pt x="511" y="462"/>
                  <a:pt x="511" y="462"/>
                  <a:pt x="511" y="462"/>
                </a:cubicBezTo>
                <a:cubicBezTo>
                  <a:pt x="511" y="461"/>
                  <a:pt x="512" y="460"/>
                  <a:pt x="514" y="460"/>
                </a:cubicBezTo>
                <a:cubicBezTo>
                  <a:pt x="514" y="460"/>
                  <a:pt x="514" y="460"/>
                  <a:pt x="514" y="460"/>
                </a:cubicBezTo>
                <a:cubicBezTo>
                  <a:pt x="515" y="460"/>
                  <a:pt x="519" y="460"/>
                  <a:pt x="521" y="464"/>
                </a:cubicBezTo>
                <a:cubicBezTo>
                  <a:pt x="522" y="465"/>
                  <a:pt x="523" y="467"/>
                  <a:pt x="523" y="469"/>
                </a:cubicBezTo>
                <a:cubicBezTo>
                  <a:pt x="523" y="470"/>
                  <a:pt x="523" y="470"/>
                  <a:pt x="523" y="471"/>
                </a:cubicBezTo>
                <a:cubicBezTo>
                  <a:pt x="522" y="473"/>
                  <a:pt x="521" y="476"/>
                  <a:pt x="519" y="478"/>
                </a:cubicBezTo>
                <a:cubicBezTo>
                  <a:pt x="517" y="480"/>
                  <a:pt x="515" y="481"/>
                  <a:pt x="513" y="482"/>
                </a:cubicBezTo>
                <a:cubicBezTo>
                  <a:pt x="515" y="481"/>
                  <a:pt x="517" y="479"/>
                  <a:pt x="518" y="477"/>
                </a:cubicBezTo>
                <a:moveTo>
                  <a:pt x="153" y="238"/>
                </a:moveTo>
                <a:cubicBezTo>
                  <a:pt x="153" y="234"/>
                  <a:pt x="155" y="231"/>
                  <a:pt x="160" y="228"/>
                </a:cubicBezTo>
                <a:cubicBezTo>
                  <a:pt x="162" y="227"/>
                  <a:pt x="163" y="226"/>
                  <a:pt x="164" y="226"/>
                </a:cubicBezTo>
                <a:cubicBezTo>
                  <a:pt x="166" y="226"/>
                  <a:pt x="167" y="228"/>
                  <a:pt x="168" y="230"/>
                </a:cubicBezTo>
                <a:cubicBezTo>
                  <a:pt x="168" y="232"/>
                  <a:pt x="167" y="234"/>
                  <a:pt x="164" y="236"/>
                </a:cubicBezTo>
                <a:cubicBezTo>
                  <a:pt x="162" y="239"/>
                  <a:pt x="158" y="240"/>
                  <a:pt x="154" y="240"/>
                </a:cubicBezTo>
                <a:cubicBezTo>
                  <a:pt x="154" y="240"/>
                  <a:pt x="154" y="240"/>
                  <a:pt x="154" y="240"/>
                </a:cubicBezTo>
                <a:cubicBezTo>
                  <a:pt x="153" y="239"/>
                  <a:pt x="153" y="238"/>
                  <a:pt x="153" y="238"/>
                </a:cubicBezTo>
                <a:moveTo>
                  <a:pt x="213" y="254"/>
                </a:moveTo>
                <a:cubicBezTo>
                  <a:pt x="213" y="258"/>
                  <a:pt x="212" y="261"/>
                  <a:pt x="205" y="262"/>
                </a:cubicBezTo>
                <a:cubicBezTo>
                  <a:pt x="203" y="261"/>
                  <a:pt x="202" y="259"/>
                  <a:pt x="202" y="257"/>
                </a:cubicBezTo>
                <a:cubicBezTo>
                  <a:pt x="202" y="254"/>
                  <a:pt x="204" y="250"/>
                  <a:pt x="208" y="247"/>
                </a:cubicBezTo>
                <a:cubicBezTo>
                  <a:pt x="209" y="246"/>
                  <a:pt x="210" y="245"/>
                  <a:pt x="211" y="245"/>
                </a:cubicBezTo>
                <a:cubicBezTo>
                  <a:pt x="212" y="246"/>
                  <a:pt x="212" y="247"/>
                  <a:pt x="212" y="249"/>
                </a:cubicBezTo>
                <a:cubicBezTo>
                  <a:pt x="213" y="251"/>
                  <a:pt x="213" y="253"/>
                  <a:pt x="213" y="254"/>
                </a:cubicBezTo>
                <a:moveTo>
                  <a:pt x="251" y="416"/>
                </a:moveTo>
                <a:cubicBezTo>
                  <a:pt x="251" y="416"/>
                  <a:pt x="251" y="416"/>
                  <a:pt x="251" y="416"/>
                </a:cubicBezTo>
                <a:cubicBezTo>
                  <a:pt x="252" y="416"/>
                  <a:pt x="252" y="416"/>
                  <a:pt x="252" y="416"/>
                </a:cubicBezTo>
                <a:cubicBezTo>
                  <a:pt x="252" y="417"/>
                  <a:pt x="252" y="417"/>
                  <a:pt x="252" y="417"/>
                </a:cubicBezTo>
                <a:cubicBezTo>
                  <a:pt x="252" y="418"/>
                  <a:pt x="252" y="418"/>
                  <a:pt x="252" y="418"/>
                </a:cubicBezTo>
                <a:cubicBezTo>
                  <a:pt x="251" y="417"/>
                  <a:pt x="251" y="417"/>
                  <a:pt x="251" y="417"/>
                </a:cubicBezTo>
                <a:cubicBezTo>
                  <a:pt x="251" y="417"/>
                  <a:pt x="251" y="417"/>
                  <a:pt x="251" y="417"/>
                </a:cubicBezTo>
                <a:cubicBezTo>
                  <a:pt x="251" y="417"/>
                  <a:pt x="251" y="417"/>
                  <a:pt x="251" y="417"/>
                </a:cubicBezTo>
                <a:cubicBezTo>
                  <a:pt x="251" y="417"/>
                  <a:pt x="251" y="417"/>
                  <a:pt x="251" y="417"/>
                </a:cubicBezTo>
                <a:cubicBezTo>
                  <a:pt x="251" y="417"/>
                  <a:pt x="251" y="417"/>
                  <a:pt x="251" y="416"/>
                </a:cubicBezTo>
                <a:moveTo>
                  <a:pt x="245" y="334"/>
                </a:moveTo>
                <a:cubicBezTo>
                  <a:pt x="243" y="336"/>
                  <a:pt x="241" y="340"/>
                  <a:pt x="241" y="344"/>
                </a:cubicBezTo>
                <a:cubicBezTo>
                  <a:pt x="241" y="347"/>
                  <a:pt x="242" y="350"/>
                  <a:pt x="244" y="352"/>
                </a:cubicBezTo>
                <a:cubicBezTo>
                  <a:pt x="244" y="352"/>
                  <a:pt x="246" y="354"/>
                  <a:pt x="248" y="354"/>
                </a:cubicBezTo>
                <a:cubicBezTo>
                  <a:pt x="250" y="354"/>
                  <a:pt x="251" y="354"/>
                  <a:pt x="252" y="352"/>
                </a:cubicBezTo>
                <a:cubicBezTo>
                  <a:pt x="252" y="352"/>
                  <a:pt x="252" y="352"/>
                  <a:pt x="252" y="352"/>
                </a:cubicBezTo>
                <a:cubicBezTo>
                  <a:pt x="252" y="352"/>
                  <a:pt x="252" y="352"/>
                  <a:pt x="252" y="352"/>
                </a:cubicBezTo>
                <a:cubicBezTo>
                  <a:pt x="252" y="352"/>
                  <a:pt x="252" y="352"/>
                  <a:pt x="252" y="352"/>
                </a:cubicBezTo>
                <a:cubicBezTo>
                  <a:pt x="252" y="352"/>
                  <a:pt x="250" y="352"/>
                  <a:pt x="249" y="350"/>
                </a:cubicBezTo>
                <a:cubicBezTo>
                  <a:pt x="249" y="349"/>
                  <a:pt x="249" y="348"/>
                  <a:pt x="249" y="347"/>
                </a:cubicBezTo>
                <a:cubicBezTo>
                  <a:pt x="249" y="346"/>
                  <a:pt x="249" y="345"/>
                  <a:pt x="250" y="344"/>
                </a:cubicBezTo>
                <a:cubicBezTo>
                  <a:pt x="251" y="343"/>
                  <a:pt x="253" y="342"/>
                  <a:pt x="255" y="343"/>
                </a:cubicBezTo>
                <a:cubicBezTo>
                  <a:pt x="256" y="343"/>
                  <a:pt x="258" y="344"/>
                  <a:pt x="259" y="345"/>
                </a:cubicBezTo>
                <a:cubicBezTo>
                  <a:pt x="261" y="347"/>
                  <a:pt x="261" y="349"/>
                  <a:pt x="261" y="352"/>
                </a:cubicBezTo>
                <a:cubicBezTo>
                  <a:pt x="261" y="354"/>
                  <a:pt x="260" y="356"/>
                  <a:pt x="258" y="358"/>
                </a:cubicBezTo>
                <a:cubicBezTo>
                  <a:pt x="255" y="360"/>
                  <a:pt x="252" y="362"/>
                  <a:pt x="248" y="361"/>
                </a:cubicBezTo>
                <a:cubicBezTo>
                  <a:pt x="245" y="361"/>
                  <a:pt x="242" y="360"/>
                  <a:pt x="239" y="357"/>
                </a:cubicBezTo>
                <a:cubicBezTo>
                  <a:pt x="235" y="354"/>
                  <a:pt x="234" y="350"/>
                  <a:pt x="235" y="346"/>
                </a:cubicBezTo>
                <a:cubicBezTo>
                  <a:pt x="235" y="342"/>
                  <a:pt x="236" y="339"/>
                  <a:pt x="237" y="338"/>
                </a:cubicBezTo>
                <a:cubicBezTo>
                  <a:pt x="240" y="335"/>
                  <a:pt x="243" y="332"/>
                  <a:pt x="249" y="330"/>
                </a:cubicBezTo>
                <a:cubicBezTo>
                  <a:pt x="249" y="331"/>
                  <a:pt x="249" y="331"/>
                  <a:pt x="249" y="331"/>
                </a:cubicBezTo>
                <a:cubicBezTo>
                  <a:pt x="249" y="331"/>
                  <a:pt x="250" y="331"/>
                  <a:pt x="251" y="331"/>
                </a:cubicBezTo>
                <a:cubicBezTo>
                  <a:pt x="249" y="331"/>
                  <a:pt x="247" y="332"/>
                  <a:pt x="245" y="334"/>
                </a:cubicBezTo>
                <a:moveTo>
                  <a:pt x="13" y="695"/>
                </a:moveTo>
                <a:cubicBezTo>
                  <a:pt x="12" y="697"/>
                  <a:pt x="10" y="699"/>
                  <a:pt x="10" y="702"/>
                </a:cubicBezTo>
                <a:cubicBezTo>
                  <a:pt x="10" y="704"/>
                  <a:pt x="11" y="706"/>
                  <a:pt x="12" y="708"/>
                </a:cubicBezTo>
                <a:cubicBezTo>
                  <a:pt x="12" y="708"/>
                  <a:pt x="14" y="709"/>
                  <a:pt x="15" y="709"/>
                </a:cubicBezTo>
                <a:cubicBezTo>
                  <a:pt x="16" y="709"/>
                  <a:pt x="17" y="709"/>
                  <a:pt x="18" y="708"/>
                </a:cubicBezTo>
                <a:cubicBezTo>
                  <a:pt x="18" y="708"/>
                  <a:pt x="18" y="708"/>
                  <a:pt x="18" y="708"/>
                </a:cubicBezTo>
                <a:cubicBezTo>
                  <a:pt x="18" y="708"/>
                  <a:pt x="18" y="708"/>
                  <a:pt x="18" y="708"/>
                </a:cubicBezTo>
                <a:cubicBezTo>
                  <a:pt x="18" y="708"/>
                  <a:pt x="18" y="708"/>
                  <a:pt x="18" y="708"/>
                </a:cubicBezTo>
                <a:cubicBezTo>
                  <a:pt x="18" y="708"/>
                  <a:pt x="17" y="708"/>
                  <a:pt x="16" y="706"/>
                </a:cubicBezTo>
                <a:cubicBezTo>
                  <a:pt x="16" y="706"/>
                  <a:pt x="16" y="705"/>
                  <a:pt x="16" y="704"/>
                </a:cubicBezTo>
                <a:cubicBezTo>
                  <a:pt x="16" y="704"/>
                  <a:pt x="16" y="703"/>
                  <a:pt x="17" y="702"/>
                </a:cubicBezTo>
                <a:cubicBezTo>
                  <a:pt x="18" y="701"/>
                  <a:pt x="19" y="701"/>
                  <a:pt x="20" y="701"/>
                </a:cubicBezTo>
                <a:cubicBezTo>
                  <a:pt x="21" y="701"/>
                  <a:pt x="23" y="702"/>
                  <a:pt x="23" y="703"/>
                </a:cubicBezTo>
                <a:cubicBezTo>
                  <a:pt x="24" y="704"/>
                  <a:pt x="25" y="706"/>
                  <a:pt x="25" y="708"/>
                </a:cubicBezTo>
                <a:cubicBezTo>
                  <a:pt x="24" y="709"/>
                  <a:pt x="24" y="711"/>
                  <a:pt x="22" y="712"/>
                </a:cubicBezTo>
                <a:cubicBezTo>
                  <a:pt x="21" y="714"/>
                  <a:pt x="18" y="715"/>
                  <a:pt x="15" y="715"/>
                </a:cubicBezTo>
                <a:cubicBezTo>
                  <a:pt x="13" y="714"/>
                  <a:pt x="11" y="714"/>
                  <a:pt x="9" y="712"/>
                </a:cubicBezTo>
                <a:cubicBezTo>
                  <a:pt x="6" y="709"/>
                  <a:pt x="5" y="706"/>
                  <a:pt x="5" y="703"/>
                </a:cubicBezTo>
                <a:cubicBezTo>
                  <a:pt x="6" y="701"/>
                  <a:pt x="7" y="699"/>
                  <a:pt x="8" y="698"/>
                </a:cubicBezTo>
                <a:cubicBezTo>
                  <a:pt x="9" y="696"/>
                  <a:pt x="11" y="695"/>
                  <a:pt x="13" y="693"/>
                </a:cubicBezTo>
                <a:cubicBezTo>
                  <a:pt x="13" y="694"/>
                  <a:pt x="13" y="694"/>
                  <a:pt x="13" y="694"/>
                </a:cubicBezTo>
                <a:cubicBezTo>
                  <a:pt x="14" y="694"/>
                  <a:pt x="15" y="693"/>
                  <a:pt x="16" y="693"/>
                </a:cubicBezTo>
                <a:cubicBezTo>
                  <a:pt x="15" y="694"/>
                  <a:pt x="14" y="694"/>
                  <a:pt x="13" y="695"/>
                </a:cubicBezTo>
                <a:moveTo>
                  <a:pt x="398" y="561"/>
                </a:moveTo>
                <a:cubicBezTo>
                  <a:pt x="398" y="561"/>
                  <a:pt x="398" y="561"/>
                  <a:pt x="398" y="561"/>
                </a:cubicBezTo>
                <a:cubicBezTo>
                  <a:pt x="398" y="561"/>
                  <a:pt x="398" y="561"/>
                  <a:pt x="398" y="561"/>
                </a:cubicBezTo>
                <a:cubicBezTo>
                  <a:pt x="398" y="561"/>
                  <a:pt x="398" y="561"/>
                  <a:pt x="398" y="561"/>
                </a:cubicBezTo>
                <a:moveTo>
                  <a:pt x="403" y="556"/>
                </a:moveTo>
                <a:cubicBezTo>
                  <a:pt x="403" y="557"/>
                  <a:pt x="403" y="557"/>
                  <a:pt x="403" y="557"/>
                </a:cubicBezTo>
                <a:cubicBezTo>
                  <a:pt x="403" y="558"/>
                  <a:pt x="403" y="560"/>
                  <a:pt x="403" y="560"/>
                </a:cubicBezTo>
                <a:cubicBezTo>
                  <a:pt x="401" y="562"/>
                  <a:pt x="399" y="563"/>
                  <a:pt x="399" y="563"/>
                </a:cubicBezTo>
                <a:cubicBezTo>
                  <a:pt x="398" y="563"/>
                  <a:pt x="398" y="563"/>
                  <a:pt x="398" y="563"/>
                </a:cubicBezTo>
                <a:cubicBezTo>
                  <a:pt x="397" y="563"/>
                  <a:pt x="397" y="562"/>
                  <a:pt x="397" y="562"/>
                </a:cubicBezTo>
                <a:cubicBezTo>
                  <a:pt x="397" y="562"/>
                  <a:pt x="397" y="562"/>
                  <a:pt x="397" y="562"/>
                </a:cubicBezTo>
                <a:cubicBezTo>
                  <a:pt x="397" y="561"/>
                  <a:pt x="398" y="561"/>
                  <a:pt x="398" y="561"/>
                </a:cubicBezTo>
                <a:cubicBezTo>
                  <a:pt x="399" y="561"/>
                  <a:pt x="399" y="561"/>
                  <a:pt x="399" y="561"/>
                </a:cubicBezTo>
                <a:cubicBezTo>
                  <a:pt x="399" y="561"/>
                  <a:pt x="399" y="561"/>
                  <a:pt x="399" y="561"/>
                </a:cubicBezTo>
                <a:cubicBezTo>
                  <a:pt x="399" y="561"/>
                  <a:pt x="401" y="561"/>
                  <a:pt x="402" y="560"/>
                </a:cubicBezTo>
                <a:cubicBezTo>
                  <a:pt x="402" y="559"/>
                  <a:pt x="403" y="558"/>
                  <a:pt x="403" y="557"/>
                </a:cubicBezTo>
                <a:cubicBezTo>
                  <a:pt x="403" y="555"/>
                  <a:pt x="402" y="554"/>
                  <a:pt x="402" y="552"/>
                </a:cubicBezTo>
                <a:cubicBezTo>
                  <a:pt x="402" y="554"/>
                  <a:pt x="403" y="555"/>
                  <a:pt x="403" y="556"/>
                </a:cubicBezTo>
                <a:moveTo>
                  <a:pt x="429" y="552"/>
                </a:moveTo>
                <a:cubicBezTo>
                  <a:pt x="431" y="553"/>
                  <a:pt x="433" y="556"/>
                  <a:pt x="434" y="558"/>
                </a:cubicBezTo>
                <a:cubicBezTo>
                  <a:pt x="434" y="560"/>
                  <a:pt x="435" y="561"/>
                  <a:pt x="435" y="562"/>
                </a:cubicBezTo>
                <a:cubicBezTo>
                  <a:pt x="435" y="564"/>
                  <a:pt x="434" y="565"/>
                  <a:pt x="434" y="566"/>
                </a:cubicBezTo>
                <a:cubicBezTo>
                  <a:pt x="432" y="571"/>
                  <a:pt x="427" y="572"/>
                  <a:pt x="427" y="572"/>
                </a:cubicBezTo>
                <a:cubicBezTo>
                  <a:pt x="427" y="572"/>
                  <a:pt x="427" y="572"/>
                  <a:pt x="427" y="572"/>
                </a:cubicBezTo>
                <a:cubicBezTo>
                  <a:pt x="427" y="572"/>
                  <a:pt x="426" y="572"/>
                  <a:pt x="426" y="572"/>
                </a:cubicBezTo>
                <a:cubicBezTo>
                  <a:pt x="424" y="572"/>
                  <a:pt x="423" y="571"/>
                  <a:pt x="423" y="570"/>
                </a:cubicBezTo>
                <a:cubicBezTo>
                  <a:pt x="423" y="570"/>
                  <a:pt x="423" y="570"/>
                  <a:pt x="423" y="570"/>
                </a:cubicBezTo>
                <a:cubicBezTo>
                  <a:pt x="424" y="569"/>
                  <a:pt x="425" y="568"/>
                  <a:pt x="426" y="568"/>
                </a:cubicBezTo>
                <a:cubicBezTo>
                  <a:pt x="426" y="568"/>
                  <a:pt x="426" y="568"/>
                  <a:pt x="426" y="568"/>
                </a:cubicBezTo>
                <a:cubicBezTo>
                  <a:pt x="426" y="568"/>
                  <a:pt x="426" y="568"/>
                  <a:pt x="426" y="568"/>
                </a:cubicBezTo>
                <a:cubicBezTo>
                  <a:pt x="427" y="568"/>
                  <a:pt x="429" y="568"/>
                  <a:pt x="431" y="565"/>
                </a:cubicBezTo>
                <a:cubicBezTo>
                  <a:pt x="431" y="564"/>
                  <a:pt x="432" y="563"/>
                  <a:pt x="432" y="561"/>
                </a:cubicBezTo>
                <a:cubicBezTo>
                  <a:pt x="432" y="558"/>
                  <a:pt x="430" y="555"/>
                  <a:pt x="428" y="553"/>
                </a:cubicBezTo>
                <a:cubicBezTo>
                  <a:pt x="425" y="551"/>
                  <a:pt x="423" y="549"/>
                  <a:pt x="420" y="548"/>
                </a:cubicBezTo>
                <a:cubicBezTo>
                  <a:pt x="423" y="549"/>
                  <a:pt x="426" y="550"/>
                  <a:pt x="429" y="552"/>
                </a:cubicBezTo>
                <a:moveTo>
                  <a:pt x="555" y="585"/>
                </a:moveTo>
                <a:cubicBezTo>
                  <a:pt x="560" y="588"/>
                  <a:pt x="563" y="592"/>
                  <a:pt x="565" y="595"/>
                </a:cubicBezTo>
                <a:cubicBezTo>
                  <a:pt x="565" y="597"/>
                  <a:pt x="566" y="600"/>
                  <a:pt x="565" y="604"/>
                </a:cubicBezTo>
                <a:cubicBezTo>
                  <a:pt x="565" y="608"/>
                  <a:pt x="563" y="612"/>
                  <a:pt x="559" y="614"/>
                </a:cubicBezTo>
                <a:cubicBezTo>
                  <a:pt x="555" y="616"/>
                  <a:pt x="552" y="616"/>
                  <a:pt x="549" y="616"/>
                </a:cubicBezTo>
                <a:cubicBezTo>
                  <a:pt x="545" y="615"/>
                  <a:pt x="542" y="613"/>
                  <a:pt x="541" y="611"/>
                </a:cubicBezTo>
                <a:cubicBezTo>
                  <a:pt x="539" y="608"/>
                  <a:pt x="539" y="606"/>
                  <a:pt x="539" y="603"/>
                </a:cubicBezTo>
                <a:cubicBezTo>
                  <a:pt x="540" y="601"/>
                  <a:pt x="541" y="599"/>
                  <a:pt x="542" y="598"/>
                </a:cubicBezTo>
                <a:cubicBezTo>
                  <a:pt x="544" y="596"/>
                  <a:pt x="546" y="596"/>
                  <a:pt x="547" y="596"/>
                </a:cubicBezTo>
                <a:cubicBezTo>
                  <a:pt x="549" y="596"/>
                  <a:pt x="550" y="597"/>
                  <a:pt x="551" y="598"/>
                </a:cubicBezTo>
                <a:cubicBezTo>
                  <a:pt x="552" y="599"/>
                  <a:pt x="552" y="601"/>
                  <a:pt x="552" y="602"/>
                </a:cubicBezTo>
                <a:cubicBezTo>
                  <a:pt x="552" y="603"/>
                  <a:pt x="551" y="603"/>
                  <a:pt x="551" y="604"/>
                </a:cubicBezTo>
                <a:cubicBezTo>
                  <a:pt x="549" y="606"/>
                  <a:pt x="548" y="606"/>
                  <a:pt x="547" y="606"/>
                </a:cubicBezTo>
                <a:cubicBezTo>
                  <a:pt x="547" y="606"/>
                  <a:pt x="547" y="606"/>
                  <a:pt x="547" y="606"/>
                </a:cubicBezTo>
                <a:cubicBezTo>
                  <a:pt x="547" y="606"/>
                  <a:pt x="547" y="606"/>
                  <a:pt x="547" y="606"/>
                </a:cubicBezTo>
                <a:cubicBezTo>
                  <a:pt x="547" y="606"/>
                  <a:pt x="547" y="606"/>
                  <a:pt x="547" y="606"/>
                </a:cubicBezTo>
                <a:cubicBezTo>
                  <a:pt x="548" y="608"/>
                  <a:pt x="549" y="608"/>
                  <a:pt x="550" y="608"/>
                </a:cubicBezTo>
                <a:cubicBezTo>
                  <a:pt x="553" y="609"/>
                  <a:pt x="555" y="607"/>
                  <a:pt x="555" y="607"/>
                </a:cubicBezTo>
                <a:cubicBezTo>
                  <a:pt x="558" y="606"/>
                  <a:pt x="559" y="603"/>
                  <a:pt x="560" y="601"/>
                </a:cubicBezTo>
                <a:cubicBezTo>
                  <a:pt x="560" y="597"/>
                  <a:pt x="559" y="593"/>
                  <a:pt x="558" y="590"/>
                </a:cubicBezTo>
                <a:cubicBezTo>
                  <a:pt x="557" y="588"/>
                  <a:pt x="556" y="587"/>
                  <a:pt x="555" y="586"/>
                </a:cubicBezTo>
                <a:cubicBezTo>
                  <a:pt x="555" y="585"/>
                  <a:pt x="555" y="585"/>
                  <a:pt x="555" y="585"/>
                </a:cubicBezTo>
                <a:cubicBezTo>
                  <a:pt x="555" y="585"/>
                  <a:pt x="555" y="585"/>
                  <a:pt x="555" y="585"/>
                </a:cubicBezTo>
                <a:moveTo>
                  <a:pt x="453" y="548"/>
                </a:moveTo>
                <a:cubicBezTo>
                  <a:pt x="455" y="549"/>
                  <a:pt x="458" y="550"/>
                  <a:pt x="461" y="551"/>
                </a:cubicBezTo>
                <a:cubicBezTo>
                  <a:pt x="465" y="554"/>
                  <a:pt x="469" y="557"/>
                  <a:pt x="471" y="562"/>
                </a:cubicBezTo>
                <a:cubicBezTo>
                  <a:pt x="473" y="565"/>
                  <a:pt x="474" y="568"/>
                  <a:pt x="474" y="571"/>
                </a:cubicBezTo>
                <a:cubicBezTo>
                  <a:pt x="474" y="573"/>
                  <a:pt x="474" y="575"/>
                  <a:pt x="473" y="576"/>
                </a:cubicBezTo>
                <a:cubicBezTo>
                  <a:pt x="472" y="585"/>
                  <a:pt x="463" y="589"/>
                  <a:pt x="462" y="589"/>
                </a:cubicBezTo>
                <a:cubicBezTo>
                  <a:pt x="461" y="589"/>
                  <a:pt x="460" y="589"/>
                  <a:pt x="459" y="589"/>
                </a:cubicBezTo>
                <a:cubicBezTo>
                  <a:pt x="456" y="589"/>
                  <a:pt x="454" y="587"/>
                  <a:pt x="454" y="586"/>
                </a:cubicBezTo>
                <a:cubicBezTo>
                  <a:pt x="454" y="585"/>
                  <a:pt x="454" y="585"/>
                  <a:pt x="454" y="585"/>
                </a:cubicBezTo>
                <a:cubicBezTo>
                  <a:pt x="455" y="582"/>
                  <a:pt x="458" y="581"/>
                  <a:pt x="460" y="580"/>
                </a:cubicBezTo>
                <a:cubicBezTo>
                  <a:pt x="460" y="580"/>
                  <a:pt x="464" y="580"/>
                  <a:pt x="466" y="574"/>
                </a:cubicBezTo>
                <a:cubicBezTo>
                  <a:pt x="467" y="573"/>
                  <a:pt x="467" y="571"/>
                  <a:pt x="467" y="570"/>
                </a:cubicBezTo>
                <a:cubicBezTo>
                  <a:pt x="467" y="564"/>
                  <a:pt x="464" y="558"/>
                  <a:pt x="459" y="554"/>
                </a:cubicBezTo>
                <a:cubicBezTo>
                  <a:pt x="453" y="550"/>
                  <a:pt x="446" y="548"/>
                  <a:pt x="440" y="547"/>
                </a:cubicBezTo>
                <a:cubicBezTo>
                  <a:pt x="444" y="547"/>
                  <a:pt x="449" y="548"/>
                  <a:pt x="453" y="548"/>
                </a:cubicBezTo>
                <a:moveTo>
                  <a:pt x="409" y="545"/>
                </a:moveTo>
                <a:cubicBezTo>
                  <a:pt x="409" y="545"/>
                  <a:pt x="409" y="545"/>
                  <a:pt x="409" y="545"/>
                </a:cubicBezTo>
                <a:cubicBezTo>
                  <a:pt x="409" y="545"/>
                  <a:pt x="409" y="545"/>
                  <a:pt x="409" y="545"/>
                </a:cubicBezTo>
                <a:close/>
                <a:moveTo>
                  <a:pt x="408" y="546"/>
                </a:moveTo>
                <a:cubicBezTo>
                  <a:pt x="408" y="546"/>
                  <a:pt x="408" y="546"/>
                  <a:pt x="408" y="546"/>
                </a:cubicBezTo>
                <a:cubicBezTo>
                  <a:pt x="408" y="546"/>
                  <a:pt x="408" y="546"/>
                  <a:pt x="408" y="546"/>
                </a:cubicBezTo>
                <a:close/>
                <a:moveTo>
                  <a:pt x="392" y="546"/>
                </a:moveTo>
                <a:cubicBezTo>
                  <a:pt x="392" y="546"/>
                  <a:pt x="392" y="546"/>
                  <a:pt x="392" y="546"/>
                </a:cubicBezTo>
                <a:cubicBezTo>
                  <a:pt x="392" y="546"/>
                  <a:pt x="392" y="546"/>
                  <a:pt x="392" y="546"/>
                </a:cubicBezTo>
                <a:cubicBezTo>
                  <a:pt x="392" y="546"/>
                  <a:pt x="392" y="546"/>
                  <a:pt x="392" y="546"/>
                </a:cubicBezTo>
                <a:moveTo>
                  <a:pt x="476" y="499"/>
                </a:moveTo>
                <a:cubicBezTo>
                  <a:pt x="484" y="499"/>
                  <a:pt x="493" y="499"/>
                  <a:pt x="502" y="500"/>
                </a:cubicBezTo>
                <a:cubicBezTo>
                  <a:pt x="492" y="503"/>
                  <a:pt x="482" y="506"/>
                  <a:pt x="471" y="509"/>
                </a:cubicBezTo>
                <a:cubicBezTo>
                  <a:pt x="439" y="519"/>
                  <a:pt x="406" y="527"/>
                  <a:pt x="374" y="537"/>
                </a:cubicBezTo>
                <a:cubicBezTo>
                  <a:pt x="374" y="537"/>
                  <a:pt x="374" y="537"/>
                  <a:pt x="374" y="537"/>
                </a:cubicBezTo>
                <a:cubicBezTo>
                  <a:pt x="374" y="537"/>
                  <a:pt x="374" y="536"/>
                  <a:pt x="375" y="536"/>
                </a:cubicBezTo>
                <a:cubicBezTo>
                  <a:pt x="382" y="533"/>
                  <a:pt x="388" y="530"/>
                  <a:pt x="395" y="527"/>
                </a:cubicBezTo>
                <a:cubicBezTo>
                  <a:pt x="421" y="517"/>
                  <a:pt x="449" y="509"/>
                  <a:pt x="476" y="499"/>
                </a:cubicBezTo>
                <a:moveTo>
                  <a:pt x="376" y="535"/>
                </a:moveTo>
                <a:cubicBezTo>
                  <a:pt x="376" y="535"/>
                  <a:pt x="376" y="534"/>
                  <a:pt x="376" y="534"/>
                </a:cubicBezTo>
                <a:cubicBezTo>
                  <a:pt x="378" y="534"/>
                  <a:pt x="379" y="533"/>
                  <a:pt x="381" y="533"/>
                </a:cubicBezTo>
                <a:cubicBezTo>
                  <a:pt x="379" y="533"/>
                  <a:pt x="378" y="534"/>
                  <a:pt x="376" y="535"/>
                </a:cubicBezTo>
                <a:moveTo>
                  <a:pt x="468" y="499"/>
                </a:moveTo>
                <a:cubicBezTo>
                  <a:pt x="469" y="499"/>
                  <a:pt x="469" y="499"/>
                  <a:pt x="470" y="499"/>
                </a:cubicBezTo>
                <a:cubicBezTo>
                  <a:pt x="450" y="506"/>
                  <a:pt x="431" y="512"/>
                  <a:pt x="412" y="519"/>
                </a:cubicBezTo>
                <a:cubicBezTo>
                  <a:pt x="422" y="513"/>
                  <a:pt x="432" y="507"/>
                  <a:pt x="440" y="501"/>
                </a:cubicBezTo>
                <a:cubicBezTo>
                  <a:pt x="449" y="500"/>
                  <a:pt x="459" y="499"/>
                  <a:pt x="468" y="499"/>
                </a:cubicBezTo>
                <a:moveTo>
                  <a:pt x="395" y="508"/>
                </a:moveTo>
                <a:cubicBezTo>
                  <a:pt x="410" y="505"/>
                  <a:pt x="424" y="503"/>
                  <a:pt x="439" y="501"/>
                </a:cubicBezTo>
                <a:cubicBezTo>
                  <a:pt x="429" y="508"/>
                  <a:pt x="419" y="514"/>
                  <a:pt x="407" y="521"/>
                </a:cubicBezTo>
                <a:cubicBezTo>
                  <a:pt x="398" y="524"/>
                  <a:pt x="388" y="527"/>
                  <a:pt x="379" y="530"/>
                </a:cubicBezTo>
                <a:cubicBezTo>
                  <a:pt x="381" y="529"/>
                  <a:pt x="383" y="527"/>
                  <a:pt x="384" y="525"/>
                </a:cubicBezTo>
                <a:cubicBezTo>
                  <a:pt x="388" y="519"/>
                  <a:pt x="392" y="514"/>
                  <a:pt x="395" y="508"/>
                </a:cubicBezTo>
                <a:moveTo>
                  <a:pt x="369" y="514"/>
                </a:moveTo>
                <a:cubicBezTo>
                  <a:pt x="358" y="528"/>
                  <a:pt x="343" y="541"/>
                  <a:pt x="328" y="551"/>
                </a:cubicBezTo>
                <a:cubicBezTo>
                  <a:pt x="327" y="543"/>
                  <a:pt x="324" y="536"/>
                  <a:pt x="319" y="529"/>
                </a:cubicBezTo>
                <a:cubicBezTo>
                  <a:pt x="335" y="523"/>
                  <a:pt x="352" y="518"/>
                  <a:pt x="369" y="514"/>
                </a:cubicBezTo>
                <a:moveTo>
                  <a:pt x="328" y="553"/>
                </a:moveTo>
                <a:cubicBezTo>
                  <a:pt x="327" y="553"/>
                  <a:pt x="327" y="553"/>
                  <a:pt x="326" y="554"/>
                </a:cubicBezTo>
                <a:cubicBezTo>
                  <a:pt x="326" y="554"/>
                  <a:pt x="325" y="554"/>
                  <a:pt x="325" y="554"/>
                </a:cubicBezTo>
                <a:cubicBezTo>
                  <a:pt x="326" y="554"/>
                  <a:pt x="327" y="553"/>
                  <a:pt x="328" y="552"/>
                </a:cubicBezTo>
                <a:cubicBezTo>
                  <a:pt x="328" y="553"/>
                  <a:pt x="328" y="553"/>
                  <a:pt x="328" y="553"/>
                </a:cubicBezTo>
                <a:moveTo>
                  <a:pt x="319" y="530"/>
                </a:moveTo>
                <a:cubicBezTo>
                  <a:pt x="323" y="536"/>
                  <a:pt x="326" y="544"/>
                  <a:pt x="327" y="552"/>
                </a:cubicBezTo>
                <a:cubicBezTo>
                  <a:pt x="325" y="553"/>
                  <a:pt x="322" y="555"/>
                  <a:pt x="319" y="557"/>
                </a:cubicBezTo>
                <a:cubicBezTo>
                  <a:pt x="306" y="563"/>
                  <a:pt x="294" y="570"/>
                  <a:pt x="281" y="577"/>
                </a:cubicBezTo>
                <a:cubicBezTo>
                  <a:pt x="281" y="577"/>
                  <a:pt x="281" y="577"/>
                  <a:pt x="281" y="577"/>
                </a:cubicBezTo>
                <a:cubicBezTo>
                  <a:pt x="280" y="578"/>
                  <a:pt x="280" y="578"/>
                  <a:pt x="279" y="579"/>
                </a:cubicBezTo>
                <a:cubicBezTo>
                  <a:pt x="256" y="589"/>
                  <a:pt x="238" y="595"/>
                  <a:pt x="232" y="598"/>
                </a:cubicBezTo>
                <a:cubicBezTo>
                  <a:pt x="221" y="604"/>
                  <a:pt x="205" y="614"/>
                  <a:pt x="196" y="621"/>
                </a:cubicBezTo>
                <a:cubicBezTo>
                  <a:pt x="195" y="617"/>
                  <a:pt x="194" y="613"/>
                  <a:pt x="192" y="609"/>
                </a:cubicBezTo>
                <a:cubicBezTo>
                  <a:pt x="222" y="580"/>
                  <a:pt x="256" y="555"/>
                  <a:pt x="295" y="539"/>
                </a:cubicBezTo>
                <a:cubicBezTo>
                  <a:pt x="303" y="536"/>
                  <a:pt x="311" y="533"/>
                  <a:pt x="319" y="530"/>
                </a:cubicBezTo>
                <a:moveTo>
                  <a:pt x="307" y="568"/>
                </a:moveTo>
                <a:cubicBezTo>
                  <a:pt x="292" y="578"/>
                  <a:pt x="277" y="588"/>
                  <a:pt x="264" y="598"/>
                </a:cubicBezTo>
                <a:cubicBezTo>
                  <a:pt x="264" y="598"/>
                  <a:pt x="264" y="598"/>
                  <a:pt x="264" y="598"/>
                </a:cubicBezTo>
                <a:cubicBezTo>
                  <a:pt x="257" y="601"/>
                  <a:pt x="250" y="604"/>
                  <a:pt x="243" y="607"/>
                </a:cubicBezTo>
                <a:cubicBezTo>
                  <a:pt x="263" y="592"/>
                  <a:pt x="284" y="579"/>
                  <a:pt x="307" y="568"/>
                </a:cubicBezTo>
                <a:moveTo>
                  <a:pt x="100" y="754"/>
                </a:moveTo>
                <a:cubicBezTo>
                  <a:pt x="100" y="753"/>
                  <a:pt x="100" y="752"/>
                  <a:pt x="100" y="751"/>
                </a:cubicBezTo>
                <a:cubicBezTo>
                  <a:pt x="100" y="750"/>
                  <a:pt x="99" y="749"/>
                  <a:pt x="99" y="748"/>
                </a:cubicBezTo>
                <a:cubicBezTo>
                  <a:pt x="103" y="738"/>
                  <a:pt x="107" y="728"/>
                  <a:pt x="112" y="719"/>
                </a:cubicBezTo>
                <a:cubicBezTo>
                  <a:pt x="113" y="718"/>
                  <a:pt x="113" y="718"/>
                  <a:pt x="113" y="718"/>
                </a:cubicBezTo>
                <a:cubicBezTo>
                  <a:pt x="112" y="720"/>
                  <a:pt x="112" y="721"/>
                  <a:pt x="112" y="722"/>
                </a:cubicBezTo>
                <a:cubicBezTo>
                  <a:pt x="109" y="731"/>
                  <a:pt x="106" y="739"/>
                  <a:pt x="103" y="748"/>
                </a:cubicBezTo>
                <a:cubicBezTo>
                  <a:pt x="102" y="750"/>
                  <a:pt x="101" y="752"/>
                  <a:pt x="100" y="754"/>
                </a:cubicBezTo>
                <a:moveTo>
                  <a:pt x="102" y="751"/>
                </a:moveTo>
                <a:cubicBezTo>
                  <a:pt x="102" y="752"/>
                  <a:pt x="102" y="753"/>
                  <a:pt x="101" y="753"/>
                </a:cubicBezTo>
                <a:cubicBezTo>
                  <a:pt x="101" y="754"/>
                  <a:pt x="101" y="755"/>
                  <a:pt x="100" y="755"/>
                </a:cubicBezTo>
                <a:cubicBezTo>
                  <a:pt x="101" y="754"/>
                  <a:pt x="101" y="753"/>
                  <a:pt x="102" y="751"/>
                </a:cubicBezTo>
                <a:moveTo>
                  <a:pt x="100" y="779"/>
                </a:moveTo>
                <a:cubicBezTo>
                  <a:pt x="100" y="780"/>
                  <a:pt x="100" y="780"/>
                  <a:pt x="100" y="781"/>
                </a:cubicBezTo>
                <a:cubicBezTo>
                  <a:pt x="100" y="781"/>
                  <a:pt x="100" y="782"/>
                  <a:pt x="100" y="782"/>
                </a:cubicBezTo>
                <a:cubicBezTo>
                  <a:pt x="100" y="781"/>
                  <a:pt x="100" y="780"/>
                  <a:pt x="100" y="779"/>
                </a:cubicBezTo>
                <a:moveTo>
                  <a:pt x="98" y="740"/>
                </a:moveTo>
                <a:cubicBezTo>
                  <a:pt x="97" y="738"/>
                  <a:pt x="97" y="736"/>
                  <a:pt x="96" y="734"/>
                </a:cubicBezTo>
                <a:cubicBezTo>
                  <a:pt x="99" y="729"/>
                  <a:pt x="102" y="726"/>
                  <a:pt x="105" y="722"/>
                </a:cubicBezTo>
                <a:cubicBezTo>
                  <a:pt x="103" y="728"/>
                  <a:pt x="100" y="734"/>
                  <a:pt x="98" y="740"/>
                </a:cubicBezTo>
                <a:moveTo>
                  <a:pt x="99" y="755"/>
                </a:moveTo>
                <a:cubicBezTo>
                  <a:pt x="99" y="756"/>
                  <a:pt x="98" y="757"/>
                  <a:pt x="98" y="758"/>
                </a:cubicBezTo>
                <a:cubicBezTo>
                  <a:pt x="98" y="758"/>
                  <a:pt x="98" y="759"/>
                  <a:pt x="98" y="759"/>
                </a:cubicBezTo>
                <a:cubicBezTo>
                  <a:pt x="96" y="762"/>
                  <a:pt x="94" y="764"/>
                  <a:pt x="93" y="767"/>
                </a:cubicBezTo>
                <a:cubicBezTo>
                  <a:pt x="95" y="761"/>
                  <a:pt x="97" y="755"/>
                  <a:pt x="99" y="749"/>
                </a:cubicBezTo>
                <a:cubicBezTo>
                  <a:pt x="99" y="750"/>
                  <a:pt x="99" y="751"/>
                  <a:pt x="99" y="751"/>
                </a:cubicBezTo>
                <a:cubicBezTo>
                  <a:pt x="99" y="753"/>
                  <a:pt x="99" y="754"/>
                  <a:pt x="99" y="755"/>
                </a:cubicBezTo>
                <a:moveTo>
                  <a:pt x="194" y="635"/>
                </a:moveTo>
                <a:cubicBezTo>
                  <a:pt x="194" y="636"/>
                  <a:pt x="194" y="636"/>
                  <a:pt x="195" y="637"/>
                </a:cubicBezTo>
                <a:cubicBezTo>
                  <a:pt x="195" y="639"/>
                  <a:pt x="195" y="641"/>
                  <a:pt x="195" y="643"/>
                </a:cubicBezTo>
                <a:cubicBezTo>
                  <a:pt x="189" y="649"/>
                  <a:pt x="183" y="656"/>
                  <a:pt x="177" y="663"/>
                </a:cubicBezTo>
                <a:cubicBezTo>
                  <a:pt x="178" y="657"/>
                  <a:pt x="179" y="651"/>
                  <a:pt x="181" y="645"/>
                </a:cubicBezTo>
                <a:cubicBezTo>
                  <a:pt x="185" y="641"/>
                  <a:pt x="190" y="638"/>
                  <a:pt x="194" y="635"/>
                </a:cubicBezTo>
                <a:moveTo>
                  <a:pt x="182" y="639"/>
                </a:moveTo>
                <a:cubicBezTo>
                  <a:pt x="182" y="637"/>
                  <a:pt x="183" y="635"/>
                  <a:pt x="183" y="633"/>
                </a:cubicBezTo>
                <a:cubicBezTo>
                  <a:pt x="184" y="633"/>
                  <a:pt x="185" y="632"/>
                  <a:pt x="185" y="632"/>
                </a:cubicBezTo>
                <a:cubicBezTo>
                  <a:pt x="187" y="629"/>
                  <a:pt x="189" y="628"/>
                  <a:pt x="189" y="628"/>
                </a:cubicBezTo>
                <a:cubicBezTo>
                  <a:pt x="189" y="628"/>
                  <a:pt x="190" y="627"/>
                  <a:pt x="193" y="625"/>
                </a:cubicBezTo>
                <a:cubicBezTo>
                  <a:pt x="193" y="627"/>
                  <a:pt x="193" y="629"/>
                  <a:pt x="194" y="631"/>
                </a:cubicBezTo>
                <a:cubicBezTo>
                  <a:pt x="190" y="634"/>
                  <a:pt x="186" y="636"/>
                  <a:pt x="182" y="639"/>
                </a:cubicBezTo>
                <a:moveTo>
                  <a:pt x="177" y="669"/>
                </a:moveTo>
                <a:cubicBezTo>
                  <a:pt x="180" y="667"/>
                  <a:pt x="182" y="665"/>
                  <a:pt x="185" y="663"/>
                </a:cubicBezTo>
                <a:cubicBezTo>
                  <a:pt x="183" y="665"/>
                  <a:pt x="180" y="669"/>
                  <a:pt x="176" y="675"/>
                </a:cubicBezTo>
                <a:cubicBezTo>
                  <a:pt x="175" y="676"/>
                  <a:pt x="175" y="676"/>
                  <a:pt x="174" y="677"/>
                </a:cubicBezTo>
                <a:cubicBezTo>
                  <a:pt x="174" y="675"/>
                  <a:pt x="175" y="673"/>
                  <a:pt x="175" y="671"/>
                </a:cubicBezTo>
                <a:cubicBezTo>
                  <a:pt x="176" y="671"/>
                  <a:pt x="176" y="670"/>
                  <a:pt x="177" y="669"/>
                </a:cubicBezTo>
                <a:moveTo>
                  <a:pt x="175" y="677"/>
                </a:moveTo>
                <a:cubicBezTo>
                  <a:pt x="174" y="678"/>
                  <a:pt x="174" y="678"/>
                  <a:pt x="173" y="679"/>
                </a:cubicBezTo>
                <a:cubicBezTo>
                  <a:pt x="174" y="679"/>
                  <a:pt x="174" y="678"/>
                  <a:pt x="174" y="678"/>
                </a:cubicBezTo>
                <a:cubicBezTo>
                  <a:pt x="174" y="678"/>
                  <a:pt x="174" y="677"/>
                  <a:pt x="175" y="677"/>
                </a:cubicBezTo>
                <a:moveTo>
                  <a:pt x="173" y="677"/>
                </a:moveTo>
                <a:cubicBezTo>
                  <a:pt x="172" y="678"/>
                  <a:pt x="170" y="679"/>
                  <a:pt x="169" y="681"/>
                </a:cubicBezTo>
                <a:cubicBezTo>
                  <a:pt x="169" y="680"/>
                  <a:pt x="169" y="679"/>
                  <a:pt x="169" y="678"/>
                </a:cubicBezTo>
                <a:cubicBezTo>
                  <a:pt x="171" y="676"/>
                  <a:pt x="172" y="675"/>
                  <a:pt x="174" y="673"/>
                </a:cubicBezTo>
                <a:cubicBezTo>
                  <a:pt x="174" y="674"/>
                  <a:pt x="173" y="676"/>
                  <a:pt x="173" y="677"/>
                </a:cubicBezTo>
                <a:moveTo>
                  <a:pt x="167" y="697"/>
                </a:moveTo>
                <a:cubicBezTo>
                  <a:pt x="166" y="697"/>
                  <a:pt x="166" y="698"/>
                  <a:pt x="165" y="698"/>
                </a:cubicBezTo>
                <a:cubicBezTo>
                  <a:pt x="165" y="696"/>
                  <a:pt x="166" y="694"/>
                  <a:pt x="166" y="692"/>
                </a:cubicBezTo>
                <a:cubicBezTo>
                  <a:pt x="168" y="689"/>
                  <a:pt x="170" y="686"/>
                  <a:pt x="172" y="683"/>
                </a:cubicBezTo>
                <a:cubicBezTo>
                  <a:pt x="171" y="687"/>
                  <a:pt x="170" y="690"/>
                  <a:pt x="169" y="694"/>
                </a:cubicBezTo>
                <a:cubicBezTo>
                  <a:pt x="169" y="695"/>
                  <a:pt x="168" y="696"/>
                  <a:pt x="167" y="697"/>
                </a:cubicBezTo>
                <a:moveTo>
                  <a:pt x="169" y="696"/>
                </a:moveTo>
                <a:cubicBezTo>
                  <a:pt x="169" y="696"/>
                  <a:pt x="169" y="696"/>
                  <a:pt x="169" y="696"/>
                </a:cubicBezTo>
                <a:cubicBezTo>
                  <a:pt x="169" y="696"/>
                  <a:pt x="169" y="696"/>
                  <a:pt x="169" y="696"/>
                </a:cubicBezTo>
                <a:close/>
                <a:moveTo>
                  <a:pt x="167" y="699"/>
                </a:moveTo>
                <a:cubicBezTo>
                  <a:pt x="167" y="698"/>
                  <a:pt x="168" y="698"/>
                  <a:pt x="168" y="697"/>
                </a:cubicBezTo>
                <a:cubicBezTo>
                  <a:pt x="168" y="697"/>
                  <a:pt x="168" y="697"/>
                  <a:pt x="169" y="697"/>
                </a:cubicBezTo>
                <a:cubicBezTo>
                  <a:pt x="169" y="698"/>
                  <a:pt x="169" y="698"/>
                  <a:pt x="168" y="699"/>
                </a:cubicBezTo>
                <a:cubicBezTo>
                  <a:pt x="168" y="699"/>
                  <a:pt x="167" y="699"/>
                  <a:pt x="167" y="699"/>
                </a:cubicBezTo>
                <a:moveTo>
                  <a:pt x="168" y="705"/>
                </a:moveTo>
                <a:cubicBezTo>
                  <a:pt x="168" y="706"/>
                  <a:pt x="168" y="706"/>
                  <a:pt x="168" y="706"/>
                </a:cubicBezTo>
                <a:cubicBezTo>
                  <a:pt x="168" y="705"/>
                  <a:pt x="168" y="705"/>
                  <a:pt x="168" y="705"/>
                </a:cubicBezTo>
                <a:close/>
                <a:moveTo>
                  <a:pt x="166" y="699"/>
                </a:moveTo>
                <a:cubicBezTo>
                  <a:pt x="166" y="699"/>
                  <a:pt x="166" y="699"/>
                  <a:pt x="166" y="699"/>
                </a:cubicBezTo>
                <a:cubicBezTo>
                  <a:pt x="166" y="699"/>
                  <a:pt x="166" y="699"/>
                  <a:pt x="166" y="699"/>
                </a:cubicBezTo>
                <a:close/>
                <a:moveTo>
                  <a:pt x="162" y="698"/>
                </a:moveTo>
                <a:cubicBezTo>
                  <a:pt x="160" y="698"/>
                  <a:pt x="157" y="698"/>
                  <a:pt x="154" y="699"/>
                </a:cubicBezTo>
                <a:cubicBezTo>
                  <a:pt x="157" y="694"/>
                  <a:pt x="160" y="690"/>
                  <a:pt x="163" y="687"/>
                </a:cubicBezTo>
                <a:cubicBezTo>
                  <a:pt x="164" y="685"/>
                  <a:pt x="166" y="684"/>
                  <a:pt x="167" y="683"/>
                </a:cubicBezTo>
                <a:cubicBezTo>
                  <a:pt x="166" y="687"/>
                  <a:pt x="166" y="690"/>
                  <a:pt x="165" y="694"/>
                </a:cubicBezTo>
                <a:cubicBezTo>
                  <a:pt x="164" y="695"/>
                  <a:pt x="163" y="697"/>
                  <a:pt x="162" y="698"/>
                </a:cubicBezTo>
                <a:moveTo>
                  <a:pt x="164" y="697"/>
                </a:moveTo>
                <a:cubicBezTo>
                  <a:pt x="164" y="697"/>
                  <a:pt x="164" y="698"/>
                  <a:pt x="163" y="699"/>
                </a:cubicBezTo>
                <a:cubicBezTo>
                  <a:pt x="163" y="699"/>
                  <a:pt x="163" y="699"/>
                  <a:pt x="163" y="699"/>
                </a:cubicBezTo>
                <a:cubicBezTo>
                  <a:pt x="163" y="698"/>
                  <a:pt x="164" y="697"/>
                  <a:pt x="164" y="697"/>
                </a:cubicBezTo>
                <a:moveTo>
                  <a:pt x="149" y="706"/>
                </a:moveTo>
                <a:cubicBezTo>
                  <a:pt x="151" y="706"/>
                  <a:pt x="153" y="705"/>
                  <a:pt x="154" y="705"/>
                </a:cubicBezTo>
                <a:cubicBezTo>
                  <a:pt x="152" y="707"/>
                  <a:pt x="149" y="709"/>
                  <a:pt x="147" y="711"/>
                </a:cubicBezTo>
                <a:cubicBezTo>
                  <a:pt x="147" y="711"/>
                  <a:pt x="146" y="711"/>
                  <a:pt x="146" y="711"/>
                </a:cubicBezTo>
                <a:cubicBezTo>
                  <a:pt x="147" y="709"/>
                  <a:pt x="148" y="707"/>
                  <a:pt x="149" y="706"/>
                </a:cubicBezTo>
                <a:moveTo>
                  <a:pt x="145" y="699"/>
                </a:moveTo>
                <a:cubicBezTo>
                  <a:pt x="149" y="694"/>
                  <a:pt x="154" y="689"/>
                  <a:pt x="159" y="684"/>
                </a:cubicBezTo>
                <a:cubicBezTo>
                  <a:pt x="156" y="689"/>
                  <a:pt x="152" y="694"/>
                  <a:pt x="149" y="698"/>
                </a:cubicBezTo>
                <a:cubicBezTo>
                  <a:pt x="149" y="699"/>
                  <a:pt x="149" y="699"/>
                  <a:pt x="149" y="699"/>
                </a:cubicBezTo>
                <a:cubicBezTo>
                  <a:pt x="147" y="699"/>
                  <a:pt x="146" y="699"/>
                  <a:pt x="145" y="699"/>
                </a:cubicBezTo>
                <a:moveTo>
                  <a:pt x="156" y="705"/>
                </a:moveTo>
                <a:cubicBezTo>
                  <a:pt x="157" y="705"/>
                  <a:pt x="158" y="705"/>
                  <a:pt x="159" y="705"/>
                </a:cubicBezTo>
                <a:cubicBezTo>
                  <a:pt x="158" y="707"/>
                  <a:pt x="157" y="710"/>
                  <a:pt x="155" y="712"/>
                </a:cubicBezTo>
                <a:cubicBezTo>
                  <a:pt x="153" y="711"/>
                  <a:pt x="151" y="711"/>
                  <a:pt x="148" y="711"/>
                </a:cubicBezTo>
                <a:cubicBezTo>
                  <a:pt x="151" y="709"/>
                  <a:pt x="153" y="707"/>
                  <a:pt x="156" y="705"/>
                </a:cubicBezTo>
                <a:moveTo>
                  <a:pt x="160" y="705"/>
                </a:moveTo>
                <a:cubicBezTo>
                  <a:pt x="160" y="705"/>
                  <a:pt x="161" y="705"/>
                  <a:pt x="161" y="705"/>
                </a:cubicBezTo>
                <a:cubicBezTo>
                  <a:pt x="160" y="707"/>
                  <a:pt x="158" y="709"/>
                  <a:pt x="157" y="711"/>
                </a:cubicBezTo>
                <a:cubicBezTo>
                  <a:pt x="158" y="709"/>
                  <a:pt x="159" y="707"/>
                  <a:pt x="160" y="705"/>
                </a:cubicBezTo>
                <a:moveTo>
                  <a:pt x="165" y="684"/>
                </a:moveTo>
                <a:cubicBezTo>
                  <a:pt x="166" y="683"/>
                  <a:pt x="167" y="681"/>
                  <a:pt x="168" y="680"/>
                </a:cubicBezTo>
                <a:cubicBezTo>
                  <a:pt x="168" y="681"/>
                  <a:pt x="168" y="681"/>
                  <a:pt x="167" y="682"/>
                </a:cubicBezTo>
                <a:cubicBezTo>
                  <a:pt x="167" y="682"/>
                  <a:pt x="166" y="683"/>
                  <a:pt x="165" y="684"/>
                </a:cubicBezTo>
                <a:moveTo>
                  <a:pt x="167" y="690"/>
                </a:moveTo>
                <a:cubicBezTo>
                  <a:pt x="168" y="687"/>
                  <a:pt x="168" y="684"/>
                  <a:pt x="169" y="682"/>
                </a:cubicBezTo>
                <a:cubicBezTo>
                  <a:pt x="170" y="681"/>
                  <a:pt x="171" y="680"/>
                  <a:pt x="173" y="679"/>
                </a:cubicBezTo>
                <a:cubicBezTo>
                  <a:pt x="173" y="679"/>
                  <a:pt x="172" y="680"/>
                  <a:pt x="172" y="681"/>
                </a:cubicBezTo>
                <a:cubicBezTo>
                  <a:pt x="171" y="683"/>
                  <a:pt x="169" y="686"/>
                  <a:pt x="167" y="690"/>
                </a:cubicBezTo>
                <a:moveTo>
                  <a:pt x="170" y="670"/>
                </a:moveTo>
                <a:cubicBezTo>
                  <a:pt x="170" y="671"/>
                  <a:pt x="170" y="671"/>
                  <a:pt x="170" y="671"/>
                </a:cubicBezTo>
                <a:cubicBezTo>
                  <a:pt x="167" y="675"/>
                  <a:pt x="164" y="678"/>
                  <a:pt x="162" y="681"/>
                </a:cubicBezTo>
                <a:cubicBezTo>
                  <a:pt x="155" y="687"/>
                  <a:pt x="149" y="693"/>
                  <a:pt x="144" y="699"/>
                </a:cubicBezTo>
                <a:cubicBezTo>
                  <a:pt x="140" y="699"/>
                  <a:pt x="136" y="700"/>
                  <a:pt x="132" y="701"/>
                </a:cubicBezTo>
                <a:cubicBezTo>
                  <a:pt x="136" y="693"/>
                  <a:pt x="141" y="686"/>
                  <a:pt x="145" y="680"/>
                </a:cubicBezTo>
                <a:cubicBezTo>
                  <a:pt x="149" y="675"/>
                  <a:pt x="152" y="670"/>
                  <a:pt x="156" y="666"/>
                </a:cubicBezTo>
                <a:cubicBezTo>
                  <a:pt x="160" y="661"/>
                  <a:pt x="165" y="657"/>
                  <a:pt x="170" y="653"/>
                </a:cubicBezTo>
                <a:cubicBezTo>
                  <a:pt x="170" y="655"/>
                  <a:pt x="170" y="657"/>
                  <a:pt x="170" y="658"/>
                </a:cubicBezTo>
                <a:cubicBezTo>
                  <a:pt x="170" y="662"/>
                  <a:pt x="170" y="666"/>
                  <a:pt x="170" y="670"/>
                </a:cubicBezTo>
                <a:moveTo>
                  <a:pt x="142" y="706"/>
                </a:moveTo>
                <a:cubicBezTo>
                  <a:pt x="144" y="706"/>
                  <a:pt x="144" y="706"/>
                  <a:pt x="144" y="706"/>
                </a:cubicBezTo>
                <a:cubicBezTo>
                  <a:pt x="143" y="708"/>
                  <a:pt x="142" y="709"/>
                  <a:pt x="141" y="711"/>
                </a:cubicBezTo>
                <a:cubicBezTo>
                  <a:pt x="140" y="711"/>
                  <a:pt x="138" y="711"/>
                  <a:pt x="137" y="711"/>
                </a:cubicBezTo>
                <a:cubicBezTo>
                  <a:pt x="139" y="709"/>
                  <a:pt x="140" y="708"/>
                  <a:pt x="142" y="706"/>
                </a:cubicBezTo>
                <a:moveTo>
                  <a:pt x="136" y="711"/>
                </a:moveTo>
                <a:cubicBezTo>
                  <a:pt x="135" y="711"/>
                  <a:pt x="134" y="711"/>
                  <a:pt x="134" y="711"/>
                </a:cubicBezTo>
                <a:cubicBezTo>
                  <a:pt x="135" y="710"/>
                  <a:pt x="136" y="708"/>
                  <a:pt x="137" y="707"/>
                </a:cubicBezTo>
                <a:cubicBezTo>
                  <a:pt x="138" y="707"/>
                  <a:pt x="140" y="707"/>
                  <a:pt x="141" y="707"/>
                </a:cubicBezTo>
                <a:cubicBezTo>
                  <a:pt x="139" y="708"/>
                  <a:pt x="138" y="709"/>
                  <a:pt x="136" y="711"/>
                </a:cubicBezTo>
                <a:moveTo>
                  <a:pt x="131" y="701"/>
                </a:moveTo>
                <a:cubicBezTo>
                  <a:pt x="129" y="702"/>
                  <a:pt x="128" y="702"/>
                  <a:pt x="127" y="702"/>
                </a:cubicBezTo>
                <a:cubicBezTo>
                  <a:pt x="133" y="693"/>
                  <a:pt x="139" y="684"/>
                  <a:pt x="146" y="676"/>
                </a:cubicBezTo>
                <a:cubicBezTo>
                  <a:pt x="148" y="674"/>
                  <a:pt x="150" y="672"/>
                  <a:pt x="152" y="670"/>
                </a:cubicBezTo>
                <a:cubicBezTo>
                  <a:pt x="145" y="679"/>
                  <a:pt x="138" y="690"/>
                  <a:pt x="131" y="701"/>
                </a:cubicBezTo>
                <a:moveTo>
                  <a:pt x="136" y="707"/>
                </a:moveTo>
                <a:cubicBezTo>
                  <a:pt x="135" y="709"/>
                  <a:pt x="134" y="710"/>
                  <a:pt x="133" y="711"/>
                </a:cubicBezTo>
                <a:cubicBezTo>
                  <a:pt x="130" y="711"/>
                  <a:pt x="128" y="712"/>
                  <a:pt x="125" y="712"/>
                </a:cubicBezTo>
                <a:cubicBezTo>
                  <a:pt x="125" y="712"/>
                  <a:pt x="126" y="711"/>
                  <a:pt x="126" y="710"/>
                </a:cubicBezTo>
                <a:cubicBezTo>
                  <a:pt x="129" y="709"/>
                  <a:pt x="133" y="708"/>
                  <a:pt x="136" y="707"/>
                </a:cubicBezTo>
                <a:moveTo>
                  <a:pt x="132" y="714"/>
                </a:moveTo>
                <a:cubicBezTo>
                  <a:pt x="132" y="714"/>
                  <a:pt x="131" y="715"/>
                  <a:pt x="130" y="715"/>
                </a:cubicBezTo>
                <a:cubicBezTo>
                  <a:pt x="131" y="715"/>
                  <a:pt x="131" y="714"/>
                  <a:pt x="132" y="714"/>
                </a:cubicBezTo>
                <a:close/>
                <a:moveTo>
                  <a:pt x="130" y="714"/>
                </a:moveTo>
                <a:cubicBezTo>
                  <a:pt x="129" y="715"/>
                  <a:pt x="128" y="716"/>
                  <a:pt x="127" y="718"/>
                </a:cubicBezTo>
                <a:cubicBezTo>
                  <a:pt x="126" y="718"/>
                  <a:pt x="126" y="719"/>
                  <a:pt x="125" y="720"/>
                </a:cubicBezTo>
                <a:cubicBezTo>
                  <a:pt x="125" y="720"/>
                  <a:pt x="125" y="720"/>
                  <a:pt x="125" y="720"/>
                </a:cubicBezTo>
                <a:cubicBezTo>
                  <a:pt x="125" y="720"/>
                  <a:pt x="125" y="720"/>
                  <a:pt x="125" y="720"/>
                </a:cubicBezTo>
                <a:cubicBezTo>
                  <a:pt x="122" y="722"/>
                  <a:pt x="120" y="725"/>
                  <a:pt x="117" y="728"/>
                </a:cubicBezTo>
                <a:cubicBezTo>
                  <a:pt x="119" y="723"/>
                  <a:pt x="121" y="719"/>
                  <a:pt x="124" y="715"/>
                </a:cubicBezTo>
                <a:cubicBezTo>
                  <a:pt x="126" y="715"/>
                  <a:pt x="128" y="714"/>
                  <a:pt x="130" y="714"/>
                </a:cubicBezTo>
                <a:moveTo>
                  <a:pt x="116" y="730"/>
                </a:moveTo>
                <a:cubicBezTo>
                  <a:pt x="119" y="727"/>
                  <a:pt x="122" y="724"/>
                  <a:pt x="125" y="721"/>
                </a:cubicBezTo>
                <a:cubicBezTo>
                  <a:pt x="121" y="726"/>
                  <a:pt x="117" y="731"/>
                  <a:pt x="113" y="736"/>
                </a:cubicBezTo>
                <a:cubicBezTo>
                  <a:pt x="114" y="734"/>
                  <a:pt x="115" y="732"/>
                  <a:pt x="116" y="730"/>
                </a:cubicBezTo>
                <a:moveTo>
                  <a:pt x="111" y="739"/>
                </a:moveTo>
                <a:cubicBezTo>
                  <a:pt x="111" y="739"/>
                  <a:pt x="111" y="739"/>
                  <a:pt x="111" y="739"/>
                </a:cubicBezTo>
                <a:cubicBezTo>
                  <a:pt x="111" y="739"/>
                  <a:pt x="111" y="738"/>
                  <a:pt x="111" y="737"/>
                </a:cubicBezTo>
                <a:cubicBezTo>
                  <a:pt x="111" y="736"/>
                  <a:pt x="111" y="736"/>
                  <a:pt x="111" y="736"/>
                </a:cubicBezTo>
                <a:cubicBezTo>
                  <a:pt x="112" y="735"/>
                  <a:pt x="113" y="734"/>
                  <a:pt x="114" y="733"/>
                </a:cubicBezTo>
                <a:cubicBezTo>
                  <a:pt x="113" y="735"/>
                  <a:pt x="112" y="737"/>
                  <a:pt x="111" y="739"/>
                </a:cubicBezTo>
                <a:moveTo>
                  <a:pt x="124" y="712"/>
                </a:moveTo>
                <a:cubicBezTo>
                  <a:pt x="123" y="713"/>
                  <a:pt x="122" y="713"/>
                  <a:pt x="121" y="713"/>
                </a:cubicBezTo>
                <a:cubicBezTo>
                  <a:pt x="121" y="713"/>
                  <a:pt x="122" y="712"/>
                  <a:pt x="122" y="712"/>
                </a:cubicBezTo>
                <a:cubicBezTo>
                  <a:pt x="123" y="712"/>
                  <a:pt x="124" y="711"/>
                  <a:pt x="125" y="711"/>
                </a:cubicBezTo>
                <a:cubicBezTo>
                  <a:pt x="125" y="711"/>
                  <a:pt x="124" y="712"/>
                  <a:pt x="124" y="712"/>
                </a:cubicBezTo>
                <a:moveTo>
                  <a:pt x="123" y="715"/>
                </a:moveTo>
                <a:cubicBezTo>
                  <a:pt x="120" y="720"/>
                  <a:pt x="118" y="725"/>
                  <a:pt x="115" y="730"/>
                </a:cubicBezTo>
                <a:cubicBezTo>
                  <a:pt x="114" y="731"/>
                  <a:pt x="113" y="732"/>
                  <a:pt x="112" y="733"/>
                </a:cubicBezTo>
                <a:cubicBezTo>
                  <a:pt x="115" y="728"/>
                  <a:pt x="117" y="722"/>
                  <a:pt x="120" y="716"/>
                </a:cubicBezTo>
                <a:cubicBezTo>
                  <a:pt x="121" y="716"/>
                  <a:pt x="122" y="716"/>
                  <a:pt x="123" y="715"/>
                </a:cubicBezTo>
                <a:moveTo>
                  <a:pt x="109" y="743"/>
                </a:moveTo>
                <a:cubicBezTo>
                  <a:pt x="109" y="743"/>
                  <a:pt x="109" y="743"/>
                  <a:pt x="109" y="744"/>
                </a:cubicBezTo>
                <a:cubicBezTo>
                  <a:pt x="109" y="745"/>
                  <a:pt x="108" y="747"/>
                  <a:pt x="107" y="748"/>
                </a:cubicBezTo>
                <a:cubicBezTo>
                  <a:pt x="108" y="747"/>
                  <a:pt x="108" y="745"/>
                  <a:pt x="109" y="743"/>
                </a:cubicBezTo>
                <a:close/>
                <a:moveTo>
                  <a:pt x="105" y="758"/>
                </a:moveTo>
                <a:cubicBezTo>
                  <a:pt x="106" y="754"/>
                  <a:pt x="107" y="751"/>
                  <a:pt x="109" y="748"/>
                </a:cubicBezTo>
                <a:cubicBezTo>
                  <a:pt x="108" y="751"/>
                  <a:pt x="107" y="754"/>
                  <a:pt x="107" y="757"/>
                </a:cubicBezTo>
                <a:cubicBezTo>
                  <a:pt x="106" y="758"/>
                  <a:pt x="105" y="759"/>
                  <a:pt x="104" y="760"/>
                </a:cubicBezTo>
                <a:cubicBezTo>
                  <a:pt x="104" y="759"/>
                  <a:pt x="105" y="759"/>
                  <a:pt x="105" y="758"/>
                </a:cubicBezTo>
                <a:moveTo>
                  <a:pt x="110" y="744"/>
                </a:moveTo>
                <a:cubicBezTo>
                  <a:pt x="111" y="742"/>
                  <a:pt x="111" y="741"/>
                  <a:pt x="112" y="739"/>
                </a:cubicBezTo>
                <a:cubicBezTo>
                  <a:pt x="117" y="732"/>
                  <a:pt x="122" y="725"/>
                  <a:pt x="128" y="718"/>
                </a:cubicBezTo>
                <a:cubicBezTo>
                  <a:pt x="130" y="717"/>
                  <a:pt x="132" y="715"/>
                  <a:pt x="134" y="714"/>
                </a:cubicBezTo>
                <a:cubicBezTo>
                  <a:pt x="136" y="713"/>
                  <a:pt x="137" y="713"/>
                  <a:pt x="139" y="713"/>
                </a:cubicBezTo>
                <a:cubicBezTo>
                  <a:pt x="137" y="717"/>
                  <a:pt x="134" y="721"/>
                  <a:pt x="132" y="725"/>
                </a:cubicBezTo>
                <a:cubicBezTo>
                  <a:pt x="124" y="734"/>
                  <a:pt x="116" y="743"/>
                  <a:pt x="109" y="752"/>
                </a:cubicBezTo>
                <a:cubicBezTo>
                  <a:pt x="109" y="753"/>
                  <a:pt x="108" y="754"/>
                  <a:pt x="108" y="755"/>
                </a:cubicBezTo>
                <a:cubicBezTo>
                  <a:pt x="109" y="751"/>
                  <a:pt x="109" y="748"/>
                  <a:pt x="110" y="744"/>
                </a:cubicBezTo>
                <a:moveTo>
                  <a:pt x="143" y="715"/>
                </a:moveTo>
                <a:cubicBezTo>
                  <a:pt x="144" y="715"/>
                  <a:pt x="145" y="714"/>
                  <a:pt x="146" y="713"/>
                </a:cubicBezTo>
                <a:cubicBezTo>
                  <a:pt x="149" y="713"/>
                  <a:pt x="152" y="714"/>
                  <a:pt x="154" y="714"/>
                </a:cubicBezTo>
                <a:cubicBezTo>
                  <a:pt x="154" y="715"/>
                  <a:pt x="154" y="715"/>
                  <a:pt x="154" y="715"/>
                </a:cubicBezTo>
                <a:cubicBezTo>
                  <a:pt x="151" y="719"/>
                  <a:pt x="148" y="724"/>
                  <a:pt x="145" y="728"/>
                </a:cubicBezTo>
                <a:cubicBezTo>
                  <a:pt x="131" y="744"/>
                  <a:pt x="119" y="761"/>
                  <a:pt x="110" y="780"/>
                </a:cubicBezTo>
                <a:cubicBezTo>
                  <a:pt x="119" y="757"/>
                  <a:pt x="130" y="736"/>
                  <a:pt x="143" y="715"/>
                </a:cubicBezTo>
                <a:moveTo>
                  <a:pt x="153" y="718"/>
                </a:moveTo>
                <a:cubicBezTo>
                  <a:pt x="152" y="719"/>
                  <a:pt x="152" y="720"/>
                  <a:pt x="151" y="721"/>
                </a:cubicBezTo>
                <a:cubicBezTo>
                  <a:pt x="150" y="722"/>
                  <a:pt x="149" y="723"/>
                  <a:pt x="148" y="724"/>
                </a:cubicBezTo>
                <a:cubicBezTo>
                  <a:pt x="150" y="722"/>
                  <a:pt x="151" y="720"/>
                  <a:pt x="153" y="718"/>
                </a:cubicBezTo>
                <a:moveTo>
                  <a:pt x="149" y="728"/>
                </a:moveTo>
                <a:cubicBezTo>
                  <a:pt x="151" y="726"/>
                  <a:pt x="153" y="724"/>
                  <a:pt x="155" y="721"/>
                </a:cubicBezTo>
                <a:cubicBezTo>
                  <a:pt x="151" y="732"/>
                  <a:pt x="146" y="742"/>
                  <a:pt x="140" y="751"/>
                </a:cubicBezTo>
                <a:cubicBezTo>
                  <a:pt x="143" y="743"/>
                  <a:pt x="146" y="735"/>
                  <a:pt x="149" y="728"/>
                </a:cubicBezTo>
                <a:moveTo>
                  <a:pt x="153" y="719"/>
                </a:moveTo>
                <a:cubicBezTo>
                  <a:pt x="153" y="718"/>
                  <a:pt x="154" y="716"/>
                  <a:pt x="155" y="715"/>
                </a:cubicBezTo>
                <a:cubicBezTo>
                  <a:pt x="155" y="714"/>
                  <a:pt x="155" y="714"/>
                  <a:pt x="155" y="714"/>
                </a:cubicBezTo>
                <a:cubicBezTo>
                  <a:pt x="156" y="714"/>
                  <a:pt x="157" y="714"/>
                  <a:pt x="158" y="714"/>
                </a:cubicBezTo>
                <a:cubicBezTo>
                  <a:pt x="156" y="716"/>
                  <a:pt x="154" y="718"/>
                  <a:pt x="153" y="719"/>
                </a:cubicBezTo>
                <a:moveTo>
                  <a:pt x="157" y="712"/>
                </a:moveTo>
                <a:cubicBezTo>
                  <a:pt x="158" y="710"/>
                  <a:pt x="160" y="708"/>
                  <a:pt x="161" y="706"/>
                </a:cubicBezTo>
                <a:cubicBezTo>
                  <a:pt x="161" y="707"/>
                  <a:pt x="161" y="707"/>
                  <a:pt x="161" y="707"/>
                </a:cubicBezTo>
                <a:cubicBezTo>
                  <a:pt x="160" y="709"/>
                  <a:pt x="160" y="711"/>
                  <a:pt x="159" y="712"/>
                </a:cubicBezTo>
                <a:cubicBezTo>
                  <a:pt x="158" y="712"/>
                  <a:pt x="158" y="712"/>
                  <a:pt x="157" y="712"/>
                </a:cubicBezTo>
                <a:moveTo>
                  <a:pt x="162" y="708"/>
                </a:moveTo>
                <a:cubicBezTo>
                  <a:pt x="162" y="707"/>
                  <a:pt x="162" y="706"/>
                  <a:pt x="162" y="705"/>
                </a:cubicBezTo>
                <a:cubicBezTo>
                  <a:pt x="164" y="705"/>
                  <a:pt x="165" y="705"/>
                  <a:pt x="167" y="705"/>
                </a:cubicBezTo>
                <a:cubicBezTo>
                  <a:pt x="167" y="706"/>
                  <a:pt x="167" y="706"/>
                  <a:pt x="167" y="707"/>
                </a:cubicBezTo>
                <a:cubicBezTo>
                  <a:pt x="164" y="709"/>
                  <a:pt x="162" y="710"/>
                  <a:pt x="160" y="712"/>
                </a:cubicBezTo>
                <a:cubicBezTo>
                  <a:pt x="161" y="711"/>
                  <a:pt x="161" y="709"/>
                  <a:pt x="162" y="708"/>
                </a:cubicBezTo>
                <a:moveTo>
                  <a:pt x="165" y="712"/>
                </a:moveTo>
                <a:cubicBezTo>
                  <a:pt x="165" y="712"/>
                  <a:pt x="165" y="713"/>
                  <a:pt x="165" y="713"/>
                </a:cubicBezTo>
                <a:cubicBezTo>
                  <a:pt x="165" y="714"/>
                  <a:pt x="165" y="714"/>
                  <a:pt x="165" y="714"/>
                </a:cubicBezTo>
                <a:cubicBezTo>
                  <a:pt x="164" y="714"/>
                  <a:pt x="164" y="713"/>
                  <a:pt x="164" y="713"/>
                </a:cubicBezTo>
                <a:cubicBezTo>
                  <a:pt x="164" y="713"/>
                  <a:pt x="165" y="712"/>
                  <a:pt x="165" y="712"/>
                </a:cubicBezTo>
                <a:moveTo>
                  <a:pt x="165" y="716"/>
                </a:moveTo>
                <a:cubicBezTo>
                  <a:pt x="167" y="716"/>
                  <a:pt x="169" y="717"/>
                  <a:pt x="170" y="717"/>
                </a:cubicBezTo>
                <a:cubicBezTo>
                  <a:pt x="173" y="718"/>
                  <a:pt x="175" y="719"/>
                  <a:pt x="177" y="720"/>
                </a:cubicBezTo>
                <a:cubicBezTo>
                  <a:pt x="175" y="724"/>
                  <a:pt x="172" y="727"/>
                  <a:pt x="170" y="731"/>
                </a:cubicBezTo>
                <a:cubicBezTo>
                  <a:pt x="164" y="740"/>
                  <a:pt x="158" y="749"/>
                  <a:pt x="151" y="757"/>
                </a:cubicBezTo>
                <a:cubicBezTo>
                  <a:pt x="151" y="757"/>
                  <a:pt x="151" y="756"/>
                  <a:pt x="151" y="755"/>
                </a:cubicBezTo>
                <a:cubicBezTo>
                  <a:pt x="157" y="743"/>
                  <a:pt x="161" y="730"/>
                  <a:pt x="165" y="716"/>
                </a:cubicBezTo>
                <a:moveTo>
                  <a:pt x="171" y="715"/>
                </a:moveTo>
                <a:cubicBezTo>
                  <a:pt x="169" y="715"/>
                  <a:pt x="167" y="714"/>
                  <a:pt x="166" y="714"/>
                </a:cubicBezTo>
                <a:cubicBezTo>
                  <a:pt x="166" y="713"/>
                  <a:pt x="166" y="712"/>
                  <a:pt x="166" y="711"/>
                </a:cubicBezTo>
                <a:cubicBezTo>
                  <a:pt x="168" y="709"/>
                  <a:pt x="170" y="707"/>
                  <a:pt x="173" y="705"/>
                </a:cubicBezTo>
                <a:cubicBezTo>
                  <a:pt x="176" y="706"/>
                  <a:pt x="180" y="706"/>
                  <a:pt x="183" y="706"/>
                </a:cubicBezTo>
                <a:cubicBezTo>
                  <a:pt x="182" y="710"/>
                  <a:pt x="180" y="714"/>
                  <a:pt x="178" y="718"/>
                </a:cubicBezTo>
                <a:cubicBezTo>
                  <a:pt x="176" y="717"/>
                  <a:pt x="173" y="716"/>
                  <a:pt x="171" y="715"/>
                </a:cubicBezTo>
                <a:moveTo>
                  <a:pt x="180" y="700"/>
                </a:moveTo>
                <a:cubicBezTo>
                  <a:pt x="183" y="698"/>
                  <a:pt x="185" y="696"/>
                  <a:pt x="188" y="694"/>
                </a:cubicBezTo>
                <a:cubicBezTo>
                  <a:pt x="187" y="696"/>
                  <a:pt x="187" y="698"/>
                  <a:pt x="186" y="700"/>
                </a:cubicBezTo>
                <a:cubicBezTo>
                  <a:pt x="184" y="700"/>
                  <a:pt x="182" y="700"/>
                  <a:pt x="180" y="700"/>
                </a:cubicBezTo>
                <a:moveTo>
                  <a:pt x="176" y="699"/>
                </a:moveTo>
                <a:cubicBezTo>
                  <a:pt x="174" y="699"/>
                  <a:pt x="171" y="699"/>
                  <a:pt x="169" y="699"/>
                </a:cubicBezTo>
                <a:cubicBezTo>
                  <a:pt x="169" y="698"/>
                  <a:pt x="170" y="697"/>
                  <a:pt x="170" y="697"/>
                </a:cubicBezTo>
                <a:cubicBezTo>
                  <a:pt x="176" y="693"/>
                  <a:pt x="183" y="690"/>
                  <a:pt x="190" y="688"/>
                </a:cubicBezTo>
                <a:cubicBezTo>
                  <a:pt x="190" y="689"/>
                  <a:pt x="190" y="689"/>
                  <a:pt x="189" y="690"/>
                </a:cubicBezTo>
                <a:cubicBezTo>
                  <a:pt x="185" y="693"/>
                  <a:pt x="180" y="696"/>
                  <a:pt x="176" y="699"/>
                </a:cubicBezTo>
                <a:moveTo>
                  <a:pt x="170" y="695"/>
                </a:moveTo>
                <a:cubicBezTo>
                  <a:pt x="170" y="695"/>
                  <a:pt x="170" y="695"/>
                  <a:pt x="170" y="695"/>
                </a:cubicBezTo>
                <a:cubicBezTo>
                  <a:pt x="178" y="685"/>
                  <a:pt x="186" y="675"/>
                  <a:pt x="195" y="665"/>
                </a:cubicBezTo>
                <a:cubicBezTo>
                  <a:pt x="194" y="673"/>
                  <a:pt x="192" y="680"/>
                  <a:pt x="190" y="687"/>
                </a:cubicBezTo>
                <a:cubicBezTo>
                  <a:pt x="183" y="689"/>
                  <a:pt x="176" y="692"/>
                  <a:pt x="170" y="695"/>
                </a:cubicBezTo>
                <a:moveTo>
                  <a:pt x="171" y="693"/>
                </a:moveTo>
                <a:cubicBezTo>
                  <a:pt x="171" y="689"/>
                  <a:pt x="172" y="685"/>
                  <a:pt x="173" y="681"/>
                </a:cubicBezTo>
                <a:cubicBezTo>
                  <a:pt x="174" y="679"/>
                  <a:pt x="175" y="677"/>
                  <a:pt x="177" y="676"/>
                </a:cubicBezTo>
                <a:cubicBezTo>
                  <a:pt x="183" y="671"/>
                  <a:pt x="189" y="667"/>
                  <a:pt x="195" y="664"/>
                </a:cubicBezTo>
                <a:cubicBezTo>
                  <a:pt x="186" y="674"/>
                  <a:pt x="178" y="683"/>
                  <a:pt x="171" y="693"/>
                </a:cubicBezTo>
                <a:moveTo>
                  <a:pt x="178" y="674"/>
                </a:moveTo>
                <a:cubicBezTo>
                  <a:pt x="178" y="673"/>
                  <a:pt x="179" y="672"/>
                  <a:pt x="179" y="672"/>
                </a:cubicBezTo>
                <a:cubicBezTo>
                  <a:pt x="182" y="668"/>
                  <a:pt x="184" y="666"/>
                  <a:pt x="185" y="664"/>
                </a:cubicBezTo>
                <a:cubicBezTo>
                  <a:pt x="186" y="662"/>
                  <a:pt x="187" y="662"/>
                  <a:pt x="187" y="662"/>
                </a:cubicBezTo>
                <a:cubicBezTo>
                  <a:pt x="187" y="662"/>
                  <a:pt x="187" y="662"/>
                  <a:pt x="187" y="662"/>
                </a:cubicBezTo>
                <a:cubicBezTo>
                  <a:pt x="187" y="662"/>
                  <a:pt x="187" y="662"/>
                  <a:pt x="187" y="662"/>
                </a:cubicBezTo>
                <a:cubicBezTo>
                  <a:pt x="187" y="661"/>
                  <a:pt x="187" y="661"/>
                  <a:pt x="187" y="661"/>
                </a:cubicBezTo>
                <a:cubicBezTo>
                  <a:pt x="190" y="659"/>
                  <a:pt x="193" y="657"/>
                  <a:pt x="195" y="656"/>
                </a:cubicBezTo>
                <a:cubicBezTo>
                  <a:pt x="195" y="658"/>
                  <a:pt x="195" y="661"/>
                  <a:pt x="195" y="663"/>
                </a:cubicBezTo>
                <a:cubicBezTo>
                  <a:pt x="189" y="666"/>
                  <a:pt x="184" y="670"/>
                  <a:pt x="178" y="674"/>
                </a:cubicBezTo>
                <a:moveTo>
                  <a:pt x="189" y="659"/>
                </a:moveTo>
                <a:cubicBezTo>
                  <a:pt x="191" y="656"/>
                  <a:pt x="193" y="654"/>
                  <a:pt x="195" y="651"/>
                </a:cubicBezTo>
                <a:cubicBezTo>
                  <a:pt x="195" y="652"/>
                  <a:pt x="195" y="653"/>
                  <a:pt x="195" y="655"/>
                </a:cubicBezTo>
                <a:cubicBezTo>
                  <a:pt x="193" y="656"/>
                  <a:pt x="191" y="658"/>
                  <a:pt x="189" y="659"/>
                </a:cubicBezTo>
                <a:moveTo>
                  <a:pt x="187" y="661"/>
                </a:moveTo>
                <a:cubicBezTo>
                  <a:pt x="184" y="662"/>
                  <a:pt x="182" y="664"/>
                  <a:pt x="179" y="666"/>
                </a:cubicBezTo>
                <a:cubicBezTo>
                  <a:pt x="185" y="660"/>
                  <a:pt x="190" y="654"/>
                  <a:pt x="195" y="649"/>
                </a:cubicBezTo>
                <a:cubicBezTo>
                  <a:pt x="195" y="649"/>
                  <a:pt x="195" y="649"/>
                  <a:pt x="195" y="650"/>
                </a:cubicBezTo>
                <a:cubicBezTo>
                  <a:pt x="192" y="653"/>
                  <a:pt x="190" y="657"/>
                  <a:pt x="187" y="661"/>
                </a:cubicBezTo>
                <a:moveTo>
                  <a:pt x="267" y="517"/>
                </a:moveTo>
                <a:cubicBezTo>
                  <a:pt x="277" y="513"/>
                  <a:pt x="285" y="509"/>
                  <a:pt x="292" y="505"/>
                </a:cubicBezTo>
                <a:cubicBezTo>
                  <a:pt x="302" y="511"/>
                  <a:pt x="311" y="518"/>
                  <a:pt x="317" y="528"/>
                </a:cubicBezTo>
                <a:cubicBezTo>
                  <a:pt x="310" y="531"/>
                  <a:pt x="302" y="534"/>
                  <a:pt x="294" y="537"/>
                </a:cubicBezTo>
                <a:cubicBezTo>
                  <a:pt x="256" y="553"/>
                  <a:pt x="221" y="577"/>
                  <a:pt x="191" y="605"/>
                </a:cubicBezTo>
                <a:cubicBezTo>
                  <a:pt x="191" y="605"/>
                  <a:pt x="191" y="605"/>
                  <a:pt x="191" y="605"/>
                </a:cubicBezTo>
                <a:cubicBezTo>
                  <a:pt x="204" y="566"/>
                  <a:pt x="225" y="533"/>
                  <a:pt x="267" y="517"/>
                </a:cubicBezTo>
                <a:moveTo>
                  <a:pt x="189" y="612"/>
                </a:moveTo>
                <a:cubicBezTo>
                  <a:pt x="189" y="612"/>
                  <a:pt x="189" y="612"/>
                  <a:pt x="189" y="612"/>
                </a:cubicBezTo>
                <a:cubicBezTo>
                  <a:pt x="191" y="616"/>
                  <a:pt x="192" y="620"/>
                  <a:pt x="192" y="624"/>
                </a:cubicBezTo>
                <a:cubicBezTo>
                  <a:pt x="190" y="626"/>
                  <a:pt x="188" y="627"/>
                  <a:pt x="188" y="627"/>
                </a:cubicBezTo>
                <a:cubicBezTo>
                  <a:pt x="188" y="627"/>
                  <a:pt x="188" y="627"/>
                  <a:pt x="188" y="627"/>
                </a:cubicBezTo>
                <a:cubicBezTo>
                  <a:pt x="188" y="627"/>
                  <a:pt x="188" y="627"/>
                  <a:pt x="188" y="627"/>
                </a:cubicBezTo>
                <a:cubicBezTo>
                  <a:pt x="188" y="627"/>
                  <a:pt x="186" y="629"/>
                  <a:pt x="184" y="632"/>
                </a:cubicBezTo>
                <a:cubicBezTo>
                  <a:pt x="185" y="628"/>
                  <a:pt x="186" y="624"/>
                  <a:pt x="187" y="621"/>
                </a:cubicBezTo>
                <a:cubicBezTo>
                  <a:pt x="187" y="618"/>
                  <a:pt x="188" y="615"/>
                  <a:pt x="189" y="612"/>
                </a:cubicBezTo>
                <a:moveTo>
                  <a:pt x="174" y="628"/>
                </a:moveTo>
                <a:cubicBezTo>
                  <a:pt x="178" y="623"/>
                  <a:pt x="183" y="618"/>
                  <a:pt x="188" y="613"/>
                </a:cubicBezTo>
                <a:cubicBezTo>
                  <a:pt x="186" y="619"/>
                  <a:pt x="184" y="626"/>
                  <a:pt x="183" y="633"/>
                </a:cubicBezTo>
                <a:cubicBezTo>
                  <a:pt x="180" y="635"/>
                  <a:pt x="177" y="639"/>
                  <a:pt x="174" y="643"/>
                </a:cubicBezTo>
                <a:cubicBezTo>
                  <a:pt x="174" y="640"/>
                  <a:pt x="174" y="637"/>
                  <a:pt x="174" y="634"/>
                </a:cubicBezTo>
                <a:cubicBezTo>
                  <a:pt x="174" y="632"/>
                  <a:pt x="174" y="630"/>
                  <a:pt x="174" y="628"/>
                </a:cubicBezTo>
                <a:moveTo>
                  <a:pt x="174" y="644"/>
                </a:moveTo>
                <a:cubicBezTo>
                  <a:pt x="174" y="643"/>
                  <a:pt x="175" y="643"/>
                  <a:pt x="175" y="642"/>
                </a:cubicBezTo>
                <a:cubicBezTo>
                  <a:pt x="178" y="639"/>
                  <a:pt x="180" y="636"/>
                  <a:pt x="182" y="634"/>
                </a:cubicBezTo>
                <a:cubicBezTo>
                  <a:pt x="182" y="636"/>
                  <a:pt x="182" y="638"/>
                  <a:pt x="181" y="640"/>
                </a:cubicBezTo>
                <a:cubicBezTo>
                  <a:pt x="179" y="641"/>
                  <a:pt x="176" y="643"/>
                  <a:pt x="173" y="645"/>
                </a:cubicBezTo>
                <a:cubicBezTo>
                  <a:pt x="173" y="645"/>
                  <a:pt x="174" y="644"/>
                  <a:pt x="174" y="644"/>
                </a:cubicBezTo>
                <a:moveTo>
                  <a:pt x="180" y="645"/>
                </a:moveTo>
                <a:cubicBezTo>
                  <a:pt x="178" y="651"/>
                  <a:pt x="177" y="658"/>
                  <a:pt x="176" y="664"/>
                </a:cubicBezTo>
                <a:cubicBezTo>
                  <a:pt x="174" y="666"/>
                  <a:pt x="172" y="668"/>
                  <a:pt x="170" y="670"/>
                </a:cubicBezTo>
                <a:cubicBezTo>
                  <a:pt x="172" y="664"/>
                  <a:pt x="173" y="657"/>
                  <a:pt x="173" y="650"/>
                </a:cubicBezTo>
                <a:cubicBezTo>
                  <a:pt x="175" y="649"/>
                  <a:pt x="178" y="647"/>
                  <a:pt x="180" y="645"/>
                </a:cubicBezTo>
                <a:moveTo>
                  <a:pt x="171" y="652"/>
                </a:moveTo>
                <a:cubicBezTo>
                  <a:pt x="171" y="652"/>
                  <a:pt x="172" y="651"/>
                  <a:pt x="172" y="651"/>
                </a:cubicBezTo>
                <a:cubicBezTo>
                  <a:pt x="172" y="655"/>
                  <a:pt x="172" y="658"/>
                  <a:pt x="171" y="662"/>
                </a:cubicBezTo>
                <a:cubicBezTo>
                  <a:pt x="171" y="661"/>
                  <a:pt x="171" y="660"/>
                  <a:pt x="171" y="658"/>
                </a:cubicBezTo>
                <a:cubicBezTo>
                  <a:pt x="171" y="656"/>
                  <a:pt x="171" y="654"/>
                  <a:pt x="171" y="652"/>
                </a:cubicBezTo>
                <a:moveTo>
                  <a:pt x="171" y="647"/>
                </a:moveTo>
                <a:cubicBezTo>
                  <a:pt x="171" y="647"/>
                  <a:pt x="172" y="646"/>
                  <a:pt x="173" y="645"/>
                </a:cubicBezTo>
                <a:cubicBezTo>
                  <a:pt x="173" y="646"/>
                  <a:pt x="173" y="646"/>
                  <a:pt x="173" y="646"/>
                </a:cubicBezTo>
                <a:cubicBezTo>
                  <a:pt x="172" y="646"/>
                  <a:pt x="171" y="647"/>
                  <a:pt x="171" y="647"/>
                </a:cubicBezTo>
                <a:moveTo>
                  <a:pt x="173" y="629"/>
                </a:moveTo>
                <a:cubicBezTo>
                  <a:pt x="173" y="631"/>
                  <a:pt x="173" y="632"/>
                  <a:pt x="173" y="634"/>
                </a:cubicBezTo>
                <a:cubicBezTo>
                  <a:pt x="173" y="637"/>
                  <a:pt x="173" y="640"/>
                  <a:pt x="173" y="644"/>
                </a:cubicBezTo>
                <a:cubicBezTo>
                  <a:pt x="172" y="644"/>
                  <a:pt x="171" y="645"/>
                  <a:pt x="170" y="646"/>
                </a:cubicBezTo>
                <a:cubicBezTo>
                  <a:pt x="170" y="642"/>
                  <a:pt x="169" y="638"/>
                  <a:pt x="168" y="635"/>
                </a:cubicBezTo>
                <a:cubicBezTo>
                  <a:pt x="170" y="633"/>
                  <a:pt x="171" y="631"/>
                  <a:pt x="173" y="629"/>
                </a:cubicBezTo>
                <a:moveTo>
                  <a:pt x="157" y="648"/>
                </a:moveTo>
                <a:cubicBezTo>
                  <a:pt x="160" y="644"/>
                  <a:pt x="164" y="639"/>
                  <a:pt x="167" y="635"/>
                </a:cubicBezTo>
                <a:cubicBezTo>
                  <a:pt x="168" y="639"/>
                  <a:pt x="169" y="643"/>
                  <a:pt x="170" y="647"/>
                </a:cubicBezTo>
                <a:cubicBezTo>
                  <a:pt x="169" y="648"/>
                  <a:pt x="168" y="649"/>
                  <a:pt x="167" y="650"/>
                </a:cubicBezTo>
                <a:cubicBezTo>
                  <a:pt x="159" y="657"/>
                  <a:pt x="151" y="665"/>
                  <a:pt x="143" y="673"/>
                </a:cubicBezTo>
                <a:cubicBezTo>
                  <a:pt x="135" y="683"/>
                  <a:pt x="127" y="693"/>
                  <a:pt x="121" y="704"/>
                </a:cubicBezTo>
                <a:cubicBezTo>
                  <a:pt x="120" y="705"/>
                  <a:pt x="119" y="705"/>
                  <a:pt x="119" y="705"/>
                </a:cubicBezTo>
                <a:cubicBezTo>
                  <a:pt x="130" y="685"/>
                  <a:pt x="142" y="666"/>
                  <a:pt x="157" y="648"/>
                </a:cubicBezTo>
                <a:moveTo>
                  <a:pt x="114" y="718"/>
                </a:moveTo>
                <a:cubicBezTo>
                  <a:pt x="114" y="719"/>
                  <a:pt x="114" y="719"/>
                  <a:pt x="113" y="720"/>
                </a:cubicBezTo>
                <a:cubicBezTo>
                  <a:pt x="113" y="719"/>
                  <a:pt x="113" y="719"/>
                  <a:pt x="113" y="718"/>
                </a:cubicBezTo>
                <a:lnTo>
                  <a:pt x="114" y="718"/>
                </a:lnTo>
                <a:close/>
                <a:moveTo>
                  <a:pt x="90" y="621"/>
                </a:moveTo>
                <a:cubicBezTo>
                  <a:pt x="89" y="618"/>
                  <a:pt x="89" y="615"/>
                  <a:pt x="87" y="613"/>
                </a:cubicBezTo>
                <a:cubicBezTo>
                  <a:pt x="89" y="615"/>
                  <a:pt x="89" y="618"/>
                  <a:pt x="90" y="621"/>
                </a:cubicBezTo>
                <a:cubicBezTo>
                  <a:pt x="84" y="615"/>
                  <a:pt x="77" y="608"/>
                  <a:pt x="70" y="603"/>
                </a:cubicBezTo>
                <a:cubicBezTo>
                  <a:pt x="69" y="604"/>
                  <a:pt x="69" y="604"/>
                  <a:pt x="69" y="604"/>
                </a:cubicBezTo>
                <a:cubicBezTo>
                  <a:pt x="77" y="609"/>
                  <a:pt x="84" y="616"/>
                  <a:pt x="90" y="622"/>
                </a:cubicBezTo>
                <a:cubicBezTo>
                  <a:pt x="90" y="636"/>
                  <a:pt x="77" y="650"/>
                  <a:pt x="63" y="647"/>
                </a:cubicBezTo>
                <a:cubicBezTo>
                  <a:pt x="74" y="647"/>
                  <a:pt x="77" y="641"/>
                  <a:pt x="77" y="641"/>
                </a:cubicBezTo>
                <a:cubicBezTo>
                  <a:pt x="79" y="639"/>
                  <a:pt x="80" y="636"/>
                  <a:pt x="80" y="633"/>
                </a:cubicBezTo>
                <a:cubicBezTo>
                  <a:pt x="80" y="629"/>
                  <a:pt x="78" y="625"/>
                  <a:pt x="74" y="622"/>
                </a:cubicBezTo>
                <a:cubicBezTo>
                  <a:pt x="72" y="620"/>
                  <a:pt x="70" y="620"/>
                  <a:pt x="68" y="620"/>
                </a:cubicBezTo>
                <a:cubicBezTo>
                  <a:pt x="64" y="620"/>
                  <a:pt x="61" y="621"/>
                  <a:pt x="59" y="624"/>
                </a:cubicBezTo>
                <a:cubicBezTo>
                  <a:pt x="58" y="626"/>
                  <a:pt x="57" y="628"/>
                  <a:pt x="57" y="629"/>
                </a:cubicBezTo>
                <a:cubicBezTo>
                  <a:pt x="57" y="632"/>
                  <a:pt x="58" y="635"/>
                  <a:pt x="60" y="637"/>
                </a:cubicBezTo>
                <a:cubicBezTo>
                  <a:pt x="62" y="638"/>
                  <a:pt x="63" y="638"/>
                  <a:pt x="65" y="638"/>
                </a:cubicBezTo>
                <a:cubicBezTo>
                  <a:pt x="67" y="638"/>
                  <a:pt x="69" y="637"/>
                  <a:pt x="71" y="635"/>
                </a:cubicBezTo>
                <a:cubicBezTo>
                  <a:pt x="71" y="634"/>
                  <a:pt x="72" y="633"/>
                  <a:pt x="72" y="632"/>
                </a:cubicBezTo>
                <a:cubicBezTo>
                  <a:pt x="72" y="630"/>
                  <a:pt x="71" y="628"/>
                  <a:pt x="70" y="627"/>
                </a:cubicBezTo>
                <a:cubicBezTo>
                  <a:pt x="69" y="626"/>
                  <a:pt x="68" y="626"/>
                  <a:pt x="67" y="626"/>
                </a:cubicBezTo>
                <a:cubicBezTo>
                  <a:pt x="65" y="626"/>
                  <a:pt x="64" y="627"/>
                  <a:pt x="63" y="628"/>
                </a:cubicBezTo>
                <a:cubicBezTo>
                  <a:pt x="62" y="629"/>
                  <a:pt x="62" y="629"/>
                  <a:pt x="62" y="630"/>
                </a:cubicBezTo>
                <a:cubicBezTo>
                  <a:pt x="62" y="631"/>
                  <a:pt x="63" y="633"/>
                  <a:pt x="64" y="633"/>
                </a:cubicBezTo>
                <a:cubicBezTo>
                  <a:pt x="64" y="634"/>
                  <a:pt x="65" y="634"/>
                  <a:pt x="65" y="634"/>
                </a:cubicBezTo>
                <a:cubicBezTo>
                  <a:pt x="66" y="634"/>
                  <a:pt x="67" y="634"/>
                  <a:pt x="68" y="633"/>
                </a:cubicBezTo>
                <a:cubicBezTo>
                  <a:pt x="68" y="632"/>
                  <a:pt x="69" y="632"/>
                  <a:pt x="69" y="631"/>
                </a:cubicBezTo>
                <a:cubicBezTo>
                  <a:pt x="69" y="630"/>
                  <a:pt x="68" y="629"/>
                  <a:pt x="68" y="629"/>
                </a:cubicBezTo>
                <a:cubicBezTo>
                  <a:pt x="67" y="629"/>
                  <a:pt x="67" y="629"/>
                  <a:pt x="66" y="629"/>
                </a:cubicBezTo>
                <a:cubicBezTo>
                  <a:pt x="66" y="629"/>
                  <a:pt x="65" y="629"/>
                  <a:pt x="64" y="629"/>
                </a:cubicBezTo>
                <a:cubicBezTo>
                  <a:pt x="64" y="630"/>
                  <a:pt x="64" y="630"/>
                  <a:pt x="64" y="631"/>
                </a:cubicBezTo>
                <a:cubicBezTo>
                  <a:pt x="64" y="631"/>
                  <a:pt x="64" y="632"/>
                  <a:pt x="65" y="632"/>
                </a:cubicBezTo>
                <a:cubicBezTo>
                  <a:pt x="65" y="632"/>
                  <a:pt x="65" y="632"/>
                  <a:pt x="66" y="632"/>
                </a:cubicBezTo>
                <a:cubicBezTo>
                  <a:pt x="66" y="632"/>
                  <a:pt x="67" y="632"/>
                  <a:pt x="67" y="632"/>
                </a:cubicBezTo>
                <a:cubicBezTo>
                  <a:pt x="67" y="631"/>
                  <a:pt x="67" y="631"/>
                  <a:pt x="67" y="631"/>
                </a:cubicBezTo>
                <a:cubicBezTo>
                  <a:pt x="67" y="630"/>
                  <a:pt x="67" y="630"/>
                  <a:pt x="67" y="630"/>
                </a:cubicBezTo>
                <a:cubicBezTo>
                  <a:pt x="67" y="630"/>
                  <a:pt x="66" y="630"/>
                  <a:pt x="66" y="630"/>
                </a:cubicBezTo>
                <a:cubicBezTo>
                  <a:pt x="66" y="630"/>
                  <a:pt x="65" y="630"/>
                  <a:pt x="65" y="630"/>
                </a:cubicBezTo>
                <a:cubicBezTo>
                  <a:pt x="65" y="630"/>
                  <a:pt x="65" y="630"/>
                  <a:pt x="65" y="630"/>
                </a:cubicBezTo>
                <a:cubicBezTo>
                  <a:pt x="65" y="630"/>
                  <a:pt x="65" y="630"/>
                  <a:pt x="65" y="630"/>
                </a:cubicBezTo>
                <a:cubicBezTo>
                  <a:pt x="65" y="630"/>
                  <a:pt x="66" y="629"/>
                  <a:pt x="66" y="629"/>
                </a:cubicBezTo>
                <a:cubicBezTo>
                  <a:pt x="67" y="629"/>
                  <a:pt x="67" y="629"/>
                  <a:pt x="67" y="630"/>
                </a:cubicBezTo>
                <a:cubicBezTo>
                  <a:pt x="67" y="630"/>
                  <a:pt x="68" y="631"/>
                  <a:pt x="68" y="631"/>
                </a:cubicBezTo>
                <a:cubicBezTo>
                  <a:pt x="68" y="631"/>
                  <a:pt x="68" y="632"/>
                  <a:pt x="67" y="632"/>
                </a:cubicBezTo>
                <a:cubicBezTo>
                  <a:pt x="67" y="633"/>
                  <a:pt x="66" y="633"/>
                  <a:pt x="65" y="633"/>
                </a:cubicBezTo>
                <a:cubicBezTo>
                  <a:pt x="65" y="633"/>
                  <a:pt x="64" y="633"/>
                  <a:pt x="64" y="633"/>
                </a:cubicBezTo>
                <a:cubicBezTo>
                  <a:pt x="63" y="632"/>
                  <a:pt x="63" y="631"/>
                  <a:pt x="63" y="630"/>
                </a:cubicBezTo>
                <a:cubicBezTo>
                  <a:pt x="63" y="630"/>
                  <a:pt x="63" y="629"/>
                  <a:pt x="64" y="628"/>
                </a:cubicBezTo>
                <a:cubicBezTo>
                  <a:pt x="64" y="627"/>
                  <a:pt x="65" y="627"/>
                  <a:pt x="67" y="627"/>
                </a:cubicBezTo>
                <a:cubicBezTo>
                  <a:pt x="67" y="627"/>
                  <a:pt x="68" y="627"/>
                  <a:pt x="69" y="628"/>
                </a:cubicBezTo>
                <a:cubicBezTo>
                  <a:pt x="70" y="629"/>
                  <a:pt x="71" y="630"/>
                  <a:pt x="71" y="632"/>
                </a:cubicBezTo>
                <a:cubicBezTo>
                  <a:pt x="71" y="633"/>
                  <a:pt x="71" y="634"/>
                  <a:pt x="70" y="635"/>
                </a:cubicBezTo>
                <a:cubicBezTo>
                  <a:pt x="69" y="636"/>
                  <a:pt x="67" y="637"/>
                  <a:pt x="65" y="637"/>
                </a:cubicBezTo>
                <a:cubicBezTo>
                  <a:pt x="63" y="637"/>
                  <a:pt x="62" y="637"/>
                  <a:pt x="61" y="636"/>
                </a:cubicBezTo>
                <a:cubicBezTo>
                  <a:pt x="59" y="634"/>
                  <a:pt x="58" y="632"/>
                  <a:pt x="58" y="629"/>
                </a:cubicBezTo>
                <a:cubicBezTo>
                  <a:pt x="58" y="628"/>
                  <a:pt x="58" y="626"/>
                  <a:pt x="60" y="625"/>
                </a:cubicBezTo>
                <a:cubicBezTo>
                  <a:pt x="62" y="622"/>
                  <a:pt x="65" y="620"/>
                  <a:pt x="68" y="620"/>
                </a:cubicBezTo>
                <a:cubicBezTo>
                  <a:pt x="70" y="620"/>
                  <a:pt x="72" y="621"/>
                  <a:pt x="74" y="623"/>
                </a:cubicBezTo>
                <a:cubicBezTo>
                  <a:pt x="77" y="625"/>
                  <a:pt x="79" y="629"/>
                  <a:pt x="79" y="633"/>
                </a:cubicBezTo>
                <a:cubicBezTo>
                  <a:pt x="79" y="635"/>
                  <a:pt x="78" y="638"/>
                  <a:pt x="76" y="641"/>
                </a:cubicBezTo>
                <a:cubicBezTo>
                  <a:pt x="76" y="641"/>
                  <a:pt x="73" y="646"/>
                  <a:pt x="62" y="646"/>
                </a:cubicBezTo>
                <a:cubicBezTo>
                  <a:pt x="61" y="646"/>
                  <a:pt x="60" y="646"/>
                  <a:pt x="60" y="646"/>
                </a:cubicBezTo>
                <a:cubicBezTo>
                  <a:pt x="60" y="646"/>
                  <a:pt x="60" y="646"/>
                  <a:pt x="60" y="646"/>
                </a:cubicBezTo>
                <a:cubicBezTo>
                  <a:pt x="42" y="641"/>
                  <a:pt x="35" y="616"/>
                  <a:pt x="46" y="602"/>
                </a:cubicBezTo>
                <a:cubicBezTo>
                  <a:pt x="57" y="586"/>
                  <a:pt x="78" y="583"/>
                  <a:pt x="95" y="590"/>
                </a:cubicBezTo>
                <a:cubicBezTo>
                  <a:pt x="111" y="597"/>
                  <a:pt x="125" y="612"/>
                  <a:pt x="127" y="630"/>
                </a:cubicBezTo>
                <a:cubicBezTo>
                  <a:pt x="129" y="642"/>
                  <a:pt x="125" y="653"/>
                  <a:pt x="119" y="662"/>
                </a:cubicBezTo>
                <a:cubicBezTo>
                  <a:pt x="120" y="661"/>
                  <a:pt x="120" y="660"/>
                  <a:pt x="120" y="658"/>
                </a:cubicBezTo>
                <a:cubicBezTo>
                  <a:pt x="120" y="657"/>
                  <a:pt x="120" y="655"/>
                  <a:pt x="119" y="653"/>
                </a:cubicBezTo>
                <a:cubicBezTo>
                  <a:pt x="118" y="649"/>
                  <a:pt x="115" y="646"/>
                  <a:pt x="112" y="644"/>
                </a:cubicBezTo>
                <a:cubicBezTo>
                  <a:pt x="110" y="642"/>
                  <a:pt x="107" y="641"/>
                  <a:pt x="105" y="641"/>
                </a:cubicBezTo>
                <a:cubicBezTo>
                  <a:pt x="104" y="641"/>
                  <a:pt x="103" y="642"/>
                  <a:pt x="102" y="642"/>
                </a:cubicBezTo>
                <a:cubicBezTo>
                  <a:pt x="99" y="634"/>
                  <a:pt x="95" y="628"/>
                  <a:pt x="90" y="621"/>
                </a:cubicBezTo>
                <a:moveTo>
                  <a:pt x="66" y="631"/>
                </a:moveTo>
                <a:cubicBezTo>
                  <a:pt x="66" y="631"/>
                  <a:pt x="66" y="631"/>
                  <a:pt x="66" y="631"/>
                </a:cubicBezTo>
                <a:cubicBezTo>
                  <a:pt x="66" y="630"/>
                  <a:pt x="66" y="630"/>
                  <a:pt x="66" y="630"/>
                </a:cubicBezTo>
                <a:cubicBezTo>
                  <a:pt x="66" y="630"/>
                  <a:pt x="66" y="630"/>
                  <a:pt x="66" y="630"/>
                </a:cubicBezTo>
                <a:cubicBezTo>
                  <a:pt x="66" y="631"/>
                  <a:pt x="66" y="631"/>
                  <a:pt x="66" y="631"/>
                </a:cubicBezTo>
                <a:cubicBezTo>
                  <a:pt x="66" y="631"/>
                  <a:pt x="66" y="631"/>
                  <a:pt x="66" y="631"/>
                </a:cubicBezTo>
                <a:cubicBezTo>
                  <a:pt x="66" y="631"/>
                  <a:pt x="66" y="631"/>
                  <a:pt x="66" y="631"/>
                </a:cubicBezTo>
                <a:cubicBezTo>
                  <a:pt x="66" y="631"/>
                  <a:pt x="66" y="631"/>
                  <a:pt x="66" y="631"/>
                </a:cubicBezTo>
                <a:cubicBezTo>
                  <a:pt x="66" y="631"/>
                  <a:pt x="66" y="631"/>
                  <a:pt x="66" y="631"/>
                </a:cubicBezTo>
                <a:cubicBezTo>
                  <a:pt x="66" y="631"/>
                  <a:pt x="66" y="631"/>
                  <a:pt x="66" y="631"/>
                </a:cubicBezTo>
                <a:cubicBezTo>
                  <a:pt x="66" y="631"/>
                  <a:pt x="66" y="631"/>
                  <a:pt x="66" y="631"/>
                </a:cubicBezTo>
                <a:moveTo>
                  <a:pt x="103" y="649"/>
                </a:moveTo>
                <a:cubicBezTo>
                  <a:pt x="103" y="649"/>
                  <a:pt x="103" y="649"/>
                  <a:pt x="103" y="650"/>
                </a:cubicBezTo>
                <a:cubicBezTo>
                  <a:pt x="102" y="650"/>
                  <a:pt x="102" y="650"/>
                  <a:pt x="102" y="650"/>
                </a:cubicBezTo>
                <a:cubicBezTo>
                  <a:pt x="102" y="650"/>
                  <a:pt x="102" y="650"/>
                  <a:pt x="102" y="650"/>
                </a:cubicBezTo>
                <a:cubicBezTo>
                  <a:pt x="101" y="650"/>
                  <a:pt x="100" y="650"/>
                  <a:pt x="99" y="650"/>
                </a:cubicBezTo>
                <a:cubicBezTo>
                  <a:pt x="98" y="650"/>
                  <a:pt x="98" y="650"/>
                  <a:pt x="97" y="650"/>
                </a:cubicBezTo>
                <a:cubicBezTo>
                  <a:pt x="97" y="650"/>
                  <a:pt x="97" y="649"/>
                  <a:pt x="97" y="648"/>
                </a:cubicBezTo>
                <a:cubicBezTo>
                  <a:pt x="97" y="647"/>
                  <a:pt x="97" y="646"/>
                  <a:pt x="99" y="644"/>
                </a:cubicBezTo>
                <a:cubicBezTo>
                  <a:pt x="100" y="644"/>
                  <a:pt x="101" y="644"/>
                  <a:pt x="102" y="643"/>
                </a:cubicBezTo>
                <a:cubicBezTo>
                  <a:pt x="103" y="645"/>
                  <a:pt x="104" y="647"/>
                  <a:pt x="105" y="649"/>
                </a:cubicBezTo>
                <a:cubicBezTo>
                  <a:pt x="104" y="649"/>
                  <a:pt x="104" y="649"/>
                  <a:pt x="103" y="649"/>
                </a:cubicBezTo>
                <a:moveTo>
                  <a:pt x="106" y="649"/>
                </a:moveTo>
                <a:cubicBezTo>
                  <a:pt x="106" y="649"/>
                  <a:pt x="105" y="649"/>
                  <a:pt x="105" y="649"/>
                </a:cubicBezTo>
                <a:cubicBezTo>
                  <a:pt x="105" y="647"/>
                  <a:pt x="104" y="645"/>
                  <a:pt x="103" y="643"/>
                </a:cubicBezTo>
                <a:cubicBezTo>
                  <a:pt x="104" y="643"/>
                  <a:pt x="104" y="643"/>
                  <a:pt x="105" y="643"/>
                </a:cubicBezTo>
                <a:cubicBezTo>
                  <a:pt x="107" y="643"/>
                  <a:pt x="109" y="644"/>
                  <a:pt x="111" y="645"/>
                </a:cubicBezTo>
                <a:cubicBezTo>
                  <a:pt x="114" y="647"/>
                  <a:pt x="117" y="650"/>
                  <a:pt x="118" y="653"/>
                </a:cubicBezTo>
                <a:cubicBezTo>
                  <a:pt x="118" y="655"/>
                  <a:pt x="118" y="657"/>
                  <a:pt x="118" y="658"/>
                </a:cubicBezTo>
                <a:cubicBezTo>
                  <a:pt x="118" y="660"/>
                  <a:pt x="118" y="662"/>
                  <a:pt x="117" y="664"/>
                </a:cubicBezTo>
                <a:cubicBezTo>
                  <a:pt x="117" y="666"/>
                  <a:pt x="116" y="668"/>
                  <a:pt x="115" y="669"/>
                </a:cubicBezTo>
                <a:cubicBezTo>
                  <a:pt x="114" y="671"/>
                  <a:pt x="113" y="672"/>
                  <a:pt x="112" y="673"/>
                </a:cubicBezTo>
                <a:cubicBezTo>
                  <a:pt x="112" y="673"/>
                  <a:pt x="112" y="673"/>
                  <a:pt x="112" y="673"/>
                </a:cubicBezTo>
                <a:cubicBezTo>
                  <a:pt x="113" y="670"/>
                  <a:pt x="115" y="667"/>
                  <a:pt x="115" y="664"/>
                </a:cubicBezTo>
                <a:cubicBezTo>
                  <a:pt x="115" y="663"/>
                  <a:pt x="115" y="662"/>
                  <a:pt x="115" y="661"/>
                </a:cubicBezTo>
                <a:cubicBezTo>
                  <a:pt x="115" y="656"/>
                  <a:pt x="113" y="651"/>
                  <a:pt x="109" y="649"/>
                </a:cubicBezTo>
                <a:cubicBezTo>
                  <a:pt x="108" y="649"/>
                  <a:pt x="107" y="649"/>
                  <a:pt x="106" y="649"/>
                </a:cubicBezTo>
                <a:close/>
                <a:moveTo>
                  <a:pt x="106" y="650"/>
                </a:moveTo>
                <a:cubicBezTo>
                  <a:pt x="107" y="651"/>
                  <a:pt x="107" y="651"/>
                  <a:pt x="108" y="651"/>
                </a:cubicBezTo>
                <a:cubicBezTo>
                  <a:pt x="111" y="652"/>
                  <a:pt x="114" y="656"/>
                  <a:pt x="114" y="661"/>
                </a:cubicBezTo>
                <a:cubicBezTo>
                  <a:pt x="114" y="662"/>
                  <a:pt x="114" y="663"/>
                  <a:pt x="113" y="663"/>
                </a:cubicBezTo>
                <a:cubicBezTo>
                  <a:pt x="113" y="666"/>
                  <a:pt x="112" y="668"/>
                  <a:pt x="111" y="670"/>
                </a:cubicBezTo>
                <a:cubicBezTo>
                  <a:pt x="110" y="663"/>
                  <a:pt x="108" y="657"/>
                  <a:pt x="106" y="650"/>
                </a:cubicBezTo>
                <a:moveTo>
                  <a:pt x="111" y="674"/>
                </a:moveTo>
                <a:cubicBezTo>
                  <a:pt x="111" y="674"/>
                  <a:pt x="111" y="675"/>
                  <a:pt x="111" y="675"/>
                </a:cubicBezTo>
                <a:cubicBezTo>
                  <a:pt x="111" y="675"/>
                  <a:pt x="111" y="674"/>
                  <a:pt x="111" y="674"/>
                </a:cubicBezTo>
                <a:cubicBezTo>
                  <a:pt x="111" y="674"/>
                  <a:pt x="111" y="674"/>
                  <a:pt x="111" y="674"/>
                </a:cubicBezTo>
                <a:moveTo>
                  <a:pt x="100" y="670"/>
                </a:moveTo>
                <a:cubicBezTo>
                  <a:pt x="100" y="670"/>
                  <a:pt x="100" y="670"/>
                  <a:pt x="100" y="670"/>
                </a:cubicBezTo>
                <a:cubicBezTo>
                  <a:pt x="100" y="670"/>
                  <a:pt x="100" y="670"/>
                  <a:pt x="100" y="670"/>
                </a:cubicBezTo>
                <a:cubicBezTo>
                  <a:pt x="100" y="670"/>
                  <a:pt x="100" y="670"/>
                  <a:pt x="99" y="670"/>
                </a:cubicBezTo>
                <a:cubicBezTo>
                  <a:pt x="99" y="670"/>
                  <a:pt x="99" y="670"/>
                  <a:pt x="99" y="670"/>
                </a:cubicBezTo>
                <a:cubicBezTo>
                  <a:pt x="99" y="669"/>
                  <a:pt x="99" y="669"/>
                  <a:pt x="98" y="669"/>
                </a:cubicBezTo>
                <a:cubicBezTo>
                  <a:pt x="98" y="669"/>
                  <a:pt x="97" y="670"/>
                  <a:pt x="96" y="670"/>
                </a:cubicBezTo>
                <a:cubicBezTo>
                  <a:pt x="96" y="670"/>
                  <a:pt x="96" y="670"/>
                  <a:pt x="96" y="670"/>
                </a:cubicBezTo>
                <a:cubicBezTo>
                  <a:pt x="96" y="670"/>
                  <a:pt x="96" y="670"/>
                  <a:pt x="96" y="670"/>
                </a:cubicBezTo>
                <a:cubicBezTo>
                  <a:pt x="95" y="671"/>
                  <a:pt x="95" y="671"/>
                  <a:pt x="94" y="671"/>
                </a:cubicBezTo>
                <a:cubicBezTo>
                  <a:pt x="94" y="671"/>
                  <a:pt x="94" y="671"/>
                  <a:pt x="94" y="671"/>
                </a:cubicBezTo>
                <a:cubicBezTo>
                  <a:pt x="94" y="671"/>
                  <a:pt x="94" y="671"/>
                  <a:pt x="94" y="671"/>
                </a:cubicBezTo>
                <a:cubicBezTo>
                  <a:pt x="94" y="671"/>
                  <a:pt x="94" y="671"/>
                  <a:pt x="94" y="671"/>
                </a:cubicBezTo>
                <a:cubicBezTo>
                  <a:pt x="93" y="671"/>
                  <a:pt x="93" y="671"/>
                  <a:pt x="93" y="671"/>
                </a:cubicBezTo>
                <a:cubicBezTo>
                  <a:pt x="93" y="670"/>
                  <a:pt x="93" y="670"/>
                  <a:pt x="93" y="670"/>
                </a:cubicBezTo>
                <a:cubicBezTo>
                  <a:pt x="93" y="670"/>
                  <a:pt x="93" y="669"/>
                  <a:pt x="94" y="668"/>
                </a:cubicBezTo>
                <a:cubicBezTo>
                  <a:pt x="94" y="668"/>
                  <a:pt x="94" y="668"/>
                  <a:pt x="94" y="668"/>
                </a:cubicBezTo>
                <a:cubicBezTo>
                  <a:pt x="94" y="668"/>
                  <a:pt x="94" y="668"/>
                  <a:pt x="94" y="668"/>
                </a:cubicBezTo>
                <a:cubicBezTo>
                  <a:pt x="94" y="668"/>
                  <a:pt x="95" y="668"/>
                  <a:pt x="95" y="668"/>
                </a:cubicBezTo>
                <a:cubicBezTo>
                  <a:pt x="96" y="667"/>
                  <a:pt x="97" y="667"/>
                  <a:pt x="98" y="667"/>
                </a:cubicBezTo>
                <a:cubicBezTo>
                  <a:pt x="99" y="667"/>
                  <a:pt x="99" y="667"/>
                  <a:pt x="100" y="668"/>
                </a:cubicBezTo>
                <a:cubicBezTo>
                  <a:pt x="100" y="668"/>
                  <a:pt x="100" y="668"/>
                  <a:pt x="100" y="668"/>
                </a:cubicBezTo>
                <a:cubicBezTo>
                  <a:pt x="100" y="668"/>
                  <a:pt x="100" y="668"/>
                  <a:pt x="100" y="668"/>
                </a:cubicBezTo>
                <a:cubicBezTo>
                  <a:pt x="102" y="668"/>
                  <a:pt x="103" y="670"/>
                  <a:pt x="104" y="671"/>
                </a:cubicBezTo>
                <a:cubicBezTo>
                  <a:pt x="104" y="671"/>
                  <a:pt x="104" y="671"/>
                  <a:pt x="104" y="671"/>
                </a:cubicBezTo>
                <a:cubicBezTo>
                  <a:pt x="104" y="671"/>
                  <a:pt x="104" y="671"/>
                  <a:pt x="104" y="671"/>
                </a:cubicBezTo>
                <a:cubicBezTo>
                  <a:pt x="104" y="673"/>
                  <a:pt x="105" y="674"/>
                  <a:pt x="105" y="675"/>
                </a:cubicBezTo>
                <a:cubicBezTo>
                  <a:pt x="105" y="676"/>
                  <a:pt x="105" y="676"/>
                  <a:pt x="105" y="677"/>
                </a:cubicBezTo>
                <a:cubicBezTo>
                  <a:pt x="105" y="678"/>
                  <a:pt x="104" y="679"/>
                  <a:pt x="104" y="680"/>
                </a:cubicBezTo>
                <a:cubicBezTo>
                  <a:pt x="104" y="679"/>
                  <a:pt x="104" y="678"/>
                  <a:pt x="104" y="677"/>
                </a:cubicBezTo>
                <a:cubicBezTo>
                  <a:pt x="104" y="677"/>
                  <a:pt x="104" y="677"/>
                  <a:pt x="104" y="677"/>
                </a:cubicBezTo>
                <a:cubicBezTo>
                  <a:pt x="104" y="677"/>
                  <a:pt x="104" y="677"/>
                  <a:pt x="104" y="677"/>
                </a:cubicBezTo>
                <a:cubicBezTo>
                  <a:pt x="104" y="675"/>
                  <a:pt x="104" y="673"/>
                  <a:pt x="103" y="672"/>
                </a:cubicBezTo>
                <a:cubicBezTo>
                  <a:pt x="102" y="671"/>
                  <a:pt x="101" y="670"/>
                  <a:pt x="100" y="670"/>
                </a:cubicBezTo>
                <a:moveTo>
                  <a:pt x="98" y="689"/>
                </a:moveTo>
                <a:cubicBezTo>
                  <a:pt x="98" y="689"/>
                  <a:pt x="98" y="689"/>
                  <a:pt x="98" y="689"/>
                </a:cubicBezTo>
                <a:cubicBezTo>
                  <a:pt x="98" y="689"/>
                  <a:pt x="98" y="689"/>
                  <a:pt x="98" y="689"/>
                </a:cubicBezTo>
                <a:cubicBezTo>
                  <a:pt x="98" y="689"/>
                  <a:pt x="98" y="689"/>
                  <a:pt x="98" y="689"/>
                </a:cubicBezTo>
                <a:cubicBezTo>
                  <a:pt x="98" y="689"/>
                  <a:pt x="98" y="689"/>
                  <a:pt x="98" y="689"/>
                </a:cubicBezTo>
                <a:close/>
                <a:moveTo>
                  <a:pt x="91" y="686"/>
                </a:moveTo>
                <a:cubicBezTo>
                  <a:pt x="91" y="686"/>
                  <a:pt x="91" y="686"/>
                  <a:pt x="91" y="686"/>
                </a:cubicBezTo>
                <a:cubicBezTo>
                  <a:pt x="91" y="686"/>
                  <a:pt x="91" y="686"/>
                  <a:pt x="91" y="686"/>
                </a:cubicBezTo>
                <a:cubicBezTo>
                  <a:pt x="91" y="686"/>
                  <a:pt x="91" y="686"/>
                  <a:pt x="91" y="686"/>
                </a:cubicBezTo>
                <a:cubicBezTo>
                  <a:pt x="91" y="686"/>
                  <a:pt x="91" y="686"/>
                  <a:pt x="91" y="686"/>
                </a:cubicBezTo>
                <a:cubicBezTo>
                  <a:pt x="91" y="686"/>
                  <a:pt x="91" y="686"/>
                  <a:pt x="91" y="686"/>
                </a:cubicBezTo>
                <a:cubicBezTo>
                  <a:pt x="90" y="686"/>
                  <a:pt x="90" y="686"/>
                  <a:pt x="89" y="686"/>
                </a:cubicBezTo>
                <a:cubicBezTo>
                  <a:pt x="89" y="686"/>
                  <a:pt x="89" y="686"/>
                  <a:pt x="89" y="686"/>
                </a:cubicBezTo>
                <a:cubicBezTo>
                  <a:pt x="89" y="686"/>
                  <a:pt x="89" y="686"/>
                  <a:pt x="89" y="686"/>
                </a:cubicBezTo>
                <a:cubicBezTo>
                  <a:pt x="89" y="686"/>
                  <a:pt x="88" y="687"/>
                  <a:pt x="88" y="687"/>
                </a:cubicBezTo>
                <a:cubicBezTo>
                  <a:pt x="88" y="686"/>
                  <a:pt x="88" y="686"/>
                  <a:pt x="88" y="686"/>
                </a:cubicBezTo>
                <a:cubicBezTo>
                  <a:pt x="88" y="686"/>
                  <a:pt x="88" y="686"/>
                  <a:pt x="88" y="686"/>
                </a:cubicBezTo>
                <a:cubicBezTo>
                  <a:pt x="88" y="686"/>
                  <a:pt x="88" y="686"/>
                  <a:pt x="89" y="686"/>
                </a:cubicBezTo>
                <a:cubicBezTo>
                  <a:pt x="89" y="686"/>
                  <a:pt x="89" y="686"/>
                  <a:pt x="89" y="686"/>
                </a:cubicBezTo>
                <a:cubicBezTo>
                  <a:pt x="89" y="686"/>
                  <a:pt x="89" y="686"/>
                  <a:pt x="89" y="686"/>
                </a:cubicBezTo>
                <a:cubicBezTo>
                  <a:pt x="89" y="685"/>
                  <a:pt x="89" y="685"/>
                  <a:pt x="90" y="685"/>
                </a:cubicBezTo>
                <a:cubicBezTo>
                  <a:pt x="91" y="685"/>
                  <a:pt x="91" y="685"/>
                  <a:pt x="92" y="685"/>
                </a:cubicBezTo>
                <a:cubicBezTo>
                  <a:pt x="92" y="685"/>
                  <a:pt x="92" y="685"/>
                  <a:pt x="92" y="685"/>
                </a:cubicBezTo>
                <a:cubicBezTo>
                  <a:pt x="92" y="685"/>
                  <a:pt x="92" y="685"/>
                  <a:pt x="92" y="685"/>
                </a:cubicBezTo>
                <a:cubicBezTo>
                  <a:pt x="92" y="686"/>
                  <a:pt x="93" y="686"/>
                  <a:pt x="93" y="687"/>
                </a:cubicBezTo>
                <a:cubicBezTo>
                  <a:pt x="93" y="687"/>
                  <a:pt x="93" y="687"/>
                  <a:pt x="93" y="687"/>
                </a:cubicBezTo>
                <a:cubicBezTo>
                  <a:pt x="93" y="687"/>
                  <a:pt x="93" y="687"/>
                  <a:pt x="93" y="687"/>
                </a:cubicBezTo>
                <a:cubicBezTo>
                  <a:pt x="94" y="687"/>
                  <a:pt x="94" y="688"/>
                  <a:pt x="94" y="688"/>
                </a:cubicBezTo>
                <a:cubicBezTo>
                  <a:pt x="94" y="688"/>
                  <a:pt x="94" y="687"/>
                  <a:pt x="93" y="687"/>
                </a:cubicBezTo>
                <a:cubicBezTo>
                  <a:pt x="93" y="687"/>
                  <a:pt x="92" y="686"/>
                  <a:pt x="91" y="686"/>
                </a:cubicBezTo>
                <a:moveTo>
                  <a:pt x="104" y="687"/>
                </a:moveTo>
                <a:cubicBezTo>
                  <a:pt x="105" y="687"/>
                  <a:pt x="105" y="687"/>
                  <a:pt x="105" y="687"/>
                </a:cubicBezTo>
                <a:cubicBezTo>
                  <a:pt x="104" y="687"/>
                  <a:pt x="104" y="687"/>
                  <a:pt x="104" y="687"/>
                </a:cubicBezTo>
                <a:cubicBezTo>
                  <a:pt x="106" y="685"/>
                  <a:pt x="108" y="683"/>
                  <a:pt x="110" y="680"/>
                </a:cubicBezTo>
                <a:cubicBezTo>
                  <a:pt x="111" y="680"/>
                  <a:pt x="111" y="679"/>
                  <a:pt x="112" y="678"/>
                </a:cubicBezTo>
                <a:cubicBezTo>
                  <a:pt x="113" y="686"/>
                  <a:pt x="113" y="693"/>
                  <a:pt x="113" y="701"/>
                </a:cubicBezTo>
                <a:cubicBezTo>
                  <a:pt x="113" y="703"/>
                  <a:pt x="113" y="705"/>
                  <a:pt x="113" y="707"/>
                </a:cubicBezTo>
                <a:cubicBezTo>
                  <a:pt x="113" y="708"/>
                  <a:pt x="113" y="708"/>
                  <a:pt x="113" y="708"/>
                </a:cubicBezTo>
                <a:cubicBezTo>
                  <a:pt x="105" y="712"/>
                  <a:pt x="98" y="718"/>
                  <a:pt x="92" y="725"/>
                </a:cubicBezTo>
                <a:cubicBezTo>
                  <a:pt x="90" y="720"/>
                  <a:pt x="86" y="715"/>
                  <a:pt x="83" y="711"/>
                </a:cubicBezTo>
                <a:cubicBezTo>
                  <a:pt x="89" y="703"/>
                  <a:pt x="97" y="695"/>
                  <a:pt x="104" y="687"/>
                </a:cubicBezTo>
                <a:moveTo>
                  <a:pt x="51" y="714"/>
                </a:moveTo>
                <a:cubicBezTo>
                  <a:pt x="44" y="707"/>
                  <a:pt x="41" y="700"/>
                  <a:pt x="41" y="694"/>
                </a:cubicBezTo>
                <a:cubicBezTo>
                  <a:pt x="41" y="693"/>
                  <a:pt x="41" y="692"/>
                  <a:pt x="41" y="690"/>
                </a:cubicBezTo>
                <a:cubicBezTo>
                  <a:pt x="55" y="692"/>
                  <a:pt x="69" y="698"/>
                  <a:pt x="80" y="709"/>
                </a:cubicBezTo>
                <a:cubicBezTo>
                  <a:pt x="77" y="712"/>
                  <a:pt x="74" y="716"/>
                  <a:pt x="71" y="720"/>
                </a:cubicBezTo>
                <a:cubicBezTo>
                  <a:pt x="69" y="723"/>
                  <a:pt x="67" y="726"/>
                  <a:pt x="66" y="730"/>
                </a:cubicBezTo>
                <a:cubicBezTo>
                  <a:pt x="62" y="724"/>
                  <a:pt x="57" y="719"/>
                  <a:pt x="51" y="714"/>
                </a:cubicBezTo>
                <a:moveTo>
                  <a:pt x="63" y="773"/>
                </a:moveTo>
                <a:cubicBezTo>
                  <a:pt x="62" y="769"/>
                  <a:pt x="62" y="764"/>
                  <a:pt x="62" y="760"/>
                </a:cubicBezTo>
                <a:cubicBezTo>
                  <a:pt x="66" y="763"/>
                  <a:pt x="69" y="766"/>
                  <a:pt x="71" y="770"/>
                </a:cubicBezTo>
                <a:cubicBezTo>
                  <a:pt x="74" y="775"/>
                  <a:pt x="77" y="780"/>
                  <a:pt x="78" y="786"/>
                </a:cubicBezTo>
                <a:cubicBezTo>
                  <a:pt x="78" y="787"/>
                  <a:pt x="78" y="788"/>
                  <a:pt x="79" y="789"/>
                </a:cubicBezTo>
                <a:cubicBezTo>
                  <a:pt x="75" y="786"/>
                  <a:pt x="70" y="783"/>
                  <a:pt x="66" y="781"/>
                </a:cubicBezTo>
                <a:cubicBezTo>
                  <a:pt x="65" y="778"/>
                  <a:pt x="64" y="775"/>
                  <a:pt x="63" y="773"/>
                </a:cubicBezTo>
                <a:moveTo>
                  <a:pt x="76" y="797"/>
                </a:moveTo>
                <a:cubicBezTo>
                  <a:pt x="72" y="793"/>
                  <a:pt x="69" y="787"/>
                  <a:pt x="66" y="782"/>
                </a:cubicBezTo>
                <a:cubicBezTo>
                  <a:pt x="71" y="784"/>
                  <a:pt x="75" y="787"/>
                  <a:pt x="79" y="791"/>
                </a:cubicBezTo>
                <a:cubicBezTo>
                  <a:pt x="79" y="791"/>
                  <a:pt x="79" y="791"/>
                  <a:pt x="79" y="791"/>
                </a:cubicBezTo>
                <a:cubicBezTo>
                  <a:pt x="78" y="794"/>
                  <a:pt x="77" y="796"/>
                  <a:pt x="76" y="797"/>
                </a:cubicBezTo>
                <a:moveTo>
                  <a:pt x="78" y="771"/>
                </a:moveTo>
                <a:cubicBezTo>
                  <a:pt x="77" y="770"/>
                  <a:pt x="76" y="769"/>
                  <a:pt x="75" y="767"/>
                </a:cubicBezTo>
                <a:cubicBezTo>
                  <a:pt x="72" y="762"/>
                  <a:pt x="67" y="759"/>
                  <a:pt x="62" y="756"/>
                </a:cubicBezTo>
                <a:cubicBezTo>
                  <a:pt x="63" y="749"/>
                  <a:pt x="65" y="741"/>
                  <a:pt x="68" y="734"/>
                </a:cubicBezTo>
                <a:cubicBezTo>
                  <a:pt x="73" y="741"/>
                  <a:pt x="77" y="747"/>
                  <a:pt x="80" y="754"/>
                </a:cubicBezTo>
                <a:cubicBezTo>
                  <a:pt x="79" y="759"/>
                  <a:pt x="78" y="765"/>
                  <a:pt x="78" y="771"/>
                </a:cubicBezTo>
                <a:moveTo>
                  <a:pt x="80" y="753"/>
                </a:moveTo>
                <a:cubicBezTo>
                  <a:pt x="77" y="746"/>
                  <a:pt x="74" y="740"/>
                  <a:pt x="68" y="733"/>
                </a:cubicBezTo>
                <a:cubicBezTo>
                  <a:pt x="70" y="729"/>
                  <a:pt x="72" y="725"/>
                  <a:pt x="74" y="722"/>
                </a:cubicBezTo>
                <a:cubicBezTo>
                  <a:pt x="77" y="718"/>
                  <a:pt x="79" y="715"/>
                  <a:pt x="82" y="712"/>
                </a:cubicBezTo>
                <a:cubicBezTo>
                  <a:pt x="86" y="716"/>
                  <a:pt x="89" y="720"/>
                  <a:pt x="92" y="726"/>
                </a:cubicBezTo>
                <a:cubicBezTo>
                  <a:pt x="89" y="729"/>
                  <a:pt x="87" y="732"/>
                  <a:pt x="85" y="736"/>
                </a:cubicBezTo>
                <a:cubicBezTo>
                  <a:pt x="83" y="742"/>
                  <a:pt x="81" y="747"/>
                  <a:pt x="80" y="753"/>
                </a:cubicBezTo>
                <a:moveTo>
                  <a:pt x="93" y="740"/>
                </a:moveTo>
                <a:cubicBezTo>
                  <a:pt x="94" y="738"/>
                  <a:pt x="94" y="736"/>
                  <a:pt x="95" y="735"/>
                </a:cubicBezTo>
                <a:cubicBezTo>
                  <a:pt x="96" y="737"/>
                  <a:pt x="97" y="739"/>
                  <a:pt x="97" y="741"/>
                </a:cubicBezTo>
                <a:cubicBezTo>
                  <a:pt x="93" y="751"/>
                  <a:pt x="90" y="762"/>
                  <a:pt x="86" y="773"/>
                </a:cubicBezTo>
                <a:cubicBezTo>
                  <a:pt x="86" y="761"/>
                  <a:pt x="88" y="750"/>
                  <a:pt x="93" y="740"/>
                </a:cubicBezTo>
                <a:moveTo>
                  <a:pt x="90" y="799"/>
                </a:moveTo>
                <a:cubicBezTo>
                  <a:pt x="89" y="796"/>
                  <a:pt x="88" y="793"/>
                  <a:pt x="88" y="790"/>
                </a:cubicBezTo>
                <a:cubicBezTo>
                  <a:pt x="89" y="788"/>
                  <a:pt x="90" y="786"/>
                  <a:pt x="91" y="784"/>
                </a:cubicBezTo>
                <a:cubicBezTo>
                  <a:pt x="90" y="789"/>
                  <a:pt x="90" y="794"/>
                  <a:pt x="90" y="799"/>
                </a:cubicBezTo>
                <a:moveTo>
                  <a:pt x="91" y="782"/>
                </a:moveTo>
                <a:cubicBezTo>
                  <a:pt x="90" y="784"/>
                  <a:pt x="89" y="786"/>
                  <a:pt x="88" y="788"/>
                </a:cubicBezTo>
                <a:cubicBezTo>
                  <a:pt x="88" y="788"/>
                  <a:pt x="88" y="787"/>
                  <a:pt x="87" y="787"/>
                </a:cubicBezTo>
                <a:cubicBezTo>
                  <a:pt x="89" y="781"/>
                  <a:pt x="90" y="776"/>
                  <a:pt x="92" y="770"/>
                </a:cubicBezTo>
                <a:cubicBezTo>
                  <a:pt x="93" y="768"/>
                  <a:pt x="95" y="765"/>
                  <a:pt x="96" y="763"/>
                </a:cubicBezTo>
                <a:cubicBezTo>
                  <a:pt x="94" y="769"/>
                  <a:pt x="92" y="775"/>
                  <a:pt x="91" y="782"/>
                </a:cubicBezTo>
                <a:moveTo>
                  <a:pt x="92" y="780"/>
                </a:moveTo>
                <a:cubicBezTo>
                  <a:pt x="94" y="772"/>
                  <a:pt x="96" y="766"/>
                  <a:pt x="98" y="760"/>
                </a:cubicBezTo>
                <a:cubicBezTo>
                  <a:pt x="99" y="759"/>
                  <a:pt x="99" y="758"/>
                  <a:pt x="99" y="758"/>
                </a:cubicBezTo>
                <a:cubicBezTo>
                  <a:pt x="100" y="758"/>
                  <a:pt x="100" y="759"/>
                  <a:pt x="100" y="760"/>
                </a:cubicBezTo>
                <a:cubicBezTo>
                  <a:pt x="99" y="764"/>
                  <a:pt x="98" y="768"/>
                  <a:pt x="97" y="771"/>
                </a:cubicBezTo>
                <a:cubicBezTo>
                  <a:pt x="96" y="774"/>
                  <a:pt x="94" y="777"/>
                  <a:pt x="92" y="780"/>
                </a:cubicBezTo>
                <a:moveTo>
                  <a:pt x="98" y="796"/>
                </a:moveTo>
                <a:cubicBezTo>
                  <a:pt x="99" y="793"/>
                  <a:pt x="99" y="790"/>
                  <a:pt x="99" y="787"/>
                </a:cubicBezTo>
                <a:cubicBezTo>
                  <a:pt x="100" y="786"/>
                  <a:pt x="100" y="785"/>
                  <a:pt x="100" y="783"/>
                </a:cubicBezTo>
                <a:cubicBezTo>
                  <a:pt x="101" y="786"/>
                  <a:pt x="101" y="788"/>
                  <a:pt x="101" y="790"/>
                </a:cubicBezTo>
                <a:cubicBezTo>
                  <a:pt x="100" y="792"/>
                  <a:pt x="99" y="794"/>
                  <a:pt x="98" y="796"/>
                </a:cubicBezTo>
                <a:moveTo>
                  <a:pt x="100" y="758"/>
                </a:moveTo>
                <a:cubicBezTo>
                  <a:pt x="100" y="757"/>
                  <a:pt x="100" y="757"/>
                  <a:pt x="100" y="757"/>
                </a:cubicBezTo>
                <a:cubicBezTo>
                  <a:pt x="100" y="756"/>
                  <a:pt x="101" y="756"/>
                  <a:pt x="101" y="755"/>
                </a:cubicBezTo>
                <a:cubicBezTo>
                  <a:pt x="101" y="756"/>
                  <a:pt x="100" y="757"/>
                  <a:pt x="100" y="758"/>
                </a:cubicBezTo>
                <a:moveTo>
                  <a:pt x="101" y="776"/>
                </a:moveTo>
                <a:cubicBezTo>
                  <a:pt x="102" y="771"/>
                  <a:pt x="103" y="767"/>
                  <a:pt x="104" y="762"/>
                </a:cubicBezTo>
                <a:cubicBezTo>
                  <a:pt x="105" y="761"/>
                  <a:pt x="105" y="760"/>
                  <a:pt x="106" y="759"/>
                </a:cubicBezTo>
                <a:cubicBezTo>
                  <a:pt x="105" y="766"/>
                  <a:pt x="103" y="772"/>
                  <a:pt x="101" y="778"/>
                </a:cubicBezTo>
                <a:cubicBezTo>
                  <a:pt x="101" y="777"/>
                  <a:pt x="101" y="777"/>
                  <a:pt x="101" y="776"/>
                </a:cubicBezTo>
                <a:moveTo>
                  <a:pt x="101" y="781"/>
                </a:moveTo>
                <a:cubicBezTo>
                  <a:pt x="103" y="774"/>
                  <a:pt x="106" y="765"/>
                  <a:pt x="107" y="757"/>
                </a:cubicBezTo>
                <a:cubicBezTo>
                  <a:pt x="111" y="751"/>
                  <a:pt x="115" y="746"/>
                  <a:pt x="120" y="740"/>
                </a:cubicBezTo>
                <a:cubicBezTo>
                  <a:pt x="123" y="736"/>
                  <a:pt x="127" y="732"/>
                  <a:pt x="130" y="728"/>
                </a:cubicBezTo>
                <a:cubicBezTo>
                  <a:pt x="119" y="747"/>
                  <a:pt x="109" y="767"/>
                  <a:pt x="101" y="788"/>
                </a:cubicBezTo>
                <a:cubicBezTo>
                  <a:pt x="101" y="786"/>
                  <a:pt x="101" y="783"/>
                  <a:pt x="101" y="781"/>
                </a:cubicBezTo>
                <a:moveTo>
                  <a:pt x="113" y="793"/>
                </a:moveTo>
                <a:cubicBezTo>
                  <a:pt x="111" y="795"/>
                  <a:pt x="108" y="796"/>
                  <a:pt x="106" y="798"/>
                </a:cubicBezTo>
                <a:cubicBezTo>
                  <a:pt x="116" y="774"/>
                  <a:pt x="130" y="750"/>
                  <a:pt x="148" y="730"/>
                </a:cubicBezTo>
                <a:cubicBezTo>
                  <a:pt x="144" y="738"/>
                  <a:pt x="141" y="746"/>
                  <a:pt x="139" y="755"/>
                </a:cubicBezTo>
                <a:cubicBezTo>
                  <a:pt x="138" y="756"/>
                  <a:pt x="137" y="757"/>
                  <a:pt x="137" y="758"/>
                </a:cubicBezTo>
                <a:cubicBezTo>
                  <a:pt x="128" y="772"/>
                  <a:pt x="120" y="784"/>
                  <a:pt x="114" y="792"/>
                </a:cubicBezTo>
                <a:lnTo>
                  <a:pt x="113" y="793"/>
                </a:lnTo>
                <a:close/>
                <a:moveTo>
                  <a:pt x="116" y="791"/>
                </a:moveTo>
                <a:cubicBezTo>
                  <a:pt x="122" y="782"/>
                  <a:pt x="130" y="771"/>
                  <a:pt x="138" y="758"/>
                </a:cubicBezTo>
                <a:cubicBezTo>
                  <a:pt x="136" y="764"/>
                  <a:pt x="134" y="770"/>
                  <a:pt x="132" y="777"/>
                </a:cubicBezTo>
                <a:cubicBezTo>
                  <a:pt x="127" y="782"/>
                  <a:pt x="121" y="786"/>
                  <a:pt x="116" y="791"/>
                </a:cubicBezTo>
                <a:moveTo>
                  <a:pt x="133" y="776"/>
                </a:moveTo>
                <a:cubicBezTo>
                  <a:pt x="135" y="768"/>
                  <a:pt x="137" y="761"/>
                  <a:pt x="139" y="755"/>
                </a:cubicBezTo>
                <a:cubicBezTo>
                  <a:pt x="146" y="744"/>
                  <a:pt x="152" y="732"/>
                  <a:pt x="157" y="720"/>
                </a:cubicBezTo>
                <a:cubicBezTo>
                  <a:pt x="157" y="720"/>
                  <a:pt x="157" y="720"/>
                  <a:pt x="157" y="720"/>
                </a:cubicBezTo>
                <a:cubicBezTo>
                  <a:pt x="152" y="736"/>
                  <a:pt x="146" y="751"/>
                  <a:pt x="140" y="764"/>
                </a:cubicBezTo>
                <a:cubicBezTo>
                  <a:pt x="139" y="767"/>
                  <a:pt x="137" y="770"/>
                  <a:pt x="136" y="773"/>
                </a:cubicBezTo>
                <a:cubicBezTo>
                  <a:pt x="135" y="774"/>
                  <a:pt x="134" y="775"/>
                  <a:pt x="133" y="776"/>
                </a:cubicBezTo>
                <a:moveTo>
                  <a:pt x="138" y="771"/>
                </a:moveTo>
                <a:cubicBezTo>
                  <a:pt x="145" y="755"/>
                  <a:pt x="152" y="737"/>
                  <a:pt x="158" y="719"/>
                </a:cubicBezTo>
                <a:cubicBezTo>
                  <a:pt x="159" y="717"/>
                  <a:pt x="161" y="716"/>
                  <a:pt x="162" y="715"/>
                </a:cubicBezTo>
                <a:cubicBezTo>
                  <a:pt x="163" y="715"/>
                  <a:pt x="163" y="716"/>
                  <a:pt x="164" y="716"/>
                </a:cubicBezTo>
                <a:cubicBezTo>
                  <a:pt x="160" y="731"/>
                  <a:pt x="155" y="746"/>
                  <a:pt x="149" y="759"/>
                </a:cubicBezTo>
                <a:cubicBezTo>
                  <a:pt x="145" y="763"/>
                  <a:pt x="141" y="767"/>
                  <a:pt x="138" y="771"/>
                </a:cubicBezTo>
                <a:moveTo>
                  <a:pt x="190" y="767"/>
                </a:moveTo>
                <a:cubicBezTo>
                  <a:pt x="186" y="765"/>
                  <a:pt x="182" y="765"/>
                  <a:pt x="178" y="765"/>
                </a:cubicBezTo>
                <a:cubicBezTo>
                  <a:pt x="166" y="765"/>
                  <a:pt x="154" y="770"/>
                  <a:pt x="144" y="776"/>
                </a:cubicBezTo>
                <a:cubicBezTo>
                  <a:pt x="156" y="764"/>
                  <a:pt x="167" y="750"/>
                  <a:pt x="176" y="735"/>
                </a:cubicBezTo>
                <a:cubicBezTo>
                  <a:pt x="179" y="731"/>
                  <a:pt x="181" y="726"/>
                  <a:pt x="183" y="722"/>
                </a:cubicBezTo>
                <a:cubicBezTo>
                  <a:pt x="194" y="727"/>
                  <a:pt x="204" y="733"/>
                  <a:pt x="214" y="740"/>
                </a:cubicBezTo>
                <a:cubicBezTo>
                  <a:pt x="207" y="749"/>
                  <a:pt x="199" y="758"/>
                  <a:pt x="190" y="767"/>
                </a:cubicBezTo>
                <a:moveTo>
                  <a:pt x="220" y="731"/>
                </a:moveTo>
                <a:cubicBezTo>
                  <a:pt x="219" y="733"/>
                  <a:pt x="217" y="736"/>
                  <a:pt x="215" y="739"/>
                </a:cubicBezTo>
                <a:cubicBezTo>
                  <a:pt x="205" y="732"/>
                  <a:pt x="195" y="725"/>
                  <a:pt x="184" y="720"/>
                </a:cubicBezTo>
                <a:cubicBezTo>
                  <a:pt x="186" y="716"/>
                  <a:pt x="188" y="712"/>
                  <a:pt x="190" y="707"/>
                </a:cubicBezTo>
                <a:cubicBezTo>
                  <a:pt x="204" y="709"/>
                  <a:pt x="217" y="712"/>
                  <a:pt x="231" y="716"/>
                </a:cubicBezTo>
                <a:cubicBezTo>
                  <a:pt x="228" y="720"/>
                  <a:pt x="224" y="725"/>
                  <a:pt x="220" y="731"/>
                </a:cubicBezTo>
                <a:moveTo>
                  <a:pt x="235" y="711"/>
                </a:moveTo>
                <a:cubicBezTo>
                  <a:pt x="233" y="711"/>
                  <a:pt x="232" y="710"/>
                  <a:pt x="231" y="710"/>
                </a:cubicBezTo>
                <a:cubicBezTo>
                  <a:pt x="232" y="710"/>
                  <a:pt x="234" y="710"/>
                  <a:pt x="235" y="711"/>
                </a:cubicBezTo>
                <a:close/>
                <a:moveTo>
                  <a:pt x="328" y="734"/>
                </a:moveTo>
                <a:cubicBezTo>
                  <a:pt x="336" y="739"/>
                  <a:pt x="342" y="744"/>
                  <a:pt x="348" y="748"/>
                </a:cubicBezTo>
                <a:cubicBezTo>
                  <a:pt x="347" y="748"/>
                  <a:pt x="346" y="747"/>
                  <a:pt x="345" y="747"/>
                </a:cubicBezTo>
                <a:cubicBezTo>
                  <a:pt x="323" y="742"/>
                  <a:pt x="301" y="734"/>
                  <a:pt x="280" y="726"/>
                </a:cubicBezTo>
                <a:cubicBezTo>
                  <a:pt x="265" y="721"/>
                  <a:pt x="250" y="716"/>
                  <a:pt x="235" y="711"/>
                </a:cubicBezTo>
                <a:cubicBezTo>
                  <a:pt x="236" y="711"/>
                  <a:pt x="236" y="711"/>
                  <a:pt x="236" y="711"/>
                </a:cubicBezTo>
                <a:cubicBezTo>
                  <a:pt x="242" y="712"/>
                  <a:pt x="248" y="713"/>
                  <a:pt x="253" y="714"/>
                </a:cubicBezTo>
                <a:cubicBezTo>
                  <a:pt x="275" y="719"/>
                  <a:pt x="296" y="729"/>
                  <a:pt x="318" y="732"/>
                </a:cubicBezTo>
                <a:cubicBezTo>
                  <a:pt x="321" y="733"/>
                  <a:pt x="325" y="734"/>
                  <a:pt x="328" y="734"/>
                </a:cubicBezTo>
                <a:moveTo>
                  <a:pt x="253" y="692"/>
                </a:moveTo>
                <a:cubicBezTo>
                  <a:pt x="257" y="694"/>
                  <a:pt x="261" y="695"/>
                  <a:pt x="265" y="697"/>
                </a:cubicBezTo>
                <a:cubicBezTo>
                  <a:pt x="291" y="711"/>
                  <a:pt x="310" y="722"/>
                  <a:pt x="325" y="732"/>
                </a:cubicBezTo>
                <a:cubicBezTo>
                  <a:pt x="323" y="732"/>
                  <a:pt x="321" y="732"/>
                  <a:pt x="318" y="731"/>
                </a:cubicBezTo>
                <a:cubicBezTo>
                  <a:pt x="296" y="727"/>
                  <a:pt x="276" y="717"/>
                  <a:pt x="254" y="712"/>
                </a:cubicBezTo>
                <a:cubicBezTo>
                  <a:pt x="248" y="711"/>
                  <a:pt x="243" y="710"/>
                  <a:pt x="238" y="709"/>
                </a:cubicBezTo>
                <a:cubicBezTo>
                  <a:pt x="243" y="702"/>
                  <a:pt x="248" y="697"/>
                  <a:pt x="253" y="692"/>
                </a:cubicBezTo>
                <a:moveTo>
                  <a:pt x="201" y="686"/>
                </a:moveTo>
                <a:cubicBezTo>
                  <a:pt x="206" y="685"/>
                  <a:pt x="211" y="685"/>
                  <a:pt x="215" y="685"/>
                </a:cubicBezTo>
                <a:cubicBezTo>
                  <a:pt x="227" y="685"/>
                  <a:pt x="239" y="687"/>
                  <a:pt x="252" y="692"/>
                </a:cubicBezTo>
                <a:cubicBezTo>
                  <a:pt x="247" y="696"/>
                  <a:pt x="242" y="702"/>
                  <a:pt x="237" y="709"/>
                </a:cubicBezTo>
                <a:cubicBezTo>
                  <a:pt x="228" y="707"/>
                  <a:pt x="220" y="706"/>
                  <a:pt x="212" y="705"/>
                </a:cubicBezTo>
                <a:cubicBezTo>
                  <a:pt x="205" y="703"/>
                  <a:pt x="199" y="702"/>
                  <a:pt x="192" y="701"/>
                </a:cubicBezTo>
                <a:cubicBezTo>
                  <a:pt x="193" y="697"/>
                  <a:pt x="195" y="693"/>
                  <a:pt x="196" y="689"/>
                </a:cubicBezTo>
                <a:cubicBezTo>
                  <a:pt x="198" y="688"/>
                  <a:pt x="199" y="687"/>
                  <a:pt x="201" y="686"/>
                </a:cubicBezTo>
                <a:moveTo>
                  <a:pt x="196" y="622"/>
                </a:moveTo>
                <a:cubicBezTo>
                  <a:pt x="206" y="615"/>
                  <a:pt x="221" y="604"/>
                  <a:pt x="232" y="599"/>
                </a:cubicBezTo>
                <a:cubicBezTo>
                  <a:pt x="237" y="596"/>
                  <a:pt x="253" y="591"/>
                  <a:pt x="273" y="582"/>
                </a:cubicBezTo>
                <a:cubicBezTo>
                  <a:pt x="257" y="591"/>
                  <a:pt x="242" y="602"/>
                  <a:pt x="228" y="613"/>
                </a:cubicBezTo>
                <a:cubicBezTo>
                  <a:pt x="218" y="618"/>
                  <a:pt x="208" y="623"/>
                  <a:pt x="198" y="629"/>
                </a:cubicBezTo>
                <a:cubicBezTo>
                  <a:pt x="198" y="627"/>
                  <a:pt x="197" y="624"/>
                  <a:pt x="196" y="622"/>
                </a:cubicBezTo>
                <a:moveTo>
                  <a:pt x="199" y="636"/>
                </a:moveTo>
                <a:cubicBezTo>
                  <a:pt x="199" y="635"/>
                  <a:pt x="199" y="634"/>
                  <a:pt x="199" y="633"/>
                </a:cubicBezTo>
                <a:cubicBezTo>
                  <a:pt x="204" y="629"/>
                  <a:pt x="210" y="626"/>
                  <a:pt x="216" y="623"/>
                </a:cubicBezTo>
                <a:cubicBezTo>
                  <a:pt x="211" y="628"/>
                  <a:pt x="205" y="633"/>
                  <a:pt x="199" y="639"/>
                </a:cubicBezTo>
                <a:cubicBezTo>
                  <a:pt x="199" y="638"/>
                  <a:pt x="199" y="637"/>
                  <a:pt x="199" y="636"/>
                </a:cubicBezTo>
                <a:moveTo>
                  <a:pt x="200" y="644"/>
                </a:moveTo>
                <a:cubicBezTo>
                  <a:pt x="201" y="643"/>
                  <a:pt x="201" y="643"/>
                  <a:pt x="201" y="643"/>
                </a:cubicBezTo>
                <a:cubicBezTo>
                  <a:pt x="201" y="643"/>
                  <a:pt x="200" y="644"/>
                  <a:pt x="200" y="644"/>
                </a:cubicBezTo>
                <a:close/>
                <a:moveTo>
                  <a:pt x="200" y="645"/>
                </a:moveTo>
                <a:cubicBezTo>
                  <a:pt x="203" y="641"/>
                  <a:pt x="207" y="638"/>
                  <a:pt x="210" y="634"/>
                </a:cubicBezTo>
                <a:cubicBezTo>
                  <a:pt x="217" y="628"/>
                  <a:pt x="224" y="622"/>
                  <a:pt x="231" y="616"/>
                </a:cubicBezTo>
                <a:cubicBezTo>
                  <a:pt x="239" y="612"/>
                  <a:pt x="247" y="609"/>
                  <a:pt x="255" y="606"/>
                </a:cubicBezTo>
                <a:cubicBezTo>
                  <a:pt x="240" y="618"/>
                  <a:pt x="226" y="631"/>
                  <a:pt x="213" y="644"/>
                </a:cubicBezTo>
                <a:cubicBezTo>
                  <a:pt x="209" y="646"/>
                  <a:pt x="205" y="649"/>
                  <a:pt x="200" y="652"/>
                </a:cubicBezTo>
                <a:cubicBezTo>
                  <a:pt x="200" y="649"/>
                  <a:pt x="200" y="647"/>
                  <a:pt x="200" y="645"/>
                </a:cubicBezTo>
                <a:moveTo>
                  <a:pt x="211" y="646"/>
                </a:moveTo>
                <a:cubicBezTo>
                  <a:pt x="208" y="650"/>
                  <a:pt x="204" y="654"/>
                  <a:pt x="200" y="658"/>
                </a:cubicBezTo>
                <a:cubicBezTo>
                  <a:pt x="200" y="656"/>
                  <a:pt x="200" y="654"/>
                  <a:pt x="200" y="652"/>
                </a:cubicBezTo>
                <a:cubicBezTo>
                  <a:pt x="204" y="650"/>
                  <a:pt x="208" y="648"/>
                  <a:pt x="211" y="646"/>
                </a:cubicBezTo>
                <a:moveTo>
                  <a:pt x="258" y="638"/>
                </a:moveTo>
                <a:cubicBezTo>
                  <a:pt x="241" y="643"/>
                  <a:pt x="221" y="649"/>
                  <a:pt x="200" y="660"/>
                </a:cubicBezTo>
                <a:cubicBezTo>
                  <a:pt x="200" y="660"/>
                  <a:pt x="200" y="659"/>
                  <a:pt x="200" y="659"/>
                </a:cubicBezTo>
                <a:cubicBezTo>
                  <a:pt x="205" y="654"/>
                  <a:pt x="209" y="649"/>
                  <a:pt x="214" y="645"/>
                </a:cubicBezTo>
                <a:cubicBezTo>
                  <a:pt x="238" y="631"/>
                  <a:pt x="267" y="622"/>
                  <a:pt x="298" y="620"/>
                </a:cubicBezTo>
                <a:cubicBezTo>
                  <a:pt x="286" y="629"/>
                  <a:pt x="273" y="634"/>
                  <a:pt x="258" y="638"/>
                </a:cubicBezTo>
                <a:moveTo>
                  <a:pt x="326" y="576"/>
                </a:moveTo>
                <a:cubicBezTo>
                  <a:pt x="319" y="598"/>
                  <a:pt x="310" y="611"/>
                  <a:pt x="299" y="619"/>
                </a:cubicBezTo>
                <a:cubicBezTo>
                  <a:pt x="268" y="621"/>
                  <a:pt x="240" y="630"/>
                  <a:pt x="215" y="643"/>
                </a:cubicBezTo>
                <a:cubicBezTo>
                  <a:pt x="228" y="630"/>
                  <a:pt x="242" y="617"/>
                  <a:pt x="257" y="605"/>
                </a:cubicBezTo>
                <a:cubicBezTo>
                  <a:pt x="260" y="604"/>
                  <a:pt x="263" y="602"/>
                  <a:pt x="265" y="601"/>
                </a:cubicBezTo>
                <a:cubicBezTo>
                  <a:pt x="286" y="593"/>
                  <a:pt x="307" y="584"/>
                  <a:pt x="327" y="573"/>
                </a:cubicBezTo>
                <a:cubicBezTo>
                  <a:pt x="326" y="574"/>
                  <a:pt x="326" y="575"/>
                  <a:pt x="326" y="576"/>
                </a:cubicBezTo>
                <a:moveTo>
                  <a:pt x="328" y="569"/>
                </a:moveTo>
                <a:cubicBezTo>
                  <a:pt x="308" y="580"/>
                  <a:pt x="287" y="589"/>
                  <a:pt x="267" y="597"/>
                </a:cubicBezTo>
                <a:cubicBezTo>
                  <a:pt x="281" y="586"/>
                  <a:pt x="297" y="575"/>
                  <a:pt x="313" y="566"/>
                </a:cubicBezTo>
                <a:cubicBezTo>
                  <a:pt x="318" y="563"/>
                  <a:pt x="323" y="561"/>
                  <a:pt x="328" y="559"/>
                </a:cubicBezTo>
                <a:cubicBezTo>
                  <a:pt x="328" y="560"/>
                  <a:pt x="328" y="560"/>
                  <a:pt x="328" y="561"/>
                </a:cubicBezTo>
                <a:cubicBezTo>
                  <a:pt x="328" y="564"/>
                  <a:pt x="328" y="566"/>
                  <a:pt x="328" y="569"/>
                </a:cubicBezTo>
                <a:moveTo>
                  <a:pt x="328" y="552"/>
                </a:moveTo>
                <a:cubicBezTo>
                  <a:pt x="344" y="541"/>
                  <a:pt x="359" y="528"/>
                  <a:pt x="370" y="513"/>
                </a:cubicBezTo>
                <a:cubicBezTo>
                  <a:pt x="377" y="512"/>
                  <a:pt x="384" y="510"/>
                  <a:pt x="392" y="508"/>
                </a:cubicBezTo>
                <a:cubicBezTo>
                  <a:pt x="389" y="513"/>
                  <a:pt x="385" y="518"/>
                  <a:pt x="382" y="523"/>
                </a:cubicBezTo>
                <a:cubicBezTo>
                  <a:pt x="379" y="526"/>
                  <a:pt x="376" y="530"/>
                  <a:pt x="374" y="533"/>
                </a:cubicBezTo>
                <a:cubicBezTo>
                  <a:pt x="359" y="538"/>
                  <a:pt x="345" y="545"/>
                  <a:pt x="332" y="551"/>
                </a:cubicBezTo>
                <a:cubicBezTo>
                  <a:pt x="331" y="552"/>
                  <a:pt x="330" y="552"/>
                  <a:pt x="328" y="553"/>
                </a:cubicBezTo>
                <a:cubicBezTo>
                  <a:pt x="328" y="552"/>
                  <a:pt x="328" y="552"/>
                  <a:pt x="328" y="552"/>
                </a:cubicBezTo>
                <a:moveTo>
                  <a:pt x="328" y="568"/>
                </a:moveTo>
                <a:cubicBezTo>
                  <a:pt x="329" y="566"/>
                  <a:pt x="329" y="563"/>
                  <a:pt x="329" y="561"/>
                </a:cubicBezTo>
                <a:cubicBezTo>
                  <a:pt x="329" y="560"/>
                  <a:pt x="329" y="560"/>
                  <a:pt x="329" y="559"/>
                </a:cubicBezTo>
                <a:cubicBezTo>
                  <a:pt x="330" y="559"/>
                  <a:pt x="331" y="558"/>
                  <a:pt x="332" y="558"/>
                </a:cubicBezTo>
                <a:cubicBezTo>
                  <a:pt x="333" y="558"/>
                  <a:pt x="333" y="558"/>
                  <a:pt x="333" y="558"/>
                </a:cubicBezTo>
                <a:cubicBezTo>
                  <a:pt x="339" y="556"/>
                  <a:pt x="345" y="554"/>
                  <a:pt x="352" y="553"/>
                </a:cubicBezTo>
                <a:cubicBezTo>
                  <a:pt x="344" y="559"/>
                  <a:pt x="336" y="564"/>
                  <a:pt x="328" y="568"/>
                </a:cubicBezTo>
                <a:moveTo>
                  <a:pt x="353" y="552"/>
                </a:moveTo>
                <a:cubicBezTo>
                  <a:pt x="349" y="553"/>
                  <a:pt x="346" y="554"/>
                  <a:pt x="342" y="555"/>
                </a:cubicBezTo>
                <a:cubicBezTo>
                  <a:pt x="346" y="553"/>
                  <a:pt x="350" y="552"/>
                  <a:pt x="355" y="551"/>
                </a:cubicBezTo>
                <a:cubicBezTo>
                  <a:pt x="354" y="551"/>
                  <a:pt x="353" y="552"/>
                  <a:pt x="353" y="552"/>
                </a:cubicBezTo>
                <a:moveTo>
                  <a:pt x="361" y="545"/>
                </a:moveTo>
                <a:cubicBezTo>
                  <a:pt x="353" y="547"/>
                  <a:pt x="345" y="550"/>
                  <a:pt x="338" y="552"/>
                </a:cubicBezTo>
                <a:cubicBezTo>
                  <a:pt x="338" y="552"/>
                  <a:pt x="339" y="552"/>
                  <a:pt x="340" y="551"/>
                </a:cubicBezTo>
                <a:cubicBezTo>
                  <a:pt x="348" y="548"/>
                  <a:pt x="356" y="545"/>
                  <a:pt x="364" y="543"/>
                </a:cubicBezTo>
                <a:cubicBezTo>
                  <a:pt x="363" y="544"/>
                  <a:pt x="362" y="544"/>
                  <a:pt x="361" y="545"/>
                </a:cubicBezTo>
                <a:moveTo>
                  <a:pt x="370" y="537"/>
                </a:moveTo>
                <a:cubicBezTo>
                  <a:pt x="370" y="537"/>
                  <a:pt x="370" y="537"/>
                  <a:pt x="370" y="537"/>
                </a:cubicBezTo>
                <a:cubicBezTo>
                  <a:pt x="368" y="538"/>
                  <a:pt x="366" y="539"/>
                  <a:pt x="364" y="539"/>
                </a:cubicBezTo>
                <a:cubicBezTo>
                  <a:pt x="366" y="539"/>
                  <a:pt x="368" y="538"/>
                  <a:pt x="370" y="537"/>
                </a:cubicBezTo>
                <a:moveTo>
                  <a:pt x="368" y="539"/>
                </a:moveTo>
                <a:cubicBezTo>
                  <a:pt x="368" y="539"/>
                  <a:pt x="368" y="539"/>
                  <a:pt x="368" y="539"/>
                </a:cubicBezTo>
                <a:cubicBezTo>
                  <a:pt x="367" y="539"/>
                  <a:pt x="366" y="540"/>
                  <a:pt x="365" y="540"/>
                </a:cubicBezTo>
                <a:cubicBezTo>
                  <a:pt x="366" y="540"/>
                  <a:pt x="367" y="539"/>
                  <a:pt x="368" y="539"/>
                </a:cubicBezTo>
                <a:moveTo>
                  <a:pt x="371" y="543"/>
                </a:moveTo>
                <a:cubicBezTo>
                  <a:pt x="369" y="543"/>
                  <a:pt x="368" y="543"/>
                  <a:pt x="367" y="544"/>
                </a:cubicBezTo>
                <a:cubicBezTo>
                  <a:pt x="368" y="543"/>
                  <a:pt x="369" y="542"/>
                  <a:pt x="370" y="541"/>
                </a:cubicBezTo>
                <a:cubicBezTo>
                  <a:pt x="404" y="530"/>
                  <a:pt x="438" y="522"/>
                  <a:pt x="472" y="511"/>
                </a:cubicBezTo>
                <a:cubicBezTo>
                  <a:pt x="484" y="508"/>
                  <a:pt x="496" y="504"/>
                  <a:pt x="508" y="500"/>
                </a:cubicBezTo>
                <a:cubicBezTo>
                  <a:pt x="515" y="501"/>
                  <a:pt x="522" y="501"/>
                  <a:pt x="530" y="502"/>
                </a:cubicBezTo>
                <a:cubicBezTo>
                  <a:pt x="478" y="521"/>
                  <a:pt x="424" y="532"/>
                  <a:pt x="371" y="543"/>
                </a:cubicBezTo>
                <a:moveTo>
                  <a:pt x="668" y="571"/>
                </a:moveTo>
                <a:cubicBezTo>
                  <a:pt x="670" y="575"/>
                  <a:pt x="671" y="584"/>
                  <a:pt x="670" y="594"/>
                </a:cubicBezTo>
                <a:cubicBezTo>
                  <a:pt x="668" y="604"/>
                  <a:pt x="663" y="615"/>
                  <a:pt x="651" y="621"/>
                </a:cubicBezTo>
                <a:cubicBezTo>
                  <a:pt x="642" y="626"/>
                  <a:pt x="634" y="627"/>
                  <a:pt x="627" y="626"/>
                </a:cubicBezTo>
                <a:cubicBezTo>
                  <a:pt x="616" y="624"/>
                  <a:pt x="608" y="618"/>
                  <a:pt x="604" y="612"/>
                </a:cubicBezTo>
                <a:cubicBezTo>
                  <a:pt x="600" y="606"/>
                  <a:pt x="599" y="599"/>
                  <a:pt x="600" y="592"/>
                </a:cubicBezTo>
                <a:cubicBezTo>
                  <a:pt x="601" y="586"/>
                  <a:pt x="604" y="581"/>
                  <a:pt x="608" y="577"/>
                </a:cubicBezTo>
                <a:cubicBezTo>
                  <a:pt x="612" y="574"/>
                  <a:pt x="617" y="573"/>
                  <a:pt x="621" y="573"/>
                </a:cubicBezTo>
                <a:cubicBezTo>
                  <a:pt x="625" y="574"/>
                  <a:pt x="629" y="576"/>
                  <a:pt x="631" y="579"/>
                </a:cubicBezTo>
                <a:cubicBezTo>
                  <a:pt x="633" y="582"/>
                  <a:pt x="634" y="585"/>
                  <a:pt x="633" y="589"/>
                </a:cubicBezTo>
                <a:cubicBezTo>
                  <a:pt x="633" y="591"/>
                  <a:pt x="632" y="593"/>
                  <a:pt x="630" y="595"/>
                </a:cubicBezTo>
                <a:cubicBezTo>
                  <a:pt x="627" y="600"/>
                  <a:pt x="622" y="599"/>
                  <a:pt x="622" y="599"/>
                </a:cubicBezTo>
                <a:cubicBezTo>
                  <a:pt x="622" y="599"/>
                  <a:pt x="622" y="599"/>
                  <a:pt x="622" y="599"/>
                </a:cubicBezTo>
                <a:cubicBezTo>
                  <a:pt x="621" y="599"/>
                  <a:pt x="621" y="599"/>
                  <a:pt x="621" y="599"/>
                </a:cubicBezTo>
                <a:cubicBezTo>
                  <a:pt x="621" y="600"/>
                  <a:pt x="621" y="600"/>
                  <a:pt x="621" y="600"/>
                </a:cubicBezTo>
                <a:cubicBezTo>
                  <a:pt x="623" y="604"/>
                  <a:pt x="626" y="606"/>
                  <a:pt x="630" y="606"/>
                </a:cubicBezTo>
                <a:cubicBezTo>
                  <a:pt x="636" y="607"/>
                  <a:pt x="641" y="604"/>
                  <a:pt x="641" y="604"/>
                </a:cubicBezTo>
                <a:cubicBezTo>
                  <a:pt x="650" y="600"/>
                  <a:pt x="653" y="593"/>
                  <a:pt x="655" y="585"/>
                </a:cubicBezTo>
                <a:cubicBezTo>
                  <a:pt x="656" y="575"/>
                  <a:pt x="653" y="564"/>
                  <a:pt x="650" y="558"/>
                </a:cubicBezTo>
                <a:cubicBezTo>
                  <a:pt x="646" y="550"/>
                  <a:pt x="640" y="545"/>
                  <a:pt x="637" y="543"/>
                </a:cubicBezTo>
                <a:cubicBezTo>
                  <a:pt x="654" y="548"/>
                  <a:pt x="663" y="563"/>
                  <a:pt x="668" y="571"/>
                </a:cubicBezTo>
                <a:moveTo>
                  <a:pt x="559" y="491"/>
                </a:moveTo>
                <a:cubicBezTo>
                  <a:pt x="559" y="491"/>
                  <a:pt x="558" y="491"/>
                  <a:pt x="558" y="491"/>
                </a:cubicBezTo>
                <a:cubicBezTo>
                  <a:pt x="565" y="488"/>
                  <a:pt x="573" y="484"/>
                  <a:pt x="580" y="482"/>
                </a:cubicBezTo>
                <a:cubicBezTo>
                  <a:pt x="573" y="485"/>
                  <a:pt x="566" y="488"/>
                  <a:pt x="559" y="491"/>
                </a:cubicBezTo>
                <a:moveTo>
                  <a:pt x="786" y="509"/>
                </a:moveTo>
                <a:cubicBezTo>
                  <a:pt x="786" y="516"/>
                  <a:pt x="785" y="522"/>
                  <a:pt x="784" y="529"/>
                </a:cubicBezTo>
                <a:cubicBezTo>
                  <a:pt x="777" y="555"/>
                  <a:pt x="752" y="573"/>
                  <a:pt x="726" y="573"/>
                </a:cubicBezTo>
                <a:cubicBezTo>
                  <a:pt x="721" y="573"/>
                  <a:pt x="716" y="572"/>
                  <a:pt x="711" y="571"/>
                </a:cubicBezTo>
                <a:cubicBezTo>
                  <a:pt x="689" y="566"/>
                  <a:pt x="675" y="546"/>
                  <a:pt x="675" y="525"/>
                </a:cubicBezTo>
                <a:cubicBezTo>
                  <a:pt x="675" y="521"/>
                  <a:pt x="676" y="517"/>
                  <a:pt x="677" y="513"/>
                </a:cubicBezTo>
                <a:cubicBezTo>
                  <a:pt x="679" y="503"/>
                  <a:pt x="685" y="495"/>
                  <a:pt x="693" y="491"/>
                </a:cubicBezTo>
                <a:cubicBezTo>
                  <a:pt x="698" y="496"/>
                  <a:pt x="702" y="502"/>
                  <a:pt x="704" y="509"/>
                </a:cubicBezTo>
                <a:cubicBezTo>
                  <a:pt x="702" y="511"/>
                  <a:pt x="701" y="513"/>
                  <a:pt x="700" y="516"/>
                </a:cubicBezTo>
                <a:cubicBezTo>
                  <a:pt x="700" y="518"/>
                  <a:pt x="699" y="520"/>
                  <a:pt x="699" y="521"/>
                </a:cubicBezTo>
                <a:cubicBezTo>
                  <a:pt x="699" y="529"/>
                  <a:pt x="704" y="536"/>
                  <a:pt x="710" y="540"/>
                </a:cubicBezTo>
                <a:cubicBezTo>
                  <a:pt x="710" y="540"/>
                  <a:pt x="710" y="540"/>
                  <a:pt x="710" y="540"/>
                </a:cubicBezTo>
                <a:cubicBezTo>
                  <a:pt x="710" y="545"/>
                  <a:pt x="710" y="550"/>
                  <a:pt x="709" y="555"/>
                </a:cubicBezTo>
                <a:cubicBezTo>
                  <a:pt x="710" y="555"/>
                  <a:pt x="710" y="555"/>
                  <a:pt x="710" y="555"/>
                </a:cubicBezTo>
                <a:cubicBezTo>
                  <a:pt x="711" y="551"/>
                  <a:pt x="711" y="545"/>
                  <a:pt x="711" y="540"/>
                </a:cubicBezTo>
                <a:cubicBezTo>
                  <a:pt x="712" y="541"/>
                  <a:pt x="714" y="541"/>
                  <a:pt x="715" y="541"/>
                </a:cubicBezTo>
                <a:cubicBezTo>
                  <a:pt x="717" y="542"/>
                  <a:pt x="719" y="542"/>
                  <a:pt x="721" y="542"/>
                </a:cubicBezTo>
                <a:cubicBezTo>
                  <a:pt x="733" y="542"/>
                  <a:pt x="743" y="535"/>
                  <a:pt x="746" y="523"/>
                </a:cubicBezTo>
                <a:cubicBezTo>
                  <a:pt x="747" y="520"/>
                  <a:pt x="747" y="518"/>
                  <a:pt x="747" y="515"/>
                </a:cubicBezTo>
                <a:cubicBezTo>
                  <a:pt x="747" y="501"/>
                  <a:pt x="738" y="488"/>
                  <a:pt x="724" y="484"/>
                </a:cubicBezTo>
                <a:cubicBezTo>
                  <a:pt x="720" y="483"/>
                  <a:pt x="717" y="483"/>
                  <a:pt x="713" y="483"/>
                </a:cubicBezTo>
                <a:cubicBezTo>
                  <a:pt x="706" y="483"/>
                  <a:pt x="699" y="485"/>
                  <a:pt x="692" y="489"/>
                </a:cubicBezTo>
                <a:cubicBezTo>
                  <a:pt x="690" y="486"/>
                  <a:pt x="687" y="484"/>
                  <a:pt x="684" y="482"/>
                </a:cubicBezTo>
                <a:cubicBezTo>
                  <a:pt x="668" y="473"/>
                  <a:pt x="651" y="469"/>
                  <a:pt x="634" y="469"/>
                </a:cubicBezTo>
                <a:cubicBezTo>
                  <a:pt x="623" y="469"/>
                  <a:pt x="613" y="471"/>
                  <a:pt x="602" y="474"/>
                </a:cubicBezTo>
                <a:cubicBezTo>
                  <a:pt x="615" y="467"/>
                  <a:pt x="628" y="459"/>
                  <a:pt x="640" y="450"/>
                </a:cubicBezTo>
                <a:cubicBezTo>
                  <a:pt x="660" y="438"/>
                  <a:pt x="684" y="432"/>
                  <a:pt x="707" y="433"/>
                </a:cubicBezTo>
                <a:cubicBezTo>
                  <a:pt x="715" y="433"/>
                  <a:pt x="723" y="434"/>
                  <a:pt x="731" y="436"/>
                </a:cubicBezTo>
                <a:cubicBezTo>
                  <a:pt x="730" y="437"/>
                  <a:pt x="730" y="437"/>
                  <a:pt x="730" y="437"/>
                </a:cubicBezTo>
                <a:cubicBezTo>
                  <a:pt x="764" y="446"/>
                  <a:pt x="786" y="476"/>
                  <a:pt x="786" y="509"/>
                </a:cubicBezTo>
                <a:moveTo>
                  <a:pt x="706" y="510"/>
                </a:moveTo>
                <a:cubicBezTo>
                  <a:pt x="709" y="507"/>
                  <a:pt x="712" y="505"/>
                  <a:pt x="716" y="505"/>
                </a:cubicBezTo>
                <a:cubicBezTo>
                  <a:pt x="718" y="505"/>
                  <a:pt x="719" y="505"/>
                  <a:pt x="720" y="506"/>
                </a:cubicBezTo>
                <a:cubicBezTo>
                  <a:pt x="725" y="507"/>
                  <a:pt x="729" y="512"/>
                  <a:pt x="729" y="517"/>
                </a:cubicBezTo>
                <a:cubicBezTo>
                  <a:pt x="729" y="518"/>
                  <a:pt x="729" y="519"/>
                  <a:pt x="729" y="520"/>
                </a:cubicBezTo>
                <a:cubicBezTo>
                  <a:pt x="727" y="525"/>
                  <a:pt x="724" y="527"/>
                  <a:pt x="720" y="527"/>
                </a:cubicBezTo>
                <a:cubicBezTo>
                  <a:pt x="719" y="527"/>
                  <a:pt x="718" y="527"/>
                  <a:pt x="717" y="527"/>
                </a:cubicBezTo>
                <a:cubicBezTo>
                  <a:pt x="714" y="526"/>
                  <a:pt x="712" y="523"/>
                  <a:pt x="712" y="520"/>
                </a:cubicBezTo>
                <a:cubicBezTo>
                  <a:pt x="712" y="519"/>
                  <a:pt x="712" y="519"/>
                  <a:pt x="712" y="518"/>
                </a:cubicBezTo>
                <a:cubicBezTo>
                  <a:pt x="713" y="516"/>
                  <a:pt x="715" y="514"/>
                  <a:pt x="717" y="514"/>
                </a:cubicBezTo>
                <a:cubicBezTo>
                  <a:pt x="718" y="514"/>
                  <a:pt x="718" y="514"/>
                  <a:pt x="719" y="514"/>
                </a:cubicBezTo>
                <a:cubicBezTo>
                  <a:pt x="721" y="515"/>
                  <a:pt x="722" y="516"/>
                  <a:pt x="722" y="518"/>
                </a:cubicBezTo>
                <a:cubicBezTo>
                  <a:pt x="722" y="519"/>
                  <a:pt x="722" y="519"/>
                  <a:pt x="722" y="519"/>
                </a:cubicBezTo>
                <a:cubicBezTo>
                  <a:pt x="722" y="521"/>
                  <a:pt x="720" y="522"/>
                  <a:pt x="719" y="522"/>
                </a:cubicBezTo>
                <a:cubicBezTo>
                  <a:pt x="718" y="522"/>
                  <a:pt x="718" y="522"/>
                  <a:pt x="718" y="522"/>
                </a:cubicBezTo>
                <a:cubicBezTo>
                  <a:pt x="717" y="521"/>
                  <a:pt x="716" y="520"/>
                  <a:pt x="716" y="519"/>
                </a:cubicBezTo>
                <a:cubicBezTo>
                  <a:pt x="716" y="519"/>
                  <a:pt x="716" y="519"/>
                  <a:pt x="716" y="519"/>
                </a:cubicBezTo>
                <a:cubicBezTo>
                  <a:pt x="716" y="518"/>
                  <a:pt x="717" y="517"/>
                  <a:pt x="718" y="517"/>
                </a:cubicBezTo>
                <a:cubicBezTo>
                  <a:pt x="718" y="517"/>
                  <a:pt x="718" y="517"/>
                  <a:pt x="718" y="517"/>
                </a:cubicBezTo>
                <a:cubicBezTo>
                  <a:pt x="719" y="518"/>
                  <a:pt x="719" y="518"/>
                  <a:pt x="719" y="519"/>
                </a:cubicBezTo>
                <a:cubicBezTo>
                  <a:pt x="719" y="519"/>
                  <a:pt x="719" y="519"/>
                  <a:pt x="719" y="519"/>
                </a:cubicBezTo>
                <a:cubicBezTo>
                  <a:pt x="721" y="519"/>
                  <a:pt x="721" y="519"/>
                  <a:pt x="721" y="519"/>
                </a:cubicBezTo>
                <a:cubicBezTo>
                  <a:pt x="721" y="519"/>
                  <a:pt x="721" y="519"/>
                  <a:pt x="721" y="519"/>
                </a:cubicBezTo>
                <a:cubicBezTo>
                  <a:pt x="721" y="517"/>
                  <a:pt x="720" y="516"/>
                  <a:pt x="719" y="516"/>
                </a:cubicBezTo>
                <a:cubicBezTo>
                  <a:pt x="719" y="516"/>
                  <a:pt x="718" y="516"/>
                  <a:pt x="718" y="516"/>
                </a:cubicBezTo>
                <a:cubicBezTo>
                  <a:pt x="716" y="516"/>
                  <a:pt x="715" y="517"/>
                  <a:pt x="714" y="518"/>
                </a:cubicBezTo>
                <a:cubicBezTo>
                  <a:pt x="714" y="519"/>
                  <a:pt x="714" y="519"/>
                  <a:pt x="714" y="519"/>
                </a:cubicBezTo>
                <a:cubicBezTo>
                  <a:pt x="714" y="521"/>
                  <a:pt x="716" y="523"/>
                  <a:pt x="717" y="523"/>
                </a:cubicBezTo>
                <a:cubicBezTo>
                  <a:pt x="718" y="524"/>
                  <a:pt x="718" y="524"/>
                  <a:pt x="719" y="524"/>
                </a:cubicBezTo>
                <a:cubicBezTo>
                  <a:pt x="721" y="524"/>
                  <a:pt x="723" y="522"/>
                  <a:pt x="724" y="520"/>
                </a:cubicBezTo>
                <a:cubicBezTo>
                  <a:pt x="724" y="519"/>
                  <a:pt x="724" y="519"/>
                  <a:pt x="724" y="518"/>
                </a:cubicBezTo>
                <a:cubicBezTo>
                  <a:pt x="724" y="516"/>
                  <a:pt x="722" y="513"/>
                  <a:pt x="719" y="512"/>
                </a:cubicBezTo>
                <a:cubicBezTo>
                  <a:pt x="719" y="512"/>
                  <a:pt x="718" y="512"/>
                  <a:pt x="717" y="512"/>
                </a:cubicBezTo>
                <a:cubicBezTo>
                  <a:pt x="714" y="512"/>
                  <a:pt x="711" y="514"/>
                  <a:pt x="710" y="518"/>
                </a:cubicBezTo>
                <a:cubicBezTo>
                  <a:pt x="710" y="518"/>
                  <a:pt x="710" y="519"/>
                  <a:pt x="710" y="520"/>
                </a:cubicBezTo>
                <a:cubicBezTo>
                  <a:pt x="710" y="524"/>
                  <a:pt x="713" y="528"/>
                  <a:pt x="717" y="529"/>
                </a:cubicBezTo>
                <a:cubicBezTo>
                  <a:pt x="718" y="529"/>
                  <a:pt x="719" y="529"/>
                  <a:pt x="720" y="529"/>
                </a:cubicBezTo>
                <a:cubicBezTo>
                  <a:pt x="724" y="529"/>
                  <a:pt x="729" y="526"/>
                  <a:pt x="730" y="521"/>
                </a:cubicBezTo>
                <a:cubicBezTo>
                  <a:pt x="731" y="520"/>
                  <a:pt x="731" y="518"/>
                  <a:pt x="731" y="517"/>
                </a:cubicBezTo>
                <a:cubicBezTo>
                  <a:pt x="731" y="511"/>
                  <a:pt x="727" y="506"/>
                  <a:pt x="721" y="504"/>
                </a:cubicBezTo>
                <a:cubicBezTo>
                  <a:pt x="719" y="504"/>
                  <a:pt x="718" y="504"/>
                  <a:pt x="716" y="504"/>
                </a:cubicBezTo>
                <a:cubicBezTo>
                  <a:pt x="712" y="504"/>
                  <a:pt x="708" y="505"/>
                  <a:pt x="705" y="508"/>
                </a:cubicBezTo>
                <a:cubicBezTo>
                  <a:pt x="702" y="501"/>
                  <a:pt x="699" y="495"/>
                  <a:pt x="694" y="490"/>
                </a:cubicBezTo>
                <a:cubicBezTo>
                  <a:pt x="699" y="487"/>
                  <a:pt x="706" y="484"/>
                  <a:pt x="713" y="484"/>
                </a:cubicBezTo>
                <a:cubicBezTo>
                  <a:pt x="717" y="484"/>
                  <a:pt x="720" y="485"/>
                  <a:pt x="723" y="486"/>
                </a:cubicBezTo>
                <a:cubicBezTo>
                  <a:pt x="737" y="489"/>
                  <a:pt x="746" y="502"/>
                  <a:pt x="746" y="515"/>
                </a:cubicBezTo>
                <a:cubicBezTo>
                  <a:pt x="746" y="518"/>
                  <a:pt x="745" y="520"/>
                  <a:pt x="745" y="523"/>
                </a:cubicBezTo>
                <a:cubicBezTo>
                  <a:pt x="742" y="533"/>
                  <a:pt x="732" y="541"/>
                  <a:pt x="721" y="541"/>
                </a:cubicBezTo>
                <a:cubicBezTo>
                  <a:pt x="719" y="541"/>
                  <a:pt x="717" y="540"/>
                  <a:pt x="715" y="540"/>
                </a:cubicBezTo>
                <a:cubicBezTo>
                  <a:pt x="714" y="539"/>
                  <a:pt x="712" y="539"/>
                  <a:pt x="711" y="538"/>
                </a:cubicBezTo>
                <a:cubicBezTo>
                  <a:pt x="711" y="529"/>
                  <a:pt x="709" y="519"/>
                  <a:pt x="706" y="510"/>
                </a:cubicBezTo>
                <a:moveTo>
                  <a:pt x="710" y="538"/>
                </a:moveTo>
                <a:cubicBezTo>
                  <a:pt x="705" y="534"/>
                  <a:pt x="701" y="528"/>
                  <a:pt x="701" y="521"/>
                </a:cubicBezTo>
                <a:cubicBezTo>
                  <a:pt x="701" y="520"/>
                  <a:pt x="701" y="518"/>
                  <a:pt x="702" y="517"/>
                </a:cubicBezTo>
                <a:cubicBezTo>
                  <a:pt x="702" y="514"/>
                  <a:pt x="704" y="512"/>
                  <a:pt x="705" y="510"/>
                </a:cubicBezTo>
                <a:cubicBezTo>
                  <a:pt x="708" y="519"/>
                  <a:pt x="710" y="528"/>
                  <a:pt x="710" y="538"/>
                </a:cubicBezTo>
                <a:moveTo>
                  <a:pt x="805" y="503"/>
                </a:moveTo>
                <a:cubicBezTo>
                  <a:pt x="805" y="503"/>
                  <a:pt x="805" y="503"/>
                  <a:pt x="805" y="503"/>
                </a:cubicBezTo>
                <a:cubicBezTo>
                  <a:pt x="805" y="503"/>
                  <a:pt x="805" y="503"/>
                  <a:pt x="805" y="503"/>
                </a:cubicBezTo>
                <a:cubicBezTo>
                  <a:pt x="805" y="503"/>
                  <a:pt x="805" y="503"/>
                  <a:pt x="805" y="503"/>
                </a:cubicBezTo>
                <a:moveTo>
                  <a:pt x="803" y="497"/>
                </a:moveTo>
                <a:cubicBezTo>
                  <a:pt x="804" y="499"/>
                  <a:pt x="806" y="501"/>
                  <a:pt x="808" y="502"/>
                </a:cubicBezTo>
                <a:cubicBezTo>
                  <a:pt x="810" y="504"/>
                  <a:pt x="813" y="504"/>
                  <a:pt x="815" y="504"/>
                </a:cubicBezTo>
                <a:cubicBezTo>
                  <a:pt x="817" y="504"/>
                  <a:pt x="818" y="504"/>
                  <a:pt x="820" y="503"/>
                </a:cubicBezTo>
                <a:cubicBezTo>
                  <a:pt x="821" y="502"/>
                  <a:pt x="821" y="501"/>
                  <a:pt x="821" y="500"/>
                </a:cubicBezTo>
                <a:cubicBezTo>
                  <a:pt x="821" y="500"/>
                  <a:pt x="821" y="500"/>
                  <a:pt x="821" y="500"/>
                </a:cubicBezTo>
                <a:cubicBezTo>
                  <a:pt x="821" y="500"/>
                  <a:pt x="821" y="500"/>
                  <a:pt x="821" y="500"/>
                </a:cubicBezTo>
                <a:cubicBezTo>
                  <a:pt x="822" y="499"/>
                  <a:pt x="822" y="499"/>
                  <a:pt x="822" y="498"/>
                </a:cubicBezTo>
                <a:cubicBezTo>
                  <a:pt x="822" y="498"/>
                  <a:pt x="822" y="498"/>
                  <a:pt x="822" y="498"/>
                </a:cubicBezTo>
                <a:cubicBezTo>
                  <a:pt x="822" y="498"/>
                  <a:pt x="822" y="498"/>
                  <a:pt x="822" y="498"/>
                </a:cubicBezTo>
                <a:cubicBezTo>
                  <a:pt x="822" y="497"/>
                  <a:pt x="822" y="495"/>
                  <a:pt x="823" y="495"/>
                </a:cubicBezTo>
                <a:cubicBezTo>
                  <a:pt x="823" y="495"/>
                  <a:pt x="823" y="495"/>
                  <a:pt x="823" y="495"/>
                </a:cubicBezTo>
                <a:cubicBezTo>
                  <a:pt x="824" y="495"/>
                  <a:pt x="825" y="495"/>
                  <a:pt x="825" y="498"/>
                </a:cubicBezTo>
                <a:cubicBezTo>
                  <a:pt x="825" y="498"/>
                  <a:pt x="825" y="498"/>
                  <a:pt x="825" y="498"/>
                </a:cubicBezTo>
                <a:cubicBezTo>
                  <a:pt x="826" y="499"/>
                  <a:pt x="825" y="503"/>
                  <a:pt x="821" y="505"/>
                </a:cubicBezTo>
                <a:cubicBezTo>
                  <a:pt x="820" y="506"/>
                  <a:pt x="818" y="507"/>
                  <a:pt x="816" y="507"/>
                </a:cubicBezTo>
                <a:cubicBezTo>
                  <a:pt x="815" y="507"/>
                  <a:pt x="815" y="507"/>
                  <a:pt x="814" y="506"/>
                </a:cubicBezTo>
                <a:cubicBezTo>
                  <a:pt x="812" y="506"/>
                  <a:pt x="809" y="505"/>
                  <a:pt x="807" y="503"/>
                </a:cubicBezTo>
                <a:cubicBezTo>
                  <a:pt x="805" y="501"/>
                  <a:pt x="804" y="499"/>
                  <a:pt x="803" y="497"/>
                </a:cubicBezTo>
                <a:moveTo>
                  <a:pt x="808" y="516"/>
                </a:moveTo>
                <a:cubicBezTo>
                  <a:pt x="810" y="521"/>
                  <a:pt x="813" y="528"/>
                  <a:pt x="819" y="533"/>
                </a:cubicBezTo>
                <a:cubicBezTo>
                  <a:pt x="823" y="537"/>
                  <a:pt x="828" y="539"/>
                  <a:pt x="832" y="539"/>
                </a:cubicBezTo>
                <a:cubicBezTo>
                  <a:pt x="834" y="539"/>
                  <a:pt x="836" y="539"/>
                  <a:pt x="838" y="537"/>
                </a:cubicBezTo>
                <a:cubicBezTo>
                  <a:pt x="840" y="536"/>
                  <a:pt x="841" y="534"/>
                  <a:pt x="842" y="533"/>
                </a:cubicBezTo>
                <a:cubicBezTo>
                  <a:pt x="842" y="532"/>
                  <a:pt x="842" y="532"/>
                  <a:pt x="842" y="531"/>
                </a:cubicBezTo>
                <a:cubicBezTo>
                  <a:pt x="842" y="531"/>
                  <a:pt x="842" y="531"/>
                  <a:pt x="842" y="531"/>
                </a:cubicBezTo>
                <a:cubicBezTo>
                  <a:pt x="842" y="531"/>
                  <a:pt x="842" y="531"/>
                  <a:pt x="842" y="531"/>
                </a:cubicBezTo>
                <a:cubicBezTo>
                  <a:pt x="843" y="529"/>
                  <a:pt x="844" y="526"/>
                  <a:pt x="846" y="525"/>
                </a:cubicBezTo>
                <a:cubicBezTo>
                  <a:pt x="846" y="525"/>
                  <a:pt x="846" y="525"/>
                  <a:pt x="847" y="525"/>
                </a:cubicBezTo>
                <a:cubicBezTo>
                  <a:pt x="848" y="525"/>
                  <a:pt x="851" y="526"/>
                  <a:pt x="851" y="530"/>
                </a:cubicBezTo>
                <a:cubicBezTo>
                  <a:pt x="851" y="531"/>
                  <a:pt x="851" y="531"/>
                  <a:pt x="850" y="531"/>
                </a:cubicBezTo>
                <a:cubicBezTo>
                  <a:pt x="850" y="532"/>
                  <a:pt x="850" y="532"/>
                  <a:pt x="850" y="532"/>
                </a:cubicBezTo>
                <a:cubicBezTo>
                  <a:pt x="851" y="533"/>
                  <a:pt x="848" y="541"/>
                  <a:pt x="840" y="543"/>
                </a:cubicBezTo>
                <a:cubicBezTo>
                  <a:pt x="838" y="544"/>
                  <a:pt x="836" y="545"/>
                  <a:pt x="833" y="545"/>
                </a:cubicBezTo>
                <a:cubicBezTo>
                  <a:pt x="831" y="545"/>
                  <a:pt x="829" y="545"/>
                  <a:pt x="827" y="544"/>
                </a:cubicBezTo>
                <a:cubicBezTo>
                  <a:pt x="823" y="542"/>
                  <a:pt x="819" y="539"/>
                  <a:pt x="816" y="536"/>
                </a:cubicBezTo>
                <a:cubicBezTo>
                  <a:pt x="811" y="529"/>
                  <a:pt x="809" y="522"/>
                  <a:pt x="808" y="516"/>
                </a:cubicBezTo>
                <a:moveTo>
                  <a:pt x="817" y="589"/>
                </a:moveTo>
                <a:cubicBezTo>
                  <a:pt x="818" y="589"/>
                  <a:pt x="818" y="589"/>
                  <a:pt x="818" y="589"/>
                </a:cubicBezTo>
                <a:cubicBezTo>
                  <a:pt x="821" y="590"/>
                  <a:pt x="822" y="591"/>
                  <a:pt x="822" y="592"/>
                </a:cubicBezTo>
                <a:cubicBezTo>
                  <a:pt x="822" y="594"/>
                  <a:pt x="820" y="597"/>
                  <a:pt x="818" y="597"/>
                </a:cubicBezTo>
                <a:cubicBezTo>
                  <a:pt x="817" y="597"/>
                  <a:pt x="817" y="597"/>
                  <a:pt x="816" y="596"/>
                </a:cubicBezTo>
                <a:cubicBezTo>
                  <a:pt x="814" y="595"/>
                  <a:pt x="813" y="594"/>
                  <a:pt x="812" y="591"/>
                </a:cubicBezTo>
                <a:cubicBezTo>
                  <a:pt x="814" y="590"/>
                  <a:pt x="816" y="590"/>
                  <a:pt x="817" y="589"/>
                </a:cubicBezTo>
                <a:moveTo>
                  <a:pt x="885" y="603"/>
                </a:moveTo>
                <a:cubicBezTo>
                  <a:pt x="881" y="605"/>
                  <a:pt x="874" y="607"/>
                  <a:pt x="868" y="607"/>
                </a:cubicBezTo>
                <a:cubicBezTo>
                  <a:pt x="865" y="607"/>
                  <a:pt x="862" y="607"/>
                  <a:pt x="860" y="606"/>
                </a:cubicBezTo>
                <a:cubicBezTo>
                  <a:pt x="851" y="604"/>
                  <a:pt x="843" y="599"/>
                  <a:pt x="837" y="593"/>
                </a:cubicBezTo>
                <a:cubicBezTo>
                  <a:pt x="824" y="580"/>
                  <a:pt x="819" y="564"/>
                  <a:pt x="815" y="552"/>
                </a:cubicBezTo>
                <a:cubicBezTo>
                  <a:pt x="814" y="550"/>
                  <a:pt x="814" y="547"/>
                  <a:pt x="813" y="545"/>
                </a:cubicBezTo>
                <a:cubicBezTo>
                  <a:pt x="814" y="547"/>
                  <a:pt x="815" y="550"/>
                  <a:pt x="817" y="554"/>
                </a:cubicBezTo>
                <a:cubicBezTo>
                  <a:pt x="822" y="564"/>
                  <a:pt x="830" y="577"/>
                  <a:pt x="842" y="587"/>
                </a:cubicBezTo>
                <a:cubicBezTo>
                  <a:pt x="849" y="592"/>
                  <a:pt x="857" y="595"/>
                  <a:pt x="864" y="595"/>
                </a:cubicBezTo>
                <a:cubicBezTo>
                  <a:pt x="870" y="595"/>
                  <a:pt x="875" y="594"/>
                  <a:pt x="878" y="591"/>
                </a:cubicBezTo>
                <a:cubicBezTo>
                  <a:pt x="884" y="585"/>
                  <a:pt x="885" y="580"/>
                  <a:pt x="885" y="578"/>
                </a:cubicBezTo>
                <a:cubicBezTo>
                  <a:pt x="885" y="577"/>
                  <a:pt x="885" y="577"/>
                  <a:pt x="885" y="577"/>
                </a:cubicBezTo>
                <a:cubicBezTo>
                  <a:pt x="885" y="577"/>
                  <a:pt x="885" y="577"/>
                  <a:pt x="885" y="577"/>
                </a:cubicBezTo>
                <a:cubicBezTo>
                  <a:pt x="885" y="577"/>
                  <a:pt x="885" y="577"/>
                  <a:pt x="885" y="577"/>
                </a:cubicBezTo>
                <a:cubicBezTo>
                  <a:pt x="885" y="573"/>
                  <a:pt x="886" y="567"/>
                  <a:pt x="890" y="565"/>
                </a:cubicBezTo>
                <a:cubicBezTo>
                  <a:pt x="891" y="564"/>
                  <a:pt x="892" y="564"/>
                  <a:pt x="893" y="564"/>
                </a:cubicBezTo>
                <a:cubicBezTo>
                  <a:pt x="897" y="564"/>
                  <a:pt x="902" y="568"/>
                  <a:pt x="902" y="577"/>
                </a:cubicBezTo>
                <a:cubicBezTo>
                  <a:pt x="902" y="577"/>
                  <a:pt x="902" y="577"/>
                  <a:pt x="902" y="578"/>
                </a:cubicBezTo>
                <a:cubicBezTo>
                  <a:pt x="902" y="581"/>
                  <a:pt x="899" y="596"/>
                  <a:pt x="885" y="603"/>
                </a:cubicBezTo>
                <a:moveTo>
                  <a:pt x="730" y="437"/>
                </a:moveTo>
                <a:cubicBezTo>
                  <a:pt x="730" y="437"/>
                  <a:pt x="730" y="437"/>
                  <a:pt x="730" y="437"/>
                </a:cubicBezTo>
                <a:close/>
                <a:moveTo>
                  <a:pt x="0" y="641"/>
                </a:moveTo>
                <a:cubicBezTo>
                  <a:pt x="0" y="640"/>
                  <a:pt x="0" y="640"/>
                  <a:pt x="0" y="640"/>
                </a:cubicBezTo>
                <a:cubicBezTo>
                  <a:pt x="0" y="640"/>
                  <a:pt x="0" y="640"/>
                  <a:pt x="0" y="640"/>
                </a:cubicBezTo>
                <a:lnTo>
                  <a:pt x="0" y="641"/>
                </a:lnTo>
                <a:close/>
                <a:moveTo>
                  <a:pt x="6" y="636"/>
                </a:moveTo>
                <a:cubicBezTo>
                  <a:pt x="6" y="636"/>
                  <a:pt x="6" y="636"/>
                  <a:pt x="6" y="636"/>
                </a:cubicBezTo>
                <a:cubicBezTo>
                  <a:pt x="7" y="636"/>
                  <a:pt x="8" y="636"/>
                  <a:pt x="9" y="636"/>
                </a:cubicBezTo>
                <a:cubicBezTo>
                  <a:pt x="13" y="636"/>
                  <a:pt x="14" y="632"/>
                  <a:pt x="15" y="628"/>
                </a:cubicBezTo>
                <a:cubicBezTo>
                  <a:pt x="15" y="627"/>
                  <a:pt x="15" y="627"/>
                  <a:pt x="16" y="626"/>
                </a:cubicBezTo>
                <a:cubicBezTo>
                  <a:pt x="16" y="628"/>
                  <a:pt x="18" y="631"/>
                  <a:pt x="20" y="631"/>
                </a:cubicBezTo>
                <a:cubicBezTo>
                  <a:pt x="20" y="631"/>
                  <a:pt x="20" y="631"/>
                  <a:pt x="21" y="631"/>
                </a:cubicBezTo>
                <a:cubicBezTo>
                  <a:pt x="21" y="631"/>
                  <a:pt x="21" y="631"/>
                  <a:pt x="21" y="631"/>
                </a:cubicBezTo>
                <a:cubicBezTo>
                  <a:pt x="21" y="630"/>
                  <a:pt x="21" y="630"/>
                  <a:pt x="21" y="630"/>
                </a:cubicBezTo>
                <a:cubicBezTo>
                  <a:pt x="22" y="630"/>
                  <a:pt x="22" y="629"/>
                  <a:pt x="22" y="628"/>
                </a:cubicBezTo>
                <a:cubicBezTo>
                  <a:pt x="22" y="626"/>
                  <a:pt x="20" y="625"/>
                  <a:pt x="18" y="624"/>
                </a:cubicBezTo>
                <a:cubicBezTo>
                  <a:pt x="18" y="624"/>
                  <a:pt x="18" y="624"/>
                  <a:pt x="17" y="624"/>
                </a:cubicBezTo>
                <a:cubicBezTo>
                  <a:pt x="18" y="623"/>
                  <a:pt x="19" y="623"/>
                  <a:pt x="19" y="623"/>
                </a:cubicBezTo>
                <a:cubicBezTo>
                  <a:pt x="20" y="623"/>
                  <a:pt x="21" y="624"/>
                  <a:pt x="23" y="625"/>
                </a:cubicBezTo>
                <a:cubicBezTo>
                  <a:pt x="24" y="626"/>
                  <a:pt x="25" y="628"/>
                  <a:pt x="27" y="628"/>
                </a:cubicBezTo>
                <a:cubicBezTo>
                  <a:pt x="28" y="628"/>
                  <a:pt x="29" y="627"/>
                  <a:pt x="29" y="625"/>
                </a:cubicBezTo>
                <a:cubicBezTo>
                  <a:pt x="29" y="625"/>
                  <a:pt x="30" y="625"/>
                  <a:pt x="30" y="624"/>
                </a:cubicBezTo>
                <a:cubicBezTo>
                  <a:pt x="31" y="624"/>
                  <a:pt x="32" y="622"/>
                  <a:pt x="33" y="620"/>
                </a:cubicBezTo>
                <a:cubicBezTo>
                  <a:pt x="34" y="617"/>
                  <a:pt x="35" y="614"/>
                  <a:pt x="40" y="611"/>
                </a:cubicBezTo>
                <a:cubicBezTo>
                  <a:pt x="39" y="610"/>
                  <a:pt x="39" y="610"/>
                  <a:pt x="39" y="610"/>
                </a:cubicBezTo>
                <a:cubicBezTo>
                  <a:pt x="33" y="613"/>
                  <a:pt x="32" y="617"/>
                  <a:pt x="31" y="620"/>
                </a:cubicBezTo>
                <a:cubicBezTo>
                  <a:pt x="31" y="621"/>
                  <a:pt x="30" y="622"/>
                  <a:pt x="30" y="622"/>
                </a:cubicBezTo>
                <a:cubicBezTo>
                  <a:pt x="30" y="622"/>
                  <a:pt x="30" y="622"/>
                  <a:pt x="30" y="622"/>
                </a:cubicBezTo>
                <a:cubicBezTo>
                  <a:pt x="30" y="621"/>
                  <a:pt x="30" y="619"/>
                  <a:pt x="29" y="618"/>
                </a:cubicBezTo>
                <a:cubicBezTo>
                  <a:pt x="28" y="617"/>
                  <a:pt x="28" y="617"/>
                  <a:pt x="27" y="617"/>
                </a:cubicBezTo>
                <a:cubicBezTo>
                  <a:pt x="26" y="617"/>
                  <a:pt x="25" y="619"/>
                  <a:pt x="25" y="620"/>
                </a:cubicBezTo>
                <a:cubicBezTo>
                  <a:pt x="25" y="621"/>
                  <a:pt x="25" y="622"/>
                  <a:pt x="26" y="623"/>
                </a:cubicBezTo>
                <a:cubicBezTo>
                  <a:pt x="27" y="623"/>
                  <a:pt x="27" y="624"/>
                  <a:pt x="28" y="624"/>
                </a:cubicBezTo>
                <a:cubicBezTo>
                  <a:pt x="28" y="624"/>
                  <a:pt x="28" y="625"/>
                  <a:pt x="28" y="625"/>
                </a:cubicBezTo>
                <a:cubicBezTo>
                  <a:pt x="27" y="626"/>
                  <a:pt x="27" y="626"/>
                  <a:pt x="27" y="626"/>
                </a:cubicBezTo>
                <a:cubicBezTo>
                  <a:pt x="27" y="627"/>
                  <a:pt x="25" y="625"/>
                  <a:pt x="24" y="624"/>
                </a:cubicBezTo>
                <a:cubicBezTo>
                  <a:pt x="22" y="623"/>
                  <a:pt x="21" y="621"/>
                  <a:pt x="19" y="621"/>
                </a:cubicBezTo>
                <a:cubicBezTo>
                  <a:pt x="18" y="621"/>
                  <a:pt x="17" y="622"/>
                  <a:pt x="16" y="624"/>
                </a:cubicBezTo>
                <a:cubicBezTo>
                  <a:pt x="16" y="624"/>
                  <a:pt x="16" y="624"/>
                  <a:pt x="16" y="624"/>
                </a:cubicBezTo>
                <a:cubicBezTo>
                  <a:pt x="14" y="625"/>
                  <a:pt x="13" y="626"/>
                  <a:pt x="13" y="628"/>
                </a:cubicBezTo>
                <a:cubicBezTo>
                  <a:pt x="12" y="632"/>
                  <a:pt x="11" y="635"/>
                  <a:pt x="9" y="635"/>
                </a:cubicBezTo>
                <a:cubicBezTo>
                  <a:pt x="8" y="635"/>
                  <a:pt x="8" y="634"/>
                  <a:pt x="7" y="634"/>
                </a:cubicBezTo>
                <a:cubicBezTo>
                  <a:pt x="6" y="634"/>
                  <a:pt x="6" y="634"/>
                  <a:pt x="6" y="634"/>
                </a:cubicBezTo>
                <a:cubicBezTo>
                  <a:pt x="3" y="634"/>
                  <a:pt x="3" y="636"/>
                  <a:pt x="3" y="637"/>
                </a:cubicBezTo>
                <a:cubicBezTo>
                  <a:pt x="2" y="638"/>
                  <a:pt x="2" y="639"/>
                  <a:pt x="2" y="639"/>
                </a:cubicBezTo>
                <a:cubicBezTo>
                  <a:pt x="1" y="639"/>
                  <a:pt x="1" y="639"/>
                  <a:pt x="1" y="639"/>
                </a:cubicBezTo>
                <a:cubicBezTo>
                  <a:pt x="0" y="640"/>
                  <a:pt x="0" y="640"/>
                  <a:pt x="0" y="640"/>
                </a:cubicBezTo>
                <a:cubicBezTo>
                  <a:pt x="1" y="641"/>
                  <a:pt x="1" y="641"/>
                  <a:pt x="2" y="641"/>
                </a:cubicBezTo>
                <a:cubicBezTo>
                  <a:pt x="4" y="641"/>
                  <a:pt x="4" y="639"/>
                  <a:pt x="4" y="638"/>
                </a:cubicBezTo>
                <a:cubicBezTo>
                  <a:pt x="5" y="636"/>
                  <a:pt x="5" y="635"/>
                  <a:pt x="6" y="636"/>
                </a:cubicBezTo>
                <a:moveTo>
                  <a:pt x="27" y="622"/>
                </a:moveTo>
                <a:cubicBezTo>
                  <a:pt x="27" y="621"/>
                  <a:pt x="27" y="621"/>
                  <a:pt x="27" y="620"/>
                </a:cubicBezTo>
                <a:cubicBezTo>
                  <a:pt x="27" y="620"/>
                  <a:pt x="27" y="619"/>
                  <a:pt x="27" y="619"/>
                </a:cubicBezTo>
                <a:cubicBezTo>
                  <a:pt x="27" y="619"/>
                  <a:pt x="27" y="619"/>
                  <a:pt x="27" y="619"/>
                </a:cubicBezTo>
                <a:cubicBezTo>
                  <a:pt x="27" y="619"/>
                  <a:pt x="27" y="619"/>
                  <a:pt x="27" y="619"/>
                </a:cubicBezTo>
                <a:cubicBezTo>
                  <a:pt x="28" y="619"/>
                  <a:pt x="28" y="621"/>
                  <a:pt x="28" y="622"/>
                </a:cubicBezTo>
                <a:cubicBezTo>
                  <a:pt x="28" y="622"/>
                  <a:pt x="28" y="622"/>
                  <a:pt x="27" y="622"/>
                </a:cubicBezTo>
                <a:moveTo>
                  <a:pt x="20" y="628"/>
                </a:moveTo>
                <a:cubicBezTo>
                  <a:pt x="20" y="628"/>
                  <a:pt x="20" y="629"/>
                  <a:pt x="20" y="629"/>
                </a:cubicBezTo>
                <a:cubicBezTo>
                  <a:pt x="20" y="629"/>
                  <a:pt x="20" y="629"/>
                  <a:pt x="20" y="629"/>
                </a:cubicBezTo>
                <a:cubicBezTo>
                  <a:pt x="20" y="629"/>
                  <a:pt x="19" y="629"/>
                  <a:pt x="18" y="628"/>
                </a:cubicBezTo>
                <a:cubicBezTo>
                  <a:pt x="18" y="627"/>
                  <a:pt x="18" y="627"/>
                  <a:pt x="17" y="626"/>
                </a:cubicBezTo>
                <a:cubicBezTo>
                  <a:pt x="19" y="626"/>
                  <a:pt x="20" y="627"/>
                  <a:pt x="20" y="628"/>
                </a:cubicBezTo>
                <a:moveTo>
                  <a:pt x="556" y="609"/>
                </a:moveTo>
                <a:cubicBezTo>
                  <a:pt x="553" y="611"/>
                  <a:pt x="549" y="610"/>
                  <a:pt x="547" y="608"/>
                </a:cubicBezTo>
                <a:cubicBezTo>
                  <a:pt x="544" y="606"/>
                  <a:pt x="547" y="604"/>
                  <a:pt x="547" y="604"/>
                </a:cubicBezTo>
                <a:cubicBezTo>
                  <a:pt x="550" y="602"/>
                  <a:pt x="550" y="600"/>
                  <a:pt x="550" y="600"/>
                </a:cubicBezTo>
                <a:cubicBezTo>
                  <a:pt x="550" y="600"/>
                  <a:pt x="548" y="595"/>
                  <a:pt x="543" y="599"/>
                </a:cubicBezTo>
                <a:cubicBezTo>
                  <a:pt x="539" y="604"/>
                  <a:pt x="543" y="610"/>
                  <a:pt x="543" y="610"/>
                </a:cubicBezTo>
                <a:cubicBezTo>
                  <a:pt x="549" y="618"/>
                  <a:pt x="557" y="612"/>
                  <a:pt x="557" y="612"/>
                </a:cubicBezTo>
                <a:cubicBezTo>
                  <a:pt x="568" y="605"/>
                  <a:pt x="561" y="594"/>
                  <a:pt x="561" y="594"/>
                </a:cubicBezTo>
                <a:cubicBezTo>
                  <a:pt x="563" y="602"/>
                  <a:pt x="559" y="607"/>
                  <a:pt x="556" y="609"/>
                </a:cubicBezTo>
                <a:moveTo>
                  <a:pt x="543" y="603"/>
                </a:moveTo>
                <a:cubicBezTo>
                  <a:pt x="543" y="601"/>
                  <a:pt x="546" y="598"/>
                  <a:pt x="547" y="600"/>
                </a:cubicBezTo>
                <a:cubicBezTo>
                  <a:pt x="548" y="603"/>
                  <a:pt x="545" y="601"/>
                  <a:pt x="544" y="604"/>
                </a:cubicBezTo>
                <a:cubicBezTo>
                  <a:pt x="543" y="608"/>
                  <a:pt x="547" y="612"/>
                  <a:pt x="547" y="612"/>
                </a:cubicBezTo>
                <a:cubicBezTo>
                  <a:pt x="543" y="609"/>
                  <a:pt x="543" y="605"/>
                  <a:pt x="543" y="603"/>
                </a:cubicBezTo>
                <a:moveTo>
                  <a:pt x="645" y="607"/>
                </a:moveTo>
                <a:cubicBezTo>
                  <a:pt x="636" y="613"/>
                  <a:pt x="626" y="612"/>
                  <a:pt x="620" y="605"/>
                </a:cubicBezTo>
                <a:cubicBezTo>
                  <a:pt x="613" y="599"/>
                  <a:pt x="620" y="594"/>
                  <a:pt x="620" y="594"/>
                </a:cubicBezTo>
                <a:cubicBezTo>
                  <a:pt x="630" y="590"/>
                  <a:pt x="627" y="584"/>
                  <a:pt x="627" y="584"/>
                </a:cubicBezTo>
                <a:cubicBezTo>
                  <a:pt x="627" y="584"/>
                  <a:pt x="623" y="570"/>
                  <a:pt x="611" y="582"/>
                </a:cubicBezTo>
                <a:cubicBezTo>
                  <a:pt x="598" y="594"/>
                  <a:pt x="610" y="610"/>
                  <a:pt x="610" y="610"/>
                </a:cubicBezTo>
                <a:cubicBezTo>
                  <a:pt x="627" y="631"/>
                  <a:pt x="649" y="617"/>
                  <a:pt x="649" y="617"/>
                </a:cubicBezTo>
                <a:cubicBezTo>
                  <a:pt x="677" y="596"/>
                  <a:pt x="659" y="567"/>
                  <a:pt x="659" y="567"/>
                </a:cubicBezTo>
                <a:cubicBezTo>
                  <a:pt x="664" y="588"/>
                  <a:pt x="654" y="601"/>
                  <a:pt x="645" y="607"/>
                </a:cubicBezTo>
                <a:moveTo>
                  <a:pt x="610" y="592"/>
                </a:moveTo>
                <a:cubicBezTo>
                  <a:pt x="611" y="586"/>
                  <a:pt x="619" y="579"/>
                  <a:pt x="622" y="585"/>
                </a:cubicBezTo>
                <a:cubicBezTo>
                  <a:pt x="624" y="591"/>
                  <a:pt x="617" y="586"/>
                  <a:pt x="614" y="594"/>
                </a:cubicBezTo>
                <a:cubicBezTo>
                  <a:pt x="610" y="604"/>
                  <a:pt x="622" y="615"/>
                  <a:pt x="622" y="615"/>
                </a:cubicBezTo>
                <a:cubicBezTo>
                  <a:pt x="610" y="609"/>
                  <a:pt x="609" y="598"/>
                  <a:pt x="610" y="592"/>
                </a:cubicBezTo>
              </a:path>
            </a:pathLst>
          </a:custGeom>
          <a:solidFill>
            <a:srgbClr val="000000">
              <a:alpha val="20000"/>
            </a:srgbClr>
          </a:solidFill>
          <a:ln w="9525">
            <a:noFill/>
            <a:round/>
            <a:headEnd/>
            <a:tailEnd/>
          </a:ln>
        </p:spPr>
        <p:txBody>
          <a:bodyPr vert="horz" wrap="square" lIns="78203" tIns="39101" rIns="78203" bIns="39101" numCol="1" anchor="t" anchorCtr="0" compatLnSpc="1">
            <a:prstTxWarp prst="textNoShape">
              <a:avLst/>
            </a:prstTxWarp>
          </a:bodyPr>
          <a:lstStyle/>
          <a:p>
            <a:pPr defTabSz="622158"/>
            <a:endParaRPr lang="ja-JP" altLang="en-US" sz="1540">
              <a:solidFill>
                <a:srgbClr val="202020"/>
              </a:solidFill>
              <a:latin typeface="Times New Roman"/>
              <a:ea typeface="ＭＳ Ｐ明朝"/>
            </a:endParaRPr>
          </a:p>
        </p:txBody>
      </p:sp>
      <p:sp>
        <p:nvSpPr>
          <p:cNvPr id="12" name="テキスト ボックス 11"/>
          <p:cNvSpPr txBox="1"/>
          <p:nvPr/>
        </p:nvSpPr>
        <p:spPr bwMode="gray">
          <a:xfrm>
            <a:off x="1577841" y="2410738"/>
            <a:ext cx="553228" cy="2096391"/>
          </a:xfrm>
          <a:prstGeom prst="rect">
            <a:avLst/>
          </a:prstGeom>
          <a:noFill/>
        </p:spPr>
        <p:txBody>
          <a:bodyPr vert="eaVert" wrap="none" tIns="30789" bIns="30789" rtlCol="0">
            <a:spAutoFit/>
          </a:bodyPr>
          <a:lstStyle/>
          <a:p>
            <a:pPr defTabSz="622158"/>
            <a:r>
              <a:rPr lang="ja-JP" altLang="en-US" sz="2395" dirty="0">
                <a:solidFill>
                  <a:srgbClr val="202020"/>
                </a:solidFill>
                <a:latin typeface="HGP明朝B"/>
                <a:ea typeface="HGP明朝B"/>
              </a:rPr>
              <a:t>課題を見つける</a:t>
            </a:r>
          </a:p>
        </p:txBody>
      </p:sp>
      <p:sp>
        <p:nvSpPr>
          <p:cNvPr id="5" name="楕円 4"/>
          <p:cNvSpPr/>
          <p:nvPr/>
        </p:nvSpPr>
        <p:spPr bwMode="gray">
          <a:xfrm>
            <a:off x="4697699" y="2566395"/>
            <a:ext cx="1967620" cy="1967620"/>
          </a:xfrm>
          <a:prstGeom prst="ellipse">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22158"/>
            <a:endParaRPr lang="ja-JP" altLang="en-US" sz="4619" dirty="0">
              <a:solidFill>
                <a:srgbClr val="FFFFFF"/>
              </a:solidFill>
              <a:latin typeface="Times New Roman"/>
              <a:ea typeface="ＭＳ Ｐ明朝"/>
            </a:endParaRPr>
          </a:p>
        </p:txBody>
      </p:sp>
      <p:sp>
        <p:nvSpPr>
          <p:cNvPr id="34" name="テキスト ボックス 33"/>
          <p:cNvSpPr txBox="1"/>
          <p:nvPr/>
        </p:nvSpPr>
        <p:spPr bwMode="gray">
          <a:xfrm>
            <a:off x="4618651" y="1561115"/>
            <a:ext cx="2069292" cy="661279"/>
          </a:xfrm>
          <a:prstGeom prst="rect">
            <a:avLst/>
          </a:prstGeom>
          <a:noFill/>
        </p:spPr>
        <p:txBody>
          <a:bodyPr spcFirstLastPara="1" wrap="none" tIns="30789" bIns="30789" numCol="1" rtlCol="0">
            <a:prstTxWarp prst="textArchUp">
              <a:avLst/>
            </a:prstTxWarp>
            <a:spAutoFit/>
          </a:bodyPr>
          <a:lstStyle/>
          <a:p>
            <a:pPr algn="ctr" defTabSz="622158"/>
            <a:r>
              <a:rPr lang="ja-JP" altLang="en-US" sz="4619" dirty="0">
                <a:solidFill>
                  <a:srgbClr val="82B6D9">
                    <a:lumMod val="50000"/>
                  </a:srgbClr>
                </a:solidFill>
                <a:latin typeface="HGP明朝E" panose="02020900000000000000" pitchFamily="18" charset="-128"/>
                <a:ea typeface="HGP明朝E" panose="02020900000000000000" pitchFamily="18" charset="-128"/>
              </a:rPr>
              <a:t>照明　</a:t>
            </a:r>
            <a:r>
              <a:rPr lang="en-US" altLang="ja-JP" sz="4619" dirty="0">
                <a:solidFill>
                  <a:srgbClr val="82B6D9">
                    <a:lumMod val="50000"/>
                  </a:srgbClr>
                </a:solidFill>
                <a:latin typeface="HGP明朝E" panose="02020900000000000000" pitchFamily="18" charset="-128"/>
                <a:ea typeface="HGP明朝E" panose="02020900000000000000" pitchFamily="18" charset="-128"/>
              </a:rPr>
              <a:t>×</a:t>
            </a:r>
            <a:r>
              <a:rPr lang="ja-JP" altLang="en-US" sz="4619" dirty="0">
                <a:solidFill>
                  <a:srgbClr val="82B6D9">
                    <a:lumMod val="50000"/>
                  </a:srgbClr>
                </a:solidFill>
                <a:latin typeface="HGP明朝E" panose="02020900000000000000" pitchFamily="18" charset="-128"/>
                <a:ea typeface="HGP明朝E" panose="02020900000000000000" pitchFamily="18" charset="-128"/>
              </a:rPr>
              <a:t>　空間</a:t>
            </a:r>
          </a:p>
        </p:txBody>
      </p:sp>
      <p:sp>
        <p:nvSpPr>
          <p:cNvPr id="15" name="テキスト ボックス 14"/>
          <p:cNvSpPr txBox="1"/>
          <p:nvPr/>
        </p:nvSpPr>
        <p:spPr bwMode="gray">
          <a:xfrm>
            <a:off x="-30236" y="857228"/>
            <a:ext cx="3669594" cy="904589"/>
          </a:xfrm>
          <a:prstGeom prst="rect">
            <a:avLst/>
          </a:prstGeom>
          <a:solidFill>
            <a:srgbClr val="44546A"/>
          </a:solidFill>
        </p:spPr>
        <p:txBody>
          <a:bodyPr wrap="none" tIns="30789" bIns="30789" rtlCol="0" anchor="ctr">
            <a:spAutoFit/>
          </a:bodyPr>
          <a:lstStyle/>
          <a:p>
            <a:pPr algn="ctr" defTabSz="622158"/>
            <a:r>
              <a:rPr lang="ja-JP" altLang="en-US" sz="2737" dirty="0">
                <a:solidFill>
                  <a:srgbClr val="FFFFFF"/>
                </a:solidFill>
                <a:latin typeface="HGP明朝B"/>
                <a:ea typeface="HGP明朝B"/>
              </a:rPr>
              <a:t>人は「虫」と同じで</a:t>
            </a:r>
            <a:endParaRPr lang="en-US" altLang="ja-JP" sz="2737" dirty="0">
              <a:solidFill>
                <a:srgbClr val="FFFFFF"/>
              </a:solidFill>
              <a:latin typeface="HGP明朝B"/>
              <a:ea typeface="HGP明朝B"/>
            </a:endParaRPr>
          </a:p>
          <a:p>
            <a:pPr algn="ctr" defTabSz="622158"/>
            <a:r>
              <a:rPr lang="ja-JP" altLang="en-US" sz="2737" dirty="0">
                <a:solidFill>
                  <a:srgbClr val="FFFFFF"/>
                </a:solidFill>
                <a:latin typeface="HGP明朝B"/>
                <a:ea typeface="HGP明朝B"/>
              </a:rPr>
              <a:t>光に吸い寄せられるから</a:t>
            </a:r>
          </a:p>
        </p:txBody>
      </p:sp>
      <p:sp>
        <p:nvSpPr>
          <p:cNvPr id="29" name="テキスト ボックス 28"/>
          <p:cNvSpPr txBox="1"/>
          <p:nvPr/>
        </p:nvSpPr>
        <p:spPr bwMode="gray">
          <a:xfrm>
            <a:off x="6713926" y="2404310"/>
            <a:ext cx="1586387" cy="694019"/>
          </a:xfrm>
          <a:prstGeom prst="rect">
            <a:avLst/>
          </a:prstGeom>
          <a:solidFill>
            <a:srgbClr val="44546A"/>
          </a:solidFill>
        </p:spPr>
        <p:txBody>
          <a:bodyPr wrap="square" tIns="30789" bIns="30789" rtlCol="0">
            <a:spAutoFit/>
          </a:bodyPr>
          <a:lstStyle/>
          <a:p>
            <a:pPr algn="ctr" defTabSz="622158"/>
            <a:r>
              <a:rPr lang="ja-JP" altLang="en-US" sz="2053" dirty="0">
                <a:solidFill>
                  <a:srgbClr val="FFFFFF"/>
                </a:solidFill>
                <a:latin typeface="HGP明朝B"/>
                <a:ea typeface="HGP明朝B"/>
              </a:rPr>
              <a:t>設え</a:t>
            </a:r>
            <a:endParaRPr lang="en-US" altLang="ja-JP" sz="2053" dirty="0">
              <a:solidFill>
                <a:srgbClr val="FFFFFF"/>
              </a:solidFill>
              <a:latin typeface="HGP明朝B"/>
              <a:ea typeface="HGP明朝B"/>
            </a:endParaRPr>
          </a:p>
          <a:p>
            <a:pPr algn="ctr" defTabSz="622158"/>
            <a:r>
              <a:rPr lang="ja-JP" altLang="en-US" sz="2053" dirty="0">
                <a:solidFill>
                  <a:srgbClr val="FFFFFF"/>
                </a:solidFill>
                <a:latin typeface="HGP明朝B"/>
                <a:ea typeface="HGP明朝B"/>
              </a:rPr>
              <a:t>サイン・看板</a:t>
            </a:r>
          </a:p>
        </p:txBody>
      </p:sp>
      <p:sp>
        <p:nvSpPr>
          <p:cNvPr id="17" name="テキスト ボックス 16">
            <a:extLst>
              <a:ext uri="{FF2B5EF4-FFF2-40B4-BE49-F238E27FC236}">
                <a16:creationId xmlns:a16="http://schemas.microsoft.com/office/drawing/2014/main" id="{E58C08DF-0456-42C4-A2FA-5669F9248554}"/>
              </a:ext>
            </a:extLst>
          </p:cNvPr>
          <p:cNvSpPr txBox="1"/>
          <p:nvPr/>
        </p:nvSpPr>
        <p:spPr bwMode="gray">
          <a:xfrm>
            <a:off x="5368692" y="5569462"/>
            <a:ext cx="3831498" cy="430742"/>
          </a:xfrm>
          <a:prstGeom prst="rect">
            <a:avLst/>
          </a:prstGeom>
          <a:solidFill>
            <a:srgbClr val="44546A"/>
          </a:solidFill>
        </p:spPr>
        <p:txBody>
          <a:bodyPr wrap="none" tIns="30789" bIns="30789" rtlCol="0" anchor="ctr">
            <a:spAutoFit/>
          </a:bodyPr>
          <a:lstStyle/>
          <a:p>
            <a:pPr defTabSz="622158"/>
            <a:r>
              <a:rPr lang="ja-JP" altLang="en-US" sz="2395" dirty="0">
                <a:solidFill>
                  <a:srgbClr val="FFFFFF"/>
                </a:solidFill>
                <a:latin typeface="HGP明朝B"/>
                <a:ea typeface="HGP明朝B"/>
              </a:rPr>
              <a:t>良い記憶を残すためには・・・</a:t>
            </a:r>
          </a:p>
        </p:txBody>
      </p:sp>
      <p:sp>
        <p:nvSpPr>
          <p:cNvPr id="2" name="テキスト ボックス 1">
            <a:extLst>
              <a:ext uri="{FF2B5EF4-FFF2-40B4-BE49-F238E27FC236}">
                <a16:creationId xmlns:a16="http://schemas.microsoft.com/office/drawing/2014/main" id="{3CAA977B-AF25-4D7D-9658-E053B9797392}"/>
              </a:ext>
            </a:extLst>
          </p:cNvPr>
          <p:cNvSpPr txBox="1"/>
          <p:nvPr/>
        </p:nvSpPr>
        <p:spPr>
          <a:xfrm>
            <a:off x="4893419" y="2954093"/>
            <a:ext cx="1646605" cy="552038"/>
          </a:xfrm>
          <a:prstGeom prst="rect">
            <a:avLst/>
          </a:prstGeom>
          <a:noFill/>
        </p:spPr>
        <p:txBody>
          <a:bodyPr wrap="none" tIns="24493" bIns="24493" rtlCol="0">
            <a:spAutoFit/>
          </a:bodyPr>
          <a:lstStyle/>
          <a:p>
            <a:pPr defTabSz="622158"/>
            <a:r>
              <a:rPr lang="ja-JP" altLang="en-US" sz="3266" dirty="0">
                <a:solidFill>
                  <a:srgbClr val="FFFFFF"/>
                </a:solidFill>
                <a:latin typeface="HGP明朝B"/>
                <a:ea typeface="HGP明朝B"/>
              </a:rPr>
              <a:t>入るまで</a:t>
            </a:r>
          </a:p>
        </p:txBody>
      </p:sp>
      <p:sp>
        <p:nvSpPr>
          <p:cNvPr id="19" name="テキスト ボックス 18">
            <a:extLst>
              <a:ext uri="{FF2B5EF4-FFF2-40B4-BE49-F238E27FC236}">
                <a16:creationId xmlns:a16="http://schemas.microsoft.com/office/drawing/2014/main" id="{33F3919F-B297-4EE0-A31D-FF152BCD86EA}"/>
              </a:ext>
            </a:extLst>
          </p:cNvPr>
          <p:cNvSpPr txBox="1"/>
          <p:nvPr/>
        </p:nvSpPr>
        <p:spPr>
          <a:xfrm>
            <a:off x="4734154" y="3419129"/>
            <a:ext cx="2004075" cy="552038"/>
          </a:xfrm>
          <a:prstGeom prst="rect">
            <a:avLst/>
          </a:prstGeom>
          <a:noFill/>
        </p:spPr>
        <p:txBody>
          <a:bodyPr wrap="none" tIns="24493" bIns="24493" rtlCol="0">
            <a:spAutoFit/>
          </a:bodyPr>
          <a:lstStyle/>
          <a:p>
            <a:pPr defTabSz="622158"/>
            <a:r>
              <a:rPr lang="ja-JP" altLang="en-US" sz="3266" dirty="0">
                <a:solidFill>
                  <a:srgbClr val="FFFFFF"/>
                </a:solidFill>
                <a:latin typeface="HGP明朝B"/>
                <a:ea typeface="HGP明朝B"/>
              </a:rPr>
              <a:t>入ってから</a:t>
            </a:r>
          </a:p>
        </p:txBody>
      </p:sp>
      <p:sp>
        <p:nvSpPr>
          <p:cNvPr id="20" name="テキスト ボックス 19">
            <a:extLst>
              <a:ext uri="{FF2B5EF4-FFF2-40B4-BE49-F238E27FC236}">
                <a16:creationId xmlns:a16="http://schemas.microsoft.com/office/drawing/2014/main" id="{A37A7B04-5312-43F0-A93C-B744B6A1C347}"/>
              </a:ext>
            </a:extLst>
          </p:cNvPr>
          <p:cNvSpPr txBox="1"/>
          <p:nvPr/>
        </p:nvSpPr>
        <p:spPr bwMode="gray">
          <a:xfrm>
            <a:off x="2682628" y="3966636"/>
            <a:ext cx="2426007" cy="397207"/>
          </a:xfrm>
          <a:prstGeom prst="rect">
            <a:avLst/>
          </a:prstGeom>
          <a:noFill/>
        </p:spPr>
        <p:txBody>
          <a:bodyPr wrap="square" tIns="30789" bIns="30789" rtlCol="0">
            <a:spAutoFit/>
          </a:bodyPr>
          <a:lstStyle/>
          <a:p>
            <a:pPr algn="ctr" defTabSz="622158"/>
            <a:r>
              <a:rPr lang="ja-JP" altLang="en-US" sz="2177" dirty="0">
                <a:solidFill>
                  <a:srgbClr val="44546A"/>
                </a:solidFill>
                <a:latin typeface="HGP明朝B"/>
                <a:ea typeface="HGP明朝B"/>
              </a:rPr>
              <a:t>ディスプレイ</a:t>
            </a:r>
            <a:endParaRPr lang="en-US" altLang="ja-JP" sz="2177" dirty="0">
              <a:solidFill>
                <a:srgbClr val="44546A"/>
              </a:solidFill>
              <a:latin typeface="HGP明朝B"/>
              <a:ea typeface="HGP明朝B"/>
            </a:endParaRPr>
          </a:p>
        </p:txBody>
      </p:sp>
      <p:sp>
        <p:nvSpPr>
          <p:cNvPr id="21" name="円弧 20">
            <a:extLst>
              <a:ext uri="{FF2B5EF4-FFF2-40B4-BE49-F238E27FC236}">
                <a16:creationId xmlns:a16="http://schemas.microsoft.com/office/drawing/2014/main" id="{43EF44AF-E5E0-490E-A01B-5C586249A2A9}"/>
              </a:ext>
            </a:extLst>
          </p:cNvPr>
          <p:cNvSpPr/>
          <p:nvPr/>
        </p:nvSpPr>
        <p:spPr bwMode="gray">
          <a:xfrm>
            <a:off x="3841456" y="1700768"/>
            <a:ext cx="3609122" cy="3609122"/>
          </a:xfrm>
          <a:prstGeom prst="arc">
            <a:avLst>
              <a:gd name="adj1" fmla="val 77899"/>
              <a:gd name="adj2" fmla="val 8377232"/>
            </a:avLst>
          </a:prstGeom>
          <a:noFill/>
          <a:ln w="15875">
            <a:solidFill>
              <a:srgbClr val="FF0000"/>
            </a:solidFill>
            <a:headEnd type="none" w="med" len="med"/>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540">
              <a:solidFill>
                <a:srgbClr val="FFFFFF"/>
              </a:solidFill>
              <a:latin typeface="Times New Roman"/>
              <a:ea typeface="ＭＳ Ｐ明朝"/>
            </a:endParaRPr>
          </a:p>
        </p:txBody>
      </p:sp>
      <p:sp>
        <p:nvSpPr>
          <p:cNvPr id="23" name="円弧 22">
            <a:extLst>
              <a:ext uri="{FF2B5EF4-FFF2-40B4-BE49-F238E27FC236}">
                <a16:creationId xmlns:a16="http://schemas.microsoft.com/office/drawing/2014/main" id="{AD155069-B47A-4D20-83BA-8C0E32848B1E}"/>
              </a:ext>
            </a:extLst>
          </p:cNvPr>
          <p:cNvSpPr/>
          <p:nvPr/>
        </p:nvSpPr>
        <p:spPr bwMode="gray">
          <a:xfrm>
            <a:off x="3852668" y="1700768"/>
            <a:ext cx="3609122" cy="3609122"/>
          </a:xfrm>
          <a:prstGeom prst="arc">
            <a:avLst>
              <a:gd name="adj1" fmla="val 10073632"/>
              <a:gd name="adj2" fmla="val 19007678"/>
            </a:avLst>
          </a:prstGeom>
          <a:noFill/>
          <a:ln w="15875">
            <a:solidFill>
              <a:srgbClr val="FF0000"/>
            </a:solidFill>
            <a:headEnd type="none" w="med" len="med"/>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540">
              <a:solidFill>
                <a:srgbClr val="FFFFFF"/>
              </a:solidFill>
              <a:latin typeface="Times New Roman"/>
              <a:ea typeface="ＭＳ Ｐ明朝"/>
            </a:endParaRPr>
          </a:p>
        </p:txBody>
      </p:sp>
      <p:sp>
        <p:nvSpPr>
          <p:cNvPr id="6" name="テキスト ボックス 5"/>
          <p:cNvSpPr txBox="1"/>
          <p:nvPr/>
        </p:nvSpPr>
        <p:spPr bwMode="gray">
          <a:xfrm>
            <a:off x="3328037" y="2641088"/>
            <a:ext cx="1280290" cy="378100"/>
          </a:xfrm>
          <a:prstGeom prst="rect">
            <a:avLst/>
          </a:prstGeom>
          <a:solidFill>
            <a:schemeClr val="bg1"/>
          </a:solidFill>
        </p:spPr>
        <p:txBody>
          <a:bodyPr wrap="square" tIns="30789" bIns="30789" rtlCol="0">
            <a:spAutoFit/>
          </a:bodyPr>
          <a:lstStyle/>
          <a:p>
            <a:pPr algn="ctr" defTabSz="622158"/>
            <a:r>
              <a:rPr lang="ja-JP" altLang="en-US" sz="2053" b="1" dirty="0">
                <a:solidFill>
                  <a:srgbClr val="FF0000"/>
                </a:solidFill>
                <a:latin typeface="HGP明朝B"/>
                <a:ea typeface="HGP明朝B"/>
              </a:rPr>
              <a:t>暗さ</a:t>
            </a:r>
            <a:endParaRPr lang="en-US" altLang="ja-JP" sz="2053" b="1" dirty="0">
              <a:solidFill>
                <a:srgbClr val="FF0000"/>
              </a:solidFill>
              <a:latin typeface="HGP明朝B"/>
              <a:ea typeface="HGP明朝B"/>
            </a:endParaRPr>
          </a:p>
        </p:txBody>
      </p:sp>
      <p:sp>
        <p:nvSpPr>
          <p:cNvPr id="33" name="テキスト ボックス 32"/>
          <p:cNvSpPr txBox="1"/>
          <p:nvPr/>
        </p:nvSpPr>
        <p:spPr bwMode="gray">
          <a:xfrm>
            <a:off x="7191418" y="4488891"/>
            <a:ext cx="1911027" cy="694019"/>
          </a:xfrm>
          <a:prstGeom prst="rect">
            <a:avLst/>
          </a:prstGeom>
          <a:solidFill>
            <a:schemeClr val="bg1"/>
          </a:solidFill>
        </p:spPr>
        <p:txBody>
          <a:bodyPr wrap="square" tIns="30789" bIns="30789" rtlCol="0">
            <a:spAutoFit/>
          </a:bodyPr>
          <a:lstStyle/>
          <a:p>
            <a:pPr algn="ctr" defTabSz="622158"/>
            <a:r>
              <a:rPr lang="ja-JP" altLang="en-US" sz="2053" b="1" dirty="0">
                <a:solidFill>
                  <a:srgbClr val="FF0000"/>
                </a:solidFill>
                <a:latin typeface="HGP明朝B"/>
                <a:ea typeface="HGP明朝B"/>
              </a:rPr>
              <a:t>光の色・角度</a:t>
            </a:r>
            <a:endParaRPr lang="en-US" altLang="ja-JP" sz="2053" b="1" dirty="0">
              <a:solidFill>
                <a:srgbClr val="FF0000"/>
              </a:solidFill>
              <a:latin typeface="HGP明朝B"/>
              <a:ea typeface="HGP明朝B"/>
            </a:endParaRPr>
          </a:p>
          <a:p>
            <a:pPr algn="ctr" defTabSz="622158"/>
            <a:r>
              <a:rPr lang="ja-JP" altLang="en-US" sz="2053" b="1" dirty="0">
                <a:solidFill>
                  <a:srgbClr val="FF0000"/>
                </a:solidFill>
                <a:latin typeface="HGP明朝B"/>
                <a:ea typeface="HGP明朝B"/>
              </a:rPr>
              <a:t>強さ・広がり</a:t>
            </a:r>
          </a:p>
        </p:txBody>
      </p:sp>
      <p:sp>
        <p:nvSpPr>
          <p:cNvPr id="30" name="テキスト ボックス 29"/>
          <p:cNvSpPr txBox="1"/>
          <p:nvPr/>
        </p:nvSpPr>
        <p:spPr bwMode="gray">
          <a:xfrm>
            <a:off x="5224169" y="5035339"/>
            <a:ext cx="1124369" cy="694019"/>
          </a:xfrm>
          <a:prstGeom prst="rect">
            <a:avLst/>
          </a:prstGeom>
          <a:solidFill>
            <a:schemeClr val="bg1"/>
          </a:solidFill>
        </p:spPr>
        <p:txBody>
          <a:bodyPr wrap="square" tIns="30789" bIns="30789" rtlCol="0">
            <a:spAutoFit/>
          </a:bodyPr>
          <a:lstStyle/>
          <a:p>
            <a:pPr defTabSz="622158"/>
            <a:r>
              <a:rPr lang="ja-JP" altLang="en-US" sz="2053" dirty="0">
                <a:solidFill>
                  <a:srgbClr val="202020"/>
                </a:solidFill>
                <a:latin typeface="HGP明朝B"/>
                <a:ea typeface="HGP明朝B"/>
              </a:rPr>
              <a:t>テーブル</a:t>
            </a:r>
          </a:p>
        </p:txBody>
      </p:sp>
      <p:sp>
        <p:nvSpPr>
          <p:cNvPr id="10" name="テキスト ボックス 9">
            <a:extLst>
              <a:ext uri="{FF2B5EF4-FFF2-40B4-BE49-F238E27FC236}">
                <a16:creationId xmlns:a16="http://schemas.microsoft.com/office/drawing/2014/main" id="{148085C9-CDFE-4FE5-8A51-0400F1D3A802}"/>
              </a:ext>
            </a:extLst>
          </p:cNvPr>
          <p:cNvSpPr txBox="1"/>
          <p:nvPr/>
        </p:nvSpPr>
        <p:spPr>
          <a:xfrm>
            <a:off x="6861040" y="3117063"/>
            <a:ext cx="1519968" cy="384492"/>
          </a:xfrm>
          <a:prstGeom prst="rect">
            <a:avLst/>
          </a:prstGeom>
          <a:noFill/>
        </p:spPr>
        <p:txBody>
          <a:bodyPr wrap="none" tIns="24493" bIns="24493" rtlCol="0">
            <a:spAutoFit/>
          </a:bodyPr>
          <a:lstStyle/>
          <a:p>
            <a:pPr defTabSz="622158"/>
            <a:r>
              <a:rPr lang="ja-JP" altLang="en-US" sz="2177" b="1" dirty="0">
                <a:solidFill>
                  <a:srgbClr val="FF0000"/>
                </a:solidFill>
                <a:latin typeface="HGP明朝B"/>
                <a:ea typeface="HGP明朝B"/>
              </a:rPr>
              <a:t>引き込む光</a:t>
            </a:r>
          </a:p>
        </p:txBody>
      </p:sp>
      <p:sp>
        <p:nvSpPr>
          <p:cNvPr id="22" name="テキスト ボックス 21">
            <a:extLst>
              <a:ext uri="{FF2B5EF4-FFF2-40B4-BE49-F238E27FC236}">
                <a16:creationId xmlns:a16="http://schemas.microsoft.com/office/drawing/2014/main" id="{1DB99733-72DB-45FD-8366-0FFD0FB284A5}"/>
              </a:ext>
            </a:extLst>
          </p:cNvPr>
          <p:cNvSpPr txBox="1"/>
          <p:nvPr/>
        </p:nvSpPr>
        <p:spPr bwMode="gray">
          <a:xfrm>
            <a:off x="6665319" y="3821741"/>
            <a:ext cx="1911027" cy="694019"/>
          </a:xfrm>
          <a:prstGeom prst="rect">
            <a:avLst/>
          </a:prstGeom>
          <a:solidFill>
            <a:schemeClr val="bg1"/>
          </a:solidFill>
        </p:spPr>
        <p:txBody>
          <a:bodyPr wrap="square" tIns="30789" bIns="30789" rtlCol="0">
            <a:spAutoFit/>
          </a:bodyPr>
          <a:lstStyle/>
          <a:p>
            <a:pPr algn="ctr" defTabSz="622158"/>
            <a:r>
              <a:rPr lang="ja-JP" altLang="en-US" sz="2053" dirty="0">
                <a:solidFill>
                  <a:srgbClr val="202020"/>
                </a:solidFill>
                <a:latin typeface="HGP明朝B"/>
                <a:ea typeface="HGP明朝B"/>
              </a:rPr>
              <a:t>店内の</a:t>
            </a:r>
            <a:endParaRPr lang="en-US" altLang="ja-JP" sz="2053" dirty="0">
              <a:solidFill>
                <a:srgbClr val="202020"/>
              </a:solidFill>
              <a:latin typeface="HGP明朝B"/>
              <a:ea typeface="HGP明朝B"/>
            </a:endParaRPr>
          </a:p>
          <a:p>
            <a:pPr algn="ctr" defTabSz="622158"/>
            <a:r>
              <a:rPr lang="ja-JP" altLang="en-US" sz="2053" dirty="0">
                <a:solidFill>
                  <a:srgbClr val="202020"/>
                </a:solidFill>
                <a:latin typeface="HGP明朝B"/>
                <a:ea typeface="HGP明朝B"/>
              </a:rPr>
              <a:t>インテリア</a:t>
            </a:r>
            <a:endParaRPr lang="en-US" altLang="ja-JP" sz="2053" dirty="0">
              <a:solidFill>
                <a:srgbClr val="202020"/>
              </a:solidFill>
              <a:latin typeface="HGP明朝B"/>
              <a:ea typeface="HGP明朝B"/>
            </a:endParaRPr>
          </a:p>
        </p:txBody>
      </p:sp>
      <p:sp>
        <p:nvSpPr>
          <p:cNvPr id="24" name="テキスト ボックス 23">
            <a:extLst>
              <a:ext uri="{FF2B5EF4-FFF2-40B4-BE49-F238E27FC236}">
                <a16:creationId xmlns:a16="http://schemas.microsoft.com/office/drawing/2014/main" id="{DBBBE54B-C993-4684-935B-AEF9CEFFDDBF}"/>
              </a:ext>
            </a:extLst>
          </p:cNvPr>
          <p:cNvSpPr txBox="1"/>
          <p:nvPr/>
        </p:nvSpPr>
        <p:spPr bwMode="gray">
          <a:xfrm>
            <a:off x="5084401" y="4646836"/>
            <a:ext cx="1280290" cy="378100"/>
          </a:xfrm>
          <a:prstGeom prst="rect">
            <a:avLst/>
          </a:prstGeom>
          <a:solidFill>
            <a:schemeClr val="bg1"/>
          </a:solidFill>
        </p:spPr>
        <p:txBody>
          <a:bodyPr wrap="square" tIns="30789" bIns="30789" rtlCol="0">
            <a:spAutoFit/>
          </a:bodyPr>
          <a:lstStyle/>
          <a:p>
            <a:pPr algn="ctr" defTabSz="622158"/>
            <a:r>
              <a:rPr lang="ja-JP" altLang="en-US" sz="2053" b="1" dirty="0">
                <a:solidFill>
                  <a:srgbClr val="FF0000"/>
                </a:solidFill>
                <a:latin typeface="HGP明朝B"/>
                <a:ea typeface="HGP明朝B"/>
              </a:rPr>
              <a:t>演色性</a:t>
            </a:r>
          </a:p>
        </p:txBody>
      </p:sp>
      <p:sp>
        <p:nvSpPr>
          <p:cNvPr id="25" name="テキスト ボックス 24">
            <a:extLst>
              <a:ext uri="{FF2B5EF4-FFF2-40B4-BE49-F238E27FC236}">
                <a16:creationId xmlns:a16="http://schemas.microsoft.com/office/drawing/2014/main" id="{8C76E482-1A32-493B-B8E9-52A9480B66C0}"/>
              </a:ext>
            </a:extLst>
          </p:cNvPr>
          <p:cNvSpPr txBox="1"/>
          <p:nvPr/>
        </p:nvSpPr>
        <p:spPr bwMode="gray">
          <a:xfrm>
            <a:off x="2798162" y="2297292"/>
            <a:ext cx="2426007" cy="397207"/>
          </a:xfrm>
          <a:prstGeom prst="rect">
            <a:avLst/>
          </a:prstGeom>
          <a:solidFill>
            <a:schemeClr val="bg1"/>
          </a:solidFill>
        </p:spPr>
        <p:txBody>
          <a:bodyPr wrap="square" tIns="30789" bIns="30789" rtlCol="0">
            <a:spAutoFit/>
          </a:bodyPr>
          <a:lstStyle/>
          <a:p>
            <a:pPr algn="ctr" defTabSz="622158"/>
            <a:r>
              <a:rPr lang="ja-JP" altLang="en-US" sz="2177" dirty="0">
                <a:solidFill>
                  <a:srgbClr val="44546A"/>
                </a:solidFill>
                <a:latin typeface="HGP明朝B"/>
                <a:ea typeface="HGP明朝B"/>
              </a:rPr>
              <a:t>滞在時間</a:t>
            </a:r>
            <a:endParaRPr lang="en-US" altLang="ja-JP" sz="2177" dirty="0">
              <a:solidFill>
                <a:srgbClr val="44546A"/>
              </a:solidFill>
              <a:latin typeface="HGP明朝B"/>
              <a:ea typeface="HGP明朝B"/>
            </a:endParaRPr>
          </a:p>
        </p:txBody>
      </p:sp>
      <p:sp>
        <p:nvSpPr>
          <p:cNvPr id="26" name="テキスト ボックス 25">
            <a:extLst>
              <a:ext uri="{FF2B5EF4-FFF2-40B4-BE49-F238E27FC236}">
                <a16:creationId xmlns:a16="http://schemas.microsoft.com/office/drawing/2014/main" id="{6661E105-5842-4651-A8A0-26D9EFCCAB69}"/>
              </a:ext>
            </a:extLst>
          </p:cNvPr>
          <p:cNvSpPr txBox="1"/>
          <p:nvPr/>
        </p:nvSpPr>
        <p:spPr bwMode="gray">
          <a:xfrm>
            <a:off x="3301242" y="4268766"/>
            <a:ext cx="1280290" cy="378100"/>
          </a:xfrm>
          <a:prstGeom prst="rect">
            <a:avLst/>
          </a:prstGeom>
          <a:noFill/>
        </p:spPr>
        <p:txBody>
          <a:bodyPr wrap="square" tIns="30789" bIns="30789" rtlCol="0">
            <a:spAutoFit/>
          </a:bodyPr>
          <a:lstStyle/>
          <a:p>
            <a:pPr algn="ctr" defTabSz="622158"/>
            <a:r>
              <a:rPr lang="ja-JP" altLang="en-US" sz="2053" b="1" dirty="0">
                <a:solidFill>
                  <a:srgbClr val="FF0000"/>
                </a:solidFill>
                <a:latin typeface="HGP明朝B"/>
                <a:ea typeface="HGP明朝B"/>
              </a:rPr>
              <a:t>演出性</a:t>
            </a:r>
            <a:endParaRPr lang="en-US" altLang="ja-JP" sz="2053" b="1" dirty="0">
              <a:solidFill>
                <a:srgbClr val="FF0000"/>
              </a:solidFill>
              <a:latin typeface="HGP明朝B"/>
              <a:ea typeface="HGP明朝B"/>
            </a:endParaRPr>
          </a:p>
        </p:txBody>
      </p:sp>
      <p:sp>
        <p:nvSpPr>
          <p:cNvPr id="4" name="正方形/長方形 3">
            <a:extLst>
              <a:ext uri="{FF2B5EF4-FFF2-40B4-BE49-F238E27FC236}">
                <a16:creationId xmlns:a16="http://schemas.microsoft.com/office/drawing/2014/main" id="{10FE26F9-5DB0-4C67-ABA1-FD295996FB23}"/>
              </a:ext>
            </a:extLst>
          </p:cNvPr>
          <p:cNvSpPr/>
          <p:nvPr/>
        </p:nvSpPr>
        <p:spPr>
          <a:xfrm>
            <a:off x="5272076" y="4695773"/>
            <a:ext cx="1028554" cy="302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Times New Roman"/>
              <a:ea typeface="ＭＳ Ｐ明朝"/>
            </a:endParaRPr>
          </a:p>
        </p:txBody>
      </p:sp>
      <p:sp>
        <p:nvSpPr>
          <p:cNvPr id="27" name="正方形/長方形 26">
            <a:extLst>
              <a:ext uri="{FF2B5EF4-FFF2-40B4-BE49-F238E27FC236}">
                <a16:creationId xmlns:a16="http://schemas.microsoft.com/office/drawing/2014/main" id="{84FEF0A0-7F56-459B-8454-1633245C194C}"/>
              </a:ext>
            </a:extLst>
          </p:cNvPr>
          <p:cNvSpPr/>
          <p:nvPr/>
        </p:nvSpPr>
        <p:spPr>
          <a:xfrm>
            <a:off x="3461972" y="2694512"/>
            <a:ext cx="1028554" cy="302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Times New Roman"/>
              <a:ea typeface="ＭＳ Ｐ明朝"/>
            </a:endParaRPr>
          </a:p>
        </p:txBody>
      </p:sp>
      <p:sp>
        <p:nvSpPr>
          <p:cNvPr id="28" name="正方形/長方形 27">
            <a:extLst>
              <a:ext uri="{FF2B5EF4-FFF2-40B4-BE49-F238E27FC236}">
                <a16:creationId xmlns:a16="http://schemas.microsoft.com/office/drawing/2014/main" id="{CDC1EE81-22EC-49A8-B2C5-239F6F62FCB8}"/>
              </a:ext>
            </a:extLst>
          </p:cNvPr>
          <p:cNvSpPr/>
          <p:nvPr/>
        </p:nvSpPr>
        <p:spPr>
          <a:xfrm>
            <a:off x="3427110" y="4329498"/>
            <a:ext cx="1028554" cy="302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Times New Roman"/>
              <a:ea typeface="ＭＳ Ｐ明朝"/>
            </a:endParaRPr>
          </a:p>
        </p:txBody>
      </p:sp>
      <p:sp>
        <p:nvSpPr>
          <p:cNvPr id="31" name="正方形/長方形 30">
            <a:extLst>
              <a:ext uri="{FF2B5EF4-FFF2-40B4-BE49-F238E27FC236}">
                <a16:creationId xmlns:a16="http://schemas.microsoft.com/office/drawing/2014/main" id="{F1216975-7A8B-43EB-AEA1-D973B154FBC5}"/>
              </a:ext>
            </a:extLst>
          </p:cNvPr>
          <p:cNvSpPr/>
          <p:nvPr/>
        </p:nvSpPr>
        <p:spPr>
          <a:xfrm>
            <a:off x="6901897" y="3165177"/>
            <a:ext cx="1369007" cy="302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Times New Roman"/>
              <a:ea typeface="ＭＳ Ｐ明朝"/>
            </a:endParaRPr>
          </a:p>
        </p:txBody>
      </p:sp>
      <p:sp>
        <p:nvSpPr>
          <p:cNvPr id="32" name="正方形/長方形 31">
            <a:extLst>
              <a:ext uri="{FF2B5EF4-FFF2-40B4-BE49-F238E27FC236}">
                <a16:creationId xmlns:a16="http://schemas.microsoft.com/office/drawing/2014/main" id="{5F318611-80E3-4421-915D-0F583CF7B36D}"/>
              </a:ext>
            </a:extLst>
          </p:cNvPr>
          <p:cNvSpPr/>
          <p:nvPr/>
        </p:nvSpPr>
        <p:spPr>
          <a:xfrm>
            <a:off x="7414764" y="4535895"/>
            <a:ext cx="1464332" cy="6234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Times New Roman"/>
              <a:ea typeface="ＭＳ Ｐ明朝"/>
            </a:endParaRPr>
          </a:p>
        </p:txBody>
      </p:sp>
    </p:spTree>
    <p:extLst>
      <p:ext uri="{BB962C8B-B14F-4D97-AF65-F5344CB8AC3E}">
        <p14:creationId xmlns:p14="http://schemas.microsoft.com/office/powerpoint/2010/main" val="399675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31"/>
                                        </p:tgtEl>
                                      </p:cBhvr>
                                    </p:animEffect>
                                    <p:anim calcmode="lin" valueType="num">
                                      <p:cBhvr>
                                        <p:cTn id="12" dur="1000"/>
                                        <p:tgtEl>
                                          <p:spTgt spid="31"/>
                                        </p:tgtEl>
                                        <p:attrNameLst>
                                          <p:attrName>ppt_x</p:attrName>
                                        </p:attrNameLst>
                                      </p:cBhvr>
                                      <p:tavLst>
                                        <p:tav tm="0">
                                          <p:val>
                                            <p:strVal val="ppt_x"/>
                                          </p:val>
                                        </p:tav>
                                        <p:tav tm="100000">
                                          <p:val>
                                            <p:strVal val="ppt_x"/>
                                          </p:val>
                                        </p:tav>
                                      </p:tavLst>
                                    </p:anim>
                                    <p:anim calcmode="lin" valueType="num">
                                      <p:cBhvr>
                                        <p:cTn id="13" dur="1000"/>
                                        <p:tgtEl>
                                          <p:spTgt spid="31"/>
                                        </p:tgtEl>
                                        <p:attrNameLst>
                                          <p:attrName>ppt_y</p:attrName>
                                        </p:attrNameLst>
                                      </p:cBhvr>
                                      <p:tavLst>
                                        <p:tav tm="0">
                                          <p:val>
                                            <p:strVal val="ppt_y"/>
                                          </p:val>
                                        </p:tav>
                                        <p:tav tm="100000">
                                          <p:val>
                                            <p:strVal val="ppt_y+.1"/>
                                          </p:val>
                                        </p:tav>
                                      </p:tavLst>
                                    </p:anim>
                                    <p:set>
                                      <p:cBhvr>
                                        <p:cTn id="14" dur="1" fill="hold">
                                          <p:stCondLst>
                                            <p:cond delay="999"/>
                                          </p:stCondLst>
                                        </p:cTn>
                                        <p:tgtEl>
                                          <p:spTgt spid="31"/>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27"/>
                                        </p:tgtEl>
                                      </p:cBhvr>
                                    </p:animEffect>
                                    <p:anim calcmode="lin" valueType="num">
                                      <p:cBhvr>
                                        <p:cTn id="17" dur="1000"/>
                                        <p:tgtEl>
                                          <p:spTgt spid="27"/>
                                        </p:tgtEl>
                                        <p:attrNameLst>
                                          <p:attrName>ppt_x</p:attrName>
                                        </p:attrNameLst>
                                      </p:cBhvr>
                                      <p:tavLst>
                                        <p:tav tm="0">
                                          <p:val>
                                            <p:strVal val="ppt_x"/>
                                          </p:val>
                                        </p:tav>
                                        <p:tav tm="100000">
                                          <p:val>
                                            <p:strVal val="ppt_x"/>
                                          </p:val>
                                        </p:tav>
                                      </p:tavLst>
                                    </p:anim>
                                    <p:anim calcmode="lin" valueType="num">
                                      <p:cBhvr>
                                        <p:cTn id="18" dur="1000"/>
                                        <p:tgtEl>
                                          <p:spTgt spid="27"/>
                                        </p:tgtEl>
                                        <p:attrNameLst>
                                          <p:attrName>ppt_y</p:attrName>
                                        </p:attrNameLst>
                                      </p:cBhvr>
                                      <p:tavLst>
                                        <p:tav tm="0">
                                          <p:val>
                                            <p:strVal val="ppt_y"/>
                                          </p:val>
                                        </p:tav>
                                        <p:tav tm="100000">
                                          <p:val>
                                            <p:strVal val="ppt_y+.1"/>
                                          </p:val>
                                        </p:tav>
                                      </p:tavLst>
                                    </p:anim>
                                    <p:set>
                                      <p:cBhvr>
                                        <p:cTn id="19" dur="1" fill="hold">
                                          <p:stCondLst>
                                            <p:cond delay="999"/>
                                          </p:stCondLst>
                                        </p:cTn>
                                        <p:tgtEl>
                                          <p:spTgt spid="27"/>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28"/>
                                        </p:tgtEl>
                                      </p:cBhvr>
                                    </p:animEffect>
                                    <p:anim calcmode="lin" valueType="num">
                                      <p:cBhvr>
                                        <p:cTn id="22" dur="1000"/>
                                        <p:tgtEl>
                                          <p:spTgt spid="28"/>
                                        </p:tgtEl>
                                        <p:attrNameLst>
                                          <p:attrName>ppt_x</p:attrName>
                                        </p:attrNameLst>
                                      </p:cBhvr>
                                      <p:tavLst>
                                        <p:tav tm="0">
                                          <p:val>
                                            <p:strVal val="ppt_x"/>
                                          </p:val>
                                        </p:tav>
                                        <p:tav tm="100000">
                                          <p:val>
                                            <p:strVal val="ppt_x"/>
                                          </p:val>
                                        </p:tav>
                                      </p:tavLst>
                                    </p:anim>
                                    <p:anim calcmode="lin" valueType="num">
                                      <p:cBhvr>
                                        <p:cTn id="23" dur="1000"/>
                                        <p:tgtEl>
                                          <p:spTgt spid="28"/>
                                        </p:tgtEl>
                                        <p:attrNameLst>
                                          <p:attrName>ppt_y</p:attrName>
                                        </p:attrNameLst>
                                      </p:cBhvr>
                                      <p:tavLst>
                                        <p:tav tm="0">
                                          <p:val>
                                            <p:strVal val="ppt_y"/>
                                          </p:val>
                                        </p:tav>
                                        <p:tav tm="100000">
                                          <p:val>
                                            <p:strVal val="ppt_y+.1"/>
                                          </p:val>
                                        </p:tav>
                                      </p:tavLst>
                                    </p:anim>
                                    <p:set>
                                      <p:cBhvr>
                                        <p:cTn id="24" dur="1" fill="hold">
                                          <p:stCondLst>
                                            <p:cond delay="999"/>
                                          </p:stCondLst>
                                        </p:cTn>
                                        <p:tgtEl>
                                          <p:spTgt spid="28"/>
                                        </p:tgtEl>
                                        <p:attrNameLst>
                                          <p:attrName>style.visibility</p:attrName>
                                        </p:attrNameLst>
                                      </p:cBhvr>
                                      <p:to>
                                        <p:strVal val="hidden"/>
                                      </p:to>
                                    </p:set>
                                  </p:childTnLst>
                                </p:cTn>
                              </p:par>
                              <p:par>
                                <p:cTn id="25" presetID="42" presetClass="exit" presetSubtype="0" fill="hold" grpId="0" nodeType="withEffect">
                                  <p:stCondLst>
                                    <p:cond delay="0"/>
                                  </p:stCondLst>
                                  <p:childTnLst>
                                    <p:animEffect transition="out" filter="fade">
                                      <p:cBhvr>
                                        <p:cTn id="26" dur="1000"/>
                                        <p:tgtEl>
                                          <p:spTgt spid="32"/>
                                        </p:tgtEl>
                                      </p:cBhvr>
                                    </p:animEffect>
                                    <p:anim calcmode="lin" valueType="num">
                                      <p:cBhvr>
                                        <p:cTn id="27" dur="1000"/>
                                        <p:tgtEl>
                                          <p:spTgt spid="32"/>
                                        </p:tgtEl>
                                        <p:attrNameLst>
                                          <p:attrName>ppt_x</p:attrName>
                                        </p:attrNameLst>
                                      </p:cBhvr>
                                      <p:tavLst>
                                        <p:tav tm="0">
                                          <p:val>
                                            <p:strVal val="ppt_x"/>
                                          </p:val>
                                        </p:tav>
                                        <p:tav tm="100000">
                                          <p:val>
                                            <p:strVal val="ppt_x"/>
                                          </p:val>
                                        </p:tav>
                                      </p:tavLst>
                                    </p:anim>
                                    <p:anim calcmode="lin" valueType="num">
                                      <p:cBhvr>
                                        <p:cTn id="28" dur="1000"/>
                                        <p:tgtEl>
                                          <p:spTgt spid="32"/>
                                        </p:tgtEl>
                                        <p:attrNameLst>
                                          <p:attrName>ppt_y</p:attrName>
                                        </p:attrNameLst>
                                      </p:cBhvr>
                                      <p:tavLst>
                                        <p:tav tm="0">
                                          <p:val>
                                            <p:strVal val="ppt_y"/>
                                          </p:val>
                                        </p:tav>
                                        <p:tav tm="100000">
                                          <p:val>
                                            <p:strVal val="ppt_y+.1"/>
                                          </p:val>
                                        </p:tav>
                                      </p:tavLst>
                                    </p:anim>
                                    <p:set>
                                      <p:cBhvr>
                                        <p:cTn id="29" dur="1" fill="hold">
                                          <p:stCondLst>
                                            <p:cond delay="9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7" grpId="0" animBg="1"/>
      <p:bldP spid="28" grpId="0" animBg="1"/>
      <p:bldP spid="31"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テキスト ボックス 61"/>
          <p:cNvSpPr txBox="1"/>
          <p:nvPr/>
        </p:nvSpPr>
        <p:spPr bwMode="gray">
          <a:xfrm>
            <a:off x="2902989" y="3199335"/>
            <a:ext cx="5910592" cy="2678426"/>
          </a:xfrm>
          <a:prstGeom prst="rect">
            <a:avLst/>
          </a:prstGeom>
          <a:noFill/>
        </p:spPr>
        <p:txBody>
          <a:bodyPr wrap="none" bIns="0" rtlCol="0">
            <a:spAutoFit/>
          </a:bodyPr>
          <a:lstStyle/>
          <a:p>
            <a:pPr defTabSz="622158"/>
            <a:r>
              <a:rPr lang="en-US" altLang="ja-JP" sz="17105" dirty="0">
                <a:solidFill>
                  <a:srgbClr val="000000">
                    <a:alpha val="15000"/>
                  </a:srgbClr>
                </a:solidFill>
                <a:latin typeface="Times New Roman"/>
                <a:ea typeface="ＭＳ Ｐ明朝"/>
              </a:rPr>
              <a:t>design</a:t>
            </a:r>
            <a:endParaRPr lang="ja-JP" altLang="en-US" sz="17105" dirty="0">
              <a:solidFill>
                <a:srgbClr val="000000">
                  <a:alpha val="15000"/>
                </a:srgbClr>
              </a:solidFill>
              <a:latin typeface="Times New Roman"/>
              <a:ea typeface="ＭＳ Ｐ明朝"/>
            </a:endParaRPr>
          </a:p>
        </p:txBody>
      </p:sp>
      <p:sp>
        <p:nvSpPr>
          <p:cNvPr id="9" name="フッター プレースホルダー 8"/>
          <p:cNvSpPr>
            <a:spLocks noGrp="1"/>
          </p:cNvSpPr>
          <p:nvPr>
            <p:ph type="ftr" sz="quarter" idx="11"/>
          </p:nvPr>
        </p:nvSpPr>
        <p:spPr bwMode="gray">
          <a:xfrm>
            <a:off x="353230" y="5661591"/>
            <a:ext cx="3493772" cy="201331"/>
          </a:xfrm>
        </p:spPr>
        <p:txBody>
          <a:bodyPr/>
          <a:lstStyle/>
          <a:p>
            <a:pPr defTabSz="622158"/>
            <a:r>
              <a:rPr lang="en-US" altLang="ja-JP" dirty="0">
                <a:solidFill>
                  <a:srgbClr val="FFFFFF">
                    <a:lumMod val="75000"/>
                  </a:srgbClr>
                </a:solidFill>
                <a:latin typeface="Times New Roman"/>
                <a:ea typeface="ＭＳ Ｐ明朝"/>
              </a:rPr>
              <a:t>Copyright © </a:t>
            </a:r>
            <a:r>
              <a:rPr lang="en-US" altLang="ja-JP" dirty="0" err="1">
                <a:solidFill>
                  <a:srgbClr val="FFFFFF">
                    <a:lumMod val="75000"/>
                  </a:srgbClr>
                </a:solidFill>
                <a:latin typeface="Times New Roman"/>
                <a:ea typeface="ＭＳ Ｐ明朝"/>
              </a:rPr>
              <a:t>akari</a:t>
            </a:r>
            <a:r>
              <a:rPr lang="en-US" altLang="ja-JP" dirty="0">
                <a:solidFill>
                  <a:srgbClr val="FFFFFF">
                    <a:lumMod val="75000"/>
                  </a:srgbClr>
                </a:solidFill>
                <a:latin typeface="Times New Roman"/>
                <a:ea typeface="ＭＳ Ｐ明朝"/>
              </a:rPr>
              <a:t> lighting planning All Rights Reserved.</a:t>
            </a:r>
            <a:endParaRPr lang="ja-JP" altLang="en-US" dirty="0">
              <a:solidFill>
                <a:srgbClr val="FFFFFF">
                  <a:lumMod val="75000"/>
                </a:srgbClr>
              </a:solidFill>
              <a:latin typeface="Times New Roman"/>
              <a:ea typeface="ＭＳ Ｐ明朝"/>
            </a:endParaRPr>
          </a:p>
        </p:txBody>
      </p:sp>
      <p:sp>
        <p:nvSpPr>
          <p:cNvPr id="3" name="テキスト プレースホルダー 2"/>
          <p:cNvSpPr>
            <a:spLocks noGrp="1"/>
          </p:cNvSpPr>
          <p:nvPr>
            <p:ph type="body" sz="quarter" idx="13"/>
          </p:nvPr>
        </p:nvSpPr>
        <p:spPr bwMode="gray">
          <a:xfrm>
            <a:off x="198223" y="1629117"/>
            <a:ext cx="1829347" cy="3599768"/>
          </a:xfrm>
        </p:spPr>
        <p:txBody>
          <a:bodyPr/>
          <a:lstStyle/>
          <a:p>
            <a:r>
              <a:rPr kumimoji="1" lang="en-US" altLang="ja-JP" dirty="0"/>
              <a:t>3</a:t>
            </a:r>
          </a:p>
        </p:txBody>
      </p:sp>
      <p:sp>
        <p:nvSpPr>
          <p:cNvPr id="16" name="Freeform 505"/>
          <p:cNvSpPr>
            <a:spLocks noEditPoints="1"/>
          </p:cNvSpPr>
          <p:nvPr/>
        </p:nvSpPr>
        <p:spPr bwMode="gray">
          <a:xfrm rot="5400000">
            <a:off x="-203698" y="1824375"/>
            <a:ext cx="3616651" cy="3209253"/>
          </a:xfrm>
          <a:custGeom>
            <a:avLst/>
            <a:gdLst/>
            <a:ahLst/>
            <a:cxnLst>
              <a:cxn ang="0">
                <a:pos x="523" y="480"/>
              </a:cxn>
              <a:cxn ang="0">
                <a:pos x="827" y="497"/>
              </a:cxn>
              <a:cxn ang="0">
                <a:pos x="752" y="389"/>
              </a:cxn>
              <a:cxn ang="0">
                <a:pos x="815" y="102"/>
              </a:cxn>
              <a:cxn ang="0">
                <a:pos x="717" y="237"/>
              </a:cxn>
              <a:cxn ang="0">
                <a:pos x="533" y="100"/>
              </a:cxn>
              <a:cxn ang="0">
                <a:pos x="510" y="100"/>
              </a:cxn>
              <a:cxn ang="0">
                <a:pos x="494" y="278"/>
              </a:cxn>
              <a:cxn ang="0">
                <a:pos x="500" y="279"/>
              </a:cxn>
              <a:cxn ang="0">
                <a:pos x="695" y="330"/>
              </a:cxn>
              <a:cxn ang="0">
                <a:pos x="696" y="276"/>
              </a:cxn>
              <a:cxn ang="0">
                <a:pos x="590" y="269"/>
              </a:cxn>
              <a:cxn ang="0">
                <a:pos x="523" y="478"/>
              </a:cxn>
              <a:cxn ang="0">
                <a:pos x="278" y="281"/>
              </a:cxn>
              <a:cxn ang="0">
                <a:pos x="205" y="241"/>
              </a:cxn>
              <a:cxn ang="0">
                <a:pos x="141" y="383"/>
              </a:cxn>
              <a:cxn ang="0">
                <a:pos x="249" y="420"/>
              </a:cxn>
              <a:cxn ang="0">
                <a:pos x="371" y="511"/>
              </a:cxn>
              <a:cxn ang="0">
                <a:pos x="203" y="526"/>
              </a:cxn>
              <a:cxn ang="0">
                <a:pos x="15" y="611"/>
              </a:cxn>
              <a:cxn ang="0">
                <a:pos x="105" y="671"/>
              </a:cxn>
              <a:cxn ang="0">
                <a:pos x="95" y="687"/>
              </a:cxn>
              <a:cxn ang="0">
                <a:pos x="48" y="677"/>
              </a:cxn>
              <a:cxn ang="0">
                <a:pos x="60" y="779"/>
              </a:cxn>
              <a:cxn ang="0">
                <a:pos x="317" y="780"/>
              </a:cxn>
              <a:cxn ang="0">
                <a:pos x="379" y="697"/>
              </a:cxn>
              <a:cxn ang="0">
                <a:pos x="328" y="573"/>
              </a:cxn>
              <a:cxn ang="0">
                <a:pos x="423" y="546"/>
              </a:cxn>
              <a:cxn ang="0">
                <a:pos x="435" y="544"/>
              </a:cxn>
              <a:cxn ang="0">
                <a:pos x="634" y="589"/>
              </a:cxn>
              <a:cxn ang="0">
                <a:pos x="811" y="619"/>
              </a:cxn>
              <a:cxn ang="0">
                <a:pos x="763" y="215"/>
              </a:cxn>
              <a:cxn ang="0">
                <a:pos x="574" y="382"/>
              </a:cxn>
              <a:cxn ang="0">
                <a:pos x="514" y="463"/>
              </a:cxn>
              <a:cxn ang="0">
                <a:pos x="252" y="352"/>
              </a:cxn>
              <a:cxn ang="0">
                <a:pos x="398" y="561"/>
              </a:cxn>
              <a:cxn ang="0">
                <a:pos x="551" y="598"/>
              </a:cxn>
              <a:cxn ang="0">
                <a:pos x="374" y="537"/>
              </a:cxn>
              <a:cxn ang="0">
                <a:pos x="264" y="598"/>
              </a:cxn>
              <a:cxn ang="0">
                <a:pos x="182" y="639"/>
              </a:cxn>
              <a:cxn ang="0">
                <a:pos x="164" y="697"/>
              </a:cxn>
              <a:cxn ang="0">
                <a:pos x="142" y="706"/>
              </a:cxn>
              <a:cxn ang="0">
                <a:pos x="121" y="713"/>
              </a:cxn>
              <a:cxn ang="0">
                <a:pos x="153" y="719"/>
              </a:cxn>
              <a:cxn ang="0">
                <a:pos x="190" y="688"/>
              </a:cxn>
              <a:cxn ang="0">
                <a:pos x="188" y="627"/>
              </a:cxn>
              <a:cxn ang="0">
                <a:pos x="143" y="673"/>
              </a:cxn>
              <a:cxn ang="0">
                <a:pos x="66" y="630"/>
              </a:cxn>
              <a:cxn ang="0">
                <a:pos x="66" y="631"/>
              </a:cxn>
              <a:cxn ang="0">
                <a:pos x="100" y="670"/>
              </a:cxn>
              <a:cxn ang="0">
                <a:pos x="91" y="686"/>
              </a:cxn>
              <a:cxn ang="0">
                <a:pos x="71" y="770"/>
              </a:cxn>
              <a:cxn ang="0">
                <a:pos x="97" y="771"/>
              </a:cxn>
              <a:cxn ang="0">
                <a:pos x="162" y="715"/>
              </a:cxn>
              <a:cxn ang="0">
                <a:pos x="196" y="689"/>
              </a:cxn>
              <a:cxn ang="0">
                <a:pos x="313" y="566"/>
              </a:cxn>
              <a:cxn ang="0">
                <a:pos x="371" y="543"/>
              </a:cxn>
              <a:cxn ang="0">
                <a:pos x="721" y="542"/>
              </a:cxn>
              <a:cxn ang="0">
                <a:pos x="719" y="524"/>
              </a:cxn>
              <a:cxn ang="0">
                <a:pos x="823" y="495"/>
              </a:cxn>
              <a:cxn ang="0">
                <a:pos x="864" y="595"/>
              </a:cxn>
              <a:cxn ang="0">
                <a:pos x="25" y="620"/>
              </a:cxn>
              <a:cxn ang="0">
                <a:pos x="543" y="603"/>
              </a:cxn>
            </a:cxnLst>
            <a:rect l="0" t="0" r="r" b="b"/>
            <a:pathLst>
              <a:path w="904" h="801">
                <a:moveTo>
                  <a:pt x="401" y="793"/>
                </a:moveTo>
                <a:cubicBezTo>
                  <a:pt x="401" y="793"/>
                  <a:pt x="402" y="792"/>
                  <a:pt x="404" y="793"/>
                </a:cubicBezTo>
                <a:cubicBezTo>
                  <a:pt x="404" y="793"/>
                  <a:pt x="403" y="786"/>
                  <a:pt x="397" y="790"/>
                </a:cubicBezTo>
                <a:cubicBezTo>
                  <a:pt x="394" y="792"/>
                  <a:pt x="396" y="796"/>
                  <a:pt x="400" y="798"/>
                </a:cubicBezTo>
                <a:cubicBezTo>
                  <a:pt x="401" y="798"/>
                  <a:pt x="404" y="799"/>
                  <a:pt x="406" y="798"/>
                </a:cubicBezTo>
                <a:cubicBezTo>
                  <a:pt x="406" y="798"/>
                  <a:pt x="402" y="797"/>
                  <a:pt x="401" y="793"/>
                </a:cubicBezTo>
                <a:moveTo>
                  <a:pt x="241" y="337"/>
                </a:moveTo>
                <a:cubicBezTo>
                  <a:pt x="241" y="337"/>
                  <a:pt x="231" y="346"/>
                  <a:pt x="240" y="356"/>
                </a:cubicBezTo>
                <a:cubicBezTo>
                  <a:pt x="240" y="356"/>
                  <a:pt x="247" y="363"/>
                  <a:pt x="256" y="357"/>
                </a:cubicBezTo>
                <a:cubicBezTo>
                  <a:pt x="256" y="357"/>
                  <a:pt x="261" y="352"/>
                  <a:pt x="258" y="347"/>
                </a:cubicBezTo>
                <a:cubicBezTo>
                  <a:pt x="254" y="341"/>
                  <a:pt x="251" y="346"/>
                  <a:pt x="251" y="346"/>
                </a:cubicBezTo>
                <a:cubicBezTo>
                  <a:pt x="251" y="346"/>
                  <a:pt x="250" y="348"/>
                  <a:pt x="253" y="350"/>
                </a:cubicBezTo>
                <a:cubicBezTo>
                  <a:pt x="253" y="350"/>
                  <a:pt x="255" y="352"/>
                  <a:pt x="252" y="354"/>
                </a:cubicBezTo>
                <a:cubicBezTo>
                  <a:pt x="249" y="356"/>
                  <a:pt x="245" y="355"/>
                  <a:pt x="243" y="353"/>
                </a:cubicBezTo>
                <a:cubicBezTo>
                  <a:pt x="240" y="350"/>
                  <a:pt x="237" y="344"/>
                  <a:pt x="241" y="337"/>
                </a:cubicBezTo>
                <a:moveTo>
                  <a:pt x="256" y="351"/>
                </a:moveTo>
                <a:cubicBezTo>
                  <a:pt x="255" y="348"/>
                  <a:pt x="252" y="349"/>
                  <a:pt x="253" y="347"/>
                </a:cubicBezTo>
                <a:cubicBezTo>
                  <a:pt x="255" y="345"/>
                  <a:pt x="257" y="348"/>
                  <a:pt x="257" y="350"/>
                </a:cubicBezTo>
                <a:cubicBezTo>
                  <a:pt x="257" y="353"/>
                  <a:pt x="256" y="357"/>
                  <a:pt x="251" y="358"/>
                </a:cubicBezTo>
                <a:cubicBezTo>
                  <a:pt x="251" y="358"/>
                  <a:pt x="256" y="355"/>
                  <a:pt x="256" y="351"/>
                </a:cubicBezTo>
                <a:moveTo>
                  <a:pt x="10" y="697"/>
                </a:moveTo>
                <a:cubicBezTo>
                  <a:pt x="10" y="697"/>
                  <a:pt x="3" y="704"/>
                  <a:pt x="10" y="711"/>
                </a:cubicBezTo>
                <a:cubicBezTo>
                  <a:pt x="10" y="711"/>
                  <a:pt x="14" y="716"/>
                  <a:pt x="21" y="712"/>
                </a:cubicBezTo>
                <a:cubicBezTo>
                  <a:pt x="21" y="712"/>
                  <a:pt x="25" y="708"/>
                  <a:pt x="22" y="704"/>
                </a:cubicBezTo>
                <a:cubicBezTo>
                  <a:pt x="20" y="700"/>
                  <a:pt x="18" y="704"/>
                  <a:pt x="18" y="704"/>
                </a:cubicBezTo>
                <a:cubicBezTo>
                  <a:pt x="18" y="704"/>
                  <a:pt x="17" y="705"/>
                  <a:pt x="19" y="707"/>
                </a:cubicBezTo>
                <a:cubicBezTo>
                  <a:pt x="19" y="707"/>
                  <a:pt x="20" y="708"/>
                  <a:pt x="18" y="710"/>
                </a:cubicBezTo>
                <a:cubicBezTo>
                  <a:pt x="16" y="711"/>
                  <a:pt x="13" y="711"/>
                  <a:pt x="11" y="709"/>
                </a:cubicBezTo>
                <a:cubicBezTo>
                  <a:pt x="9" y="706"/>
                  <a:pt x="7" y="702"/>
                  <a:pt x="10" y="697"/>
                </a:cubicBezTo>
                <a:moveTo>
                  <a:pt x="21" y="707"/>
                </a:moveTo>
                <a:cubicBezTo>
                  <a:pt x="20" y="705"/>
                  <a:pt x="18" y="706"/>
                  <a:pt x="19" y="704"/>
                </a:cubicBezTo>
                <a:cubicBezTo>
                  <a:pt x="20" y="703"/>
                  <a:pt x="22" y="705"/>
                  <a:pt x="22" y="707"/>
                </a:cubicBezTo>
                <a:cubicBezTo>
                  <a:pt x="22" y="709"/>
                  <a:pt x="21" y="711"/>
                  <a:pt x="17" y="712"/>
                </a:cubicBezTo>
                <a:cubicBezTo>
                  <a:pt x="17" y="712"/>
                  <a:pt x="21" y="710"/>
                  <a:pt x="21" y="707"/>
                </a:cubicBezTo>
                <a:moveTo>
                  <a:pt x="295" y="246"/>
                </a:moveTo>
                <a:cubicBezTo>
                  <a:pt x="287" y="240"/>
                  <a:pt x="273" y="244"/>
                  <a:pt x="269" y="254"/>
                </a:cubicBezTo>
                <a:cubicBezTo>
                  <a:pt x="266" y="265"/>
                  <a:pt x="273" y="277"/>
                  <a:pt x="283" y="280"/>
                </a:cubicBezTo>
                <a:cubicBezTo>
                  <a:pt x="273" y="276"/>
                  <a:pt x="267" y="264"/>
                  <a:pt x="271" y="255"/>
                </a:cubicBezTo>
                <a:cubicBezTo>
                  <a:pt x="273" y="245"/>
                  <a:pt x="287" y="241"/>
                  <a:pt x="295" y="246"/>
                </a:cubicBezTo>
                <a:moveTo>
                  <a:pt x="523" y="480"/>
                </a:moveTo>
                <a:cubicBezTo>
                  <a:pt x="523" y="480"/>
                  <a:pt x="523" y="480"/>
                  <a:pt x="524" y="480"/>
                </a:cubicBezTo>
                <a:cubicBezTo>
                  <a:pt x="523" y="480"/>
                  <a:pt x="523" y="480"/>
                  <a:pt x="523" y="480"/>
                </a:cubicBezTo>
                <a:cubicBezTo>
                  <a:pt x="523" y="480"/>
                  <a:pt x="523" y="480"/>
                  <a:pt x="523" y="480"/>
                </a:cubicBezTo>
                <a:moveTo>
                  <a:pt x="524" y="480"/>
                </a:moveTo>
                <a:cubicBezTo>
                  <a:pt x="524" y="480"/>
                  <a:pt x="524" y="480"/>
                  <a:pt x="524" y="480"/>
                </a:cubicBezTo>
                <a:cubicBezTo>
                  <a:pt x="524" y="480"/>
                  <a:pt x="524" y="480"/>
                  <a:pt x="524" y="480"/>
                </a:cubicBezTo>
                <a:cubicBezTo>
                  <a:pt x="524" y="480"/>
                  <a:pt x="524" y="480"/>
                  <a:pt x="524" y="480"/>
                </a:cubicBezTo>
                <a:moveTo>
                  <a:pt x="904" y="577"/>
                </a:moveTo>
                <a:cubicBezTo>
                  <a:pt x="904" y="567"/>
                  <a:pt x="898" y="562"/>
                  <a:pt x="893" y="562"/>
                </a:cubicBezTo>
                <a:cubicBezTo>
                  <a:pt x="892" y="562"/>
                  <a:pt x="890" y="562"/>
                  <a:pt x="889" y="563"/>
                </a:cubicBezTo>
                <a:cubicBezTo>
                  <a:pt x="885" y="567"/>
                  <a:pt x="884" y="573"/>
                  <a:pt x="883" y="577"/>
                </a:cubicBezTo>
                <a:cubicBezTo>
                  <a:pt x="883" y="577"/>
                  <a:pt x="883" y="577"/>
                  <a:pt x="883" y="577"/>
                </a:cubicBezTo>
                <a:cubicBezTo>
                  <a:pt x="883" y="577"/>
                  <a:pt x="883" y="577"/>
                  <a:pt x="883" y="578"/>
                </a:cubicBezTo>
                <a:cubicBezTo>
                  <a:pt x="883" y="580"/>
                  <a:pt x="883" y="584"/>
                  <a:pt x="877" y="589"/>
                </a:cubicBezTo>
                <a:cubicBezTo>
                  <a:pt x="874" y="592"/>
                  <a:pt x="869" y="593"/>
                  <a:pt x="864" y="593"/>
                </a:cubicBezTo>
                <a:cubicBezTo>
                  <a:pt x="858" y="593"/>
                  <a:pt x="850" y="591"/>
                  <a:pt x="843" y="586"/>
                </a:cubicBezTo>
                <a:cubicBezTo>
                  <a:pt x="831" y="576"/>
                  <a:pt x="823" y="563"/>
                  <a:pt x="818" y="552"/>
                </a:cubicBezTo>
                <a:cubicBezTo>
                  <a:pt x="816" y="546"/>
                  <a:pt x="814" y="542"/>
                  <a:pt x="812" y="538"/>
                </a:cubicBezTo>
                <a:cubicBezTo>
                  <a:pt x="812" y="536"/>
                  <a:pt x="811" y="535"/>
                  <a:pt x="811" y="534"/>
                </a:cubicBezTo>
                <a:cubicBezTo>
                  <a:pt x="811" y="534"/>
                  <a:pt x="810" y="533"/>
                  <a:pt x="810" y="533"/>
                </a:cubicBezTo>
                <a:cubicBezTo>
                  <a:pt x="810" y="533"/>
                  <a:pt x="810" y="532"/>
                  <a:pt x="809" y="532"/>
                </a:cubicBezTo>
                <a:cubicBezTo>
                  <a:pt x="809" y="532"/>
                  <a:pt x="809" y="532"/>
                  <a:pt x="809" y="532"/>
                </a:cubicBezTo>
                <a:cubicBezTo>
                  <a:pt x="809" y="530"/>
                  <a:pt x="809" y="528"/>
                  <a:pt x="809" y="526"/>
                </a:cubicBezTo>
                <a:cubicBezTo>
                  <a:pt x="810" y="529"/>
                  <a:pt x="812" y="533"/>
                  <a:pt x="815" y="537"/>
                </a:cubicBezTo>
                <a:cubicBezTo>
                  <a:pt x="818" y="541"/>
                  <a:pt x="822" y="544"/>
                  <a:pt x="827" y="545"/>
                </a:cubicBezTo>
                <a:cubicBezTo>
                  <a:pt x="829" y="546"/>
                  <a:pt x="831" y="547"/>
                  <a:pt x="833" y="547"/>
                </a:cubicBezTo>
                <a:cubicBezTo>
                  <a:pt x="836" y="547"/>
                  <a:pt x="839" y="546"/>
                  <a:pt x="841" y="545"/>
                </a:cubicBezTo>
                <a:cubicBezTo>
                  <a:pt x="850" y="542"/>
                  <a:pt x="852" y="534"/>
                  <a:pt x="852" y="532"/>
                </a:cubicBezTo>
                <a:cubicBezTo>
                  <a:pt x="852" y="532"/>
                  <a:pt x="852" y="532"/>
                  <a:pt x="852" y="531"/>
                </a:cubicBezTo>
                <a:cubicBezTo>
                  <a:pt x="852" y="531"/>
                  <a:pt x="852" y="531"/>
                  <a:pt x="852" y="530"/>
                </a:cubicBezTo>
                <a:cubicBezTo>
                  <a:pt x="852" y="526"/>
                  <a:pt x="849" y="523"/>
                  <a:pt x="847" y="523"/>
                </a:cubicBezTo>
                <a:cubicBezTo>
                  <a:pt x="846" y="523"/>
                  <a:pt x="845" y="523"/>
                  <a:pt x="845" y="523"/>
                </a:cubicBezTo>
                <a:cubicBezTo>
                  <a:pt x="842" y="525"/>
                  <a:pt x="841" y="528"/>
                  <a:pt x="841" y="530"/>
                </a:cubicBezTo>
                <a:cubicBezTo>
                  <a:pt x="840" y="531"/>
                  <a:pt x="841" y="533"/>
                  <a:pt x="837" y="536"/>
                </a:cubicBezTo>
                <a:cubicBezTo>
                  <a:pt x="835" y="537"/>
                  <a:pt x="834" y="537"/>
                  <a:pt x="832" y="537"/>
                </a:cubicBezTo>
                <a:cubicBezTo>
                  <a:pt x="828" y="537"/>
                  <a:pt x="823" y="536"/>
                  <a:pt x="820" y="532"/>
                </a:cubicBezTo>
                <a:cubicBezTo>
                  <a:pt x="814" y="527"/>
                  <a:pt x="811" y="519"/>
                  <a:pt x="809" y="513"/>
                </a:cubicBezTo>
                <a:cubicBezTo>
                  <a:pt x="808" y="511"/>
                  <a:pt x="807" y="508"/>
                  <a:pt x="807" y="506"/>
                </a:cubicBezTo>
                <a:cubicBezTo>
                  <a:pt x="807" y="505"/>
                  <a:pt x="807" y="505"/>
                  <a:pt x="806" y="504"/>
                </a:cubicBezTo>
                <a:cubicBezTo>
                  <a:pt x="808" y="506"/>
                  <a:pt x="811" y="508"/>
                  <a:pt x="814" y="508"/>
                </a:cubicBezTo>
                <a:cubicBezTo>
                  <a:pt x="814" y="508"/>
                  <a:pt x="815" y="508"/>
                  <a:pt x="816" y="508"/>
                </a:cubicBezTo>
                <a:cubicBezTo>
                  <a:pt x="818" y="508"/>
                  <a:pt x="820" y="508"/>
                  <a:pt x="822" y="507"/>
                </a:cubicBezTo>
                <a:cubicBezTo>
                  <a:pt x="826" y="504"/>
                  <a:pt x="827" y="500"/>
                  <a:pt x="827" y="498"/>
                </a:cubicBezTo>
                <a:cubicBezTo>
                  <a:pt x="827" y="498"/>
                  <a:pt x="827" y="498"/>
                  <a:pt x="827" y="497"/>
                </a:cubicBezTo>
                <a:cubicBezTo>
                  <a:pt x="827" y="495"/>
                  <a:pt x="825" y="493"/>
                  <a:pt x="823" y="493"/>
                </a:cubicBezTo>
                <a:cubicBezTo>
                  <a:pt x="823" y="493"/>
                  <a:pt x="822" y="493"/>
                  <a:pt x="822" y="493"/>
                </a:cubicBezTo>
                <a:cubicBezTo>
                  <a:pt x="820" y="495"/>
                  <a:pt x="820" y="497"/>
                  <a:pt x="820" y="498"/>
                </a:cubicBezTo>
                <a:cubicBezTo>
                  <a:pt x="820" y="498"/>
                  <a:pt x="820" y="498"/>
                  <a:pt x="820" y="498"/>
                </a:cubicBezTo>
                <a:cubicBezTo>
                  <a:pt x="820" y="498"/>
                  <a:pt x="820" y="498"/>
                  <a:pt x="820" y="498"/>
                </a:cubicBezTo>
                <a:cubicBezTo>
                  <a:pt x="820" y="498"/>
                  <a:pt x="820" y="498"/>
                  <a:pt x="820" y="498"/>
                </a:cubicBezTo>
                <a:cubicBezTo>
                  <a:pt x="820" y="499"/>
                  <a:pt x="820" y="500"/>
                  <a:pt x="818" y="501"/>
                </a:cubicBezTo>
                <a:cubicBezTo>
                  <a:pt x="818" y="502"/>
                  <a:pt x="816" y="503"/>
                  <a:pt x="815" y="503"/>
                </a:cubicBezTo>
                <a:cubicBezTo>
                  <a:pt x="813" y="503"/>
                  <a:pt x="811" y="502"/>
                  <a:pt x="809" y="501"/>
                </a:cubicBezTo>
                <a:cubicBezTo>
                  <a:pt x="806" y="498"/>
                  <a:pt x="803" y="494"/>
                  <a:pt x="801" y="491"/>
                </a:cubicBezTo>
                <a:cubicBezTo>
                  <a:pt x="801" y="490"/>
                  <a:pt x="800" y="489"/>
                  <a:pt x="800" y="488"/>
                </a:cubicBezTo>
                <a:cubicBezTo>
                  <a:pt x="799" y="487"/>
                  <a:pt x="799" y="487"/>
                  <a:pt x="799" y="486"/>
                </a:cubicBezTo>
                <a:cubicBezTo>
                  <a:pt x="799" y="486"/>
                  <a:pt x="799" y="486"/>
                  <a:pt x="799" y="486"/>
                </a:cubicBezTo>
                <a:cubicBezTo>
                  <a:pt x="799" y="486"/>
                  <a:pt x="799" y="486"/>
                  <a:pt x="798" y="486"/>
                </a:cubicBezTo>
                <a:cubicBezTo>
                  <a:pt x="798" y="486"/>
                  <a:pt x="798" y="486"/>
                  <a:pt x="798" y="486"/>
                </a:cubicBezTo>
                <a:cubicBezTo>
                  <a:pt x="798" y="485"/>
                  <a:pt x="798" y="485"/>
                  <a:pt x="798" y="485"/>
                </a:cubicBezTo>
                <a:cubicBezTo>
                  <a:pt x="798" y="485"/>
                  <a:pt x="798" y="485"/>
                  <a:pt x="798" y="485"/>
                </a:cubicBezTo>
                <a:cubicBezTo>
                  <a:pt x="798" y="485"/>
                  <a:pt x="798" y="485"/>
                  <a:pt x="798" y="485"/>
                </a:cubicBezTo>
                <a:cubicBezTo>
                  <a:pt x="798" y="485"/>
                  <a:pt x="798" y="486"/>
                  <a:pt x="797" y="486"/>
                </a:cubicBezTo>
                <a:cubicBezTo>
                  <a:pt x="795" y="481"/>
                  <a:pt x="792" y="476"/>
                  <a:pt x="788" y="471"/>
                </a:cubicBezTo>
                <a:cubicBezTo>
                  <a:pt x="769" y="447"/>
                  <a:pt x="738" y="432"/>
                  <a:pt x="707" y="432"/>
                </a:cubicBezTo>
                <a:cubicBezTo>
                  <a:pt x="684" y="432"/>
                  <a:pt x="661" y="438"/>
                  <a:pt x="641" y="449"/>
                </a:cubicBezTo>
                <a:cubicBezTo>
                  <a:pt x="648" y="443"/>
                  <a:pt x="655" y="438"/>
                  <a:pt x="662" y="432"/>
                </a:cubicBezTo>
                <a:cubicBezTo>
                  <a:pt x="665" y="430"/>
                  <a:pt x="668" y="428"/>
                  <a:pt x="671" y="426"/>
                </a:cubicBezTo>
                <a:cubicBezTo>
                  <a:pt x="689" y="416"/>
                  <a:pt x="715" y="405"/>
                  <a:pt x="745" y="405"/>
                </a:cubicBezTo>
                <a:cubicBezTo>
                  <a:pt x="764" y="405"/>
                  <a:pt x="786" y="410"/>
                  <a:pt x="807" y="422"/>
                </a:cubicBezTo>
                <a:cubicBezTo>
                  <a:pt x="829" y="434"/>
                  <a:pt x="843" y="439"/>
                  <a:pt x="852" y="439"/>
                </a:cubicBezTo>
                <a:cubicBezTo>
                  <a:pt x="865" y="439"/>
                  <a:pt x="867" y="427"/>
                  <a:pt x="869" y="416"/>
                </a:cubicBezTo>
                <a:cubicBezTo>
                  <a:pt x="872" y="405"/>
                  <a:pt x="874" y="394"/>
                  <a:pt x="889" y="393"/>
                </a:cubicBezTo>
                <a:cubicBezTo>
                  <a:pt x="889" y="392"/>
                  <a:pt x="889" y="392"/>
                  <a:pt x="889" y="392"/>
                </a:cubicBezTo>
                <a:cubicBezTo>
                  <a:pt x="874" y="393"/>
                  <a:pt x="871" y="405"/>
                  <a:pt x="868" y="416"/>
                </a:cubicBezTo>
                <a:cubicBezTo>
                  <a:pt x="866" y="427"/>
                  <a:pt x="864" y="438"/>
                  <a:pt x="852" y="438"/>
                </a:cubicBezTo>
                <a:cubicBezTo>
                  <a:pt x="843" y="438"/>
                  <a:pt x="830" y="433"/>
                  <a:pt x="808" y="421"/>
                </a:cubicBezTo>
                <a:cubicBezTo>
                  <a:pt x="786" y="409"/>
                  <a:pt x="765" y="404"/>
                  <a:pt x="745" y="404"/>
                </a:cubicBezTo>
                <a:cubicBezTo>
                  <a:pt x="712" y="404"/>
                  <a:pt x="684" y="417"/>
                  <a:pt x="665" y="428"/>
                </a:cubicBezTo>
                <a:cubicBezTo>
                  <a:pt x="680" y="414"/>
                  <a:pt x="693" y="398"/>
                  <a:pt x="703" y="379"/>
                </a:cubicBezTo>
                <a:cubicBezTo>
                  <a:pt x="703" y="380"/>
                  <a:pt x="703" y="380"/>
                  <a:pt x="703" y="380"/>
                </a:cubicBezTo>
                <a:cubicBezTo>
                  <a:pt x="703" y="380"/>
                  <a:pt x="703" y="380"/>
                  <a:pt x="703" y="379"/>
                </a:cubicBezTo>
                <a:cubicBezTo>
                  <a:pt x="705" y="377"/>
                  <a:pt x="706" y="374"/>
                  <a:pt x="707" y="371"/>
                </a:cubicBezTo>
                <a:cubicBezTo>
                  <a:pt x="708" y="370"/>
                  <a:pt x="709" y="368"/>
                  <a:pt x="709" y="367"/>
                </a:cubicBezTo>
                <a:cubicBezTo>
                  <a:pt x="715" y="360"/>
                  <a:pt x="725" y="356"/>
                  <a:pt x="734" y="357"/>
                </a:cubicBezTo>
                <a:cubicBezTo>
                  <a:pt x="748" y="358"/>
                  <a:pt x="758" y="376"/>
                  <a:pt x="752" y="389"/>
                </a:cubicBezTo>
                <a:cubicBezTo>
                  <a:pt x="759" y="376"/>
                  <a:pt x="750" y="357"/>
                  <a:pt x="735" y="356"/>
                </a:cubicBezTo>
                <a:cubicBezTo>
                  <a:pt x="725" y="354"/>
                  <a:pt x="716" y="358"/>
                  <a:pt x="710" y="365"/>
                </a:cubicBezTo>
                <a:cubicBezTo>
                  <a:pt x="712" y="360"/>
                  <a:pt x="714" y="355"/>
                  <a:pt x="716" y="349"/>
                </a:cubicBezTo>
                <a:cubicBezTo>
                  <a:pt x="726" y="332"/>
                  <a:pt x="746" y="320"/>
                  <a:pt x="767" y="323"/>
                </a:cubicBezTo>
                <a:cubicBezTo>
                  <a:pt x="793" y="325"/>
                  <a:pt x="811" y="357"/>
                  <a:pt x="800" y="381"/>
                </a:cubicBezTo>
                <a:cubicBezTo>
                  <a:pt x="812" y="358"/>
                  <a:pt x="795" y="324"/>
                  <a:pt x="767" y="321"/>
                </a:cubicBezTo>
                <a:cubicBezTo>
                  <a:pt x="753" y="320"/>
                  <a:pt x="739" y="324"/>
                  <a:pt x="729" y="332"/>
                </a:cubicBezTo>
                <a:cubicBezTo>
                  <a:pt x="724" y="337"/>
                  <a:pt x="720" y="342"/>
                  <a:pt x="716" y="348"/>
                </a:cubicBezTo>
                <a:cubicBezTo>
                  <a:pt x="718" y="342"/>
                  <a:pt x="720" y="335"/>
                  <a:pt x="721" y="329"/>
                </a:cubicBezTo>
                <a:cubicBezTo>
                  <a:pt x="721" y="327"/>
                  <a:pt x="722" y="326"/>
                  <a:pt x="723" y="324"/>
                </a:cubicBezTo>
                <a:cubicBezTo>
                  <a:pt x="724" y="325"/>
                  <a:pt x="724" y="325"/>
                  <a:pt x="724" y="325"/>
                </a:cubicBezTo>
                <a:cubicBezTo>
                  <a:pt x="724" y="324"/>
                  <a:pt x="724" y="323"/>
                  <a:pt x="725" y="322"/>
                </a:cubicBezTo>
                <a:cubicBezTo>
                  <a:pt x="731" y="312"/>
                  <a:pt x="739" y="304"/>
                  <a:pt x="747" y="297"/>
                </a:cubicBezTo>
                <a:cubicBezTo>
                  <a:pt x="765" y="283"/>
                  <a:pt x="788" y="278"/>
                  <a:pt x="809" y="281"/>
                </a:cubicBezTo>
                <a:cubicBezTo>
                  <a:pt x="853" y="285"/>
                  <a:pt x="882" y="340"/>
                  <a:pt x="862" y="379"/>
                </a:cubicBezTo>
                <a:cubicBezTo>
                  <a:pt x="883" y="341"/>
                  <a:pt x="855" y="284"/>
                  <a:pt x="810" y="279"/>
                </a:cubicBezTo>
                <a:cubicBezTo>
                  <a:pt x="787" y="277"/>
                  <a:pt x="764" y="282"/>
                  <a:pt x="747" y="296"/>
                </a:cubicBezTo>
                <a:cubicBezTo>
                  <a:pt x="738" y="303"/>
                  <a:pt x="731" y="311"/>
                  <a:pt x="725" y="321"/>
                </a:cubicBezTo>
                <a:cubicBezTo>
                  <a:pt x="729" y="298"/>
                  <a:pt x="744" y="285"/>
                  <a:pt x="758" y="280"/>
                </a:cubicBezTo>
                <a:cubicBezTo>
                  <a:pt x="768" y="276"/>
                  <a:pt x="772" y="270"/>
                  <a:pt x="772" y="265"/>
                </a:cubicBezTo>
                <a:cubicBezTo>
                  <a:pt x="772" y="263"/>
                  <a:pt x="771" y="260"/>
                  <a:pt x="770" y="258"/>
                </a:cubicBezTo>
                <a:cubicBezTo>
                  <a:pt x="779" y="257"/>
                  <a:pt x="787" y="252"/>
                  <a:pt x="789" y="244"/>
                </a:cubicBezTo>
                <a:cubicBezTo>
                  <a:pt x="789" y="244"/>
                  <a:pt x="790" y="243"/>
                  <a:pt x="790" y="242"/>
                </a:cubicBezTo>
                <a:cubicBezTo>
                  <a:pt x="789" y="239"/>
                  <a:pt x="787" y="234"/>
                  <a:pt x="784" y="229"/>
                </a:cubicBezTo>
                <a:cubicBezTo>
                  <a:pt x="795" y="227"/>
                  <a:pt x="803" y="216"/>
                  <a:pt x="803" y="205"/>
                </a:cubicBezTo>
                <a:cubicBezTo>
                  <a:pt x="803" y="200"/>
                  <a:pt x="801" y="195"/>
                  <a:pt x="798" y="190"/>
                </a:cubicBezTo>
                <a:cubicBezTo>
                  <a:pt x="800" y="187"/>
                  <a:pt x="801" y="183"/>
                  <a:pt x="801" y="180"/>
                </a:cubicBezTo>
                <a:cubicBezTo>
                  <a:pt x="801" y="179"/>
                  <a:pt x="801" y="179"/>
                  <a:pt x="801" y="178"/>
                </a:cubicBezTo>
                <a:cubicBezTo>
                  <a:pt x="801" y="169"/>
                  <a:pt x="795" y="162"/>
                  <a:pt x="795" y="154"/>
                </a:cubicBezTo>
                <a:cubicBezTo>
                  <a:pt x="795" y="154"/>
                  <a:pt x="795" y="154"/>
                  <a:pt x="795" y="153"/>
                </a:cubicBezTo>
                <a:cubicBezTo>
                  <a:pt x="795" y="145"/>
                  <a:pt x="798" y="144"/>
                  <a:pt x="802" y="143"/>
                </a:cubicBezTo>
                <a:cubicBezTo>
                  <a:pt x="805" y="141"/>
                  <a:pt x="810" y="141"/>
                  <a:pt x="813" y="137"/>
                </a:cubicBezTo>
                <a:cubicBezTo>
                  <a:pt x="815" y="135"/>
                  <a:pt x="816" y="132"/>
                  <a:pt x="816" y="130"/>
                </a:cubicBezTo>
                <a:cubicBezTo>
                  <a:pt x="816" y="123"/>
                  <a:pt x="806" y="118"/>
                  <a:pt x="806" y="112"/>
                </a:cubicBezTo>
                <a:cubicBezTo>
                  <a:pt x="806" y="111"/>
                  <a:pt x="807" y="110"/>
                  <a:pt x="807" y="110"/>
                </a:cubicBezTo>
                <a:cubicBezTo>
                  <a:pt x="808" y="105"/>
                  <a:pt x="812" y="105"/>
                  <a:pt x="815" y="104"/>
                </a:cubicBezTo>
                <a:cubicBezTo>
                  <a:pt x="819" y="104"/>
                  <a:pt x="823" y="103"/>
                  <a:pt x="823" y="98"/>
                </a:cubicBezTo>
                <a:cubicBezTo>
                  <a:pt x="823" y="96"/>
                  <a:pt x="823" y="94"/>
                  <a:pt x="821" y="90"/>
                </a:cubicBezTo>
                <a:cubicBezTo>
                  <a:pt x="819" y="91"/>
                  <a:pt x="819" y="91"/>
                  <a:pt x="819" y="91"/>
                </a:cubicBezTo>
                <a:cubicBezTo>
                  <a:pt x="819" y="91"/>
                  <a:pt x="819" y="91"/>
                  <a:pt x="819" y="91"/>
                </a:cubicBezTo>
                <a:cubicBezTo>
                  <a:pt x="821" y="94"/>
                  <a:pt x="822" y="97"/>
                  <a:pt x="822" y="98"/>
                </a:cubicBezTo>
                <a:cubicBezTo>
                  <a:pt x="822" y="101"/>
                  <a:pt x="819" y="102"/>
                  <a:pt x="815" y="102"/>
                </a:cubicBezTo>
                <a:cubicBezTo>
                  <a:pt x="811" y="103"/>
                  <a:pt x="807" y="104"/>
                  <a:pt x="805" y="109"/>
                </a:cubicBezTo>
                <a:cubicBezTo>
                  <a:pt x="805" y="110"/>
                  <a:pt x="805" y="111"/>
                  <a:pt x="805" y="112"/>
                </a:cubicBezTo>
                <a:cubicBezTo>
                  <a:pt x="805" y="119"/>
                  <a:pt x="815" y="124"/>
                  <a:pt x="814" y="130"/>
                </a:cubicBezTo>
                <a:cubicBezTo>
                  <a:pt x="814" y="132"/>
                  <a:pt x="814" y="134"/>
                  <a:pt x="812" y="136"/>
                </a:cubicBezTo>
                <a:cubicBezTo>
                  <a:pt x="809" y="140"/>
                  <a:pt x="805" y="140"/>
                  <a:pt x="801" y="141"/>
                </a:cubicBezTo>
                <a:cubicBezTo>
                  <a:pt x="797" y="142"/>
                  <a:pt x="794" y="145"/>
                  <a:pt x="793" y="153"/>
                </a:cubicBezTo>
                <a:cubicBezTo>
                  <a:pt x="793" y="154"/>
                  <a:pt x="793" y="154"/>
                  <a:pt x="793" y="154"/>
                </a:cubicBezTo>
                <a:cubicBezTo>
                  <a:pt x="793" y="163"/>
                  <a:pt x="800" y="170"/>
                  <a:pt x="800" y="178"/>
                </a:cubicBezTo>
                <a:cubicBezTo>
                  <a:pt x="800" y="179"/>
                  <a:pt x="800" y="179"/>
                  <a:pt x="800" y="180"/>
                </a:cubicBezTo>
                <a:cubicBezTo>
                  <a:pt x="799" y="182"/>
                  <a:pt x="798" y="185"/>
                  <a:pt x="796" y="188"/>
                </a:cubicBezTo>
                <a:cubicBezTo>
                  <a:pt x="796" y="188"/>
                  <a:pt x="795" y="187"/>
                  <a:pt x="795" y="187"/>
                </a:cubicBezTo>
                <a:cubicBezTo>
                  <a:pt x="792" y="184"/>
                  <a:pt x="788" y="183"/>
                  <a:pt x="785" y="183"/>
                </a:cubicBezTo>
                <a:cubicBezTo>
                  <a:pt x="780" y="183"/>
                  <a:pt x="776" y="185"/>
                  <a:pt x="776" y="189"/>
                </a:cubicBezTo>
                <a:cubicBezTo>
                  <a:pt x="776" y="192"/>
                  <a:pt x="777" y="194"/>
                  <a:pt x="781" y="196"/>
                </a:cubicBezTo>
                <a:cubicBezTo>
                  <a:pt x="783" y="197"/>
                  <a:pt x="784" y="198"/>
                  <a:pt x="786" y="198"/>
                </a:cubicBezTo>
                <a:cubicBezTo>
                  <a:pt x="790" y="198"/>
                  <a:pt x="794" y="195"/>
                  <a:pt x="797" y="191"/>
                </a:cubicBezTo>
                <a:cubicBezTo>
                  <a:pt x="800" y="196"/>
                  <a:pt x="801" y="200"/>
                  <a:pt x="801" y="205"/>
                </a:cubicBezTo>
                <a:cubicBezTo>
                  <a:pt x="801" y="216"/>
                  <a:pt x="794" y="226"/>
                  <a:pt x="783" y="228"/>
                </a:cubicBezTo>
                <a:cubicBezTo>
                  <a:pt x="777" y="220"/>
                  <a:pt x="769" y="213"/>
                  <a:pt x="763" y="213"/>
                </a:cubicBezTo>
                <a:cubicBezTo>
                  <a:pt x="760" y="213"/>
                  <a:pt x="758" y="215"/>
                  <a:pt x="756" y="217"/>
                </a:cubicBezTo>
                <a:cubicBezTo>
                  <a:pt x="756" y="218"/>
                  <a:pt x="756" y="218"/>
                  <a:pt x="756" y="218"/>
                </a:cubicBezTo>
                <a:cubicBezTo>
                  <a:pt x="757" y="219"/>
                  <a:pt x="757" y="219"/>
                  <a:pt x="757" y="219"/>
                </a:cubicBezTo>
                <a:cubicBezTo>
                  <a:pt x="761" y="222"/>
                  <a:pt x="767" y="227"/>
                  <a:pt x="773" y="229"/>
                </a:cubicBezTo>
                <a:cubicBezTo>
                  <a:pt x="775" y="229"/>
                  <a:pt x="778" y="230"/>
                  <a:pt x="780" y="230"/>
                </a:cubicBezTo>
                <a:cubicBezTo>
                  <a:pt x="781" y="230"/>
                  <a:pt x="781" y="230"/>
                  <a:pt x="782" y="229"/>
                </a:cubicBezTo>
                <a:cubicBezTo>
                  <a:pt x="786" y="234"/>
                  <a:pt x="788" y="239"/>
                  <a:pt x="788" y="242"/>
                </a:cubicBezTo>
                <a:cubicBezTo>
                  <a:pt x="788" y="243"/>
                  <a:pt x="788" y="243"/>
                  <a:pt x="788" y="244"/>
                </a:cubicBezTo>
                <a:cubicBezTo>
                  <a:pt x="786" y="251"/>
                  <a:pt x="778" y="255"/>
                  <a:pt x="769" y="256"/>
                </a:cubicBezTo>
                <a:cubicBezTo>
                  <a:pt x="763" y="249"/>
                  <a:pt x="753" y="244"/>
                  <a:pt x="745" y="244"/>
                </a:cubicBezTo>
                <a:cubicBezTo>
                  <a:pt x="742" y="244"/>
                  <a:pt x="739" y="245"/>
                  <a:pt x="738" y="247"/>
                </a:cubicBezTo>
                <a:cubicBezTo>
                  <a:pt x="737" y="248"/>
                  <a:pt x="737" y="248"/>
                  <a:pt x="737" y="248"/>
                </a:cubicBezTo>
                <a:cubicBezTo>
                  <a:pt x="738" y="248"/>
                  <a:pt x="738" y="248"/>
                  <a:pt x="738" y="248"/>
                </a:cubicBezTo>
                <a:cubicBezTo>
                  <a:pt x="741" y="255"/>
                  <a:pt x="752" y="259"/>
                  <a:pt x="762" y="259"/>
                </a:cubicBezTo>
                <a:cubicBezTo>
                  <a:pt x="764" y="259"/>
                  <a:pt x="766" y="258"/>
                  <a:pt x="768" y="258"/>
                </a:cubicBezTo>
                <a:cubicBezTo>
                  <a:pt x="769" y="260"/>
                  <a:pt x="770" y="263"/>
                  <a:pt x="770" y="265"/>
                </a:cubicBezTo>
                <a:cubicBezTo>
                  <a:pt x="770" y="269"/>
                  <a:pt x="767" y="274"/>
                  <a:pt x="757" y="278"/>
                </a:cubicBezTo>
                <a:cubicBezTo>
                  <a:pt x="742" y="284"/>
                  <a:pt x="726" y="299"/>
                  <a:pt x="722" y="324"/>
                </a:cubicBezTo>
                <a:cubicBezTo>
                  <a:pt x="723" y="324"/>
                  <a:pt x="723" y="324"/>
                  <a:pt x="723" y="324"/>
                </a:cubicBezTo>
                <a:cubicBezTo>
                  <a:pt x="722" y="325"/>
                  <a:pt x="721" y="327"/>
                  <a:pt x="721" y="328"/>
                </a:cubicBezTo>
                <a:cubicBezTo>
                  <a:pt x="724" y="310"/>
                  <a:pt x="725" y="292"/>
                  <a:pt x="723" y="275"/>
                </a:cubicBezTo>
                <a:cubicBezTo>
                  <a:pt x="722" y="262"/>
                  <a:pt x="720" y="249"/>
                  <a:pt x="717" y="237"/>
                </a:cubicBezTo>
                <a:cubicBezTo>
                  <a:pt x="717" y="237"/>
                  <a:pt x="717" y="237"/>
                  <a:pt x="717" y="237"/>
                </a:cubicBezTo>
                <a:cubicBezTo>
                  <a:pt x="717" y="236"/>
                  <a:pt x="716" y="235"/>
                  <a:pt x="716" y="234"/>
                </a:cubicBezTo>
                <a:cubicBezTo>
                  <a:pt x="710" y="216"/>
                  <a:pt x="701" y="199"/>
                  <a:pt x="689" y="184"/>
                </a:cubicBezTo>
                <a:cubicBezTo>
                  <a:pt x="668" y="158"/>
                  <a:pt x="638" y="140"/>
                  <a:pt x="605" y="131"/>
                </a:cubicBezTo>
                <a:cubicBezTo>
                  <a:pt x="605" y="130"/>
                  <a:pt x="605" y="130"/>
                  <a:pt x="605" y="130"/>
                </a:cubicBezTo>
                <a:cubicBezTo>
                  <a:pt x="605" y="130"/>
                  <a:pt x="605" y="130"/>
                  <a:pt x="605" y="130"/>
                </a:cubicBezTo>
                <a:cubicBezTo>
                  <a:pt x="605" y="130"/>
                  <a:pt x="605" y="130"/>
                  <a:pt x="605" y="130"/>
                </a:cubicBezTo>
                <a:cubicBezTo>
                  <a:pt x="603" y="130"/>
                  <a:pt x="602" y="130"/>
                  <a:pt x="601" y="130"/>
                </a:cubicBezTo>
                <a:cubicBezTo>
                  <a:pt x="596" y="129"/>
                  <a:pt x="591" y="128"/>
                  <a:pt x="586" y="127"/>
                </a:cubicBezTo>
                <a:cubicBezTo>
                  <a:pt x="576" y="124"/>
                  <a:pt x="566" y="118"/>
                  <a:pt x="557" y="111"/>
                </a:cubicBezTo>
                <a:cubicBezTo>
                  <a:pt x="543" y="98"/>
                  <a:pt x="533" y="81"/>
                  <a:pt x="533" y="61"/>
                </a:cubicBezTo>
                <a:cubicBezTo>
                  <a:pt x="533" y="61"/>
                  <a:pt x="533" y="60"/>
                  <a:pt x="533" y="59"/>
                </a:cubicBezTo>
                <a:cubicBezTo>
                  <a:pt x="535" y="27"/>
                  <a:pt x="561" y="2"/>
                  <a:pt x="593" y="2"/>
                </a:cubicBezTo>
                <a:cubicBezTo>
                  <a:pt x="594" y="2"/>
                  <a:pt x="595" y="2"/>
                  <a:pt x="596" y="2"/>
                </a:cubicBezTo>
                <a:cubicBezTo>
                  <a:pt x="621" y="3"/>
                  <a:pt x="641" y="24"/>
                  <a:pt x="641" y="49"/>
                </a:cubicBezTo>
                <a:cubicBezTo>
                  <a:pt x="641" y="50"/>
                  <a:pt x="641" y="51"/>
                  <a:pt x="641" y="51"/>
                </a:cubicBezTo>
                <a:cubicBezTo>
                  <a:pt x="640" y="72"/>
                  <a:pt x="624" y="88"/>
                  <a:pt x="603" y="88"/>
                </a:cubicBezTo>
                <a:cubicBezTo>
                  <a:pt x="603" y="88"/>
                  <a:pt x="602" y="88"/>
                  <a:pt x="602" y="88"/>
                </a:cubicBezTo>
                <a:cubicBezTo>
                  <a:pt x="586" y="87"/>
                  <a:pt x="573" y="74"/>
                  <a:pt x="573" y="57"/>
                </a:cubicBezTo>
                <a:cubicBezTo>
                  <a:pt x="573" y="57"/>
                  <a:pt x="573" y="57"/>
                  <a:pt x="573" y="56"/>
                </a:cubicBezTo>
                <a:cubicBezTo>
                  <a:pt x="573" y="43"/>
                  <a:pt x="584" y="33"/>
                  <a:pt x="597" y="33"/>
                </a:cubicBezTo>
                <a:cubicBezTo>
                  <a:pt x="597" y="33"/>
                  <a:pt x="598" y="33"/>
                  <a:pt x="598" y="33"/>
                </a:cubicBezTo>
                <a:cubicBezTo>
                  <a:pt x="598" y="31"/>
                  <a:pt x="598" y="31"/>
                  <a:pt x="598" y="31"/>
                </a:cubicBezTo>
                <a:cubicBezTo>
                  <a:pt x="598" y="31"/>
                  <a:pt x="597" y="31"/>
                  <a:pt x="597" y="31"/>
                </a:cubicBezTo>
                <a:cubicBezTo>
                  <a:pt x="583" y="31"/>
                  <a:pt x="572" y="42"/>
                  <a:pt x="571" y="56"/>
                </a:cubicBezTo>
                <a:cubicBezTo>
                  <a:pt x="571" y="57"/>
                  <a:pt x="571" y="57"/>
                  <a:pt x="571" y="57"/>
                </a:cubicBezTo>
                <a:cubicBezTo>
                  <a:pt x="571" y="74"/>
                  <a:pt x="585" y="89"/>
                  <a:pt x="602" y="89"/>
                </a:cubicBezTo>
                <a:cubicBezTo>
                  <a:pt x="602" y="89"/>
                  <a:pt x="603" y="89"/>
                  <a:pt x="603" y="89"/>
                </a:cubicBezTo>
                <a:cubicBezTo>
                  <a:pt x="625" y="89"/>
                  <a:pt x="642" y="73"/>
                  <a:pt x="643" y="51"/>
                </a:cubicBezTo>
                <a:cubicBezTo>
                  <a:pt x="643" y="51"/>
                  <a:pt x="643" y="50"/>
                  <a:pt x="643" y="49"/>
                </a:cubicBezTo>
                <a:cubicBezTo>
                  <a:pt x="643" y="23"/>
                  <a:pt x="622" y="1"/>
                  <a:pt x="596" y="0"/>
                </a:cubicBezTo>
                <a:cubicBezTo>
                  <a:pt x="595" y="0"/>
                  <a:pt x="594" y="0"/>
                  <a:pt x="593" y="0"/>
                </a:cubicBezTo>
                <a:cubicBezTo>
                  <a:pt x="560" y="0"/>
                  <a:pt x="533" y="26"/>
                  <a:pt x="532" y="59"/>
                </a:cubicBezTo>
                <a:cubicBezTo>
                  <a:pt x="532" y="60"/>
                  <a:pt x="532" y="61"/>
                  <a:pt x="532" y="61"/>
                </a:cubicBezTo>
                <a:cubicBezTo>
                  <a:pt x="532" y="92"/>
                  <a:pt x="554" y="116"/>
                  <a:pt x="578" y="126"/>
                </a:cubicBezTo>
                <a:cubicBezTo>
                  <a:pt x="577" y="126"/>
                  <a:pt x="576" y="126"/>
                  <a:pt x="575" y="126"/>
                </a:cubicBezTo>
                <a:cubicBezTo>
                  <a:pt x="565" y="120"/>
                  <a:pt x="557" y="118"/>
                  <a:pt x="550" y="118"/>
                </a:cubicBezTo>
                <a:cubicBezTo>
                  <a:pt x="545" y="118"/>
                  <a:pt x="541" y="119"/>
                  <a:pt x="537" y="119"/>
                </a:cubicBezTo>
                <a:cubicBezTo>
                  <a:pt x="535" y="119"/>
                  <a:pt x="534" y="119"/>
                  <a:pt x="533" y="119"/>
                </a:cubicBezTo>
                <a:cubicBezTo>
                  <a:pt x="528" y="119"/>
                  <a:pt x="525" y="118"/>
                  <a:pt x="524" y="116"/>
                </a:cubicBezTo>
                <a:cubicBezTo>
                  <a:pt x="529" y="113"/>
                  <a:pt x="536" y="110"/>
                  <a:pt x="537" y="106"/>
                </a:cubicBezTo>
                <a:cubicBezTo>
                  <a:pt x="537" y="105"/>
                  <a:pt x="537" y="105"/>
                  <a:pt x="537" y="104"/>
                </a:cubicBezTo>
                <a:cubicBezTo>
                  <a:pt x="537" y="101"/>
                  <a:pt x="535" y="100"/>
                  <a:pt x="533" y="100"/>
                </a:cubicBezTo>
                <a:cubicBezTo>
                  <a:pt x="529" y="100"/>
                  <a:pt x="524" y="103"/>
                  <a:pt x="522" y="108"/>
                </a:cubicBezTo>
                <a:cubicBezTo>
                  <a:pt x="522" y="110"/>
                  <a:pt x="521" y="112"/>
                  <a:pt x="521" y="113"/>
                </a:cubicBezTo>
                <a:cubicBezTo>
                  <a:pt x="521" y="114"/>
                  <a:pt x="521" y="114"/>
                  <a:pt x="522" y="115"/>
                </a:cubicBezTo>
                <a:cubicBezTo>
                  <a:pt x="520" y="115"/>
                  <a:pt x="519" y="116"/>
                  <a:pt x="518" y="116"/>
                </a:cubicBezTo>
                <a:cubicBezTo>
                  <a:pt x="516" y="116"/>
                  <a:pt x="515" y="116"/>
                  <a:pt x="514" y="116"/>
                </a:cubicBezTo>
                <a:cubicBezTo>
                  <a:pt x="509" y="116"/>
                  <a:pt x="509" y="115"/>
                  <a:pt x="509" y="113"/>
                </a:cubicBezTo>
                <a:cubicBezTo>
                  <a:pt x="509" y="110"/>
                  <a:pt x="511" y="105"/>
                  <a:pt x="512" y="100"/>
                </a:cubicBezTo>
                <a:cubicBezTo>
                  <a:pt x="513" y="96"/>
                  <a:pt x="515" y="92"/>
                  <a:pt x="515" y="88"/>
                </a:cubicBezTo>
                <a:cubicBezTo>
                  <a:pt x="515" y="84"/>
                  <a:pt x="512" y="80"/>
                  <a:pt x="504" y="80"/>
                </a:cubicBezTo>
                <a:cubicBezTo>
                  <a:pt x="504" y="80"/>
                  <a:pt x="503" y="80"/>
                  <a:pt x="503" y="80"/>
                </a:cubicBezTo>
                <a:cubicBezTo>
                  <a:pt x="502" y="80"/>
                  <a:pt x="501" y="80"/>
                  <a:pt x="500" y="80"/>
                </a:cubicBezTo>
                <a:cubicBezTo>
                  <a:pt x="498" y="77"/>
                  <a:pt x="496" y="76"/>
                  <a:pt x="493" y="76"/>
                </a:cubicBezTo>
                <a:cubicBezTo>
                  <a:pt x="491" y="76"/>
                  <a:pt x="489" y="76"/>
                  <a:pt x="487" y="77"/>
                </a:cubicBezTo>
                <a:cubicBezTo>
                  <a:pt x="482" y="79"/>
                  <a:pt x="477" y="80"/>
                  <a:pt x="472" y="80"/>
                </a:cubicBezTo>
                <a:cubicBezTo>
                  <a:pt x="464" y="80"/>
                  <a:pt x="458" y="77"/>
                  <a:pt x="458" y="65"/>
                </a:cubicBezTo>
                <a:cubicBezTo>
                  <a:pt x="458" y="65"/>
                  <a:pt x="458" y="65"/>
                  <a:pt x="458" y="65"/>
                </a:cubicBezTo>
                <a:cubicBezTo>
                  <a:pt x="458" y="61"/>
                  <a:pt x="455" y="59"/>
                  <a:pt x="452" y="59"/>
                </a:cubicBezTo>
                <a:cubicBezTo>
                  <a:pt x="448" y="59"/>
                  <a:pt x="444" y="61"/>
                  <a:pt x="441" y="60"/>
                </a:cubicBezTo>
                <a:cubicBezTo>
                  <a:pt x="438" y="60"/>
                  <a:pt x="436" y="60"/>
                  <a:pt x="436" y="55"/>
                </a:cubicBezTo>
                <a:cubicBezTo>
                  <a:pt x="434" y="55"/>
                  <a:pt x="434" y="55"/>
                  <a:pt x="434" y="55"/>
                </a:cubicBezTo>
                <a:cubicBezTo>
                  <a:pt x="434" y="55"/>
                  <a:pt x="434" y="55"/>
                  <a:pt x="434" y="55"/>
                </a:cubicBezTo>
                <a:cubicBezTo>
                  <a:pt x="434" y="60"/>
                  <a:pt x="438" y="62"/>
                  <a:pt x="441" y="62"/>
                </a:cubicBezTo>
                <a:cubicBezTo>
                  <a:pt x="445" y="62"/>
                  <a:pt x="449" y="61"/>
                  <a:pt x="452" y="61"/>
                </a:cubicBezTo>
                <a:cubicBezTo>
                  <a:pt x="454" y="61"/>
                  <a:pt x="456" y="62"/>
                  <a:pt x="456" y="65"/>
                </a:cubicBezTo>
                <a:cubicBezTo>
                  <a:pt x="456" y="65"/>
                  <a:pt x="456" y="65"/>
                  <a:pt x="456" y="65"/>
                </a:cubicBezTo>
                <a:cubicBezTo>
                  <a:pt x="456" y="71"/>
                  <a:pt x="458" y="75"/>
                  <a:pt x="461" y="78"/>
                </a:cubicBezTo>
                <a:cubicBezTo>
                  <a:pt x="464" y="81"/>
                  <a:pt x="468" y="82"/>
                  <a:pt x="472" y="82"/>
                </a:cubicBezTo>
                <a:cubicBezTo>
                  <a:pt x="477" y="82"/>
                  <a:pt x="482" y="80"/>
                  <a:pt x="487" y="79"/>
                </a:cubicBezTo>
                <a:cubicBezTo>
                  <a:pt x="489" y="78"/>
                  <a:pt x="491" y="78"/>
                  <a:pt x="493" y="78"/>
                </a:cubicBezTo>
                <a:cubicBezTo>
                  <a:pt x="495" y="78"/>
                  <a:pt x="497" y="79"/>
                  <a:pt x="498" y="81"/>
                </a:cubicBezTo>
                <a:cubicBezTo>
                  <a:pt x="493" y="84"/>
                  <a:pt x="489" y="91"/>
                  <a:pt x="489" y="96"/>
                </a:cubicBezTo>
                <a:cubicBezTo>
                  <a:pt x="489" y="97"/>
                  <a:pt x="490" y="99"/>
                  <a:pt x="491" y="100"/>
                </a:cubicBezTo>
                <a:cubicBezTo>
                  <a:pt x="491" y="100"/>
                  <a:pt x="491" y="100"/>
                  <a:pt x="491" y="100"/>
                </a:cubicBezTo>
                <a:cubicBezTo>
                  <a:pt x="492" y="100"/>
                  <a:pt x="492" y="100"/>
                  <a:pt x="492" y="100"/>
                </a:cubicBezTo>
                <a:cubicBezTo>
                  <a:pt x="493" y="101"/>
                  <a:pt x="493" y="101"/>
                  <a:pt x="494" y="101"/>
                </a:cubicBezTo>
                <a:cubicBezTo>
                  <a:pt x="500" y="101"/>
                  <a:pt x="503" y="96"/>
                  <a:pt x="503" y="90"/>
                </a:cubicBezTo>
                <a:cubicBezTo>
                  <a:pt x="503" y="88"/>
                  <a:pt x="503" y="86"/>
                  <a:pt x="502" y="84"/>
                </a:cubicBezTo>
                <a:cubicBezTo>
                  <a:pt x="502" y="83"/>
                  <a:pt x="501" y="83"/>
                  <a:pt x="501" y="82"/>
                </a:cubicBezTo>
                <a:cubicBezTo>
                  <a:pt x="502" y="81"/>
                  <a:pt x="502" y="81"/>
                  <a:pt x="503" y="81"/>
                </a:cubicBezTo>
                <a:cubicBezTo>
                  <a:pt x="503" y="81"/>
                  <a:pt x="503" y="81"/>
                  <a:pt x="504" y="81"/>
                </a:cubicBezTo>
                <a:cubicBezTo>
                  <a:pt x="511" y="82"/>
                  <a:pt x="513" y="85"/>
                  <a:pt x="513" y="88"/>
                </a:cubicBezTo>
                <a:cubicBezTo>
                  <a:pt x="513" y="91"/>
                  <a:pt x="511" y="96"/>
                  <a:pt x="510" y="100"/>
                </a:cubicBezTo>
                <a:cubicBezTo>
                  <a:pt x="509" y="104"/>
                  <a:pt x="507" y="109"/>
                  <a:pt x="507" y="113"/>
                </a:cubicBezTo>
                <a:cubicBezTo>
                  <a:pt x="507" y="114"/>
                  <a:pt x="507" y="115"/>
                  <a:pt x="509" y="116"/>
                </a:cubicBezTo>
                <a:cubicBezTo>
                  <a:pt x="510" y="117"/>
                  <a:pt x="511" y="118"/>
                  <a:pt x="514" y="118"/>
                </a:cubicBezTo>
                <a:cubicBezTo>
                  <a:pt x="515" y="118"/>
                  <a:pt x="516" y="118"/>
                  <a:pt x="518" y="117"/>
                </a:cubicBezTo>
                <a:cubicBezTo>
                  <a:pt x="519" y="117"/>
                  <a:pt x="520" y="117"/>
                  <a:pt x="522" y="116"/>
                </a:cubicBezTo>
                <a:cubicBezTo>
                  <a:pt x="523" y="120"/>
                  <a:pt x="528" y="121"/>
                  <a:pt x="533" y="121"/>
                </a:cubicBezTo>
                <a:cubicBezTo>
                  <a:pt x="534" y="121"/>
                  <a:pt x="536" y="121"/>
                  <a:pt x="537" y="121"/>
                </a:cubicBezTo>
                <a:cubicBezTo>
                  <a:pt x="541" y="120"/>
                  <a:pt x="545" y="120"/>
                  <a:pt x="550" y="120"/>
                </a:cubicBezTo>
                <a:cubicBezTo>
                  <a:pt x="556" y="120"/>
                  <a:pt x="563" y="121"/>
                  <a:pt x="571" y="126"/>
                </a:cubicBezTo>
                <a:cubicBezTo>
                  <a:pt x="551" y="124"/>
                  <a:pt x="530" y="127"/>
                  <a:pt x="511" y="133"/>
                </a:cubicBezTo>
                <a:cubicBezTo>
                  <a:pt x="483" y="141"/>
                  <a:pt x="457" y="159"/>
                  <a:pt x="442" y="184"/>
                </a:cubicBezTo>
                <a:cubicBezTo>
                  <a:pt x="434" y="187"/>
                  <a:pt x="426" y="189"/>
                  <a:pt x="419" y="189"/>
                </a:cubicBezTo>
                <a:cubicBezTo>
                  <a:pt x="411" y="189"/>
                  <a:pt x="404" y="187"/>
                  <a:pt x="398" y="181"/>
                </a:cubicBezTo>
                <a:cubicBezTo>
                  <a:pt x="391" y="176"/>
                  <a:pt x="389" y="169"/>
                  <a:pt x="389" y="161"/>
                </a:cubicBezTo>
                <a:cubicBezTo>
                  <a:pt x="389" y="152"/>
                  <a:pt x="392" y="143"/>
                  <a:pt x="398" y="136"/>
                </a:cubicBezTo>
                <a:cubicBezTo>
                  <a:pt x="397" y="135"/>
                  <a:pt x="397" y="135"/>
                  <a:pt x="397" y="135"/>
                </a:cubicBezTo>
                <a:cubicBezTo>
                  <a:pt x="391" y="142"/>
                  <a:pt x="388" y="152"/>
                  <a:pt x="388" y="161"/>
                </a:cubicBezTo>
                <a:cubicBezTo>
                  <a:pt x="388" y="169"/>
                  <a:pt x="391" y="177"/>
                  <a:pt x="397" y="182"/>
                </a:cubicBezTo>
                <a:cubicBezTo>
                  <a:pt x="403" y="188"/>
                  <a:pt x="411" y="190"/>
                  <a:pt x="419" y="190"/>
                </a:cubicBezTo>
                <a:cubicBezTo>
                  <a:pt x="426" y="190"/>
                  <a:pt x="434" y="188"/>
                  <a:pt x="441" y="185"/>
                </a:cubicBezTo>
                <a:cubicBezTo>
                  <a:pt x="440" y="188"/>
                  <a:pt x="438" y="190"/>
                  <a:pt x="437" y="193"/>
                </a:cubicBezTo>
                <a:cubicBezTo>
                  <a:pt x="422" y="222"/>
                  <a:pt x="418" y="257"/>
                  <a:pt x="429" y="288"/>
                </a:cubicBezTo>
                <a:cubicBezTo>
                  <a:pt x="432" y="296"/>
                  <a:pt x="436" y="304"/>
                  <a:pt x="442" y="312"/>
                </a:cubicBezTo>
                <a:cubicBezTo>
                  <a:pt x="446" y="321"/>
                  <a:pt x="454" y="329"/>
                  <a:pt x="462" y="334"/>
                </a:cubicBezTo>
                <a:cubicBezTo>
                  <a:pt x="473" y="342"/>
                  <a:pt x="485" y="349"/>
                  <a:pt x="498" y="352"/>
                </a:cubicBezTo>
                <a:cubicBezTo>
                  <a:pt x="530" y="361"/>
                  <a:pt x="564" y="354"/>
                  <a:pt x="593" y="340"/>
                </a:cubicBezTo>
                <a:cubicBezTo>
                  <a:pt x="564" y="354"/>
                  <a:pt x="530" y="361"/>
                  <a:pt x="499" y="352"/>
                </a:cubicBezTo>
                <a:cubicBezTo>
                  <a:pt x="486" y="349"/>
                  <a:pt x="475" y="343"/>
                  <a:pt x="465" y="335"/>
                </a:cubicBezTo>
                <a:cubicBezTo>
                  <a:pt x="472" y="339"/>
                  <a:pt x="481" y="341"/>
                  <a:pt x="490" y="341"/>
                </a:cubicBezTo>
                <a:cubicBezTo>
                  <a:pt x="498" y="341"/>
                  <a:pt x="505" y="340"/>
                  <a:pt x="513" y="337"/>
                </a:cubicBezTo>
                <a:cubicBezTo>
                  <a:pt x="529" y="329"/>
                  <a:pt x="539" y="313"/>
                  <a:pt x="539" y="297"/>
                </a:cubicBezTo>
                <a:cubicBezTo>
                  <a:pt x="539" y="291"/>
                  <a:pt x="537" y="285"/>
                  <a:pt x="535" y="279"/>
                </a:cubicBezTo>
                <a:cubicBezTo>
                  <a:pt x="529" y="266"/>
                  <a:pt x="516" y="258"/>
                  <a:pt x="503" y="258"/>
                </a:cubicBezTo>
                <a:cubicBezTo>
                  <a:pt x="498" y="258"/>
                  <a:pt x="493" y="259"/>
                  <a:pt x="488" y="261"/>
                </a:cubicBezTo>
                <a:cubicBezTo>
                  <a:pt x="478" y="266"/>
                  <a:pt x="471" y="276"/>
                  <a:pt x="471" y="287"/>
                </a:cubicBezTo>
                <a:cubicBezTo>
                  <a:pt x="471" y="291"/>
                  <a:pt x="472" y="295"/>
                  <a:pt x="474" y="299"/>
                </a:cubicBezTo>
                <a:cubicBezTo>
                  <a:pt x="478" y="307"/>
                  <a:pt x="486" y="312"/>
                  <a:pt x="495" y="312"/>
                </a:cubicBezTo>
                <a:cubicBezTo>
                  <a:pt x="498" y="312"/>
                  <a:pt x="501" y="311"/>
                  <a:pt x="504" y="310"/>
                </a:cubicBezTo>
                <a:cubicBezTo>
                  <a:pt x="511" y="307"/>
                  <a:pt x="515" y="300"/>
                  <a:pt x="515" y="293"/>
                </a:cubicBezTo>
                <a:cubicBezTo>
                  <a:pt x="515" y="291"/>
                  <a:pt x="515" y="288"/>
                  <a:pt x="513" y="286"/>
                </a:cubicBezTo>
                <a:cubicBezTo>
                  <a:pt x="511" y="280"/>
                  <a:pt x="506" y="277"/>
                  <a:pt x="500" y="277"/>
                </a:cubicBezTo>
                <a:cubicBezTo>
                  <a:pt x="498" y="277"/>
                  <a:pt x="496" y="277"/>
                  <a:pt x="494" y="278"/>
                </a:cubicBezTo>
                <a:cubicBezTo>
                  <a:pt x="489" y="280"/>
                  <a:pt x="486" y="285"/>
                  <a:pt x="487" y="289"/>
                </a:cubicBezTo>
                <a:cubicBezTo>
                  <a:pt x="486" y="291"/>
                  <a:pt x="487" y="293"/>
                  <a:pt x="488" y="294"/>
                </a:cubicBezTo>
                <a:cubicBezTo>
                  <a:pt x="489" y="298"/>
                  <a:pt x="493" y="300"/>
                  <a:pt x="497" y="300"/>
                </a:cubicBezTo>
                <a:cubicBezTo>
                  <a:pt x="498" y="300"/>
                  <a:pt x="499" y="300"/>
                  <a:pt x="501" y="299"/>
                </a:cubicBezTo>
                <a:cubicBezTo>
                  <a:pt x="504" y="298"/>
                  <a:pt x="505" y="295"/>
                  <a:pt x="505" y="292"/>
                </a:cubicBezTo>
                <a:cubicBezTo>
                  <a:pt x="505" y="291"/>
                  <a:pt x="505" y="290"/>
                  <a:pt x="505" y="289"/>
                </a:cubicBezTo>
                <a:cubicBezTo>
                  <a:pt x="504" y="286"/>
                  <a:pt x="501" y="285"/>
                  <a:pt x="499" y="285"/>
                </a:cubicBezTo>
                <a:cubicBezTo>
                  <a:pt x="498" y="285"/>
                  <a:pt x="497" y="285"/>
                  <a:pt x="496" y="285"/>
                </a:cubicBezTo>
                <a:cubicBezTo>
                  <a:pt x="494" y="286"/>
                  <a:pt x="493" y="288"/>
                  <a:pt x="493" y="290"/>
                </a:cubicBezTo>
                <a:cubicBezTo>
                  <a:pt x="493" y="291"/>
                  <a:pt x="493" y="292"/>
                  <a:pt x="493" y="292"/>
                </a:cubicBezTo>
                <a:cubicBezTo>
                  <a:pt x="494" y="294"/>
                  <a:pt x="496" y="295"/>
                  <a:pt x="497" y="295"/>
                </a:cubicBezTo>
                <a:cubicBezTo>
                  <a:pt x="498" y="295"/>
                  <a:pt x="499" y="295"/>
                  <a:pt x="499" y="295"/>
                </a:cubicBezTo>
                <a:cubicBezTo>
                  <a:pt x="501" y="294"/>
                  <a:pt x="501" y="293"/>
                  <a:pt x="501" y="291"/>
                </a:cubicBezTo>
                <a:cubicBezTo>
                  <a:pt x="501" y="291"/>
                  <a:pt x="501" y="290"/>
                  <a:pt x="501" y="290"/>
                </a:cubicBezTo>
                <a:cubicBezTo>
                  <a:pt x="501" y="288"/>
                  <a:pt x="499" y="288"/>
                  <a:pt x="498" y="288"/>
                </a:cubicBezTo>
                <a:cubicBezTo>
                  <a:pt x="498" y="288"/>
                  <a:pt x="497" y="288"/>
                  <a:pt x="497" y="288"/>
                </a:cubicBezTo>
                <a:cubicBezTo>
                  <a:pt x="496" y="289"/>
                  <a:pt x="495" y="290"/>
                  <a:pt x="495" y="291"/>
                </a:cubicBezTo>
                <a:cubicBezTo>
                  <a:pt x="495" y="291"/>
                  <a:pt x="495" y="291"/>
                  <a:pt x="495" y="292"/>
                </a:cubicBezTo>
                <a:cubicBezTo>
                  <a:pt x="496" y="293"/>
                  <a:pt x="497" y="293"/>
                  <a:pt x="498" y="293"/>
                </a:cubicBezTo>
                <a:cubicBezTo>
                  <a:pt x="498" y="293"/>
                  <a:pt x="498" y="293"/>
                  <a:pt x="499" y="293"/>
                </a:cubicBezTo>
                <a:cubicBezTo>
                  <a:pt x="498" y="291"/>
                  <a:pt x="498" y="291"/>
                  <a:pt x="498" y="291"/>
                </a:cubicBezTo>
                <a:cubicBezTo>
                  <a:pt x="498" y="291"/>
                  <a:pt x="498" y="291"/>
                  <a:pt x="498" y="291"/>
                </a:cubicBezTo>
                <a:cubicBezTo>
                  <a:pt x="497" y="291"/>
                  <a:pt x="497" y="291"/>
                  <a:pt x="497" y="291"/>
                </a:cubicBezTo>
                <a:cubicBezTo>
                  <a:pt x="497" y="291"/>
                  <a:pt x="497" y="291"/>
                  <a:pt x="497" y="291"/>
                </a:cubicBezTo>
                <a:cubicBezTo>
                  <a:pt x="497" y="290"/>
                  <a:pt x="497" y="290"/>
                  <a:pt x="498" y="290"/>
                </a:cubicBezTo>
                <a:cubicBezTo>
                  <a:pt x="498" y="290"/>
                  <a:pt x="498" y="290"/>
                  <a:pt x="498" y="290"/>
                </a:cubicBezTo>
                <a:cubicBezTo>
                  <a:pt x="499" y="290"/>
                  <a:pt x="499" y="290"/>
                  <a:pt x="500" y="290"/>
                </a:cubicBezTo>
                <a:cubicBezTo>
                  <a:pt x="500" y="291"/>
                  <a:pt x="500" y="291"/>
                  <a:pt x="500" y="291"/>
                </a:cubicBezTo>
                <a:cubicBezTo>
                  <a:pt x="500" y="292"/>
                  <a:pt x="499" y="293"/>
                  <a:pt x="498" y="293"/>
                </a:cubicBezTo>
                <a:cubicBezTo>
                  <a:pt x="498" y="293"/>
                  <a:pt x="498" y="293"/>
                  <a:pt x="497" y="293"/>
                </a:cubicBezTo>
                <a:cubicBezTo>
                  <a:pt x="496" y="293"/>
                  <a:pt x="495" y="293"/>
                  <a:pt x="495" y="292"/>
                </a:cubicBezTo>
                <a:cubicBezTo>
                  <a:pt x="495" y="291"/>
                  <a:pt x="494" y="291"/>
                  <a:pt x="494" y="290"/>
                </a:cubicBezTo>
                <a:cubicBezTo>
                  <a:pt x="494" y="289"/>
                  <a:pt x="495" y="287"/>
                  <a:pt x="497" y="287"/>
                </a:cubicBezTo>
                <a:cubicBezTo>
                  <a:pt x="497" y="286"/>
                  <a:pt x="498" y="286"/>
                  <a:pt x="499" y="286"/>
                </a:cubicBezTo>
                <a:cubicBezTo>
                  <a:pt x="501" y="286"/>
                  <a:pt x="502" y="287"/>
                  <a:pt x="503" y="289"/>
                </a:cubicBezTo>
                <a:cubicBezTo>
                  <a:pt x="503" y="290"/>
                  <a:pt x="504" y="291"/>
                  <a:pt x="504" y="292"/>
                </a:cubicBezTo>
                <a:cubicBezTo>
                  <a:pt x="504" y="294"/>
                  <a:pt x="502" y="297"/>
                  <a:pt x="500" y="298"/>
                </a:cubicBezTo>
                <a:cubicBezTo>
                  <a:pt x="499" y="298"/>
                  <a:pt x="498" y="298"/>
                  <a:pt x="497" y="298"/>
                </a:cubicBezTo>
                <a:cubicBezTo>
                  <a:pt x="493" y="298"/>
                  <a:pt x="491" y="297"/>
                  <a:pt x="489" y="294"/>
                </a:cubicBezTo>
                <a:cubicBezTo>
                  <a:pt x="489" y="292"/>
                  <a:pt x="488" y="291"/>
                  <a:pt x="488" y="289"/>
                </a:cubicBezTo>
                <a:cubicBezTo>
                  <a:pt x="488" y="285"/>
                  <a:pt x="491" y="282"/>
                  <a:pt x="494" y="280"/>
                </a:cubicBezTo>
                <a:cubicBezTo>
                  <a:pt x="496" y="279"/>
                  <a:pt x="498" y="279"/>
                  <a:pt x="500" y="279"/>
                </a:cubicBezTo>
                <a:cubicBezTo>
                  <a:pt x="505" y="279"/>
                  <a:pt x="510" y="282"/>
                  <a:pt x="512" y="286"/>
                </a:cubicBezTo>
                <a:cubicBezTo>
                  <a:pt x="513" y="289"/>
                  <a:pt x="513" y="291"/>
                  <a:pt x="513" y="293"/>
                </a:cubicBezTo>
                <a:cubicBezTo>
                  <a:pt x="513" y="300"/>
                  <a:pt x="510" y="306"/>
                  <a:pt x="503" y="308"/>
                </a:cubicBezTo>
                <a:cubicBezTo>
                  <a:pt x="501" y="310"/>
                  <a:pt x="498" y="310"/>
                  <a:pt x="495" y="310"/>
                </a:cubicBezTo>
                <a:cubicBezTo>
                  <a:pt x="487" y="310"/>
                  <a:pt x="479" y="306"/>
                  <a:pt x="475" y="298"/>
                </a:cubicBezTo>
                <a:cubicBezTo>
                  <a:pt x="474" y="294"/>
                  <a:pt x="473" y="291"/>
                  <a:pt x="473" y="287"/>
                </a:cubicBezTo>
                <a:cubicBezTo>
                  <a:pt x="473" y="277"/>
                  <a:pt x="479" y="267"/>
                  <a:pt x="489" y="263"/>
                </a:cubicBezTo>
                <a:cubicBezTo>
                  <a:pt x="493" y="261"/>
                  <a:pt x="498" y="260"/>
                  <a:pt x="503" y="260"/>
                </a:cubicBezTo>
                <a:cubicBezTo>
                  <a:pt x="516" y="260"/>
                  <a:pt x="528" y="267"/>
                  <a:pt x="533" y="279"/>
                </a:cubicBezTo>
                <a:cubicBezTo>
                  <a:pt x="536" y="285"/>
                  <a:pt x="537" y="291"/>
                  <a:pt x="537" y="297"/>
                </a:cubicBezTo>
                <a:cubicBezTo>
                  <a:pt x="537" y="313"/>
                  <a:pt x="528" y="328"/>
                  <a:pt x="512" y="335"/>
                </a:cubicBezTo>
                <a:cubicBezTo>
                  <a:pt x="505" y="338"/>
                  <a:pt x="497" y="340"/>
                  <a:pt x="490" y="340"/>
                </a:cubicBezTo>
                <a:cubicBezTo>
                  <a:pt x="470" y="340"/>
                  <a:pt x="451" y="328"/>
                  <a:pt x="442" y="309"/>
                </a:cubicBezTo>
                <a:cubicBezTo>
                  <a:pt x="441" y="309"/>
                  <a:pt x="441" y="309"/>
                  <a:pt x="441" y="309"/>
                </a:cubicBezTo>
                <a:cubicBezTo>
                  <a:pt x="436" y="303"/>
                  <a:pt x="433" y="295"/>
                  <a:pt x="430" y="288"/>
                </a:cubicBezTo>
                <a:cubicBezTo>
                  <a:pt x="419" y="257"/>
                  <a:pt x="423" y="222"/>
                  <a:pt x="438" y="193"/>
                </a:cubicBezTo>
                <a:cubicBezTo>
                  <a:pt x="439" y="190"/>
                  <a:pt x="441" y="187"/>
                  <a:pt x="442" y="185"/>
                </a:cubicBezTo>
                <a:cubicBezTo>
                  <a:pt x="447" y="182"/>
                  <a:pt x="452" y="180"/>
                  <a:pt x="456" y="177"/>
                </a:cubicBezTo>
                <a:cubicBezTo>
                  <a:pt x="490" y="155"/>
                  <a:pt x="531" y="140"/>
                  <a:pt x="571" y="140"/>
                </a:cubicBezTo>
                <a:cubicBezTo>
                  <a:pt x="591" y="140"/>
                  <a:pt x="610" y="144"/>
                  <a:pt x="629" y="151"/>
                </a:cubicBezTo>
                <a:cubicBezTo>
                  <a:pt x="663" y="165"/>
                  <a:pt x="693" y="189"/>
                  <a:pt x="709" y="222"/>
                </a:cubicBezTo>
                <a:cubicBezTo>
                  <a:pt x="716" y="239"/>
                  <a:pt x="720" y="257"/>
                  <a:pt x="721" y="275"/>
                </a:cubicBezTo>
                <a:cubicBezTo>
                  <a:pt x="723" y="296"/>
                  <a:pt x="721" y="318"/>
                  <a:pt x="716" y="339"/>
                </a:cubicBezTo>
                <a:cubicBezTo>
                  <a:pt x="715" y="341"/>
                  <a:pt x="715" y="344"/>
                  <a:pt x="714" y="347"/>
                </a:cubicBezTo>
                <a:cubicBezTo>
                  <a:pt x="712" y="355"/>
                  <a:pt x="709" y="362"/>
                  <a:pt x="705" y="370"/>
                </a:cubicBezTo>
                <a:cubicBezTo>
                  <a:pt x="682" y="420"/>
                  <a:pt x="637" y="454"/>
                  <a:pt x="588" y="478"/>
                </a:cubicBezTo>
                <a:cubicBezTo>
                  <a:pt x="575" y="482"/>
                  <a:pt x="562" y="488"/>
                  <a:pt x="549" y="495"/>
                </a:cubicBezTo>
                <a:cubicBezTo>
                  <a:pt x="543" y="497"/>
                  <a:pt x="537" y="500"/>
                  <a:pt x="531" y="502"/>
                </a:cubicBezTo>
                <a:cubicBezTo>
                  <a:pt x="524" y="501"/>
                  <a:pt x="517" y="500"/>
                  <a:pt x="510" y="499"/>
                </a:cubicBezTo>
                <a:cubicBezTo>
                  <a:pt x="529" y="493"/>
                  <a:pt x="549" y="485"/>
                  <a:pt x="567" y="476"/>
                </a:cubicBezTo>
                <a:cubicBezTo>
                  <a:pt x="568" y="477"/>
                  <a:pt x="568" y="478"/>
                  <a:pt x="570" y="478"/>
                </a:cubicBezTo>
                <a:cubicBezTo>
                  <a:pt x="571" y="478"/>
                  <a:pt x="573" y="476"/>
                  <a:pt x="573" y="474"/>
                </a:cubicBezTo>
                <a:cubicBezTo>
                  <a:pt x="573" y="474"/>
                  <a:pt x="573" y="474"/>
                  <a:pt x="573" y="474"/>
                </a:cubicBezTo>
                <a:cubicBezTo>
                  <a:pt x="600" y="460"/>
                  <a:pt x="626" y="443"/>
                  <a:pt x="647" y="420"/>
                </a:cubicBezTo>
                <a:cubicBezTo>
                  <a:pt x="648" y="420"/>
                  <a:pt x="649" y="421"/>
                  <a:pt x="650" y="421"/>
                </a:cubicBezTo>
                <a:cubicBezTo>
                  <a:pt x="654" y="421"/>
                  <a:pt x="656" y="418"/>
                  <a:pt x="656" y="415"/>
                </a:cubicBezTo>
                <a:cubicBezTo>
                  <a:pt x="656" y="413"/>
                  <a:pt x="656" y="412"/>
                  <a:pt x="655" y="411"/>
                </a:cubicBezTo>
                <a:cubicBezTo>
                  <a:pt x="661" y="404"/>
                  <a:pt x="667" y="395"/>
                  <a:pt x="673" y="387"/>
                </a:cubicBezTo>
                <a:cubicBezTo>
                  <a:pt x="673" y="387"/>
                  <a:pt x="674" y="387"/>
                  <a:pt x="674" y="387"/>
                </a:cubicBezTo>
                <a:cubicBezTo>
                  <a:pt x="676" y="387"/>
                  <a:pt x="678" y="385"/>
                  <a:pt x="678" y="383"/>
                </a:cubicBezTo>
                <a:cubicBezTo>
                  <a:pt x="678" y="382"/>
                  <a:pt x="677" y="381"/>
                  <a:pt x="676" y="380"/>
                </a:cubicBezTo>
                <a:cubicBezTo>
                  <a:pt x="685" y="364"/>
                  <a:pt x="691" y="348"/>
                  <a:pt x="695" y="330"/>
                </a:cubicBezTo>
                <a:cubicBezTo>
                  <a:pt x="696" y="330"/>
                  <a:pt x="697" y="329"/>
                  <a:pt x="697" y="328"/>
                </a:cubicBezTo>
                <a:cubicBezTo>
                  <a:pt x="697" y="327"/>
                  <a:pt x="696" y="327"/>
                  <a:pt x="696" y="326"/>
                </a:cubicBezTo>
                <a:cubicBezTo>
                  <a:pt x="698" y="311"/>
                  <a:pt x="699" y="296"/>
                  <a:pt x="698" y="282"/>
                </a:cubicBezTo>
                <a:cubicBezTo>
                  <a:pt x="699" y="281"/>
                  <a:pt x="700" y="280"/>
                  <a:pt x="700" y="279"/>
                </a:cubicBezTo>
                <a:cubicBezTo>
                  <a:pt x="700" y="277"/>
                  <a:pt x="699" y="275"/>
                  <a:pt x="697" y="275"/>
                </a:cubicBezTo>
                <a:cubicBezTo>
                  <a:pt x="697" y="275"/>
                  <a:pt x="697" y="275"/>
                  <a:pt x="697" y="275"/>
                </a:cubicBezTo>
                <a:cubicBezTo>
                  <a:pt x="695" y="260"/>
                  <a:pt x="690" y="244"/>
                  <a:pt x="682" y="230"/>
                </a:cubicBezTo>
                <a:cubicBezTo>
                  <a:pt x="677" y="220"/>
                  <a:pt x="671" y="211"/>
                  <a:pt x="664" y="203"/>
                </a:cubicBezTo>
                <a:cubicBezTo>
                  <a:pt x="664" y="203"/>
                  <a:pt x="664" y="203"/>
                  <a:pt x="664" y="202"/>
                </a:cubicBezTo>
                <a:cubicBezTo>
                  <a:pt x="664" y="201"/>
                  <a:pt x="663" y="200"/>
                  <a:pt x="661" y="200"/>
                </a:cubicBezTo>
                <a:cubicBezTo>
                  <a:pt x="661" y="200"/>
                  <a:pt x="661" y="200"/>
                  <a:pt x="660" y="200"/>
                </a:cubicBezTo>
                <a:cubicBezTo>
                  <a:pt x="645" y="185"/>
                  <a:pt x="625" y="175"/>
                  <a:pt x="604" y="172"/>
                </a:cubicBezTo>
                <a:cubicBezTo>
                  <a:pt x="600" y="171"/>
                  <a:pt x="596" y="170"/>
                  <a:pt x="592" y="170"/>
                </a:cubicBezTo>
                <a:cubicBezTo>
                  <a:pt x="592" y="169"/>
                  <a:pt x="591" y="168"/>
                  <a:pt x="589" y="168"/>
                </a:cubicBezTo>
                <a:cubicBezTo>
                  <a:pt x="588" y="168"/>
                  <a:pt x="586" y="169"/>
                  <a:pt x="586" y="170"/>
                </a:cubicBezTo>
                <a:cubicBezTo>
                  <a:pt x="574" y="170"/>
                  <a:pt x="562" y="172"/>
                  <a:pt x="551" y="177"/>
                </a:cubicBezTo>
                <a:cubicBezTo>
                  <a:pt x="551" y="176"/>
                  <a:pt x="550" y="175"/>
                  <a:pt x="549" y="175"/>
                </a:cubicBezTo>
                <a:cubicBezTo>
                  <a:pt x="548" y="175"/>
                  <a:pt x="547" y="176"/>
                  <a:pt x="547" y="178"/>
                </a:cubicBezTo>
                <a:cubicBezTo>
                  <a:pt x="547" y="178"/>
                  <a:pt x="547" y="178"/>
                  <a:pt x="547" y="179"/>
                </a:cubicBezTo>
                <a:cubicBezTo>
                  <a:pt x="535" y="184"/>
                  <a:pt x="525" y="192"/>
                  <a:pt x="517" y="202"/>
                </a:cubicBezTo>
                <a:cubicBezTo>
                  <a:pt x="511" y="197"/>
                  <a:pt x="501" y="202"/>
                  <a:pt x="495" y="211"/>
                </a:cubicBezTo>
                <a:cubicBezTo>
                  <a:pt x="493" y="214"/>
                  <a:pt x="491" y="221"/>
                  <a:pt x="492" y="228"/>
                </a:cubicBezTo>
                <a:cubicBezTo>
                  <a:pt x="492" y="228"/>
                  <a:pt x="497" y="216"/>
                  <a:pt x="509" y="216"/>
                </a:cubicBezTo>
                <a:cubicBezTo>
                  <a:pt x="509" y="216"/>
                  <a:pt x="512" y="218"/>
                  <a:pt x="507" y="224"/>
                </a:cubicBezTo>
                <a:cubicBezTo>
                  <a:pt x="507" y="224"/>
                  <a:pt x="529" y="223"/>
                  <a:pt x="519" y="205"/>
                </a:cubicBezTo>
                <a:cubicBezTo>
                  <a:pt x="519" y="203"/>
                  <a:pt x="518" y="203"/>
                  <a:pt x="517" y="202"/>
                </a:cubicBezTo>
                <a:cubicBezTo>
                  <a:pt x="525" y="192"/>
                  <a:pt x="535" y="184"/>
                  <a:pt x="547" y="179"/>
                </a:cubicBezTo>
                <a:cubicBezTo>
                  <a:pt x="547" y="179"/>
                  <a:pt x="548" y="180"/>
                  <a:pt x="549" y="180"/>
                </a:cubicBezTo>
                <a:cubicBezTo>
                  <a:pt x="550" y="180"/>
                  <a:pt x="551" y="179"/>
                  <a:pt x="551" y="178"/>
                </a:cubicBezTo>
                <a:cubicBezTo>
                  <a:pt x="551" y="177"/>
                  <a:pt x="551" y="177"/>
                  <a:pt x="551" y="177"/>
                </a:cubicBezTo>
                <a:cubicBezTo>
                  <a:pt x="562" y="172"/>
                  <a:pt x="574" y="170"/>
                  <a:pt x="586" y="170"/>
                </a:cubicBezTo>
                <a:cubicBezTo>
                  <a:pt x="586" y="170"/>
                  <a:pt x="586" y="171"/>
                  <a:pt x="586" y="171"/>
                </a:cubicBezTo>
                <a:cubicBezTo>
                  <a:pt x="586" y="173"/>
                  <a:pt x="587" y="174"/>
                  <a:pt x="589" y="174"/>
                </a:cubicBezTo>
                <a:cubicBezTo>
                  <a:pt x="591" y="174"/>
                  <a:pt x="592" y="173"/>
                  <a:pt x="592" y="171"/>
                </a:cubicBezTo>
                <a:cubicBezTo>
                  <a:pt x="592" y="171"/>
                  <a:pt x="592" y="171"/>
                  <a:pt x="592" y="170"/>
                </a:cubicBezTo>
                <a:cubicBezTo>
                  <a:pt x="596" y="171"/>
                  <a:pt x="600" y="171"/>
                  <a:pt x="604" y="172"/>
                </a:cubicBezTo>
                <a:cubicBezTo>
                  <a:pt x="625" y="176"/>
                  <a:pt x="645" y="186"/>
                  <a:pt x="660" y="200"/>
                </a:cubicBezTo>
                <a:cubicBezTo>
                  <a:pt x="659" y="201"/>
                  <a:pt x="659" y="202"/>
                  <a:pt x="659" y="202"/>
                </a:cubicBezTo>
                <a:cubicBezTo>
                  <a:pt x="659" y="204"/>
                  <a:pt x="660" y="205"/>
                  <a:pt x="661" y="205"/>
                </a:cubicBezTo>
                <a:cubicBezTo>
                  <a:pt x="662" y="205"/>
                  <a:pt x="663" y="204"/>
                  <a:pt x="663" y="204"/>
                </a:cubicBezTo>
                <a:cubicBezTo>
                  <a:pt x="671" y="212"/>
                  <a:pt x="677" y="220"/>
                  <a:pt x="681" y="230"/>
                </a:cubicBezTo>
                <a:cubicBezTo>
                  <a:pt x="689" y="245"/>
                  <a:pt x="694" y="260"/>
                  <a:pt x="696" y="276"/>
                </a:cubicBezTo>
                <a:cubicBezTo>
                  <a:pt x="695" y="276"/>
                  <a:pt x="694" y="277"/>
                  <a:pt x="694" y="279"/>
                </a:cubicBezTo>
                <a:cubicBezTo>
                  <a:pt x="694" y="280"/>
                  <a:pt x="695" y="282"/>
                  <a:pt x="697" y="282"/>
                </a:cubicBezTo>
                <a:cubicBezTo>
                  <a:pt x="698" y="296"/>
                  <a:pt x="697" y="311"/>
                  <a:pt x="695" y="326"/>
                </a:cubicBezTo>
                <a:cubicBezTo>
                  <a:pt x="695" y="326"/>
                  <a:pt x="695" y="326"/>
                  <a:pt x="695" y="326"/>
                </a:cubicBezTo>
                <a:cubicBezTo>
                  <a:pt x="693" y="326"/>
                  <a:pt x="692" y="327"/>
                  <a:pt x="692" y="328"/>
                </a:cubicBezTo>
                <a:cubicBezTo>
                  <a:pt x="692" y="329"/>
                  <a:pt x="693" y="330"/>
                  <a:pt x="694" y="330"/>
                </a:cubicBezTo>
                <a:cubicBezTo>
                  <a:pt x="690" y="347"/>
                  <a:pt x="684" y="364"/>
                  <a:pt x="675" y="379"/>
                </a:cubicBezTo>
                <a:cubicBezTo>
                  <a:pt x="675" y="379"/>
                  <a:pt x="675" y="379"/>
                  <a:pt x="674" y="379"/>
                </a:cubicBezTo>
                <a:cubicBezTo>
                  <a:pt x="672" y="379"/>
                  <a:pt x="670" y="381"/>
                  <a:pt x="670" y="383"/>
                </a:cubicBezTo>
                <a:cubicBezTo>
                  <a:pt x="670" y="384"/>
                  <a:pt x="671" y="385"/>
                  <a:pt x="671" y="386"/>
                </a:cubicBezTo>
                <a:cubicBezTo>
                  <a:pt x="666" y="395"/>
                  <a:pt x="661" y="403"/>
                  <a:pt x="654" y="410"/>
                </a:cubicBezTo>
                <a:cubicBezTo>
                  <a:pt x="653" y="409"/>
                  <a:pt x="652" y="409"/>
                  <a:pt x="650" y="409"/>
                </a:cubicBezTo>
                <a:cubicBezTo>
                  <a:pt x="647" y="409"/>
                  <a:pt x="644" y="411"/>
                  <a:pt x="644" y="415"/>
                </a:cubicBezTo>
                <a:cubicBezTo>
                  <a:pt x="644" y="416"/>
                  <a:pt x="645" y="418"/>
                  <a:pt x="646" y="419"/>
                </a:cubicBezTo>
                <a:cubicBezTo>
                  <a:pt x="625" y="441"/>
                  <a:pt x="599" y="458"/>
                  <a:pt x="572" y="472"/>
                </a:cubicBezTo>
                <a:cubicBezTo>
                  <a:pt x="571" y="472"/>
                  <a:pt x="570" y="471"/>
                  <a:pt x="570" y="471"/>
                </a:cubicBezTo>
                <a:cubicBezTo>
                  <a:pt x="568" y="471"/>
                  <a:pt x="566" y="473"/>
                  <a:pt x="566" y="474"/>
                </a:cubicBezTo>
                <a:cubicBezTo>
                  <a:pt x="566" y="475"/>
                  <a:pt x="566" y="475"/>
                  <a:pt x="566" y="475"/>
                </a:cubicBezTo>
                <a:cubicBezTo>
                  <a:pt x="546" y="484"/>
                  <a:pt x="526" y="492"/>
                  <a:pt x="505" y="499"/>
                </a:cubicBezTo>
                <a:cubicBezTo>
                  <a:pt x="496" y="498"/>
                  <a:pt x="487" y="498"/>
                  <a:pt x="479" y="498"/>
                </a:cubicBezTo>
                <a:cubicBezTo>
                  <a:pt x="494" y="492"/>
                  <a:pt x="509" y="487"/>
                  <a:pt x="524" y="480"/>
                </a:cubicBezTo>
                <a:cubicBezTo>
                  <a:pt x="524" y="480"/>
                  <a:pt x="524" y="480"/>
                  <a:pt x="524" y="480"/>
                </a:cubicBezTo>
                <a:cubicBezTo>
                  <a:pt x="524" y="480"/>
                  <a:pt x="524" y="480"/>
                  <a:pt x="524" y="480"/>
                </a:cubicBezTo>
                <a:cubicBezTo>
                  <a:pt x="524" y="480"/>
                  <a:pt x="524" y="480"/>
                  <a:pt x="524" y="480"/>
                </a:cubicBezTo>
                <a:cubicBezTo>
                  <a:pt x="524" y="480"/>
                  <a:pt x="524" y="480"/>
                  <a:pt x="524" y="480"/>
                </a:cubicBezTo>
                <a:cubicBezTo>
                  <a:pt x="524" y="480"/>
                  <a:pt x="524" y="480"/>
                  <a:pt x="524" y="480"/>
                </a:cubicBezTo>
                <a:cubicBezTo>
                  <a:pt x="524" y="480"/>
                  <a:pt x="524" y="480"/>
                  <a:pt x="524" y="480"/>
                </a:cubicBezTo>
                <a:cubicBezTo>
                  <a:pt x="525" y="480"/>
                  <a:pt x="528" y="478"/>
                  <a:pt x="533" y="476"/>
                </a:cubicBezTo>
                <a:cubicBezTo>
                  <a:pt x="534" y="475"/>
                  <a:pt x="535" y="475"/>
                  <a:pt x="535" y="474"/>
                </a:cubicBezTo>
                <a:cubicBezTo>
                  <a:pt x="540" y="472"/>
                  <a:pt x="544" y="470"/>
                  <a:pt x="548" y="468"/>
                </a:cubicBezTo>
                <a:cubicBezTo>
                  <a:pt x="548" y="468"/>
                  <a:pt x="548" y="468"/>
                  <a:pt x="548" y="468"/>
                </a:cubicBezTo>
                <a:cubicBezTo>
                  <a:pt x="551" y="469"/>
                  <a:pt x="551" y="469"/>
                  <a:pt x="551" y="469"/>
                </a:cubicBezTo>
                <a:cubicBezTo>
                  <a:pt x="550" y="468"/>
                  <a:pt x="550" y="468"/>
                  <a:pt x="550" y="468"/>
                </a:cubicBezTo>
                <a:cubicBezTo>
                  <a:pt x="552" y="467"/>
                  <a:pt x="558" y="463"/>
                  <a:pt x="567" y="458"/>
                </a:cubicBezTo>
                <a:cubicBezTo>
                  <a:pt x="567" y="457"/>
                  <a:pt x="568" y="457"/>
                  <a:pt x="569" y="457"/>
                </a:cubicBezTo>
                <a:cubicBezTo>
                  <a:pt x="600" y="437"/>
                  <a:pt x="630" y="412"/>
                  <a:pt x="644" y="377"/>
                </a:cubicBezTo>
                <a:cubicBezTo>
                  <a:pt x="652" y="357"/>
                  <a:pt x="655" y="334"/>
                  <a:pt x="648" y="313"/>
                </a:cubicBezTo>
                <a:cubicBezTo>
                  <a:pt x="642" y="294"/>
                  <a:pt x="628" y="278"/>
                  <a:pt x="610" y="272"/>
                </a:cubicBezTo>
                <a:cubicBezTo>
                  <a:pt x="610" y="267"/>
                  <a:pt x="606" y="262"/>
                  <a:pt x="599" y="259"/>
                </a:cubicBezTo>
                <a:cubicBezTo>
                  <a:pt x="597" y="258"/>
                  <a:pt x="591" y="257"/>
                  <a:pt x="586" y="259"/>
                </a:cubicBezTo>
                <a:cubicBezTo>
                  <a:pt x="586" y="259"/>
                  <a:pt x="596" y="261"/>
                  <a:pt x="597" y="270"/>
                </a:cubicBezTo>
                <a:cubicBezTo>
                  <a:pt x="597" y="270"/>
                  <a:pt x="596" y="273"/>
                  <a:pt x="590" y="269"/>
                </a:cubicBezTo>
                <a:cubicBezTo>
                  <a:pt x="590" y="269"/>
                  <a:pt x="594" y="286"/>
                  <a:pt x="607" y="277"/>
                </a:cubicBezTo>
                <a:cubicBezTo>
                  <a:pt x="609" y="275"/>
                  <a:pt x="609" y="274"/>
                  <a:pt x="610" y="272"/>
                </a:cubicBezTo>
                <a:cubicBezTo>
                  <a:pt x="628" y="279"/>
                  <a:pt x="642" y="295"/>
                  <a:pt x="648" y="313"/>
                </a:cubicBezTo>
                <a:cubicBezTo>
                  <a:pt x="655" y="334"/>
                  <a:pt x="651" y="357"/>
                  <a:pt x="643" y="377"/>
                </a:cubicBezTo>
                <a:cubicBezTo>
                  <a:pt x="631" y="406"/>
                  <a:pt x="609" y="428"/>
                  <a:pt x="583" y="446"/>
                </a:cubicBezTo>
                <a:cubicBezTo>
                  <a:pt x="589" y="441"/>
                  <a:pt x="595" y="434"/>
                  <a:pt x="600" y="426"/>
                </a:cubicBezTo>
                <a:cubicBezTo>
                  <a:pt x="604" y="418"/>
                  <a:pt x="607" y="409"/>
                  <a:pt x="607" y="401"/>
                </a:cubicBezTo>
                <a:cubicBezTo>
                  <a:pt x="607" y="400"/>
                  <a:pt x="607" y="399"/>
                  <a:pt x="607" y="399"/>
                </a:cubicBezTo>
                <a:cubicBezTo>
                  <a:pt x="607" y="399"/>
                  <a:pt x="607" y="399"/>
                  <a:pt x="607" y="399"/>
                </a:cubicBezTo>
                <a:cubicBezTo>
                  <a:pt x="607" y="389"/>
                  <a:pt x="602" y="380"/>
                  <a:pt x="596" y="374"/>
                </a:cubicBezTo>
                <a:cubicBezTo>
                  <a:pt x="588" y="365"/>
                  <a:pt x="578" y="363"/>
                  <a:pt x="571" y="363"/>
                </a:cubicBezTo>
                <a:cubicBezTo>
                  <a:pt x="568" y="363"/>
                  <a:pt x="565" y="364"/>
                  <a:pt x="564" y="364"/>
                </a:cubicBezTo>
                <a:cubicBezTo>
                  <a:pt x="557" y="367"/>
                  <a:pt x="553" y="372"/>
                  <a:pt x="553" y="377"/>
                </a:cubicBezTo>
                <a:cubicBezTo>
                  <a:pt x="553" y="379"/>
                  <a:pt x="554" y="381"/>
                  <a:pt x="555" y="382"/>
                </a:cubicBezTo>
                <a:cubicBezTo>
                  <a:pt x="558" y="384"/>
                  <a:pt x="561" y="385"/>
                  <a:pt x="564" y="385"/>
                </a:cubicBezTo>
                <a:cubicBezTo>
                  <a:pt x="566" y="385"/>
                  <a:pt x="568" y="385"/>
                  <a:pt x="570" y="384"/>
                </a:cubicBezTo>
                <a:cubicBezTo>
                  <a:pt x="571" y="384"/>
                  <a:pt x="572" y="384"/>
                  <a:pt x="574" y="384"/>
                </a:cubicBezTo>
                <a:cubicBezTo>
                  <a:pt x="577" y="384"/>
                  <a:pt x="580" y="384"/>
                  <a:pt x="584" y="387"/>
                </a:cubicBezTo>
                <a:cubicBezTo>
                  <a:pt x="589" y="390"/>
                  <a:pt x="593" y="398"/>
                  <a:pt x="593" y="407"/>
                </a:cubicBezTo>
                <a:cubicBezTo>
                  <a:pt x="593" y="411"/>
                  <a:pt x="592" y="416"/>
                  <a:pt x="590" y="421"/>
                </a:cubicBezTo>
                <a:cubicBezTo>
                  <a:pt x="584" y="434"/>
                  <a:pt x="573" y="446"/>
                  <a:pt x="565" y="454"/>
                </a:cubicBezTo>
                <a:cubicBezTo>
                  <a:pt x="560" y="458"/>
                  <a:pt x="556" y="461"/>
                  <a:pt x="553" y="463"/>
                </a:cubicBezTo>
                <a:cubicBezTo>
                  <a:pt x="552" y="464"/>
                  <a:pt x="550" y="465"/>
                  <a:pt x="550" y="466"/>
                </a:cubicBezTo>
                <a:cubicBezTo>
                  <a:pt x="550" y="466"/>
                  <a:pt x="549" y="466"/>
                  <a:pt x="549" y="466"/>
                </a:cubicBezTo>
                <a:cubicBezTo>
                  <a:pt x="548" y="466"/>
                  <a:pt x="547" y="467"/>
                  <a:pt x="546" y="468"/>
                </a:cubicBezTo>
                <a:cubicBezTo>
                  <a:pt x="548" y="466"/>
                  <a:pt x="550" y="463"/>
                  <a:pt x="552" y="461"/>
                </a:cubicBezTo>
                <a:cubicBezTo>
                  <a:pt x="555" y="457"/>
                  <a:pt x="557" y="452"/>
                  <a:pt x="557" y="447"/>
                </a:cubicBezTo>
                <a:cubicBezTo>
                  <a:pt x="558" y="446"/>
                  <a:pt x="558" y="446"/>
                  <a:pt x="558" y="445"/>
                </a:cubicBezTo>
                <a:cubicBezTo>
                  <a:pt x="558" y="441"/>
                  <a:pt x="556" y="436"/>
                  <a:pt x="553" y="433"/>
                </a:cubicBezTo>
                <a:cubicBezTo>
                  <a:pt x="549" y="427"/>
                  <a:pt x="542" y="426"/>
                  <a:pt x="539" y="426"/>
                </a:cubicBezTo>
                <a:cubicBezTo>
                  <a:pt x="538" y="426"/>
                  <a:pt x="537" y="426"/>
                  <a:pt x="537" y="426"/>
                </a:cubicBezTo>
                <a:cubicBezTo>
                  <a:pt x="532" y="427"/>
                  <a:pt x="530" y="430"/>
                  <a:pt x="530" y="433"/>
                </a:cubicBezTo>
                <a:cubicBezTo>
                  <a:pt x="530" y="434"/>
                  <a:pt x="530" y="435"/>
                  <a:pt x="531" y="436"/>
                </a:cubicBezTo>
                <a:cubicBezTo>
                  <a:pt x="533" y="438"/>
                  <a:pt x="536" y="438"/>
                  <a:pt x="538" y="438"/>
                </a:cubicBezTo>
                <a:cubicBezTo>
                  <a:pt x="538" y="438"/>
                  <a:pt x="538" y="438"/>
                  <a:pt x="539" y="438"/>
                </a:cubicBezTo>
                <a:cubicBezTo>
                  <a:pt x="539" y="438"/>
                  <a:pt x="540" y="438"/>
                  <a:pt x="540" y="438"/>
                </a:cubicBezTo>
                <a:cubicBezTo>
                  <a:pt x="542" y="438"/>
                  <a:pt x="543" y="438"/>
                  <a:pt x="546" y="440"/>
                </a:cubicBezTo>
                <a:cubicBezTo>
                  <a:pt x="548" y="441"/>
                  <a:pt x="549" y="445"/>
                  <a:pt x="549" y="448"/>
                </a:cubicBezTo>
                <a:cubicBezTo>
                  <a:pt x="549" y="451"/>
                  <a:pt x="548" y="454"/>
                  <a:pt x="547" y="457"/>
                </a:cubicBezTo>
                <a:cubicBezTo>
                  <a:pt x="543" y="464"/>
                  <a:pt x="537" y="469"/>
                  <a:pt x="532" y="473"/>
                </a:cubicBezTo>
                <a:cubicBezTo>
                  <a:pt x="529" y="475"/>
                  <a:pt x="527" y="476"/>
                  <a:pt x="525" y="477"/>
                </a:cubicBezTo>
                <a:cubicBezTo>
                  <a:pt x="525" y="477"/>
                  <a:pt x="524" y="478"/>
                  <a:pt x="523" y="478"/>
                </a:cubicBezTo>
                <a:cubicBezTo>
                  <a:pt x="523" y="478"/>
                  <a:pt x="523" y="478"/>
                  <a:pt x="522" y="479"/>
                </a:cubicBezTo>
                <a:cubicBezTo>
                  <a:pt x="521" y="479"/>
                  <a:pt x="520" y="480"/>
                  <a:pt x="519" y="480"/>
                </a:cubicBezTo>
                <a:cubicBezTo>
                  <a:pt x="520" y="480"/>
                  <a:pt x="520" y="479"/>
                  <a:pt x="521" y="479"/>
                </a:cubicBezTo>
                <a:cubicBezTo>
                  <a:pt x="522" y="477"/>
                  <a:pt x="524" y="474"/>
                  <a:pt x="524" y="471"/>
                </a:cubicBezTo>
                <a:cubicBezTo>
                  <a:pt x="525" y="471"/>
                  <a:pt x="525" y="470"/>
                  <a:pt x="525" y="469"/>
                </a:cubicBezTo>
                <a:cubicBezTo>
                  <a:pt x="525" y="467"/>
                  <a:pt x="524" y="465"/>
                  <a:pt x="523" y="463"/>
                </a:cubicBezTo>
                <a:cubicBezTo>
                  <a:pt x="520" y="459"/>
                  <a:pt x="516" y="458"/>
                  <a:pt x="514" y="458"/>
                </a:cubicBezTo>
                <a:cubicBezTo>
                  <a:pt x="514" y="458"/>
                  <a:pt x="514" y="458"/>
                  <a:pt x="514" y="458"/>
                </a:cubicBezTo>
                <a:cubicBezTo>
                  <a:pt x="511" y="458"/>
                  <a:pt x="509" y="460"/>
                  <a:pt x="509" y="462"/>
                </a:cubicBezTo>
                <a:cubicBezTo>
                  <a:pt x="509" y="462"/>
                  <a:pt x="509" y="463"/>
                  <a:pt x="510" y="463"/>
                </a:cubicBezTo>
                <a:cubicBezTo>
                  <a:pt x="511" y="465"/>
                  <a:pt x="513" y="465"/>
                  <a:pt x="514" y="465"/>
                </a:cubicBezTo>
                <a:cubicBezTo>
                  <a:pt x="515" y="465"/>
                  <a:pt x="515" y="465"/>
                  <a:pt x="515" y="465"/>
                </a:cubicBezTo>
                <a:cubicBezTo>
                  <a:pt x="515" y="465"/>
                  <a:pt x="515" y="465"/>
                  <a:pt x="515" y="465"/>
                </a:cubicBezTo>
                <a:cubicBezTo>
                  <a:pt x="516" y="465"/>
                  <a:pt x="516" y="466"/>
                  <a:pt x="517" y="467"/>
                </a:cubicBezTo>
                <a:cubicBezTo>
                  <a:pt x="518" y="467"/>
                  <a:pt x="519" y="469"/>
                  <a:pt x="519" y="470"/>
                </a:cubicBezTo>
                <a:cubicBezTo>
                  <a:pt x="519" y="472"/>
                  <a:pt x="518" y="474"/>
                  <a:pt x="517" y="476"/>
                </a:cubicBezTo>
                <a:cubicBezTo>
                  <a:pt x="514" y="479"/>
                  <a:pt x="511" y="482"/>
                  <a:pt x="508" y="484"/>
                </a:cubicBezTo>
                <a:cubicBezTo>
                  <a:pt x="506" y="485"/>
                  <a:pt x="505" y="485"/>
                  <a:pt x="504" y="486"/>
                </a:cubicBezTo>
                <a:cubicBezTo>
                  <a:pt x="503" y="486"/>
                  <a:pt x="503" y="486"/>
                  <a:pt x="503" y="486"/>
                </a:cubicBezTo>
                <a:cubicBezTo>
                  <a:pt x="503" y="486"/>
                  <a:pt x="502" y="486"/>
                  <a:pt x="502" y="486"/>
                </a:cubicBezTo>
                <a:cubicBezTo>
                  <a:pt x="502" y="487"/>
                  <a:pt x="502" y="486"/>
                  <a:pt x="502" y="487"/>
                </a:cubicBezTo>
                <a:cubicBezTo>
                  <a:pt x="502" y="487"/>
                  <a:pt x="502" y="487"/>
                  <a:pt x="502" y="487"/>
                </a:cubicBezTo>
                <a:cubicBezTo>
                  <a:pt x="502" y="487"/>
                  <a:pt x="502" y="487"/>
                  <a:pt x="502" y="487"/>
                </a:cubicBezTo>
                <a:cubicBezTo>
                  <a:pt x="502" y="487"/>
                  <a:pt x="502" y="487"/>
                  <a:pt x="502" y="487"/>
                </a:cubicBezTo>
                <a:cubicBezTo>
                  <a:pt x="502" y="487"/>
                  <a:pt x="502" y="487"/>
                  <a:pt x="502" y="487"/>
                </a:cubicBezTo>
                <a:cubicBezTo>
                  <a:pt x="502" y="487"/>
                  <a:pt x="502" y="487"/>
                  <a:pt x="502" y="487"/>
                </a:cubicBezTo>
                <a:cubicBezTo>
                  <a:pt x="492" y="491"/>
                  <a:pt x="483" y="495"/>
                  <a:pt x="473" y="498"/>
                </a:cubicBezTo>
                <a:cubicBezTo>
                  <a:pt x="471" y="498"/>
                  <a:pt x="470" y="498"/>
                  <a:pt x="468" y="498"/>
                </a:cubicBezTo>
                <a:cubicBezTo>
                  <a:pt x="459" y="498"/>
                  <a:pt x="451" y="499"/>
                  <a:pt x="442" y="500"/>
                </a:cubicBezTo>
                <a:cubicBezTo>
                  <a:pt x="479" y="472"/>
                  <a:pt x="493" y="443"/>
                  <a:pt x="493" y="418"/>
                </a:cubicBezTo>
                <a:cubicBezTo>
                  <a:pt x="493" y="403"/>
                  <a:pt x="487" y="389"/>
                  <a:pt x="478" y="379"/>
                </a:cubicBezTo>
                <a:cubicBezTo>
                  <a:pt x="469" y="370"/>
                  <a:pt x="457" y="364"/>
                  <a:pt x="443" y="364"/>
                </a:cubicBezTo>
                <a:cubicBezTo>
                  <a:pt x="440" y="364"/>
                  <a:pt x="437" y="364"/>
                  <a:pt x="433" y="365"/>
                </a:cubicBezTo>
                <a:cubicBezTo>
                  <a:pt x="434" y="366"/>
                  <a:pt x="434" y="366"/>
                  <a:pt x="434" y="366"/>
                </a:cubicBezTo>
                <a:cubicBezTo>
                  <a:pt x="437" y="365"/>
                  <a:pt x="440" y="365"/>
                  <a:pt x="443" y="365"/>
                </a:cubicBezTo>
                <a:cubicBezTo>
                  <a:pt x="456" y="365"/>
                  <a:pt x="469" y="370"/>
                  <a:pt x="478" y="380"/>
                </a:cubicBezTo>
                <a:cubicBezTo>
                  <a:pt x="487" y="389"/>
                  <a:pt x="492" y="403"/>
                  <a:pt x="492" y="418"/>
                </a:cubicBezTo>
                <a:cubicBezTo>
                  <a:pt x="492" y="443"/>
                  <a:pt x="478" y="472"/>
                  <a:pt x="441" y="500"/>
                </a:cubicBezTo>
                <a:cubicBezTo>
                  <a:pt x="426" y="501"/>
                  <a:pt x="411" y="503"/>
                  <a:pt x="396" y="506"/>
                </a:cubicBezTo>
                <a:cubicBezTo>
                  <a:pt x="415" y="470"/>
                  <a:pt x="418" y="426"/>
                  <a:pt x="404" y="388"/>
                </a:cubicBezTo>
                <a:cubicBezTo>
                  <a:pt x="393" y="360"/>
                  <a:pt x="374" y="333"/>
                  <a:pt x="349" y="314"/>
                </a:cubicBezTo>
                <a:cubicBezTo>
                  <a:pt x="330" y="296"/>
                  <a:pt x="304" y="284"/>
                  <a:pt x="278" y="281"/>
                </a:cubicBezTo>
                <a:cubicBezTo>
                  <a:pt x="276" y="280"/>
                  <a:pt x="273" y="278"/>
                  <a:pt x="271" y="277"/>
                </a:cubicBezTo>
                <a:cubicBezTo>
                  <a:pt x="272" y="276"/>
                  <a:pt x="272" y="276"/>
                  <a:pt x="272" y="276"/>
                </a:cubicBezTo>
                <a:cubicBezTo>
                  <a:pt x="274" y="278"/>
                  <a:pt x="277" y="280"/>
                  <a:pt x="281" y="281"/>
                </a:cubicBezTo>
                <a:cubicBezTo>
                  <a:pt x="263" y="274"/>
                  <a:pt x="252" y="253"/>
                  <a:pt x="258" y="235"/>
                </a:cubicBezTo>
                <a:cubicBezTo>
                  <a:pt x="263" y="217"/>
                  <a:pt x="288" y="209"/>
                  <a:pt x="303" y="220"/>
                </a:cubicBezTo>
                <a:cubicBezTo>
                  <a:pt x="289" y="208"/>
                  <a:pt x="262" y="215"/>
                  <a:pt x="257" y="234"/>
                </a:cubicBezTo>
                <a:cubicBezTo>
                  <a:pt x="251" y="250"/>
                  <a:pt x="259" y="267"/>
                  <a:pt x="271" y="276"/>
                </a:cubicBezTo>
                <a:cubicBezTo>
                  <a:pt x="270" y="276"/>
                  <a:pt x="269" y="276"/>
                  <a:pt x="268" y="275"/>
                </a:cubicBezTo>
                <a:cubicBezTo>
                  <a:pt x="259" y="269"/>
                  <a:pt x="251" y="260"/>
                  <a:pt x="246" y="251"/>
                </a:cubicBezTo>
                <a:cubicBezTo>
                  <a:pt x="239" y="237"/>
                  <a:pt x="238" y="220"/>
                  <a:pt x="243" y="206"/>
                </a:cubicBezTo>
                <a:cubicBezTo>
                  <a:pt x="251" y="175"/>
                  <a:pt x="293" y="162"/>
                  <a:pt x="318" y="180"/>
                </a:cubicBezTo>
                <a:cubicBezTo>
                  <a:pt x="293" y="161"/>
                  <a:pt x="250" y="173"/>
                  <a:pt x="241" y="205"/>
                </a:cubicBezTo>
                <a:cubicBezTo>
                  <a:pt x="236" y="220"/>
                  <a:pt x="237" y="237"/>
                  <a:pt x="245" y="251"/>
                </a:cubicBezTo>
                <a:cubicBezTo>
                  <a:pt x="251" y="261"/>
                  <a:pt x="258" y="269"/>
                  <a:pt x="268" y="275"/>
                </a:cubicBezTo>
                <a:cubicBezTo>
                  <a:pt x="260" y="274"/>
                  <a:pt x="251" y="273"/>
                  <a:pt x="245" y="269"/>
                </a:cubicBezTo>
                <a:cubicBezTo>
                  <a:pt x="237" y="263"/>
                  <a:pt x="238" y="255"/>
                  <a:pt x="233" y="247"/>
                </a:cubicBezTo>
                <a:cubicBezTo>
                  <a:pt x="229" y="242"/>
                  <a:pt x="225" y="240"/>
                  <a:pt x="220" y="240"/>
                </a:cubicBezTo>
                <a:cubicBezTo>
                  <a:pt x="217" y="240"/>
                  <a:pt x="214" y="241"/>
                  <a:pt x="211" y="242"/>
                </a:cubicBezTo>
                <a:cubicBezTo>
                  <a:pt x="210" y="240"/>
                  <a:pt x="208" y="240"/>
                  <a:pt x="205" y="240"/>
                </a:cubicBezTo>
                <a:cubicBezTo>
                  <a:pt x="196" y="240"/>
                  <a:pt x="183" y="250"/>
                  <a:pt x="178" y="252"/>
                </a:cubicBezTo>
                <a:cubicBezTo>
                  <a:pt x="176" y="253"/>
                  <a:pt x="174" y="253"/>
                  <a:pt x="173" y="253"/>
                </a:cubicBezTo>
                <a:cubicBezTo>
                  <a:pt x="168" y="253"/>
                  <a:pt x="163" y="251"/>
                  <a:pt x="159" y="248"/>
                </a:cubicBezTo>
                <a:cubicBezTo>
                  <a:pt x="157" y="246"/>
                  <a:pt x="155" y="244"/>
                  <a:pt x="154" y="242"/>
                </a:cubicBezTo>
                <a:cubicBezTo>
                  <a:pt x="154" y="242"/>
                  <a:pt x="154" y="242"/>
                  <a:pt x="154" y="242"/>
                </a:cubicBezTo>
                <a:cubicBezTo>
                  <a:pt x="159" y="242"/>
                  <a:pt x="163" y="240"/>
                  <a:pt x="166" y="238"/>
                </a:cubicBezTo>
                <a:cubicBezTo>
                  <a:pt x="168" y="235"/>
                  <a:pt x="169" y="232"/>
                  <a:pt x="169" y="230"/>
                </a:cubicBezTo>
                <a:cubicBezTo>
                  <a:pt x="169" y="227"/>
                  <a:pt x="167" y="225"/>
                  <a:pt x="164" y="225"/>
                </a:cubicBezTo>
                <a:cubicBezTo>
                  <a:pt x="163" y="225"/>
                  <a:pt x="161" y="225"/>
                  <a:pt x="159" y="227"/>
                </a:cubicBezTo>
                <a:cubicBezTo>
                  <a:pt x="154" y="230"/>
                  <a:pt x="152" y="234"/>
                  <a:pt x="152" y="238"/>
                </a:cubicBezTo>
                <a:cubicBezTo>
                  <a:pt x="152" y="238"/>
                  <a:pt x="152" y="239"/>
                  <a:pt x="152" y="240"/>
                </a:cubicBezTo>
                <a:cubicBezTo>
                  <a:pt x="149" y="239"/>
                  <a:pt x="146" y="238"/>
                  <a:pt x="145" y="237"/>
                </a:cubicBezTo>
                <a:cubicBezTo>
                  <a:pt x="139" y="232"/>
                  <a:pt x="140" y="222"/>
                  <a:pt x="134" y="216"/>
                </a:cubicBezTo>
                <a:cubicBezTo>
                  <a:pt x="132" y="214"/>
                  <a:pt x="128" y="212"/>
                  <a:pt x="124" y="212"/>
                </a:cubicBezTo>
                <a:cubicBezTo>
                  <a:pt x="120" y="212"/>
                  <a:pt x="115" y="215"/>
                  <a:pt x="114" y="220"/>
                </a:cubicBezTo>
                <a:cubicBezTo>
                  <a:pt x="116" y="220"/>
                  <a:pt x="116" y="220"/>
                  <a:pt x="116" y="220"/>
                </a:cubicBezTo>
                <a:cubicBezTo>
                  <a:pt x="116" y="216"/>
                  <a:pt x="120" y="214"/>
                  <a:pt x="124" y="214"/>
                </a:cubicBezTo>
                <a:cubicBezTo>
                  <a:pt x="127" y="214"/>
                  <a:pt x="131" y="215"/>
                  <a:pt x="133" y="217"/>
                </a:cubicBezTo>
                <a:cubicBezTo>
                  <a:pt x="139" y="222"/>
                  <a:pt x="137" y="232"/>
                  <a:pt x="143" y="238"/>
                </a:cubicBezTo>
                <a:cubicBezTo>
                  <a:pt x="146" y="240"/>
                  <a:pt x="149" y="241"/>
                  <a:pt x="152" y="241"/>
                </a:cubicBezTo>
                <a:cubicBezTo>
                  <a:pt x="155" y="249"/>
                  <a:pt x="164" y="255"/>
                  <a:pt x="173" y="255"/>
                </a:cubicBezTo>
                <a:cubicBezTo>
                  <a:pt x="175" y="255"/>
                  <a:pt x="177" y="255"/>
                  <a:pt x="179" y="254"/>
                </a:cubicBezTo>
                <a:cubicBezTo>
                  <a:pt x="185" y="252"/>
                  <a:pt x="197" y="241"/>
                  <a:pt x="205" y="241"/>
                </a:cubicBezTo>
                <a:cubicBezTo>
                  <a:pt x="207" y="241"/>
                  <a:pt x="209" y="242"/>
                  <a:pt x="210" y="243"/>
                </a:cubicBezTo>
                <a:cubicBezTo>
                  <a:pt x="204" y="247"/>
                  <a:pt x="200" y="252"/>
                  <a:pt x="200" y="257"/>
                </a:cubicBezTo>
                <a:cubicBezTo>
                  <a:pt x="200" y="260"/>
                  <a:pt x="202" y="263"/>
                  <a:pt x="205" y="264"/>
                </a:cubicBezTo>
                <a:cubicBezTo>
                  <a:pt x="205" y="264"/>
                  <a:pt x="205" y="264"/>
                  <a:pt x="205" y="264"/>
                </a:cubicBezTo>
                <a:cubicBezTo>
                  <a:pt x="205" y="264"/>
                  <a:pt x="205" y="264"/>
                  <a:pt x="205" y="264"/>
                </a:cubicBezTo>
                <a:cubicBezTo>
                  <a:pt x="213" y="263"/>
                  <a:pt x="215" y="259"/>
                  <a:pt x="215" y="254"/>
                </a:cubicBezTo>
                <a:cubicBezTo>
                  <a:pt x="215" y="253"/>
                  <a:pt x="214" y="251"/>
                  <a:pt x="214" y="249"/>
                </a:cubicBezTo>
                <a:cubicBezTo>
                  <a:pt x="214" y="247"/>
                  <a:pt x="213" y="245"/>
                  <a:pt x="212" y="244"/>
                </a:cubicBezTo>
                <a:cubicBezTo>
                  <a:pt x="215" y="242"/>
                  <a:pt x="217" y="242"/>
                  <a:pt x="220" y="242"/>
                </a:cubicBezTo>
                <a:cubicBezTo>
                  <a:pt x="224" y="242"/>
                  <a:pt x="228" y="243"/>
                  <a:pt x="231" y="248"/>
                </a:cubicBezTo>
                <a:cubicBezTo>
                  <a:pt x="236" y="255"/>
                  <a:pt x="235" y="264"/>
                  <a:pt x="244" y="270"/>
                </a:cubicBezTo>
                <a:cubicBezTo>
                  <a:pt x="252" y="276"/>
                  <a:pt x="263" y="276"/>
                  <a:pt x="271" y="278"/>
                </a:cubicBezTo>
                <a:cubicBezTo>
                  <a:pt x="271" y="277"/>
                  <a:pt x="271" y="277"/>
                  <a:pt x="271" y="277"/>
                </a:cubicBezTo>
                <a:cubicBezTo>
                  <a:pt x="273" y="279"/>
                  <a:pt x="275" y="280"/>
                  <a:pt x="278" y="280"/>
                </a:cubicBezTo>
                <a:cubicBezTo>
                  <a:pt x="242" y="275"/>
                  <a:pt x="204" y="284"/>
                  <a:pt x="176" y="306"/>
                </a:cubicBezTo>
                <a:cubicBezTo>
                  <a:pt x="175" y="306"/>
                  <a:pt x="174" y="306"/>
                  <a:pt x="173" y="306"/>
                </a:cubicBezTo>
                <a:cubicBezTo>
                  <a:pt x="171" y="306"/>
                  <a:pt x="170" y="307"/>
                  <a:pt x="170" y="310"/>
                </a:cubicBezTo>
                <a:cubicBezTo>
                  <a:pt x="170" y="310"/>
                  <a:pt x="170" y="311"/>
                  <a:pt x="170" y="311"/>
                </a:cubicBezTo>
                <a:cubicBezTo>
                  <a:pt x="168" y="314"/>
                  <a:pt x="165" y="316"/>
                  <a:pt x="163" y="318"/>
                </a:cubicBezTo>
                <a:cubicBezTo>
                  <a:pt x="147" y="334"/>
                  <a:pt x="138" y="355"/>
                  <a:pt x="136" y="377"/>
                </a:cubicBezTo>
                <a:cubicBezTo>
                  <a:pt x="135" y="377"/>
                  <a:pt x="135" y="377"/>
                  <a:pt x="135" y="377"/>
                </a:cubicBezTo>
                <a:cubicBezTo>
                  <a:pt x="132" y="377"/>
                  <a:pt x="129" y="380"/>
                  <a:pt x="129" y="383"/>
                </a:cubicBezTo>
                <a:cubicBezTo>
                  <a:pt x="129" y="386"/>
                  <a:pt x="132" y="389"/>
                  <a:pt x="135" y="389"/>
                </a:cubicBezTo>
                <a:cubicBezTo>
                  <a:pt x="134" y="412"/>
                  <a:pt x="140" y="435"/>
                  <a:pt x="152" y="454"/>
                </a:cubicBezTo>
                <a:cubicBezTo>
                  <a:pt x="151" y="455"/>
                  <a:pt x="150" y="455"/>
                  <a:pt x="150" y="456"/>
                </a:cubicBezTo>
                <a:cubicBezTo>
                  <a:pt x="150" y="458"/>
                  <a:pt x="152" y="460"/>
                  <a:pt x="154" y="460"/>
                </a:cubicBezTo>
                <a:cubicBezTo>
                  <a:pt x="154" y="460"/>
                  <a:pt x="155" y="459"/>
                  <a:pt x="155" y="459"/>
                </a:cubicBezTo>
                <a:cubicBezTo>
                  <a:pt x="158" y="463"/>
                  <a:pt x="161" y="467"/>
                  <a:pt x="165" y="471"/>
                </a:cubicBezTo>
                <a:cubicBezTo>
                  <a:pt x="164" y="472"/>
                  <a:pt x="164" y="472"/>
                  <a:pt x="164" y="473"/>
                </a:cubicBezTo>
                <a:cubicBezTo>
                  <a:pt x="164" y="474"/>
                  <a:pt x="165" y="475"/>
                  <a:pt x="166" y="475"/>
                </a:cubicBezTo>
                <a:cubicBezTo>
                  <a:pt x="167" y="475"/>
                  <a:pt x="168" y="475"/>
                  <a:pt x="168" y="474"/>
                </a:cubicBezTo>
                <a:cubicBezTo>
                  <a:pt x="177" y="483"/>
                  <a:pt x="187" y="489"/>
                  <a:pt x="198" y="494"/>
                </a:cubicBezTo>
                <a:cubicBezTo>
                  <a:pt x="187" y="489"/>
                  <a:pt x="177" y="482"/>
                  <a:pt x="168" y="474"/>
                </a:cubicBezTo>
                <a:cubicBezTo>
                  <a:pt x="169" y="474"/>
                  <a:pt x="169" y="473"/>
                  <a:pt x="169" y="473"/>
                </a:cubicBezTo>
                <a:cubicBezTo>
                  <a:pt x="169" y="472"/>
                  <a:pt x="168" y="470"/>
                  <a:pt x="166" y="470"/>
                </a:cubicBezTo>
                <a:cubicBezTo>
                  <a:pt x="166" y="470"/>
                  <a:pt x="165" y="471"/>
                  <a:pt x="165" y="471"/>
                </a:cubicBezTo>
                <a:cubicBezTo>
                  <a:pt x="162" y="467"/>
                  <a:pt x="158" y="463"/>
                  <a:pt x="155" y="459"/>
                </a:cubicBezTo>
                <a:cubicBezTo>
                  <a:pt x="156" y="458"/>
                  <a:pt x="157" y="457"/>
                  <a:pt x="157" y="456"/>
                </a:cubicBezTo>
                <a:cubicBezTo>
                  <a:pt x="157" y="455"/>
                  <a:pt x="155" y="453"/>
                  <a:pt x="154" y="453"/>
                </a:cubicBezTo>
                <a:cubicBezTo>
                  <a:pt x="153" y="453"/>
                  <a:pt x="153" y="453"/>
                  <a:pt x="152" y="454"/>
                </a:cubicBezTo>
                <a:cubicBezTo>
                  <a:pt x="141" y="434"/>
                  <a:pt x="135" y="411"/>
                  <a:pt x="136" y="389"/>
                </a:cubicBezTo>
                <a:cubicBezTo>
                  <a:pt x="139" y="388"/>
                  <a:pt x="141" y="386"/>
                  <a:pt x="141" y="383"/>
                </a:cubicBezTo>
                <a:cubicBezTo>
                  <a:pt x="141" y="380"/>
                  <a:pt x="139" y="378"/>
                  <a:pt x="137" y="377"/>
                </a:cubicBezTo>
                <a:cubicBezTo>
                  <a:pt x="140" y="356"/>
                  <a:pt x="149" y="335"/>
                  <a:pt x="165" y="320"/>
                </a:cubicBezTo>
                <a:cubicBezTo>
                  <a:pt x="167" y="317"/>
                  <a:pt x="169" y="315"/>
                  <a:pt x="171" y="313"/>
                </a:cubicBezTo>
                <a:cubicBezTo>
                  <a:pt x="172" y="313"/>
                  <a:pt x="173" y="313"/>
                  <a:pt x="173" y="313"/>
                </a:cubicBezTo>
                <a:cubicBezTo>
                  <a:pt x="176" y="313"/>
                  <a:pt x="177" y="312"/>
                  <a:pt x="177" y="310"/>
                </a:cubicBezTo>
                <a:cubicBezTo>
                  <a:pt x="177" y="309"/>
                  <a:pt x="177" y="308"/>
                  <a:pt x="177" y="308"/>
                </a:cubicBezTo>
                <a:cubicBezTo>
                  <a:pt x="225" y="269"/>
                  <a:pt x="302" y="271"/>
                  <a:pt x="348" y="314"/>
                </a:cubicBezTo>
                <a:cubicBezTo>
                  <a:pt x="335" y="304"/>
                  <a:pt x="321" y="296"/>
                  <a:pt x="305" y="292"/>
                </a:cubicBezTo>
                <a:cubicBezTo>
                  <a:pt x="282" y="285"/>
                  <a:pt x="257" y="285"/>
                  <a:pt x="234" y="292"/>
                </a:cubicBezTo>
                <a:cubicBezTo>
                  <a:pt x="211" y="299"/>
                  <a:pt x="191" y="315"/>
                  <a:pt x="179" y="336"/>
                </a:cubicBezTo>
                <a:cubicBezTo>
                  <a:pt x="168" y="357"/>
                  <a:pt x="166" y="383"/>
                  <a:pt x="172" y="406"/>
                </a:cubicBezTo>
                <a:cubicBezTo>
                  <a:pt x="179" y="429"/>
                  <a:pt x="196" y="449"/>
                  <a:pt x="219" y="457"/>
                </a:cubicBezTo>
                <a:cubicBezTo>
                  <a:pt x="224" y="458"/>
                  <a:pt x="229" y="459"/>
                  <a:pt x="234" y="460"/>
                </a:cubicBezTo>
                <a:cubicBezTo>
                  <a:pt x="234" y="460"/>
                  <a:pt x="234" y="460"/>
                  <a:pt x="234" y="460"/>
                </a:cubicBezTo>
                <a:cubicBezTo>
                  <a:pt x="235" y="460"/>
                  <a:pt x="237" y="460"/>
                  <a:pt x="238" y="460"/>
                </a:cubicBezTo>
                <a:cubicBezTo>
                  <a:pt x="256" y="460"/>
                  <a:pt x="273" y="454"/>
                  <a:pt x="286" y="443"/>
                </a:cubicBezTo>
                <a:cubicBezTo>
                  <a:pt x="304" y="427"/>
                  <a:pt x="315" y="403"/>
                  <a:pt x="310" y="379"/>
                </a:cubicBezTo>
                <a:cubicBezTo>
                  <a:pt x="315" y="403"/>
                  <a:pt x="303" y="427"/>
                  <a:pt x="286" y="443"/>
                </a:cubicBezTo>
                <a:cubicBezTo>
                  <a:pt x="274" y="452"/>
                  <a:pt x="259" y="458"/>
                  <a:pt x="244" y="459"/>
                </a:cubicBezTo>
                <a:cubicBezTo>
                  <a:pt x="266" y="456"/>
                  <a:pt x="277" y="442"/>
                  <a:pt x="277" y="442"/>
                </a:cubicBezTo>
                <a:cubicBezTo>
                  <a:pt x="282" y="436"/>
                  <a:pt x="284" y="429"/>
                  <a:pt x="284" y="422"/>
                </a:cubicBezTo>
                <a:cubicBezTo>
                  <a:pt x="284" y="412"/>
                  <a:pt x="280" y="402"/>
                  <a:pt x="271" y="396"/>
                </a:cubicBezTo>
                <a:cubicBezTo>
                  <a:pt x="266" y="392"/>
                  <a:pt x="261" y="391"/>
                  <a:pt x="255" y="391"/>
                </a:cubicBezTo>
                <a:cubicBezTo>
                  <a:pt x="247" y="391"/>
                  <a:pt x="239" y="394"/>
                  <a:pt x="234" y="401"/>
                </a:cubicBezTo>
                <a:cubicBezTo>
                  <a:pt x="231" y="405"/>
                  <a:pt x="230" y="409"/>
                  <a:pt x="230" y="414"/>
                </a:cubicBezTo>
                <a:cubicBezTo>
                  <a:pt x="230" y="420"/>
                  <a:pt x="233" y="427"/>
                  <a:pt x="238" y="431"/>
                </a:cubicBezTo>
                <a:cubicBezTo>
                  <a:pt x="241" y="433"/>
                  <a:pt x="245" y="434"/>
                  <a:pt x="249" y="434"/>
                </a:cubicBezTo>
                <a:cubicBezTo>
                  <a:pt x="254" y="434"/>
                  <a:pt x="259" y="432"/>
                  <a:pt x="262" y="427"/>
                </a:cubicBezTo>
                <a:cubicBezTo>
                  <a:pt x="264" y="425"/>
                  <a:pt x="265" y="422"/>
                  <a:pt x="265" y="419"/>
                </a:cubicBezTo>
                <a:cubicBezTo>
                  <a:pt x="265" y="415"/>
                  <a:pt x="263" y="411"/>
                  <a:pt x="260" y="408"/>
                </a:cubicBezTo>
                <a:cubicBezTo>
                  <a:pt x="258" y="406"/>
                  <a:pt x="255" y="406"/>
                  <a:pt x="253" y="406"/>
                </a:cubicBezTo>
                <a:cubicBezTo>
                  <a:pt x="249" y="406"/>
                  <a:pt x="246" y="407"/>
                  <a:pt x="244" y="410"/>
                </a:cubicBezTo>
                <a:cubicBezTo>
                  <a:pt x="243" y="412"/>
                  <a:pt x="242" y="414"/>
                  <a:pt x="242" y="416"/>
                </a:cubicBezTo>
                <a:cubicBezTo>
                  <a:pt x="242" y="419"/>
                  <a:pt x="243" y="421"/>
                  <a:pt x="246" y="423"/>
                </a:cubicBezTo>
                <a:cubicBezTo>
                  <a:pt x="247" y="424"/>
                  <a:pt x="248" y="425"/>
                  <a:pt x="250" y="425"/>
                </a:cubicBezTo>
                <a:cubicBezTo>
                  <a:pt x="252" y="425"/>
                  <a:pt x="255" y="424"/>
                  <a:pt x="256" y="422"/>
                </a:cubicBezTo>
                <a:cubicBezTo>
                  <a:pt x="257" y="420"/>
                  <a:pt x="257" y="419"/>
                  <a:pt x="257" y="418"/>
                </a:cubicBezTo>
                <a:cubicBezTo>
                  <a:pt x="257" y="416"/>
                  <a:pt x="257" y="414"/>
                  <a:pt x="255" y="413"/>
                </a:cubicBezTo>
                <a:cubicBezTo>
                  <a:pt x="254" y="412"/>
                  <a:pt x="253" y="412"/>
                  <a:pt x="252" y="412"/>
                </a:cubicBezTo>
                <a:cubicBezTo>
                  <a:pt x="250" y="412"/>
                  <a:pt x="249" y="413"/>
                  <a:pt x="248" y="414"/>
                </a:cubicBezTo>
                <a:cubicBezTo>
                  <a:pt x="247" y="415"/>
                  <a:pt x="247" y="416"/>
                  <a:pt x="247" y="416"/>
                </a:cubicBezTo>
                <a:cubicBezTo>
                  <a:pt x="247" y="418"/>
                  <a:pt x="247" y="419"/>
                  <a:pt x="249" y="420"/>
                </a:cubicBezTo>
                <a:cubicBezTo>
                  <a:pt x="249" y="420"/>
                  <a:pt x="250" y="421"/>
                  <a:pt x="251" y="421"/>
                </a:cubicBezTo>
                <a:cubicBezTo>
                  <a:pt x="252" y="421"/>
                  <a:pt x="253" y="420"/>
                  <a:pt x="254" y="419"/>
                </a:cubicBezTo>
                <a:cubicBezTo>
                  <a:pt x="254" y="419"/>
                  <a:pt x="254" y="418"/>
                  <a:pt x="254" y="417"/>
                </a:cubicBezTo>
                <a:cubicBezTo>
                  <a:pt x="254" y="416"/>
                  <a:pt x="254" y="416"/>
                  <a:pt x="253" y="415"/>
                </a:cubicBezTo>
                <a:cubicBezTo>
                  <a:pt x="253" y="415"/>
                  <a:pt x="252" y="414"/>
                  <a:pt x="251" y="414"/>
                </a:cubicBezTo>
                <a:cubicBezTo>
                  <a:pt x="251" y="414"/>
                  <a:pt x="250" y="415"/>
                  <a:pt x="249" y="415"/>
                </a:cubicBezTo>
                <a:cubicBezTo>
                  <a:pt x="249" y="416"/>
                  <a:pt x="249" y="416"/>
                  <a:pt x="249" y="417"/>
                </a:cubicBezTo>
                <a:cubicBezTo>
                  <a:pt x="249" y="417"/>
                  <a:pt x="249" y="418"/>
                  <a:pt x="250" y="419"/>
                </a:cubicBezTo>
                <a:cubicBezTo>
                  <a:pt x="250" y="419"/>
                  <a:pt x="250" y="419"/>
                  <a:pt x="250" y="419"/>
                </a:cubicBezTo>
                <a:cubicBezTo>
                  <a:pt x="250" y="419"/>
                  <a:pt x="250" y="419"/>
                  <a:pt x="250" y="419"/>
                </a:cubicBezTo>
                <a:cubicBezTo>
                  <a:pt x="249" y="418"/>
                  <a:pt x="249" y="417"/>
                  <a:pt x="249" y="416"/>
                </a:cubicBezTo>
                <a:cubicBezTo>
                  <a:pt x="249" y="416"/>
                  <a:pt x="249" y="415"/>
                  <a:pt x="249" y="415"/>
                </a:cubicBezTo>
                <a:cubicBezTo>
                  <a:pt x="250" y="414"/>
                  <a:pt x="251" y="414"/>
                  <a:pt x="252" y="414"/>
                </a:cubicBezTo>
                <a:cubicBezTo>
                  <a:pt x="253" y="414"/>
                  <a:pt x="253" y="414"/>
                  <a:pt x="254" y="414"/>
                </a:cubicBezTo>
                <a:cubicBezTo>
                  <a:pt x="255" y="415"/>
                  <a:pt x="256" y="416"/>
                  <a:pt x="256" y="418"/>
                </a:cubicBezTo>
                <a:cubicBezTo>
                  <a:pt x="256" y="419"/>
                  <a:pt x="255" y="420"/>
                  <a:pt x="255" y="421"/>
                </a:cubicBezTo>
                <a:cubicBezTo>
                  <a:pt x="254" y="422"/>
                  <a:pt x="252" y="423"/>
                  <a:pt x="250" y="423"/>
                </a:cubicBezTo>
                <a:cubicBezTo>
                  <a:pt x="249" y="423"/>
                  <a:pt x="248" y="422"/>
                  <a:pt x="247" y="422"/>
                </a:cubicBezTo>
                <a:cubicBezTo>
                  <a:pt x="245" y="420"/>
                  <a:pt x="244" y="418"/>
                  <a:pt x="244" y="416"/>
                </a:cubicBezTo>
                <a:cubicBezTo>
                  <a:pt x="244" y="414"/>
                  <a:pt x="244" y="413"/>
                  <a:pt x="245" y="411"/>
                </a:cubicBezTo>
                <a:cubicBezTo>
                  <a:pt x="247" y="409"/>
                  <a:pt x="250" y="407"/>
                  <a:pt x="253" y="407"/>
                </a:cubicBezTo>
                <a:cubicBezTo>
                  <a:pt x="255" y="407"/>
                  <a:pt x="257" y="408"/>
                  <a:pt x="259" y="409"/>
                </a:cubicBezTo>
                <a:cubicBezTo>
                  <a:pt x="262" y="412"/>
                  <a:pt x="263" y="415"/>
                  <a:pt x="263" y="419"/>
                </a:cubicBezTo>
                <a:cubicBezTo>
                  <a:pt x="263" y="422"/>
                  <a:pt x="263" y="424"/>
                  <a:pt x="261" y="426"/>
                </a:cubicBezTo>
                <a:cubicBezTo>
                  <a:pt x="258" y="430"/>
                  <a:pt x="253" y="433"/>
                  <a:pt x="249" y="433"/>
                </a:cubicBezTo>
                <a:cubicBezTo>
                  <a:pt x="245" y="433"/>
                  <a:pt x="242" y="432"/>
                  <a:pt x="239" y="429"/>
                </a:cubicBezTo>
                <a:cubicBezTo>
                  <a:pt x="234" y="426"/>
                  <a:pt x="232" y="420"/>
                  <a:pt x="232" y="414"/>
                </a:cubicBezTo>
                <a:cubicBezTo>
                  <a:pt x="232" y="410"/>
                  <a:pt x="233" y="406"/>
                  <a:pt x="236" y="402"/>
                </a:cubicBezTo>
                <a:cubicBezTo>
                  <a:pt x="240" y="396"/>
                  <a:pt x="248" y="392"/>
                  <a:pt x="255" y="392"/>
                </a:cubicBezTo>
                <a:cubicBezTo>
                  <a:pt x="260" y="392"/>
                  <a:pt x="266" y="394"/>
                  <a:pt x="270" y="397"/>
                </a:cubicBezTo>
                <a:cubicBezTo>
                  <a:pt x="278" y="403"/>
                  <a:pt x="282" y="412"/>
                  <a:pt x="282" y="422"/>
                </a:cubicBezTo>
                <a:cubicBezTo>
                  <a:pt x="282" y="428"/>
                  <a:pt x="280" y="435"/>
                  <a:pt x="276" y="441"/>
                </a:cubicBezTo>
                <a:cubicBezTo>
                  <a:pt x="276" y="441"/>
                  <a:pt x="273" y="445"/>
                  <a:pt x="266" y="449"/>
                </a:cubicBezTo>
                <a:cubicBezTo>
                  <a:pt x="259" y="454"/>
                  <a:pt x="248" y="458"/>
                  <a:pt x="234" y="458"/>
                </a:cubicBezTo>
                <a:cubicBezTo>
                  <a:pt x="234" y="459"/>
                  <a:pt x="234" y="459"/>
                  <a:pt x="234" y="459"/>
                </a:cubicBezTo>
                <a:cubicBezTo>
                  <a:pt x="229" y="459"/>
                  <a:pt x="224" y="458"/>
                  <a:pt x="219" y="456"/>
                </a:cubicBezTo>
                <a:cubicBezTo>
                  <a:pt x="172" y="440"/>
                  <a:pt x="157" y="377"/>
                  <a:pt x="180" y="337"/>
                </a:cubicBezTo>
                <a:cubicBezTo>
                  <a:pt x="192" y="316"/>
                  <a:pt x="212" y="301"/>
                  <a:pt x="234" y="294"/>
                </a:cubicBezTo>
                <a:cubicBezTo>
                  <a:pt x="257" y="287"/>
                  <a:pt x="281" y="287"/>
                  <a:pt x="304" y="294"/>
                </a:cubicBezTo>
                <a:cubicBezTo>
                  <a:pt x="350" y="307"/>
                  <a:pt x="385" y="346"/>
                  <a:pt x="402" y="389"/>
                </a:cubicBezTo>
                <a:cubicBezTo>
                  <a:pt x="416" y="427"/>
                  <a:pt x="412" y="471"/>
                  <a:pt x="393" y="507"/>
                </a:cubicBezTo>
                <a:cubicBezTo>
                  <a:pt x="386" y="508"/>
                  <a:pt x="378" y="509"/>
                  <a:pt x="371" y="511"/>
                </a:cubicBezTo>
                <a:cubicBezTo>
                  <a:pt x="378" y="502"/>
                  <a:pt x="384" y="491"/>
                  <a:pt x="387" y="480"/>
                </a:cubicBezTo>
                <a:cubicBezTo>
                  <a:pt x="390" y="470"/>
                  <a:pt x="392" y="459"/>
                  <a:pt x="392" y="448"/>
                </a:cubicBezTo>
                <a:cubicBezTo>
                  <a:pt x="392" y="418"/>
                  <a:pt x="380" y="388"/>
                  <a:pt x="360" y="365"/>
                </a:cubicBezTo>
                <a:cubicBezTo>
                  <a:pt x="340" y="342"/>
                  <a:pt x="312" y="326"/>
                  <a:pt x="278" y="326"/>
                </a:cubicBezTo>
                <a:cubicBezTo>
                  <a:pt x="269" y="326"/>
                  <a:pt x="259" y="328"/>
                  <a:pt x="249" y="330"/>
                </a:cubicBezTo>
                <a:cubicBezTo>
                  <a:pt x="249" y="330"/>
                  <a:pt x="249" y="330"/>
                  <a:pt x="249" y="330"/>
                </a:cubicBezTo>
                <a:cubicBezTo>
                  <a:pt x="243" y="331"/>
                  <a:pt x="239" y="335"/>
                  <a:pt x="237" y="337"/>
                </a:cubicBezTo>
                <a:cubicBezTo>
                  <a:pt x="236" y="339"/>
                  <a:pt x="234" y="342"/>
                  <a:pt x="234" y="346"/>
                </a:cubicBezTo>
                <a:cubicBezTo>
                  <a:pt x="234" y="350"/>
                  <a:pt x="235" y="354"/>
                  <a:pt x="239" y="357"/>
                </a:cubicBezTo>
                <a:cubicBezTo>
                  <a:pt x="242" y="360"/>
                  <a:pt x="245" y="361"/>
                  <a:pt x="248" y="362"/>
                </a:cubicBezTo>
                <a:cubicBezTo>
                  <a:pt x="248" y="362"/>
                  <a:pt x="248" y="362"/>
                  <a:pt x="248" y="362"/>
                </a:cubicBezTo>
                <a:cubicBezTo>
                  <a:pt x="252" y="362"/>
                  <a:pt x="256" y="360"/>
                  <a:pt x="258" y="358"/>
                </a:cubicBezTo>
                <a:cubicBezTo>
                  <a:pt x="260" y="357"/>
                  <a:pt x="261" y="354"/>
                  <a:pt x="261" y="352"/>
                </a:cubicBezTo>
                <a:cubicBezTo>
                  <a:pt x="261" y="349"/>
                  <a:pt x="261" y="347"/>
                  <a:pt x="260" y="345"/>
                </a:cubicBezTo>
                <a:cubicBezTo>
                  <a:pt x="258" y="343"/>
                  <a:pt x="256" y="342"/>
                  <a:pt x="255" y="342"/>
                </a:cubicBezTo>
                <a:cubicBezTo>
                  <a:pt x="253" y="342"/>
                  <a:pt x="251" y="343"/>
                  <a:pt x="250" y="343"/>
                </a:cubicBezTo>
                <a:cubicBezTo>
                  <a:pt x="249" y="345"/>
                  <a:pt x="248" y="346"/>
                  <a:pt x="248" y="347"/>
                </a:cubicBezTo>
                <a:cubicBezTo>
                  <a:pt x="248" y="348"/>
                  <a:pt x="248" y="349"/>
                  <a:pt x="249" y="350"/>
                </a:cubicBezTo>
                <a:cubicBezTo>
                  <a:pt x="250" y="351"/>
                  <a:pt x="251" y="352"/>
                  <a:pt x="252" y="352"/>
                </a:cubicBezTo>
                <a:cubicBezTo>
                  <a:pt x="251" y="353"/>
                  <a:pt x="249" y="354"/>
                  <a:pt x="248" y="353"/>
                </a:cubicBezTo>
                <a:cubicBezTo>
                  <a:pt x="247" y="353"/>
                  <a:pt x="246" y="353"/>
                  <a:pt x="246" y="352"/>
                </a:cubicBezTo>
                <a:cubicBezTo>
                  <a:pt x="245" y="352"/>
                  <a:pt x="244" y="352"/>
                  <a:pt x="244" y="352"/>
                </a:cubicBezTo>
                <a:cubicBezTo>
                  <a:pt x="242" y="349"/>
                  <a:pt x="241" y="347"/>
                  <a:pt x="241" y="344"/>
                </a:cubicBezTo>
                <a:cubicBezTo>
                  <a:pt x="242" y="340"/>
                  <a:pt x="244" y="337"/>
                  <a:pt x="246" y="335"/>
                </a:cubicBezTo>
                <a:cubicBezTo>
                  <a:pt x="247" y="333"/>
                  <a:pt x="249" y="332"/>
                  <a:pt x="250" y="331"/>
                </a:cubicBezTo>
                <a:cubicBezTo>
                  <a:pt x="251" y="331"/>
                  <a:pt x="252" y="330"/>
                  <a:pt x="252" y="330"/>
                </a:cubicBezTo>
                <a:cubicBezTo>
                  <a:pt x="261" y="328"/>
                  <a:pt x="270" y="327"/>
                  <a:pt x="278" y="327"/>
                </a:cubicBezTo>
                <a:cubicBezTo>
                  <a:pt x="311" y="327"/>
                  <a:pt x="340" y="343"/>
                  <a:pt x="360" y="365"/>
                </a:cubicBezTo>
                <a:cubicBezTo>
                  <a:pt x="379" y="388"/>
                  <a:pt x="391" y="418"/>
                  <a:pt x="391" y="448"/>
                </a:cubicBezTo>
                <a:cubicBezTo>
                  <a:pt x="391" y="459"/>
                  <a:pt x="389" y="470"/>
                  <a:pt x="386" y="480"/>
                </a:cubicBezTo>
                <a:cubicBezTo>
                  <a:pt x="383" y="491"/>
                  <a:pt x="377" y="502"/>
                  <a:pt x="370" y="511"/>
                </a:cubicBezTo>
                <a:cubicBezTo>
                  <a:pt x="353" y="516"/>
                  <a:pt x="335" y="521"/>
                  <a:pt x="318" y="527"/>
                </a:cubicBezTo>
                <a:cubicBezTo>
                  <a:pt x="312" y="518"/>
                  <a:pt x="303" y="510"/>
                  <a:pt x="293" y="505"/>
                </a:cubicBezTo>
                <a:cubicBezTo>
                  <a:pt x="314" y="492"/>
                  <a:pt x="321" y="478"/>
                  <a:pt x="321" y="466"/>
                </a:cubicBezTo>
                <a:cubicBezTo>
                  <a:pt x="321" y="447"/>
                  <a:pt x="306" y="433"/>
                  <a:pt x="306" y="433"/>
                </a:cubicBezTo>
                <a:cubicBezTo>
                  <a:pt x="305" y="434"/>
                  <a:pt x="305" y="434"/>
                  <a:pt x="305" y="434"/>
                </a:cubicBezTo>
                <a:cubicBezTo>
                  <a:pt x="305" y="434"/>
                  <a:pt x="306" y="435"/>
                  <a:pt x="307" y="436"/>
                </a:cubicBezTo>
                <a:cubicBezTo>
                  <a:pt x="312" y="441"/>
                  <a:pt x="320" y="452"/>
                  <a:pt x="320" y="466"/>
                </a:cubicBezTo>
                <a:cubicBezTo>
                  <a:pt x="320" y="478"/>
                  <a:pt x="314" y="491"/>
                  <a:pt x="292" y="504"/>
                </a:cubicBezTo>
                <a:cubicBezTo>
                  <a:pt x="283" y="500"/>
                  <a:pt x="274" y="498"/>
                  <a:pt x="264" y="498"/>
                </a:cubicBezTo>
                <a:cubicBezTo>
                  <a:pt x="242" y="498"/>
                  <a:pt x="219" y="510"/>
                  <a:pt x="202" y="526"/>
                </a:cubicBezTo>
                <a:cubicBezTo>
                  <a:pt x="203" y="526"/>
                  <a:pt x="203" y="526"/>
                  <a:pt x="203" y="526"/>
                </a:cubicBezTo>
                <a:cubicBezTo>
                  <a:pt x="219" y="510"/>
                  <a:pt x="242" y="499"/>
                  <a:pt x="264" y="499"/>
                </a:cubicBezTo>
                <a:cubicBezTo>
                  <a:pt x="273" y="499"/>
                  <a:pt x="283" y="501"/>
                  <a:pt x="291" y="505"/>
                </a:cubicBezTo>
                <a:cubicBezTo>
                  <a:pt x="285" y="509"/>
                  <a:pt x="276" y="513"/>
                  <a:pt x="267" y="516"/>
                </a:cubicBezTo>
                <a:cubicBezTo>
                  <a:pt x="234" y="528"/>
                  <a:pt x="215" y="551"/>
                  <a:pt x="202" y="577"/>
                </a:cubicBezTo>
                <a:cubicBezTo>
                  <a:pt x="197" y="586"/>
                  <a:pt x="194" y="595"/>
                  <a:pt x="191" y="604"/>
                </a:cubicBezTo>
                <a:cubicBezTo>
                  <a:pt x="182" y="583"/>
                  <a:pt x="169" y="563"/>
                  <a:pt x="154" y="546"/>
                </a:cubicBezTo>
                <a:cubicBezTo>
                  <a:pt x="132" y="521"/>
                  <a:pt x="106" y="501"/>
                  <a:pt x="78" y="483"/>
                </a:cubicBezTo>
                <a:cubicBezTo>
                  <a:pt x="79" y="482"/>
                  <a:pt x="79" y="482"/>
                  <a:pt x="79" y="482"/>
                </a:cubicBezTo>
                <a:cubicBezTo>
                  <a:pt x="83" y="475"/>
                  <a:pt x="75" y="468"/>
                  <a:pt x="66" y="468"/>
                </a:cubicBezTo>
                <a:cubicBezTo>
                  <a:pt x="63" y="468"/>
                  <a:pt x="57" y="469"/>
                  <a:pt x="53" y="473"/>
                </a:cubicBezTo>
                <a:cubicBezTo>
                  <a:pt x="53" y="473"/>
                  <a:pt x="63" y="472"/>
                  <a:pt x="68" y="479"/>
                </a:cubicBezTo>
                <a:cubicBezTo>
                  <a:pt x="68" y="479"/>
                  <a:pt x="67" y="482"/>
                  <a:pt x="61" y="481"/>
                </a:cubicBezTo>
                <a:cubicBezTo>
                  <a:pt x="61" y="481"/>
                  <a:pt x="70" y="494"/>
                  <a:pt x="78" y="483"/>
                </a:cubicBezTo>
                <a:cubicBezTo>
                  <a:pt x="105" y="501"/>
                  <a:pt x="131" y="522"/>
                  <a:pt x="152" y="547"/>
                </a:cubicBezTo>
                <a:cubicBezTo>
                  <a:pt x="168" y="565"/>
                  <a:pt x="181" y="586"/>
                  <a:pt x="188" y="608"/>
                </a:cubicBezTo>
                <a:cubicBezTo>
                  <a:pt x="183" y="613"/>
                  <a:pt x="178" y="618"/>
                  <a:pt x="173" y="623"/>
                </a:cubicBezTo>
                <a:cubicBezTo>
                  <a:pt x="172" y="602"/>
                  <a:pt x="166" y="583"/>
                  <a:pt x="154" y="567"/>
                </a:cubicBezTo>
                <a:cubicBezTo>
                  <a:pt x="139" y="548"/>
                  <a:pt x="115" y="535"/>
                  <a:pt x="80" y="530"/>
                </a:cubicBezTo>
                <a:cubicBezTo>
                  <a:pt x="80" y="531"/>
                  <a:pt x="80" y="531"/>
                  <a:pt x="80" y="531"/>
                </a:cubicBezTo>
                <a:cubicBezTo>
                  <a:pt x="115" y="536"/>
                  <a:pt x="139" y="549"/>
                  <a:pt x="153" y="567"/>
                </a:cubicBezTo>
                <a:cubicBezTo>
                  <a:pt x="166" y="583"/>
                  <a:pt x="171" y="603"/>
                  <a:pt x="173" y="624"/>
                </a:cubicBezTo>
                <a:cubicBezTo>
                  <a:pt x="171" y="626"/>
                  <a:pt x="169" y="629"/>
                  <a:pt x="167" y="631"/>
                </a:cubicBezTo>
                <a:cubicBezTo>
                  <a:pt x="160" y="609"/>
                  <a:pt x="143" y="590"/>
                  <a:pt x="111" y="577"/>
                </a:cubicBezTo>
                <a:cubicBezTo>
                  <a:pt x="113" y="573"/>
                  <a:pt x="108" y="569"/>
                  <a:pt x="102" y="569"/>
                </a:cubicBezTo>
                <a:cubicBezTo>
                  <a:pt x="100" y="569"/>
                  <a:pt x="96" y="569"/>
                  <a:pt x="93" y="572"/>
                </a:cubicBezTo>
                <a:cubicBezTo>
                  <a:pt x="93" y="572"/>
                  <a:pt x="100" y="571"/>
                  <a:pt x="103" y="576"/>
                </a:cubicBezTo>
                <a:cubicBezTo>
                  <a:pt x="103" y="576"/>
                  <a:pt x="103" y="578"/>
                  <a:pt x="99" y="577"/>
                </a:cubicBezTo>
                <a:cubicBezTo>
                  <a:pt x="99" y="577"/>
                  <a:pt x="105" y="587"/>
                  <a:pt x="111" y="578"/>
                </a:cubicBezTo>
                <a:cubicBezTo>
                  <a:pt x="111" y="578"/>
                  <a:pt x="111" y="578"/>
                  <a:pt x="111" y="578"/>
                </a:cubicBezTo>
                <a:cubicBezTo>
                  <a:pt x="143" y="591"/>
                  <a:pt x="159" y="610"/>
                  <a:pt x="166" y="631"/>
                </a:cubicBezTo>
                <a:cubicBezTo>
                  <a:pt x="162" y="636"/>
                  <a:pt x="158" y="641"/>
                  <a:pt x="154" y="646"/>
                </a:cubicBezTo>
                <a:cubicBezTo>
                  <a:pt x="139" y="665"/>
                  <a:pt x="125" y="685"/>
                  <a:pt x="114" y="706"/>
                </a:cubicBezTo>
                <a:cubicBezTo>
                  <a:pt x="114" y="704"/>
                  <a:pt x="114" y="702"/>
                  <a:pt x="114" y="701"/>
                </a:cubicBezTo>
                <a:cubicBezTo>
                  <a:pt x="114" y="693"/>
                  <a:pt x="114" y="685"/>
                  <a:pt x="113" y="677"/>
                </a:cubicBezTo>
                <a:cubicBezTo>
                  <a:pt x="123" y="664"/>
                  <a:pt x="132" y="648"/>
                  <a:pt x="129" y="630"/>
                </a:cubicBezTo>
                <a:cubicBezTo>
                  <a:pt x="127" y="611"/>
                  <a:pt x="113" y="595"/>
                  <a:pt x="95" y="588"/>
                </a:cubicBezTo>
                <a:cubicBezTo>
                  <a:pt x="78" y="581"/>
                  <a:pt x="56" y="585"/>
                  <a:pt x="45" y="601"/>
                </a:cubicBezTo>
                <a:cubicBezTo>
                  <a:pt x="45" y="601"/>
                  <a:pt x="45" y="601"/>
                  <a:pt x="45" y="601"/>
                </a:cubicBezTo>
                <a:cubicBezTo>
                  <a:pt x="43" y="600"/>
                  <a:pt x="43" y="600"/>
                  <a:pt x="43" y="600"/>
                </a:cubicBezTo>
                <a:cubicBezTo>
                  <a:pt x="43" y="600"/>
                  <a:pt x="43" y="600"/>
                  <a:pt x="43" y="600"/>
                </a:cubicBezTo>
                <a:cubicBezTo>
                  <a:pt x="40" y="607"/>
                  <a:pt x="32" y="613"/>
                  <a:pt x="23" y="613"/>
                </a:cubicBezTo>
                <a:cubicBezTo>
                  <a:pt x="21" y="613"/>
                  <a:pt x="18" y="612"/>
                  <a:pt x="15" y="611"/>
                </a:cubicBezTo>
                <a:cubicBezTo>
                  <a:pt x="9" y="607"/>
                  <a:pt x="5" y="601"/>
                  <a:pt x="5" y="595"/>
                </a:cubicBezTo>
                <a:cubicBezTo>
                  <a:pt x="5" y="592"/>
                  <a:pt x="6" y="589"/>
                  <a:pt x="8" y="587"/>
                </a:cubicBezTo>
                <a:cubicBezTo>
                  <a:pt x="10" y="582"/>
                  <a:pt x="15" y="579"/>
                  <a:pt x="20" y="579"/>
                </a:cubicBezTo>
                <a:cubicBezTo>
                  <a:pt x="22" y="579"/>
                  <a:pt x="24" y="580"/>
                  <a:pt x="27" y="581"/>
                </a:cubicBezTo>
                <a:cubicBezTo>
                  <a:pt x="30" y="583"/>
                  <a:pt x="32" y="587"/>
                  <a:pt x="32" y="591"/>
                </a:cubicBezTo>
                <a:cubicBezTo>
                  <a:pt x="32" y="592"/>
                  <a:pt x="32" y="594"/>
                  <a:pt x="31" y="596"/>
                </a:cubicBezTo>
                <a:cubicBezTo>
                  <a:pt x="30" y="599"/>
                  <a:pt x="27" y="600"/>
                  <a:pt x="23" y="600"/>
                </a:cubicBezTo>
                <a:cubicBezTo>
                  <a:pt x="22" y="600"/>
                  <a:pt x="21" y="600"/>
                  <a:pt x="19" y="599"/>
                </a:cubicBezTo>
                <a:cubicBezTo>
                  <a:pt x="17" y="598"/>
                  <a:pt x="16" y="596"/>
                  <a:pt x="16" y="593"/>
                </a:cubicBezTo>
                <a:cubicBezTo>
                  <a:pt x="16" y="592"/>
                  <a:pt x="16" y="591"/>
                  <a:pt x="17" y="590"/>
                </a:cubicBezTo>
                <a:cubicBezTo>
                  <a:pt x="15" y="589"/>
                  <a:pt x="15" y="589"/>
                  <a:pt x="15" y="589"/>
                </a:cubicBezTo>
                <a:cubicBezTo>
                  <a:pt x="14" y="591"/>
                  <a:pt x="14" y="592"/>
                  <a:pt x="14" y="593"/>
                </a:cubicBezTo>
                <a:cubicBezTo>
                  <a:pt x="14" y="596"/>
                  <a:pt x="16" y="599"/>
                  <a:pt x="19" y="601"/>
                </a:cubicBezTo>
                <a:cubicBezTo>
                  <a:pt x="20" y="602"/>
                  <a:pt x="22" y="602"/>
                  <a:pt x="23" y="602"/>
                </a:cubicBezTo>
                <a:cubicBezTo>
                  <a:pt x="27" y="602"/>
                  <a:pt x="31" y="600"/>
                  <a:pt x="33" y="597"/>
                </a:cubicBezTo>
                <a:cubicBezTo>
                  <a:pt x="34" y="595"/>
                  <a:pt x="34" y="593"/>
                  <a:pt x="34" y="591"/>
                </a:cubicBezTo>
                <a:cubicBezTo>
                  <a:pt x="34" y="586"/>
                  <a:pt x="32" y="582"/>
                  <a:pt x="27" y="579"/>
                </a:cubicBezTo>
                <a:cubicBezTo>
                  <a:pt x="25" y="578"/>
                  <a:pt x="22" y="577"/>
                  <a:pt x="20" y="577"/>
                </a:cubicBezTo>
                <a:cubicBezTo>
                  <a:pt x="14" y="577"/>
                  <a:pt x="9" y="580"/>
                  <a:pt x="6" y="586"/>
                </a:cubicBezTo>
                <a:cubicBezTo>
                  <a:pt x="4" y="589"/>
                  <a:pt x="4" y="592"/>
                  <a:pt x="4" y="595"/>
                </a:cubicBezTo>
                <a:cubicBezTo>
                  <a:pt x="4" y="602"/>
                  <a:pt x="7" y="609"/>
                  <a:pt x="14" y="612"/>
                </a:cubicBezTo>
                <a:cubicBezTo>
                  <a:pt x="17" y="614"/>
                  <a:pt x="20" y="615"/>
                  <a:pt x="23" y="615"/>
                </a:cubicBezTo>
                <a:cubicBezTo>
                  <a:pt x="31" y="614"/>
                  <a:pt x="38" y="610"/>
                  <a:pt x="43" y="605"/>
                </a:cubicBezTo>
                <a:cubicBezTo>
                  <a:pt x="35" y="620"/>
                  <a:pt x="42" y="641"/>
                  <a:pt x="59" y="647"/>
                </a:cubicBezTo>
                <a:cubicBezTo>
                  <a:pt x="59" y="647"/>
                  <a:pt x="59" y="647"/>
                  <a:pt x="59" y="647"/>
                </a:cubicBezTo>
                <a:cubicBezTo>
                  <a:pt x="59" y="647"/>
                  <a:pt x="60" y="647"/>
                  <a:pt x="61" y="647"/>
                </a:cubicBezTo>
                <a:cubicBezTo>
                  <a:pt x="76" y="651"/>
                  <a:pt x="90" y="637"/>
                  <a:pt x="90" y="623"/>
                </a:cubicBezTo>
                <a:cubicBezTo>
                  <a:pt x="95" y="629"/>
                  <a:pt x="98" y="635"/>
                  <a:pt x="102" y="642"/>
                </a:cubicBezTo>
                <a:cubicBezTo>
                  <a:pt x="100" y="642"/>
                  <a:pt x="99" y="643"/>
                  <a:pt x="98" y="643"/>
                </a:cubicBezTo>
                <a:cubicBezTo>
                  <a:pt x="96" y="644"/>
                  <a:pt x="95" y="647"/>
                  <a:pt x="95" y="648"/>
                </a:cubicBezTo>
                <a:cubicBezTo>
                  <a:pt x="95" y="650"/>
                  <a:pt x="95" y="651"/>
                  <a:pt x="97" y="652"/>
                </a:cubicBezTo>
                <a:cubicBezTo>
                  <a:pt x="97" y="652"/>
                  <a:pt x="98" y="652"/>
                  <a:pt x="99" y="652"/>
                </a:cubicBezTo>
                <a:cubicBezTo>
                  <a:pt x="101" y="652"/>
                  <a:pt x="102" y="652"/>
                  <a:pt x="103" y="651"/>
                </a:cubicBezTo>
                <a:cubicBezTo>
                  <a:pt x="103" y="651"/>
                  <a:pt x="104" y="651"/>
                  <a:pt x="105" y="650"/>
                </a:cubicBezTo>
                <a:cubicBezTo>
                  <a:pt x="108" y="657"/>
                  <a:pt x="109" y="664"/>
                  <a:pt x="111" y="671"/>
                </a:cubicBezTo>
                <a:cubicBezTo>
                  <a:pt x="109" y="674"/>
                  <a:pt x="108" y="676"/>
                  <a:pt x="107" y="678"/>
                </a:cubicBezTo>
                <a:cubicBezTo>
                  <a:pt x="106" y="679"/>
                  <a:pt x="106" y="679"/>
                  <a:pt x="106" y="680"/>
                </a:cubicBezTo>
                <a:cubicBezTo>
                  <a:pt x="106" y="679"/>
                  <a:pt x="106" y="678"/>
                  <a:pt x="106" y="677"/>
                </a:cubicBezTo>
                <a:cubicBezTo>
                  <a:pt x="106" y="676"/>
                  <a:pt x="106" y="676"/>
                  <a:pt x="106" y="675"/>
                </a:cubicBezTo>
                <a:cubicBezTo>
                  <a:pt x="106" y="674"/>
                  <a:pt x="106" y="672"/>
                  <a:pt x="105" y="671"/>
                </a:cubicBezTo>
                <a:cubicBezTo>
                  <a:pt x="105" y="671"/>
                  <a:pt x="105" y="671"/>
                  <a:pt x="105" y="671"/>
                </a:cubicBezTo>
                <a:cubicBezTo>
                  <a:pt x="105" y="671"/>
                  <a:pt x="105" y="671"/>
                  <a:pt x="105" y="671"/>
                </a:cubicBezTo>
                <a:cubicBezTo>
                  <a:pt x="105" y="671"/>
                  <a:pt x="105" y="671"/>
                  <a:pt x="105" y="671"/>
                </a:cubicBezTo>
                <a:cubicBezTo>
                  <a:pt x="104" y="669"/>
                  <a:pt x="103" y="667"/>
                  <a:pt x="101" y="666"/>
                </a:cubicBezTo>
                <a:cubicBezTo>
                  <a:pt x="101" y="666"/>
                  <a:pt x="101" y="666"/>
                  <a:pt x="101" y="666"/>
                </a:cubicBezTo>
                <a:cubicBezTo>
                  <a:pt x="101" y="666"/>
                  <a:pt x="101" y="666"/>
                  <a:pt x="101" y="666"/>
                </a:cubicBezTo>
                <a:cubicBezTo>
                  <a:pt x="101" y="666"/>
                  <a:pt x="101" y="666"/>
                  <a:pt x="101" y="666"/>
                </a:cubicBezTo>
                <a:cubicBezTo>
                  <a:pt x="100" y="666"/>
                  <a:pt x="99" y="666"/>
                  <a:pt x="98" y="666"/>
                </a:cubicBezTo>
                <a:cubicBezTo>
                  <a:pt x="97" y="666"/>
                  <a:pt x="96" y="666"/>
                  <a:pt x="95" y="666"/>
                </a:cubicBezTo>
                <a:cubicBezTo>
                  <a:pt x="94" y="666"/>
                  <a:pt x="94" y="667"/>
                  <a:pt x="94" y="667"/>
                </a:cubicBezTo>
                <a:cubicBezTo>
                  <a:pt x="93" y="667"/>
                  <a:pt x="93" y="667"/>
                  <a:pt x="93" y="667"/>
                </a:cubicBezTo>
                <a:cubicBezTo>
                  <a:pt x="93" y="667"/>
                  <a:pt x="93" y="667"/>
                  <a:pt x="93" y="667"/>
                </a:cubicBezTo>
                <a:cubicBezTo>
                  <a:pt x="93" y="667"/>
                  <a:pt x="93" y="667"/>
                  <a:pt x="93" y="667"/>
                </a:cubicBezTo>
                <a:cubicBezTo>
                  <a:pt x="93" y="667"/>
                  <a:pt x="93" y="667"/>
                  <a:pt x="93" y="667"/>
                </a:cubicBezTo>
                <a:cubicBezTo>
                  <a:pt x="92" y="668"/>
                  <a:pt x="92" y="669"/>
                  <a:pt x="92" y="670"/>
                </a:cubicBezTo>
                <a:cubicBezTo>
                  <a:pt x="92" y="671"/>
                  <a:pt x="92" y="672"/>
                  <a:pt x="93" y="672"/>
                </a:cubicBezTo>
                <a:cubicBezTo>
                  <a:pt x="93" y="672"/>
                  <a:pt x="93" y="672"/>
                  <a:pt x="93" y="672"/>
                </a:cubicBezTo>
                <a:cubicBezTo>
                  <a:pt x="93" y="672"/>
                  <a:pt x="93" y="672"/>
                  <a:pt x="93" y="672"/>
                </a:cubicBezTo>
                <a:cubicBezTo>
                  <a:pt x="93" y="672"/>
                  <a:pt x="93" y="672"/>
                  <a:pt x="93" y="672"/>
                </a:cubicBezTo>
                <a:cubicBezTo>
                  <a:pt x="93" y="672"/>
                  <a:pt x="93" y="672"/>
                  <a:pt x="93" y="672"/>
                </a:cubicBezTo>
                <a:cubicBezTo>
                  <a:pt x="93" y="672"/>
                  <a:pt x="94" y="673"/>
                  <a:pt x="94" y="673"/>
                </a:cubicBezTo>
                <a:cubicBezTo>
                  <a:pt x="95" y="673"/>
                  <a:pt x="96" y="672"/>
                  <a:pt x="97" y="672"/>
                </a:cubicBezTo>
                <a:cubicBezTo>
                  <a:pt x="97" y="672"/>
                  <a:pt x="97" y="672"/>
                  <a:pt x="97" y="672"/>
                </a:cubicBezTo>
                <a:cubicBezTo>
                  <a:pt x="97" y="671"/>
                  <a:pt x="97" y="671"/>
                  <a:pt x="97" y="671"/>
                </a:cubicBezTo>
                <a:cubicBezTo>
                  <a:pt x="97" y="671"/>
                  <a:pt x="97" y="671"/>
                  <a:pt x="98" y="671"/>
                </a:cubicBezTo>
                <a:cubicBezTo>
                  <a:pt x="99" y="671"/>
                  <a:pt x="99" y="671"/>
                  <a:pt x="99" y="671"/>
                </a:cubicBezTo>
                <a:cubicBezTo>
                  <a:pt x="99" y="671"/>
                  <a:pt x="99" y="671"/>
                  <a:pt x="99" y="671"/>
                </a:cubicBezTo>
                <a:cubicBezTo>
                  <a:pt x="99" y="671"/>
                  <a:pt x="99" y="671"/>
                  <a:pt x="99" y="671"/>
                </a:cubicBezTo>
                <a:cubicBezTo>
                  <a:pt x="100" y="671"/>
                  <a:pt x="101" y="672"/>
                  <a:pt x="102" y="673"/>
                </a:cubicBezTo>
                <a:cubicBezTo>
                  <a:pt x="102" y="674"/>
                  <a:pt x="103" y="675"/>
                  <a:pt x="103" y="677"/>
                </a:cubicBezTo>
                <a:cubicBezTo>
                  <a:pt x="103" y="680"/>
                  <a:pt x="102" y="683"/>
                  <a:pt x="100" y="685"/>
                </a:cubicBezTo>
                <a:cubicBezTo>
                  <a:pt x="100" y="686"/>
                  <a:pt x="99" y="687"/>
                  <a:pt x="99" y="688"/>
                </a:cubicBezTo>
                <a:cubicBezTo>
                  <a:pt x="99" y="688"/>
                  <a:pt x="99" y="688"/>
                  <a:pt x="98" y="688"/>
                </a:cubicBezTo>
                <a:cubicBezTo>
                  <a:pt x="98" y="689"/>
                  <a:pt x="98" y="689"/>
                  <a:pt x="98" y="689"/>
                </a:cubicBezTo>
                <a:cubicBezTo>
                  <a:pt x="98" y="689"/>
                  <a:pt x="98" y="689"/>
                  <a:pt x="98" y="689"/>
                </a:cubicBezTo>
                <a:cubicBezTo>
                  <a:pt x="98" y="689"/>
                  <a:pt x="98" y="689"/>
                  <a:pt x="98" y="689"/>
                </a:cubicBezTo>
                <a:cubicBezTo>
                  <a:pt x="98" y="689"/>
                  <a:pt x="98" y="689"/>
                  <a:pt x="98" y="689"/>
                </a:cubicBezTo>
                <a:cubicBezTo>
                  <a:pt x="97" y="691"/>
                  <a:pt x="96" y="692"/>
                  <a:pt x="94" y="693"/>
                </a:cubicBezTo>
                <a:cubicBezTo>
                  <a:pt x="95" y="692"/>
                  <a:pt x="95" y="691"/>
                  <a:pt x="95" y="690"/>
                </a:cubicBezTo>
                <a:cubicBezTo>
                  <a:pt x="95" y="690"/>
                  <a:pt x="95" y="690"/>
                  <a:pt x="95" y="689"/>
                </a:cubicBezTo>
                <a:cubicBezTo>
                  <a:pt x="95" y="688"/>
                  <a:pt x="95" y="688"/>
                  <a:pt x="95" y="687"/>
                </a:cubicBezTo>
                <a:cubicBezTo>
                  <a:pt x="95" y="687"/>
                  <a:pt x="95" y="687"/>
                  <a:pt x="95" y="687"/>
                </a:cubicBezTo>
                <a:cubicBezTo>
                  <a:pt x="95" y="687"/>
                  <a:pt x="95" y="687"/>
                  <a:pt x="95" y="687"/>
                </a:cubicBezTo>
                <a:cubicBezTo>
                  <a:pt x="95" y="687"/>
                  <a:pt x="95" y="687"/>
                  <a:pt x="95" y="687"/>
                </a:cubicBezTo>
                <a:cubicBezTo>
                  <a:pt x="94" y="685"/>
                  <a:pt x="93" y="684"/>
                  <a:pt x="92" y="684"/>
                </a:cubicBezTo>
                <a:cubicBezTo>
                  <a:pt x="92" y="684"/>
                  <a:pt x="92" y="684"/>
                  <a:pt x="92" y="684"/>
                </a:cubicBezTo>
                <a:cubicBezTo>
                  <a:pt x="92" y="684"/>
                  <a:pt x="92" y="684"/>
                  <a:pt x="92" y="684"/>
                </a:cubicBezTo>
                <a:cubicBezTo>
                  <a:pt x="92" y="684"/>
                  <a:pt x="91" y="684"/>
                  <a:pt x="90" y="684"/>
                </a:cubicBezTo>
                <a:cubicBezTo>
                  <a:pt x="90" y="684"/>
                  <a:pt x="89" y="684"/>
                  <a:pt x="89" y="684"/>
                </a:cubicBezTo>
                <a:cubicBezTo>
                  <a:pt x="88" y="684"/>
                  <a:pt x="88" y="684"/>
                  <a:pt x="88" y="684"/>
                </a:cubicBezTo>
                <a:cubicBezTo>
                  <a:pt x="88" y="684"/>
                  <a:pt x="88" y="684"/>
                  <a:pt x="88" y="684"/>
                </a:cubicBezTo>
                <a:cubicBezTo>
                  <a:pt x="88" y="684"/>
                  <a:pt x="88" y="684"/>
                  <a:pt x="88" y="684"/>
                </a:cubicBezTo>
                <a:cubicBezTo>
                  <a:pt x="88" y="684"/>
                  <a:pt x="88" y="684"/>
                  <a:pt x="88" y="684"/>
                </a:cubicBezTo>
                <a:cubicBezTo>
                  <a:pt x="88" y="684"/>
                  <a:pt x="88" y="684"/>
                  <a:pt x="88" y="684"/>
                </a:cubicBezTo>
                <a:cubicBezTo>
                  <a:pt x="88" y="685"/>
                  <a:pt x="88" y="685"/>
                  <a:pt x="88" y="685"/>
                </a:cubicBezTo>
                <a:cubicBezTo>
                  <a:pt x="87" y="685"/>
                  <a:pt x="87" y="686"/>
                  <a:pt x="87" y="686"/>
                </a:cubicBezTo>
                <a:cubicBezTo>
                  <a:pt x="87" y="687"/>
                  <a:pt x="87" y="688"/>
                  <a:pt x="88" y="688"/>
                </a:cubicBezTo>
                <a:cubicBezTo>
                  <a:pt x="88" y="688"/>
                  <a:pt x="88" y="688"/>
                  <a:pt x="88" y="688"/>
                </a:cubicBezTo>
                <a:cubicBezTo>
                  <a:pt x="88" y="688"/>
                  <a:pt x="88" y="688"/>
                  <a:pt x="88" y="688"/>
                </a:cubicBezTo>
                <a:cubicBezTo>
                  <a:pt x="88" y="688"/>
                  <a:pt x="88" y="688"/>
                  <a:pt x="88" y="688"/>
                </a:cubicBezTo>
                <a:cubicBezTo>
                  <a:pt x="88" y="688"/>
                  <a:pt x="88" y="688"/>
                  <a:pt x="88" y="688"/>
                </a:cubicBezTo>
                <a:cubicBezTo>
                  <a:pt x="88" y="688"/>
                  <a:pt x="88" y="688"/>
                  <a:pt x="88" y="688"/>
                </a:cubicBezTo>
                <a:cubicBezTo>
                  <a:pt x="89" y="688"/>
                  <a:pt x="90" y="688"/>
                  <a:pt x="90" y="687"/>
                </a:cubicBezTo>
                <a:cubicBezTo>
                  <a:pt x="90" y="687"/>
                  <a:pt x="90" y="687"/>
                  <a:pt x="90" y="687"/>
                </a:cubicBezTo>
                <a:cubicBezTo>
                  <a:pt x="90" y="687"/>
                  <a:pt x="90" y="687"/>
                  <a:pt x="90" y="687"/>
                </a:cubicBezTo>
                <a:cubicBezTo>
                  <a:pt x="90" y="687"/>
                  <a:pt x="90" y="687"/>
                  <a:pt x="91" y="687"/>
                </a:cubicBezTo>
                <a:cubicBezTo>
                  <a:pt x="91" y="687"/>
                  <a:pt x="91" y="687"/>
                  <a:pt x="91" y="687"/>
                </a:cubicBezTo>
                <a:cubicBezTo>
                  <a:pt x="91" y="687"/>
                  <a:pt x="91" y="687"/>
                  <a:pt x="91" y="687"/>
                </a:cubicBezTo>
                <a:cubicBezTo>
                  <a:pt x="91" y="687"/>
                  <a:pt x="91" y="687"/>
                  <a:pt x="91" y="687"/>
                </a:cubicBezTo>
                <a:cubicBezTo>
                  <a:pt x="91" y="687"/>
                  <a:pt x="92" y="688"/>
                  <a:pt x="92" y="688"/>
                </a:cubicBezTo>
                <a:cubicBezTo>
                  <a:pt x="92" y="689"/>
                  <a:pt x="93" y="689"/>
                  <a:pt x="93" y="690"/>
                </a:cubicBezTo>
                <a:cubicBezTo>
                  <a:pt x="93" y="692"/>
                  <a:pt x="92" y="693"/>
                  <a:pt x="91" y="695"/>
                </a:cubicBezTo>
                <a:cubicBezTo>
                  <a:pt x="91" y="695"/>
                  <a:pt x="91" y="696"/>
                  <a:pt x="91" y="696"/>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8"/>
                  <a:pt x="90" y="698"/>
                  <a:pt x="90" y="698"/>
                </a:cubicBezTo>
                <a:cubicBezTo>
                  <a:pt x="87" y="701"/>
                  <a:pt x="83" y="705"/>
                  <a:pt x="80" y="708"/>
                </a:cubicBezTo>
                <a:cubicBezTo>
                  <a:pt x="69" y="698"/>
                  <a:pt x="55" y="691"/>
                  <a:pt x="42" y="690"/>
                </a:cubicBezTo>
                <a:cubicBezTo>
                  <a:pt x="43" y="685"/>
                  <a:pt x="46" y="680"/>
                  <a:pt x="48" y="677"/>
                </a:cubicBezTo>
                <a:cubicBezTo>
                  <a:pt x="50" y="675"/>
                  <a:pt x="52" y="673"/>
                  <a:pt x="54" y="672"/>
                </a:cubicBezTo>
                <a:cubicBezTo>
                  <a:pt x="55" y="671"/>
                  <a:pt x="56" y="670"/>
                  <a:pt x="56" y="670"/>
                </a:cubicBezTo>
                <a:cubicBezTo>
                  <a:pt x="56" y="670"/>
                  <a:pt x="56" y="670"/>
                  <a:pt x="56" y="670"/>
                </a:cubicBezTo>
                <a:cubicBezTo>
                  <a:pt x="56" y="670"/>
                  <a:pt x="44" y="678"/>
                  <a:pt x="41" y="690"/>
                </a:cubicBezTo>
                <a:cubicBezTo>
                  <a:pt x="38" y="689"/>
                  <a:pt x="36" y="689"/>
                  <a:pt x="34" y="689"/>
                </a:cubicBezTo>
                <a:cubicBezTo>
                  <a:pt x="28" y="689"/>
                  <a:pt x="22" y="690"/>
                  <a:pt x="17" y="692"/>
                </a:cubicBezTo>
                <a:cubicBezTo>
                  <a:pt x="12" y="693"/>
                  <a:pt x="9" y="696"/>
                  <a:pt x="7" y="697"/>
                </a:cubicBezTo>
                <a:cubicBezTo>
                  <a:pt x="6" y="699"/>
                  <a:pt x="5" y="701"/>
                  <a:pt x="5" y="703"/>
                </a:cubicBezTo>
                <a:cubicBezTo>
                  <a:pt x="5" y="706"/>
                  <a:pt x="6" y="709"/>
                  <a:pt x="8" y="712"/>
                </a:cubicBezTo>
                <a:cubicBezTo>
                  <a:pt x="11" y="714"/>
                  <a:pt x="13" y="715"/>
                  <a:pt x="15" y="715"/>
                </a:cubicBezTo>
                <a:cubicBezTo>
                  <a:pt x="15" y="715"/>
                  <a:pt x="15" y="715"/>
                  <a:pt x="15" y="715"/>
                </a:cubicBezTo>
                <a:cubicBezTo>
                  <a:pt x="18" y="715"/>
                  <a:pt x="21" y="714"/>
                  <a:pt x="22" y="713"/>
                </a:cubicBezTo>
                <a:cubicBezTo>
                  <a:pt x="24" y="711"/>
                  <a:pt x="25" y="710"/>
                  <a:pt x="25" y="708"/>
                </a:cubicBezTo>
                <a:cubicBezTo>
                  <a:pt x="25" y="706"/>
                  <a:pt x="25" y="704"/>
                  <a:pt x="24" y="703"/>
                </a:cubicBezTo>
                <a:cubicBezTo>
                  <a:pt x="23" y="702"/>
                  <a:pt x="21" y="701"/>
                  <a:pt x="20" y="701"/>
                </a:cubicBezTo>
                <a:cubicBezTo>
                  <a:pt x="19" y="701"/>
                  <a:pt x="18" y="701"/>
                  <a:pt x="17" y="702"/>
                </a:cubicBezTo>
                <a:cubicBezTo>
                  <a:pt x="16" y="703"/>
                  <a:pt x="16" y="703"/>
                  <a:pt x="15" y="704"/>
                </a:cubicBezTo>
                <a:cubicBezTo>
                  <a:pt x="15" y="705"/>
                  <a:pt x="16" y="706"/>
                  <a:pt x="16" y="706"/>
                </a:cubicBezTo>
                <a:cubicBezTo>
                  <a:pt x="16" y="708"/>
                  <a:pt x="17" y="708"/>
                  <a:pt x="18" y="708"/>
                </a:cubicBezTo>
                <a:cubicBezTo>
                  <a:pt x="17" y="709"/>
                  <a:pt x="16" y="709"/>
                  <a:pt x="16" y="709"/>
                </a:cubicBezTo>
                <a:cubicBezTo>
                  <a:pt x="15" y="709"/>
                  <a:pt x="14" y="709"/>
                  <a:pt x="14" y="708"/>
                </a:cubicBezTo>
                <a:cubicBezTo>
                  <a:pt x="13" y="708"/>
                  <a:pt x="13" y="708"/>
                  <a:pt x="13" y="708"/>
                </a:cubicBezTo>
                <a:cubicBezTo>
                  <a:pt x="11" y="706"/>
                  <a:pt x="10" y="704"/>
                  <a:pt x="10" y="702"/>
                </a:cubicBezTo>
                <a:cubicBezTo>
                  <a:pt x="11" y="700"/>
                  <a:pt x="12" y="697"/>
                  <a:pt x="13" y="695"/>
                </a:cubicBezTo>
                <a:cubicBezTo>
                  <a:pt x="15" y="694"/>
                  <a:pt x="16" y="693"/>
                  <a:pt x="17" y="693"/>
                </a:cubicBezTo>
                <a:cubicBezTo>
                  <a:pt x="18" y="692"/>
                  <a:pt x="18" y="692"/>
                  <a:pt x="18" y="692"/>
                </a:cubicBezTo>
                <a:cubicBezTo>
                  <a:pt x="23" y="691"/>
                  <a:pt x="28" y="690"/>
                  <a:pt x="34" y="690"/>
                </a:cubicBezTo>
                <a:cubicBezTo>
                  <a:pt x="36" y="690"/>
                  <a:pt x="38" y="690"/>
                  <a:pt x="41" y="690"/>
                </a:cubicBezTo>
                <a:cubicBezTo>
                  <a:pt x="40" y="692"/>
                  <a:pt x="40" y="693"/>
                  <a:pt x="40" y="694"/>
                </a:cubicBezTo>
                <a:cubicBezTo>
                  <a:pt x="40" y="700"/>
                  <a:pt x="43" y="707"/>
                  <a:pt x="50" y="714"/>
                </a:cubicBezTo>
                <a:cubicBezTo>
                  <a:pt x="56" y="720"/>
                  <a:pt x="61" y="725"/>
                  <a:pt x="65" y="730"/>
                </a:cubicBezTo>
                <a:cubicBezTo>
                  <a:pt x="62" y="738"/>
                  <a:pt x="59" y="746"/>
                  <a:pt x="58" y="755"/>
                </a:cubicBezTo>
                <a:cubicBezTo>
                  <a:pt x="49" y="752"/>
                  <a:pt x="38" y="753"/>
                  <a:pt x="29" y="756"/>
                </a:cubicBezTo>
                <a:cubicBezTo>
                  <a:pt x="27" y="753"/>
                  <a:pt x="22" y="753"/>
                  <a:pt x="17" y="755"/>
                </a:cubicBezTo>
                <a:cubicBezTo>
                  <a:pt x="16" y="756"/>
                  <a:pt x="13" y="759"/>
                  <a:pt x="12" y="762"/>
                </a:cubicBezTo>
                <a:cubicBezTo>
                  <a:pt x="12" y="762"/>
                  <a:pt x="17" y="758"/>
                  <a:pt x="23" y="761"/>
                </a:cubicBezTo>
                <a:cubicBezTo>
                  <a:pt x="23" y="761"/>
                  <a:pt x="23" y="762"/>
                  <a:pt x="19" y="764"/>
                </a:cubicBezTo>
                <a:cubicBezTo>
                  <a:pt x="19" y="764"/>
                  <a:pt x="30" y="769"/>
                  <a:pt x="30" y="758"/>
                </a:cubicBezTo>
                <a:cubicBezTo>
                  <a:pt x="30" y="757"/>
                  <a:pt x="30" y="757"/>
                  <a:pt x="29" y="756"/>
                </a:cubicBezTo>
                <a:cubicBezTo>
                  <a:pt x="39" y="754"/>
                  <a:pt x="49" y="754"/>
                  <a:pt x="58" y="758"/>
                </a:cubicBezTo>
                <a:cubicBezTo>
                  <a:pt x="58" y="763"/>
                  <a:pt x="58" y="768"/>
                  <a:pt x="59" y="774"/>
                </a:cubicBezTo>
                <a:cubicBezTo>
                  <a:pt x="59" y="775"/>
                  <a:pt x="60" y="777"/>
                  <a:pt x="60" y="779"/>
                </a:cubicBezTo>
                <a:cubicBezTo>
                  <a:pt x="55" y="777"/>
                  <a:pt x="50" y="776"/>
                  <a:pt x="44" y="776"/>
                </a:cubicBezTo>
                <a:cubicBezTo>
                  <a:pt x="41" y="776"/>
                  <a:pt x="37" y="776"/>
                  <a:pt x="34" y="777"/>
                </a:cubicBezTo>
                <a:cubicBezTo>
                  <a:pt x="34" y="777"/>
                  <a:pt x="34" y="777"/>
                  <a:pt x="34" y="777"/>
                </a:cubicBezTo>
                <a:cubicBezTo>
                  <a:pt x="37" y="777"/>
                  <a:pt x="41" y="776"/>
                  <a:pt x="44" y="776"/>
                </a:cubicBezTo>
                <a:cubicBezTo>
                  <a:pt x="50" y="776"/>
                  <a:pt x="56" y="777"/>
                  <a:pt x="61" y="779"/>
                </a:cubicBezTo>
                <a:cubicBezTo>
                  <a:pt x="63" y="787"/>
                  <a:pt x="68" y="795"/>
                  <a:pt x="73" y="801"/>
                </a:cubicBezTo>
                <a:cubicBezTo>
                  <a:pt x="79" y="801"/>
                  <a:pt x="79" y="801"/>
                  <a:pt x="79" y="801"/>
                </a:cubicBezTo>
                <a:cubicBezTo>
                  <a:pt x="78" y="800"/>
                  <a:pt x="77" y="799"/>
                  <a:pt x="76" y="798"/>
                </a:cubicBezTo>
                <a:cubicBezTo>
                  <a:pt x="77" y="796"/>
                  <a:pt x="78" y="795"/>
                  <a:pt x="79" y="793"/>
                </a:cubicBezTo>
                <a:cubicBezTo>
                  <a:pt x="79" y="795"/>
                  <a:pt x="80" y="797"/>
                  <a:pt x="80" y="799"/>
                </a:cubicBezTo>
                <a:cubicBezTo>
                  <a:pt x="80" y="800"/>
                  <a:pt x="80" y="800"/>
                  <a:pt x="79" y="801"/>
                </a:cubicBezTo>
                <a:cubicBezTo>
                  <a:pt x="80" y="801"/>
                  <a:pt x="80" y="801"/>
                  <a:pt x="80" y="801"/>
                </a:cubicBezTo>
                <a:cubicBezTo>
                  <a:pt x="80" y="801"/>
                  <a:pt x="80" y="801"/>
                  <a:pt x="80" y="801"/>
                </a:cubicBezTo>
                <a:cubicBezTo>
                  <a:pt x="80" y="801"/>
                  <a:pt x="80" y="801"/>
                  <a:pt x="80" y="801"/>
                </a:cubicBezTo>
                <a:cubicBezTo>
                  <a:pt x="90" y="801"/>
                  <a:pt x="90" y="801"/>
                  <a:pt x="90" y="801"/>
                </a:cubicBezTo>
                <a:cubicBezTo>
                  <a:pt x="90" y="794"/>
                  <a:pt x="91" y="788"/>
                  <a:pt x="92" y="782"/>
                </a:cubicBezTo>
                <a:cubicBezTo>
                  <a:pt x="94" y="779"/>
                  <a:pt x="95" y="776"/>
                  <a:pt x="97" y="773"/>
                </a:cubicBezTo>
                <a:cubicBezTo>
                  <a:pt x="95" y="783"/>
                  <a:pt x="94" y="792"/>
                  <a:pt x="93" y="801"/>
                </a:cubicBezTo>
                <a:cubicBezTo>
                  <a:pt x="117" y="801"/>
                  <a:pt x="117" y="801"/>
                  <a:pt x="117" y="801"/>
                </a:cubicBezTo>
                <a:cubicBezTo>
                  <a:pt x="120" y="799"/>
                  <a:pt x="123" y="796"/>
                  <a:pt x="126" y="794"/>
                </a:cubicBezTo>
                <a:cubicBezTo>
                  <a:pt x="125" y="796"/>
                  <a:pt x="123" y="799"/>
                  <a:pt x="122" y="801"/>
                </a:cubicBezTo>
                <a:cubicBezTo>
                  <a:pt x="123" y="801"/>
                  <a:pt x="123" y="801"/>
                  <a:pt x="123" y="801"/>
                </a:cubicBezTo>
                <a:cubicBezTo>
                  <a:pt x="125" y="798"/>
                  <a:pt x="126" y="795"/>
                  <a:pt x="128" y="792"/>
                </a:cubicBezTo>
                <a:cubicBezTo>
                  <a:pt x="128" y="792"/>
                  <a:pt x="128" y="792"/>
                  <a:pt x="128" y="792"/>
                </a:cubicBezTo>
                <a:cubicBezTo>
                  <a:pt x="128" y="795"/>
                  <a:pt x="127" y="798"/>
                  <a:pt x="126" y="801"/>
                </a:cubicBezTo>
                <a:cubicBezTo>
                  <a:pt x="127" y="801"/>
                  <a:pt x="127" y="801"/>
                  <a:pt x="127" y="801"/>
                </a:cubicBezTo>
                <a:cubicBezTo>
                  <a:pt x="128" y="798"/>
                  <a:pt x="129" y="794"/>
                  <a:pt x="129" y="791"/>
                </a:cubicBezTo>
                <a:cubicBezTo>
                  <a:pt x="134" y="787"/>
                  <a:pt x="138" y="783"/>
                  <a:pt x="142" y="779"/>
                </a:cubicBezTo>
                <a:cubicBezTo>
                  <a:pt x="153" y="772"/>
                  <a:pt x="165" y="765"/>
                  <a:pt x="178" y="765"/>
                </a:cubicBezTo>
                <a:cubicBezTo>
                  <a:pt x="182" y="765"/>
                  <a:pt x="185" y="766"/>
                  <a:pt x="189" y="767"/>
                </a:cubicBezTo>
                <a:cubicBezTo>
                  <a:pt x="175" y="780"/>
                  <a:pt x="159" y="792"/>
                  <a:pt x="145" y="801"/>
                </a:cubicBezTo>
                <a:cubicBezTo>
                  <a:pt x="145" y="801"/>
                  <a:pt x="145" y="801"/>
                  <a:pt x="145" y="801"/>
                </a:cubicBezTo>
                <a:cubicBezTo>
                  <a:pt x="147" y="801"/>
                  <a:pt x="147" y="801"/>
                  <a:pt x="147" y="801"/>
                </a:cubicBezTo>
                <a:cubicBezTo>
                  <a:pt x="161" y="792"/>
                  <a:pt x="176" y="781"/>
                  <a:pt x="190" y="768"/>
                </a:cubicBezTo>
                <a:cubicBezTo>
                  <a:pt x="199" y="771"/>
                  <a:pt x="207" y="778"/>
                  <a:pt x="214" y="792"/>
                </a:cubicBezTo>
                <a:cubicBezTo>
                  <a:pt x="215" y="792"/>
                  <a:pt x="215" y="792"/>
                  <a:pt x="215" y="792"/>
                </a:cubicBezTo>
                <a:cubicBezTo>
                  <a:pt x="208" y="778"/>
                  <a:pt x="199" y="770"/>
                  <a:pt x="190" y="767"/>
                </a:cubicBezTo>
                <a:cubicBezTo>
                  <a:pt x="199" y="759"/>
                  <a:pt x="208" y="750"/>
                  <a:pt x="215" y="740"/>
                </a:cubicBezTo>
                <a:cubicBezTo>
                  <a:pt x="223" y="746"/>
                  <a:pt x="231" y="753"/>
                  <a:pt x="240" y="759"/>
                </a:cubicBezTo>
                <a:cubicBezTo>
                  <a:pt x="262" y="774"/>
                  <a:pt x="290" y="782"/>
                  <a:pt x="317" y="780"/>
                </a:cubicBezTo>
                <a:cubicBezTo>
                  <a:pt x="344" y="779"/>
                  <a:pt x="373" y="774"/>
                  <a:pt x="396" y="791"/>
                </a:cubicBezTo>
                <a:cubicBezTo>
                  <a:pt x="373" y="774"/>
                  <a:pt x="343" y="778"/>
                  <a:pt x="317" y="780"/>
                </a:cubicBezTo>
                <a:cubicBezTo>
                  <a:pt x="290" y="781"/>
                  <a:pt x="263" y="773"/>
                  <a:pt x="241" y="757"/>
                </a:cubicBezTo>
                <a:cubicBezTo>
                  <a:pt x="232" y="752"/>
                  <a:pt x="224" y="745"/>
                  <a:pt x="216" y="739"/>
                </a:cubicBezTo>
                <a:cubicBezTo>
                  <a:pt x="218" y="736"/>
                  <a:pt x="219" y="734"/>
                  <a:pt x="221" y="731"/>
                </a:cubicBezTo>
                <a:cubicBezTo>
                  <a:pt x="225" y="726"/>
                  <a:pt x="228" y="721"/>
                  <a:pt x="232" y="716"/>
                </a:cubicBezTo>
                <a:cubicBezTo>
                  <a:pt x="248" y="720"/>
                  <a:pt x="263" y="725"/>
                  <a:pt x="278" y="731"/>
                </a:cubicBezTo>
                <a:cubicBezTo>
                  <a:pt x="300" y="738"/>
                  <a:pt x="322" y="745"/>
                  <a:pt x="345" y="751"/>
                </a:cubicBezTo>
                <a:cubicBezTo>
                  <a:pt x="348" y="751"/>
                  <a:pt x="352" y="752"/>
                  <a:pt x="356" y="753"/>
                </a:cubicBezTo>
                <a:cubicBezTo>
                  <a:pt x="358" y="754"/>
                  <a:pt x="360" y="756"/>
                  <a:pt x="362" y="757"/>
                </a:cubicBezTo>
                <a:cubicBezTo>
                  <a:pt x="383" y="771"/>
                  <a:pt x="400" y="778"/>
                  <a:pt x="431" y="778"/>
                </a:cubicBezTo>
                <a:cubicBezTo>
                  <a:pt x="445" y="778"/>
                  <a:pt x="461" y="777"/>
                  <a:pt x="481" y="774"/>
                </a:cubicBezTo>
                <a:cubicBezTo>
                  <a:pt x="481" y="773"/>
                  <a:pt x="481" y="773"/>
                  <a:pt x="481" y="773"/>
                </a:cubicBezTo>
                <a:cubicBezTo>
                  <a:pt x="461" y="776"/>
                  <a:pt x="444" y="777"/>
                  <a:pt x="431" y="777"/>
                </a:cubicBezTo>
                <a:cubicBezTo>
                  <a:pt x="400" y="777"/>
                  <a:pt x="384" y="770"/>
                  <a:pt x="363" y="756"/>
                </a:cubicBezTo>
                <a:cubicBezTo>
                  <a:pt x="361" y="755"/>
                  <a:pt x="359" y="754"/>
                  <a:pt x="358" y="753"/>
                </a:cubicBezTo>
                <a:cubicBezTo>
                  <a:pt x="376" y="757"/>
                  <a:pt x="395" y="759"/>
                  <a:pt x="414" y="755"/>
                </a:cubicBezTo>
                <a:cubicBezTo>
                  <a:pt x="439" y="751"/>
                  <a:pt x="448" y="724"/>
                  <a:pt x="469" y="715"/>
                </a:cubicBezTo>
                <a:cubicBezTo>
                  <a:pt x="491" y="707"/>
                  <a:pt x="515" y="710"/>
                  <a:pt x="537" y="714"/>
                </a:cubicBezTo>
                <a:cubicBezTo>
                  <a:pt x="515" y="710"/>
                  <a:pt x="491" y="706"/>
                  <a:pt x="469" y="714"/>
                </a:cubicBezTo>
                <a:cubicBezTo>
                  <a:pt x="447" y="723"/>
                  <a:pt x="437" y="750"/>
                  <a:pt x="413" y="753"/>
                </a:cubicBezTo>
                <a:cubicBezTo>
                  <a:pt x="392" y="757"/>
                  <a:pt x="371" y="753"/>
                  <a:pt x="350" y="748"/>
                </a:cubicBezTo>
                <a:cubicBezTo>
                  <a:pt x="344" y="744"/>
                  <a:pt x="337" y="739"/>
                  <a:pt x="330" y="734"/>
                </a:cubicBezTo>
                <a:cubicBezTo>
                  <a:pt x="348" y="737"/>
                  <a:pt x="367" y="737"/>
                  <a:pt x="385" y="734"/>
                </a:cubicBezTo>
                <a:cubicBezTo>
                  <a:pt x="396" y="732"/>
                  <a:pt x="408" y="728"/>
                  <a:pt x="415" y="720"/>
                </a:cubicBezTo>
                <a:cubicBezTo>
                  <a:pt x="422" y="712"/>
                  <a:pt x="419" y="702"/>
                  <a:pt x="415" y="694"/>
                </a:cubicBezTo>
                <a:cubicBezTo>
                  <a:pt x="415" y="694"/>
                  <a:pt x="415" y="694"/>
                  <a:pt x="415" y="694"/>
                </a:cubicBezTo>
                <a:cubicBezTo>
                  <a:pt x="418" y="692"/>
                  <a:pt x="416" y="688"/>
                  <a:pt x="412" y="686"/>
                </a:cubicBezTo>
                <a:cubicBezTo>
                  <a:pt x="411" y="685"/>
                  <a:pt x="409" y="685"/>
                  <a:pt x="406" y="685"/>
                </a:cubicBezTo>
                <a:cubicBezTo>
                  <a:pt x="406" y="685"/>
                  <a:pt x="411" y="687"/>
                  <a:pt x="411" y="691"/>
                </a:cubicBezTo>
                <a:cubicBezTo>
                  <a:pt x="411" y="691"/>
                  <a:pt x="410" y="692"/>
                  <a:pt x="408" y="690"/>
                </a:cubicBezTo>
                <a:cubicBezTo>
                  <a:pt x="408" y="690"/>
                  <a:pt x="409" y="698"/>
                  <a:pt x="415" y="694"/>
                </a:cubicBezTo>
                <a:cubicBezTo>
                  <a:pt x="419" y="702"/>
                  <a:pt x="421" y="712"/>
                  <a:pt x="415" y="719"/>
                </a:cubicBezTo>
                <a:cubicBezTo>
                  <a:pt x="408" y="728"/>
                  <a:pt x="396" y="731"/>
                  <a:pt x="385" y="733"/>
                </a:cubicBezTo>
                <a:cubicBezTo>
                  <a:pt x="366" y="736"/>
                  <a:pt x="346" y="736"/>
                  <a:pt x="327" y="733"/>
                </a:cubicBezTo>
                <a:cubicBezTo>
                  <a:pt x="311" y="722"/>
                  <a:pt x="292" y="710"/>
                  <a:pt x="265" y="697"/>
                </a:cubicBezTo>
                <a:cubicBezTo>
                  <a:pt x="261" y="695"/>
                  <a:pt x="258" y="693"/>
                  <a:pt x="254" y="692"/>
                </a:cubicBezTo>
                <a:cubicBezTo>
                  <a:pt x="266" y="681"/>
                  <a:pt x="278" y="675"/>
                  <a:pt x="289" y="675"/>
                </a:cubicBezTo>
                <a:cubicBezTo>
                  <a:pt x="301" y="675"/>
                  <a:pt x="313" y="682"/>
                  <a:pt x="323" y="696"/>
                </a:cubicBezTo>
                <a:cubicBezTo>
                  <a:pt x="330" y="706"/>
                  <a:pt x="336" y="709"/>
                  <a:pt x="341" y="709"/>
                </a:cubicBezTo>
                <a:cubicBezTo>
                  <a:pt x="347" y="709"/>
                  <a:pt x="352" y="705"/>
                  <a:pt x="356" y="701"/>
                </a:cubicBezTo>
                <a:cubicBezTo>
                  <a:pt x="361" y="697"/>
                  <a:pt x="365" y="693"/>
                  <a:pt x="370" y="693"/>
                </a:cubicBezTo>
                <a:cubicBezTo>
                  <a:pt x="373" y="693"/>
                  <a:pt x="376" y="694"/>
                  <a:pt x="379" y="697"/>
                </a:cubicBezTo>
                <a:cubicBezTo>
                  <a:pt x="379" y="697"/>
                  <a:pt x="379" y="697"/>
                  <a:pt x="379" y="697"/>
                </a:cubicBezTo>
                <a:cubicBezTo>
                  <a:pt x="376" y="694"/>
                  <a:pt x="373" y="693"/>
                  <a:pt x="370" y="693"/>
                </a:cubicBezTo>
                <a:cubicBezTo>
                  <a:pt x="365" y="693"/>
                  <a:pt x="361" y="697"/>
                  <a:pt x="356" y="701"/>
                </a:cubicBezTo>
                <a:cubicBezTo>
                  <a:pt x="351" y="705"/>
                  <a:pt x="347" y="708"/>
                  <a:pt x="341" y="708"/>
                </a:cubicBezTo>
                <a:cubicBezTo>
                  <a:pt x="336" y="708"/>
                  <a:pt x="330" y="705"/>
                  <a:pt x="323" y="695"/>
                </a:cubicBezTo>
                <a:cubicBezTo>
                  <a:pt x="313" y="681"/>
                  <a:pt x="302" y="675"/>
                  <a:pt x="289" y="675"/>
                </a:cubicBezTo>
                <a:cubicBezTo>
                  <a:pt x="278" y="675"/>
                  <a:pt x="266" y="680"/>
                  <a:pt x="253" y="691"/>
                </a:cubicBezTo>
                <a:cubicBezTo>
                  <a:pt x="240" y="686"/>
                  <a:pt x="227" y="684"/>
                  <a:pt x="215" y="684"/>
                </a:cubicBezTo>
                <a:cubicBezTo>
                  <a:pt x="211" y="684"/>
                  <a:pt x="207" y="684"/>
                  <a:pt x="203" y="685"/>
                </a:cubicBezTo>
                <a:cubicBezTo>
                  <a:pt x="204" y="684"/>
                  <a:pt x="205" y="683"/>
                  <a:pt x="206" y="683"/>
                </a:cubicBezTo>
                <a:cubicBezTo>
                  <a:pt x="254" y="657"/>
                  <a:pt x="312" y="652"/>
                  <a:pt x="365" y="661"/>
                </a:cubicBezTo>
                <a:cubicBezTo>
                  <a:pt x="365" y="661"/>
                  <a:pt x="365" y="662"/>
                  <a:pt x="365" y="663"/>
                </a:cubicBezTo>
                <a:cubicBezTo>
                  <a:pt x="364" y="670"/>
                  <a:pt x="374" y="674"/>
                  <a:pt x="383" y="670"/>
                </a:cubicBezTo>
                <a:cubicBezTo>
                  <a:pt x="385" y="669"/>
                  <a:pt x="390" y="666"/>
                  <a:pt x="393" y="661"/>
                </a:cubicBezTo>
                <a:cubicBezTo>
                  <a:pt x="393" y="661"/>
                  <a:pt x="384" y="666"/>
                  <a:pt x="376" y="661"/>
                </a:cubicBezTo>
                <a:cubicBezTo>
                  <a:pt x="376" y="661"/>
                  <a:pt x="376" y="658"/>
                  <a:pt x="382" y="657"/>
                </a:cubicBezTo>
                <a:cubicBezTo>
                  <a:pt x="382" y="657"/>
                  <a:pt x="369" y="648"/>
                  <a:pt x="365" y="661"/>
                </a:cubicBezTo>
                <a:cubicBezTo>
                  <a:pt x="312" y="651"/>
                  <a:pt x="254" y="655"/>
                  <a:pt x="205" y="681"/>
                </a:cubicBezTo>
                <a:cubicBezTo>
                  <a:pt x="202" y="682"/>
                  <a:pt x="199" y="684"/>
                  <a:pt x="197" y="685"/>
                </a:cubicBezTo>
                <a:cubicBezTo>
                  <a:pt x="199" y="677"/>
                  <a:pt x="200" y="669"/>
                  <a:pt x="200" y="661"/>
                </a:cubicBezTo>
                <a:cubicBezTo>
                  <a:pt x="221" y="650"/>
                  <a:pt x="241" y="644"/>
                  <a:pt x="258" y="639"/>
                </a:cubicBezTo>
                <a:cubicBezTo>
                  <a:pt x="274" y="634"/>
                  <a:pt x="287" y="629"/>
                  <a:pt x="299" y="620"/>
                </a:cubicBezTo>
                <a:cubicBezTo>
                  <a:pt x="302" y="620"/>
                  <a:pt x="306" y="620"/>
                  <a:pt x="309" y="620"/>
                </a:cubicBezTo>
                <a:cubicBezTo>
                  <a:pt x="323" y="620"/>
                  <a:pt x="337" y="621"/>
                  <a:pt x="352" y="624"/>
                </a:cubicBezTo>
                <a:cubicBezTo>
                  <a:pt x="384" y="631"/>
                  <a:pt x="408" y="633"/>
                  <a:pt x="425" y="633"/>
                </a:cubicBezTo>
                <a:cubicBezTo>
                  <a:pt x="463" y="633"/>
                  <a:pt x="475" y="623"/>
                  <a:pt x="486" y="623"/>
                </a:cubicBezTo>
                <a:cubicBezTo>
                  <a:pt x="494" y="623"/>
                  <a:pt x="502" y="628"/>
                  <a:pt x="518" y="645"/>
                </a:cubicBezTo>
                <a:cubicBezTo>
                  <a:pt x="522" y="649"/>
                  <a:pt x="526" y="650"/>
                  <a:pt x="528" y="650"/>
                </a:cubicBezTo>
                <a:cubicBezTo>
                  <a:pt x="532" y="650"/>
                  <a:pt x="535" y="647"/>
                  <a:pt x="538" y="644"/>
                </a:cubicBezTo>
                <a:cubicBezTo>
                  <a:pt x="541" y="641"/>
                  <a:pt x="543" y="638"/>
                  <a:pt x="547" y="638"/>
                </a:cubicBezTo>
                <a:cubicBezTo>
                  <a:pt x="550" y="638"/>
                  <a:pt x="554" y="640"/>
                  <a:pt x="559" y="646"/>
                </a:cubicBezTo>
                <a:cubicBezTo>
                  <a:pt x="560" y="646"/>
                  <a:pt x="560" y="646"/>
                  <a:pt x="560" y="646"/>
                </a:cubicBezTo>
                <a:cubicBezTo>
                  <a:pt x="554" y="640"/>
                  <a:pt x="550" y="637"/>
                  <a:pt x="547" y="637"/>
                </a:cubicBezTo>
                <a:cubicBezTo>
                  <a:pt x="543" y="637"/>
                  <a:pt x="540" y="641"/>
                  <a:pt x="537" y="644"/>
                </a:cubicBezTo>
                <a:cubicBezTo>
                  <a:pt x="535" y="647"/>
                  <a:pt x="532" y="650"/>
                  <a:pt x="528" y="650"/>
                </a:cubicBezTo>
                <a:cubicBezTo>
                  <a:pt x="526" y="650"/>
                  <a:pt x="523" y="648"/>
                  <a:pt x="519" y="644"/>
                </a:cubicBezTo>
                <a:cubicBezTo>
                  <a:pt x="502" y="627"/>
                  <a:pt x="494" y="623"/>
                  <a:pt x="486" y="622"/>
                </a:cubicBezTo>
                <a:cubicBezTo>
                  <a:pt x="474" y="623"/>
                  <a:pt x="463" y="632"/>
                  <a:pt x="425" y="632"/>
                </a:cubicBezTo>
                <a:cubicBezTo>
                  <a:pt x="408" y="632"/>
                  <a:pt x="384" y="630"/>
                  <a:pt x="352" y="624"/>
                </a:cubicBezTo>
                <a:cubicBezTo>
                  <a:pt x="337" y="621"/>
                  <a:pt x="323" y="619"/>
                  <a:pt x="309" y="619"/>
                </a:cubicBezTo>
                <a:cubicBezTo>
                  <a:pt x="306" y="619"/>
                  <a:pt x="303" y="619"/>
                  <a:pt x="300" y="619"/>
                </a:cubicBezTo>
                <a:cubicBezTo>
                  <a:pt x="311" y="610"/>
                  <a:pt x="320" y="597"/>
                  <a:pt x="327" y="576"/>
                </a:cubicBezTo>
                <a:cubicBezTo>
                  <a:pt x="327" y="575"/>
                  <a:pt x="327" y="574"/>
                  <a:pt x="328" y="573"/>
                </a:cubicBezTo>
                <a:cubicBezTo>
                  <a:pt x="338" y="566"/>
                  <a:pt x="349" y="559"/>
                  <a:pt x="358" y="552"/>
                </a:cubicBezTo>
                <a:cubicBezTo>
                  <a:pt x="370" y="549"/>
                  <a:pt x="380" y="548"/>
                  <a:pt x="391" y="547"/>
                </a:cubicBezTo>
                <a:cubicBezTo>
                  <a:pt x="391" y="547"/>
                  <a:pt x="391" y="547"/>
                  <a:pt x="391" y="547"/>
                </a:cubicBezTo>
                <a:cubicBezTo>
                  <a:pt x="392" y="548"/>
                  <a:pt x="397" y="549"/>
                  <a:pt x="400" y="553"/>
                </a:cubicBezTo>
                <a:cubicBezTo>
                  <a:pt x="401" y="554"/>
                  <a:pt x="401" y="556"/>
                  <a:pt x="401" y="557"/>
                </a:cubicBezTo>
                <a:cubicBezTo>
                  <a:pt x="401" y="557"/>
                  <a:pt x="401" y="558"/>
                  <a:pt x="400" y="558"/>
                </a:cubicBezTo>
                <a:cubicBezTo>
                  <a:pt x="400" y="559"/>
                  <a:pt x="399" y="559"/>
                  <a:pt x="399" y="559"/>
                </a:cubicBezTo>
                <a:cubicBezTo>
                  <a:pt x="399" y="559"/>
                  <a:pt x="399" y="559"/>
                  <a:pt x="398" y="559"/>
                </a:cubicBezTo>
                <a:cubicBezTo>
                  <a:pt x="398" y="559"/>
                  <a:pt x="398" y="559"/>
                  <a:pt x="398" y="559"/>
                </a:cubicBezTo>
                <a:cubicBezTo>
                  <a:pt x="398" y="559"/>
                  <a:pt x="396" y="560"/>
                  <a:pt x="395" y="561"/>
                </a:cubicBezTo>
                <a:cubicBezTo>
                  <a:pt x="395" y="561"/>
                  <a:pt x="395" y="561"/>
                  <a:pt x="395" y="562"/>
                </a:cubicBezTo>
                <a:cubicBezTo>
                  <a:pt x="395" y="563"/>
                  <a:pt x="396" y="564"/>
                  <a:pt x="398" y="565"/>
                </a:cubicBezTo>
                <a:cubicBezTo>
                  <a:pt x="398" y="565"/>
                  <a:pt x="398" y="565"/>
                  <a:pt x="399" y="565"/>
                </a:cubicBezTo>
                <a:cubicBezTo>
                  <a:pt x="400" y="565"/>
                  <a:pt x="402" y="564"/>
                  <a:pt x="404" y="561"/>
                </a:cubicBezTo>
                <a:cubicBezTo>
                  <a:pt x="405" y="560"/>
                  <a:pt x="405" y="559"/>
                  <a:pt x="405" y="557"/>
                </a:cubicBezTo>
                <a:cubicBezTo>
                  <a:pt x="405" y="557"/>
                  <a:pt x="405" y="556"/>
                  <a:pt x="405" y="556"/>
                </a:cubicBezTo>
                <a:cubicBezTo>
                  <a:pt x="405" y="554"/>
                  <a:pt x="404" y="552"/>
                  <a:pt x="403" y="551"/>
                </a:cubicBezTo>
                <a:cubicBezTo>
                  <a:pt x="400" y="549"/>
                  <a:pt x="397" y="547"/>
                  <a:pt x="395" y="547"/>
                </a:cubicBezTo>
                <a:cubicBezTo>
                  <a:pt x="395" y="547"/>
                  <a:pt x="395" y="547"/>
                  <a:pt x="395" y="547"/>
                </a:cubicBezTo>
                <a:cubicBezTo>
                  <a:pt x="399" y="546"/>
                  <a:pt x="404" y="546"/>
                  <a:pt x="408" y="546"/>
                </a:cubicBezTo>
                <a:cubicBezTo>
                  <a:pt x="408" y="546"/>
                  <a:pt x="408" y="546"/>
                  <a:pt x="408" y="546"/>
                </a:cubicBezTo>
                <a:cubicBezTo>
                  <a:pt x="408" y="546"/>
                  <a:pt x="408" y="546"/>
                  <a:pt x="408" y="546"/>
                </a:cubicBezTo>
                <a:cubicBezTo>
                  <a:pt x="408" y="546"/>
                  <a:pt x="408" y="546"/>
                  <a:pt x="408" y="546"/>
                </a:cubicBezTo>
                <a:cubicBezTo>
                  <a:pt x="408" y="546"/>
                  <a:pt x="408" y="546"/>
                  <a:pt x="408" y="546"/>
                </a:cubicBezTo>
                <a:cubicBezTo>
                  <a:pt x="408" y="546"/>
                  <a:pt x="408" y="546"/>
                  <a:pt x="408" y="546"/>
                </a:cubicBezTo>
                <a:cubicBezTo>
                  <a:pt x="408" y="546"/>
                  <a:pt x="408" y="546"/>
                  <a:pt x="408" y="546"/>
                </a:cubicBezTo>
                <a:cubicBezTo>
                  <a:pt x="408" y="547"/>
                  <a:pt x="408" y="546"/>
                  <a:pt x="408" y="546"/>
                </a:cubicBezTo>
                <a:cubicBezTo>
                  <a:pt x="410" y="547"/>
                  <a:pt x="420" y="548"/>
                  <a:pt x="427" y="554"/>
                </a:cubicBezTo>
                <a:cubicBezTo>
                  <a:pt x="429" y="556"/>
                  <a:pt x="430" y="559"/>
                  <a:pt x="430" y="561"/>
                </a:cubicBezTo>
                <a:cubicBezTo>
                  <a:pt x="430" y="562"/>
                  <a:pt x="430" y="563"/>
                  <a:pt x="429" y="564"/>
                </a:cubicBezTo>
                <a:cubicBezTo>
                  <a:pt x="428" y="566"/>
                  <a:pt x="426" y="566"/>
                  <a:pt x="426" y="566"/>
                </a:cubicBezTo>
                <a:cubicBezTo>
                  <a:pt x="425" y="567"/>
                  <a:pt x="423" y="567"/>
                  <a:pt x="421" y="569"/>
                </a:cubicBezTo>
                <a:cubicBezTo>
                  <a:pt x="421" y="570"/>
                  <a:pt x="421" y="570"/>
                  <a:pt x="421" y="570"/>
                </a:cubicBezTo>
                <a:cubicBezTo>
                  <a:pt x="421" y="572"/>
                  <a:pt x="423" y="574"/>
                  <a:pt x="426" y="574"/>
                </a:cubicBezTo>
                <a:cubicBezTo>
                  <a:pt x="426" y="574"/>
                  <a:pt x="427" y="574"/>
                  <a:pt x="427" y="574"/>
                </a:cubicBezTo>
                <a:cubicBezTo>
                  <a:pt x="427" y="574"/>
                  <a:pt x="427" y="574"/>
                  <a:pt x="427" y="574"/>
                </a:cubicBezTo>
                <a:cubicBezTo>
                  <a:pt x="428" y="574"/>
                  <a:pt x="434" y="572"/>
                  <a:pt x="436" y="567"/>
                </a:cubicBezTo>
                <a:cubicBezTo>
                  <a:pt x="436" y="565"/>
                  <a:pt x="436" y="564"/>
                  <a:pt x="436" y="562"/>
                </a:cubicBezTo>
                <a:cubicBezTo>
                  <a:pt x="436" y="561"/>
                  <a:pt x="436" y="559"/>
                  <a:pt x="435" y="557"/>
                </a:cubicBezTo>
                <a:cubicBezTo>
                  <a:pt x="434" y="555"/>
                  <a:pt x="432" y="552"/>
                  <a:pt x="430" y="550"/>
                </a:cubicBezTo>
                <a:cubicBezTo>
                  <a:pt x="426" y="547"/>
                  <a:pt x="421" y="546"/>
                  <a:pt x="417" y="546"/>
                </a:cubicBezTo>
                <a:cubicBezTo>
                  <a:pt x="419" y="546"/>
                  <a:pt x="421" y="546"/>
                  <a:pt x="423" y="546"/>
                </a:cubicBezTo>
                <a:cubicBezTo>
                  <a:pt x="423" y="546"/>
                  <a:pt x="423" y="546"/>
                  <a:pt x="424" y="546"/>
                </a:cubicBezTo>
                <a:cubicBezTo>
                  <a:pt x="426" y="547"/>
                  <a:pt x="444" y="547"/>
                  <a:pt x="458" y="556"/>
                </a:cubicBezTo>
                <a:cubicBezTo>
                  <a:pt x="463" y="560"/>
                  <a:pt x="466" y="565"/>
                  <a:pt x="466" y="570"/>
                </a:cubicBezTo>
                <a:cubicBezTo>
                  <a:pt x="466" y="571"/>
                  <a:pt x="465" y="572"/>
                  <a:pt x="465" y="573"/>
                </a:cubicBezTo>
                <a:cubicBezTo>
                  <a:pt x="462" y="578"/>
                  <a:pt x="460" y="578"/>
                  <a:pt x="459" y="579"/>
                </a:cubicBezTo>
                <a:cubicBezTo>
                  <a:pt x="457" y="580"/>
                  <a:pt x="453" y="581"/>
                  <a:pt x="452" y="584"/>
                </a:cubicBezTo>
                <a:cubicBezTo>
                  <a:pt x="452" y="585"/>
                  <a:pt x="452" y="585"/>
                  <a:pt x="452" y="586"/>
                </a:cubicBezTo>
                <a:cubicBezTo>
                  <a:pt x="452" y="588"/>
                  <a:pt x="455" y="591"/>
                  <a:pt x="459" y="591"/>
                </a:cubicBezTo>
                <a:cubicBezTo>
                  <a:pt x="460" y="591"/>
                  <a:pt x="461" y="591"/>
                  <a:pt x="462" y="591"/>
                </a:cubicBezTo>
                <a:cubicBezTo>
                  <a:pt x="464" y="591"/>
                  <a:pt x="473" y="587"/>
                  <a:pt x="475" y="576"/>
                </a:cubicBezTo>
                <a:cubicBezTo>
                  <a:pt x="476" y="575"/>
                  <a:pt x="476" y="573"/>
                  <a:pt x="476" y="571"/>
                </a:cubicBezTo>
                <a:cubicBezTo>
                  <a:pt x="476" y="568"/>
                  <a:pt x="475" y="564"/>
                  <a:pt x="473" y="561"/>
                </a:cubicBezTo>
                <a:cubicBezTo>
                  <a:pt x="470" y="556"/>
                  <a:pt x="466" y="552"/>
                  <a:pt x="461" y="550"/>
                </a:cubicBezTo>
                <a:cubicBezTo>
                  <a:pt x="461" y="550"/>
                  <a:pt x="461" y="549"/>
                  <a:pt x="461" y="549"/>
                </a:cubicBezTo>
                <a:cubicBezTo>
                  <a:pt x="484" y="553"/>
                  <a:pt x="503" y="560"/>
                  <a:pt x="518" y="566"/>
                </a:cubicBezTo>
                <a:cubicBezTo>
                  <a:pt x="530" y="571"/>
                  <a:pt x="539" y="576"/>
                  <a:pt x="545" y="580"/>
                </a:cubicBezTo>
                <a:cubicBezTo>
                  <a:pt x="548" y="582"/>
                  <a:pt x="550" y="583"/>
                  <a:pt x="552" y="584"/>
                </a:cubicBezTo>
                <a:cubicBezTo>
                  <a:pt x="552" y="584"/>
                  <a:pt x="552" y="584"/>
                  <a:pt x="552" y="584"/>
                </a:cubicBezTo>
                <a:cubicBezTo>
                  <a:pt x="552" y="584"/>
                  <a:pt x="552" y="584"/>
                  <a:pt x="553" y="585"/>
                </a:cubicBezTo>
                <a:cubicBezTo>
                  <a:pt x="553" y="585"/>
                  <a:pt x="553" y="585"/>
                  <a:pt x="553" y="585"/>
                </a:cubicBezTo>
                <a:cubicBezTo>
                  <a:pt x="553" y="585"/>
                  <a:pt x="554" y="585"/>
                  <a:pt x="554" y="586"/>
                </a:cubicBezTo>
                <a:cubicBezTo>
                  <a:pt x="555" y="587"/>
                  <a:pt x="557" y="589"/>
                  <a:pt x="558" y="591"/>
                </a:cubicBezTo>
                <a:cubicBezTo>
                  <a:pt x="559" y="593"/>
                  <a:pt x="560" y="597"/>
                  <a:pt x="559" y="601"/>
                </a:cubicBezTo>
                <a:cubicBezTo>
                  <a:pt x="559" y="603"/>
                  <a:pt x="558" y="606"/>
                  <a:pt x="555" y="607"/>
                </a:cubicBezTo>
                <a:cubicBezTo>
                  <a:pt x="555" y="607"/>
                  <a:pt x="554" y="607"/>
                  <a:pt x="553" y="608"/>
                </a:cubicBezTo>
                <a:cubicBezTo>
                  <a:pt x="552" y="608"/>
                  <a:pt x="551" y="608"/>
                  <a:pt x="550" y="608"/>
                </a:cubicBezTo>
                <a:cubicBezTo>
                  <a:pt x="549" y="608"/>
                  <a:pt x="548" y="607"/>
                  <a:pt x="548" y="606"/>
                </a:cubicBezTo>
                <a:cubicBezTo>
                  <a:pt x="548" y="606"/>
                  <a:pt x="550" y="606"/>
                  <a:pt x="551" y="604"/>
                </a:cubicBezTo>
                <a:cubicBezTo>
                  <a:pt x="552" y="604"/>
                  <a:pt x="552" y="603"/>
                  <a:pt x="552" y="602"/>
                </a:cubicBezTo>
                <a:cubicBezTo>
                  <a:pt x="552" y="601"/>
                  <a:pt x="552" y="599"/>
                  <a:pt x="551" y="598"/>
                </a:cubicBezTo>
                <a:cubicBezTo>
                  <a:pt x="550" y="597"/>
                  <a:pt x="549" y="596"/>
                  <a:pt x="547" y="596"/>
                </a:cubicBezTo>
                <a:cubicBezTo>
                  <a:pt x="545" y="595"/>
                  <a:pt x="544" y="596"/>
                  <a:pt x="542" y="597"/>
                </a:cubicBezTo>
                <a:cubicBezTo>
                  <a:pt x="540" y="599"/>
                  <a:pt x="539" y="601"/>
                  <a:pt x="539" y="603"/>
                </a:cubicBezTo>
                <a:cubicBezTo>
                  <a:pt x="538" y="606"/>
                  <a:pt x="539" y="609"/>
                  <a:pt x="540" y="611"/>
                </a:cubicBezTo>
                <a:cubicBezTo>
                  <a:pt x="542" y="613"/>
                  <a:pt x="545" y="616"/>
                  <a:pt x="549" y="616"/>
                </a:cubicBezTo>
                <a:cubicBezTo>
                  <a:pt x="549" y="616"/>
                  <a:pt x="549" y="616"/>
                  <a:pt x="549" y="616"/>
                </a:cubicBezTo>
                <a:cubicBezTo>
                  <a:pt x="552" y="617"/>
                  <a:pt x="555" y="616"/>
                  <a:pt x="559" y="614"/>
                </a:cubicBezTo>
                <a:cubicBezTo>
                  <a:pt x="563" y="612"/>
                  <a:pt x="565" y="608"/>
                  <a:pt x="566" y="604"/>
                </a:cubicBezTo>
                <a:cubicBezTo>
                  <a:pt x="566" y="600"/>
                  <a:pt x="566" y="597"/>
                  <a:pt x="565" y="595"/>
                </a:cubicBezTo>
                <a:cubicBezTo>
                  <a:pt x="563" y="592"/>
                  <a:pt x="560" y="587"/>
                  <a:pt x="554" y="585"/>
                </a:cubicBezTo>
                <a:cubicBezTo>
                  <a:pt x="547" y="580"/>
                  <a:pt x="513" y="557"/>
                  <a:pt x="458" y="548"/>
                </a:cubicBezTo>
                <a:cubicBezTo>
                  <a:pt x="450" y="545"/>
                  <a:pt x="441" y="544"/>
                  <a:pt x="435" y="544"/>
                </a:cubicBezTo>
                <a:cubicBezTo>
                  <a:pt x="434" y="544"/>
                  <a:pt x="433" y="544"/>
                  <a:pt x="432" y="544"/>
                </a:cubicBezTo>
                <a:cubicBezTo>
                  <a:pt x="427" y="544"/>
                  <a:pt x="424" y="544"/>
                  <a:pt x="424" y="544"/>
                </a:cubicBezTo>
                <a:cubicBezTo>
                  <a:pt x="423" y="544"/>
                  <a:pt x="423" y="544"/>
                  <a:pt x="423" y="544"/>
                </a:cubicBezTo>
                <a:cubicBezTo>
                  <a:pt x="423" y="544"/>
                  <a:pt x="423" y="544"/>
                  <a:pt x="423" y="544"/>
                </a:cubicBezTo>
                <a:cubicBezTo>
                  <a:pt x="423" y="544"/>
                  <a:pt x="423" y="545"/>
                  <a:pt x="423" y="545"/>
                </a:cubicBezTo>
                <a:cubicBezTo>
                  <a:pt x="423" y="545"/>
                  <a:pt x="423" y="545"/>
                  <a:pt x="423" y="545"/>
                </a:cubicBezTo>
                <a:cubicBezTo>
                  <a:pt x="421" y="545"/>
                  <a:pt x="419" y="545"/>
                  <a:pt x="416" y="545"/>
                </a:cubicBezTo>
                <a:cubicBezTo>
                  <a:pt x="415" y="545"/>
                  <a:pt x="414" y="545"/>
                  <a:pt x="412" y="545"/>
                </a:cubicBezTo>
                <a:cubicBezTo>
                  <a:pt x="411" y="545"/>
                  <a:pt x="411" y="545"/>
                  <a:pt x="410" y="545"/>
                </a:cubicBezTo>
                <a:cubicBezTo>
                  <a:pt x="410" y="545"/>
                  <a:pt x="409" y="545"/>
                  <a:pt x="409" y="545"/>
                </a:cubicBezTo>
                <a:cubicBezTo>
                  <a:pt x="409" y="545"/>
                  <a:pt x="409" y="545"/>
                  <a:pt x="409" y="545"/>
                </a:cubicBezTo>
                <a:cubicBezTo>
                  <a:pt x="409" y="545"/>
                  <a:pt x="409" y="545"/>
                  <a:pt x="409" y="545"/>
                </a:cubicBezTo>
                <a:cubicBezTo>
                  <a:pt x="409" y="545"/>
                  <a:pt x="409" y="545"/>
                  <a:pt x="409" y="545"/>
                </a:cubicBezTo>
                <a:cubicBezTo>
                  <a:pt x="409" y="545"/>
                  <a:pt x="408" y="545"/>
                  <a:pt x="408" y="545"/>
                </a:cubicBezTo>
                <a:cubicBezTo>
                  <a:pt x="408" y="545"/>
                  <a:pt x="408" y="545"/>
                  <a:pt x="408" y="545"/>
                </a:cubicBezTo>
                <a:cubicBezTo>
                  <a:pt x="408" y="545"/>
                  <a:pt x="408" y="545"/>
                  <a:pt x="408" y="545"/>
                </a:cubicBezTo>
                <a:cubicBezTo>
                  <a:pt x="408" y="545"/>
                  <a:pt x="408" y="545"/>
                  <a:pt x="408" y="545"/>
                </a:cubicBezTo>
                <a:cubicBezTo>
                  <a:pt x="408" y="545"/>
                  <a:pt x="408" y="545"/>
                  <a:pt x="408" y="545"/>
                </a:cubicBezTo>
                <a:cubicBezTo>
                  <a:pt x="403" y="545"/>
                  <a:pt x="398" y="545"/>
                  <a:pt x="393" y="546"/>
                </a:cubicBezTo>
                <a:cubicBezTo>
                  <a:pt x="393" y="546"/>
                  <a:pt x="393" y="546"/>
                  <a:pt x="393" y="546"/>
                </a:cubicBezTo>
                <a:cubicBezTo>
                  <a:pt x="392" y="546"/>
                  <a:pt x="392" y="546"/>
                  <a:pt x="392" y="545"/>
                </a:cubicBezTo>
                <a:cubicBezTo>
                  <a:pt x="392" y="545"/>
                  <a:pt x="392" y="545"/>
                  <a:pt x="392" y="545"/>
                </a:cubicBezTo>
                <a:cubicBezTo>
                  <a:pt x="392" y="545"/>
                  <a:pt x="392" y="545"/>
                  <a:pt x="392" y="545"/>
                </a:cubicBezTo>
                <a:cubicBezTo>
                  <a:pt x="392" y="545"/>
                  <a:pt x="391" y="545"/>
                  <a:pt x="391" y="545"/>
                </a:cubicBezTo>
                <a:cubicBezTo>
                  <a:pt x="391" y="545"/>
                  <a:pt x="391" y="546"/>
                  <a:pt x="391" y="546"/>
                </a:cubicBezTo>
                <a:cubicBezTo>
                  <a:pt x="391" y="546"/>
                  <a:pt x="391" y="546"/>
                  <a:pt x="391" y="546"/>
                </a:cubicBezTo>
                <a:cubicBezTo>
                  <a:pt x="381" y="547"/>
                  <a:pt x="370" y="549"/>
                  <a:pt x="360" y="551"/>
                </a:cubicBezTo>
                <a:cubicBezTo>
                  <a:pt x="360" y="550"/>
                  <a:pt x="361" y="549"/>
                  <a:pt x="362" y="549"/>
                </a:cubicBezTo>
                <a:cubicBezTo>
                  <a:pt x="365" y="548"/>
                  <a:pt x="368" y="547"/>
                  <a:pt x="371" y="546"/>
                </a:cubicBezTo>
                <a:cubicBezTo>
                  <a:pt x="427" y="535"/>
                  <a:pt x="483" y="523"/>
                  <a:pt x="536" y="503"/>
                </a:cubicBezTo>
                <a:cubicBezTo>
                  <a:pt x="571" y="509"/>
                  <a:pt x="605" y="521"/>
                  <a:pt x="634" y="542"/>
                </a:cubicBezTo>
                <a:cubicBezTo>
                  <a:pt x="634" y="542"/>
                  <a:pt x="634" y="542"/>
                  <a:pt x="634" y="542"/>
                </a:cubicBezTo>
                <a:cubicBezTo>
                  <a:pt x="634" y="542"/>
                  <a:pt x="634" y="542"/>
                  <a:pt x="634" y="542"/>
                </a:cubicBezTo>
                <a:cubicBezTo>
                  <a:pt x="634" y="542"/>
                  <a:pt x="637" y="543"/>
                  <a:pt x="640" y="546"/>
                </a:cubicBezTo>
                <a:cubicBezTo>
                  <a:pt x="643" y="549"/>
                  <a:pt x="646" y="553"/>
                  <a:pt x="649" y="558"/>
                </a:cubicBezTo>
                <a:cubicBezTo>
                  <a:pt x="652" y="565"/>
                  <a:pt x="655" y="576"/>
                  <a:pt x="654" y="585"/>
                </a:cubicBezTo>
                <a:cubicBezTo>
                  <a:pt x="653" y="592"/>
                  <a:pt x="649" y="599"/>
                  <a:pt x="641" y="603"/>
                </a:cubicBezTo>
                <a:cubicBezTo>
                  <a:pt x="641" y="603"/>
                  <a:pt x="640" y="604"/>
                  <a:pt x="637" y="604"/>
                </a:cubicBezTo>
                <a:cubicBezTo>
                  <a:pt x="635" y="605"/>
                  <a:pt x="633" y="606"/>
                  <a:pt x="630" y="605"/>
                </a:cubicBezTo>
                <a:cubicBezTo>
                  <a:pt x="627" y="605"/>
                  <a:pt x="624" y="603"/>
                  <a:pt x="623" y="600"/>
                </a:cubicBezTo>
                <a:cubicBezTo>
                  <a:pt x="624" y="600"/>
                  <a:pt x="628" y="599"/>
                  <a:pt x="631" y="595"/>
                </a:cubicBezTo>
                <a:cubicBezTo>
                  <a:pt x="633" y="593"/>
                  <a:pt x="634" y="591"/>
                  <a:pt x="634" y="589"/>
                </a:cubicBezTo>
                <a:cubicBezTo>
                  <a:pt x="635" y="585"/>
                  <a:pt x="634" y="582"/>
                  <a:pt x="632" y="578"/>
                </a:cubicBezTo>
                <a:cubicBezTo>
                  <a:pt x="630" y="575"/>
                  <a:pt x="626" y="573"/>
                  <a:pt x="621" y="572"/>
                </a:cubicBezTo>
                <a:cubicBezTo>
                  <a:pt x="617" y="572"/>
                  <a:pt x="611" y="573"/>
                  <a:pt x="607" y="577"/>
                </a:cubicBezTo>
                <a:cubicBezTo>
                  <a:pt x="603" y="580"/>
                  <a:pt x="600" y="586"/>
                  <a:pt x="599" y="592"/>
                </a:cubicBezTo>
                <a:cubicBezTo>
                  <a:pt x="598" y="599"/>
                  <a:pt x="599" y="606"/>
                  <a:pt x="603" y="612"/>
                </a:cubicBezTo>
                <a:cubicBezTo>
                  <a:pt x="607" y="619"/>
                  <a:pt x="616" y="625"/>
                  <a:pt x="627" y="627"/>
                </a:cubicBezTo>
                <a:cubicBezTo>
                  <a:pt x="627" y="627"/>
                  <a:pt x="627" y="627"/>
                  <a:pt x="627" y="627"/>
                </a:cubicBezTo>
                <a:cubicBezTo>
                  <a:pt x="634" y="628"/>
                  <a:pt x="643" y="626"/>
                  <a:pt x="652" y="622"/>
                </a:cubicBezTo>
                <a:cubicBezTo>
                  <a:pt x="664" y="615"/>
                  <a:pt x="669" y="604"/>
                  <a:pt x="671" y="594"/>
                </a:cubicBezTo>
                <a:cubicBezTo>
                  <a:pt x="672" y="584"/>
                  <a:pt x="671" y="575"/>
                  <a:pt x="668" y="571"/>
                </a:cubicBezTo>
                <a:cubicBezTo>
                  <a:pt x="664" y="562"/>
                  <a:pt x="654" y="546"/>
                  <a:pt x="634" y="541"/>
                </a:cubicBezTo>
                <a:cubicBezTo>
                  <a:pt x="634" y="542"/>
                  <a:pt x="634" y="542"/>
                  <a:pt x="634" y="542"/>
                </a:cubicBezTo>
                <a:cubicBezTo>
                  <a:pt x="606" y="521"/>
                  <a:pt x="572" y="509"/>
                  <a:pt x="537" y="503"/>
                </a:cubicBezTo>
                <a:cubicBezTo>
                  <a:pt x="545" y="500"/>
                  <a:pt x="552" y="497"/>
                  <a:pt x="560" y="494"/>
                </a:cubicBezTo>
                <a:cubicBezTo>
                  <a:pt x="573" y="488"/>
                  <a:pt x="586" y="482"/>
                  <a:pt x="599" y="475"/>
                </a:cubicBezTo>
                <a:cubicBezTo>
                  <a:pt x="610" y="472"/>
                  <a:pt x="622" y="470"/>
                  <a:pt x="634" y="470"/>
                </a:cubicBezTo>
                <a:cubicBezTo>
                  <a:pt x="651" y="470"/>
                  <a:pt x="667" y="474"/>
                  <a:pt x="683" y="483"/>
                </a:cubicBezTo>
                <a:cubicBezTo>
                  <a:pt x="686" y="485"/>
                  <a:pt x="689" y="487"/>
                  <a:pt x="692" y="489"/>
                </a:cubicBezTo>
                <a:cubicBezTo>
                  <a:pt x="684" y="494"/>
                  <a:pt x="678" y="503"/>
                  <a:pt x="675" y="512"/>
                </a:cubicBezTo>
                <a:cubicBezTo>
                  <a:pt x="674" y="517"/>
                  <a:pt x="673" y="521"/>
                  <a:pt x="673" y="525"/>
                </a:cubicBezTo>
                <a:cubicBezTo>
                  <a:pt x="673" y="547"/>
                  <a:pt x="688" y="567"/>
                  <a:pt x="710" y="573"/>
                </a:cubicBezTo>
                <a:cubicBezTo>
                  <a:pt x="715" y="574"/>
                  <a:pt x="721" y="575"/>
                  <a:pt x="726" y="575"/>
                </a:cubicBezTo>
                <a:cubicBezTo>
                  <a:pt x="753" y="575"/>
                  <a:pt x="778" y="557"/>
                  <a:pt x="785" y="529"/>
                </a:cubicBezTo>
                <a:cubicBezTo>
                  <a:pt x="787" y="522"/>
                  <a:pt x="788" y="516"/>
                  <a:pt x="788" y="509"/>
                </a:cubicBezTo>
                <a:cubicBezTo>
                  <a:pt x="788" y="482"/>
                  <a:pt x="774" y="457"/>
                  <a:pt x="751" y="444"/>
                </a:cubicBezTo>
                <a:cubicBezTo>
                  <a:pt x="765" y="450"/>
                  <a:pt x="777" y="460"/>
                  <a:pt x="786" y="472"/>
                </a:cubicBezTo>
                <a:cubicBezTo>
                  <a:pt x="792" y="479"/>
                  <a:pt x="796" y="486"/>
                  <a:pt x="800" y="494"/>
                </a:cubicBezTo>
                <a:cubicBezTo>
                  <a:pt x="800" y="495"/>
                  <a:pt x="800" y="496"/>
                  <a:pt x="801" y="497"/>
                </a:cubicBezTo>
                <a:cubicBezTo>
                  <a:pt x="803" y="502"/>
                  <a:pt x="804" y="507"/>
                  <a:pt x="805" y="512"/>
                </a:cubicBezTo>
                <a:cubicBezTo>
                  <a:pt x="806" y="512"/>
                  <a:pt x="806" y="513"/>
                  <a:pt x="806" y="514"/>
                </a:cubicBezTo>
                <a:cubicBezTo>
                  <a:pt x="806" y="515"/>
                  <a:pt x="806" y="516"/>
                  <a:pt x="806" y="517"/>
                </a:cubicBezTo>
                <a:cubicBezTo>
                  <a:pt x="814" y="560"/>
                  <a:pt x="794" y="607"/>
                  <a:pt x="755" y="628"/>
                </a:cubicBezTo>
                <a:cubicBezTo>
                  <a:pt x="789" y="611"/>
                  <a:pt x="808" y="574"/>
                  <a:pt x="809" y="537"/>
                </a:cubicBezTo>
                <a:cubicBezTo>
                  <a:pt x="809" y="538"/>
                  <a:pt x="810" y="539"/>
                  <a:pt x="810" y="541"/>
                </a:cubicBezTo>
                <a:cubicBezTo>
                  <a:pt x="810" y="541"/>
                  <a:pt x="810" y="542"/>
                  <a:pt x="810" y="543"/>
                </a:cubicBezTo>
                <a:cubicBezTo>
                  <a:pt x="810" y="556"/>
                  <a:pt x="812" y="563"/>
                  <a:pt x="812" y="570"/>
                </a:cubicBezTo>
                <a:cubicBezTo>
                  <a:pt x="812" y="571"/>
                  <a:pt x="812" y="571"/>
                  <a:pt x="812" y="571"/>
                </a:cubicBezTo>
                <a:cubicBezTo>
                  <a:pt x="812" y="575"/>
                  <a:pt x="810" y="582"/>
                  <a:pt x="810" y="588"/>
                </a:cubicBezTo>
                <a:cubicBezTo>
                  <a:pt x="810" y="589"/>
                  <a:pt x="810" y="589"/>
                  <a:pt x="810" y="590"/>
                </a:cubicBezTo>
                <a:cubicBezTo>
                  <a:pt x="806" y="593"/>
                  <a:pt x="804" y="598"/>
                  <a:pt x="803" y="603"/>
                </a:cubicBezTo>
                <a:cubicBezTo>
                  <a:pt x="803" y="604"/>
                  <a:pt x="803" y="605"/>
                  <a:pt x="803" y="607"/>
                </a:cubicBezTo>
                <a:cubicBezTo>
                  <a:pt x="803" y="612"/>
                  <a:pt x="806" y="616"/>
                  <a:pt x="811" y="619"/>
                </a:cubicBezTo>
                <a:cubicBezTo>
                  <a:pt x="816" y="622"/>
                  <a:pt x="825" y="623"/>
                  <a:pt x="825" y="630"/>
                </a:cubicBezTo>
                <a:cubicBezTo>
                  <a:pt x="825" y="630"/>
                  <a:pt x="825" y="630"/>
                  <a:pt x="825" y="630"/>
                </a:cubicBezTo>
                <a:cubicBezTo>
                  <a:pt x="825" y="639"/>
                  <a:pt x="818" y="648"/>
                  <a:pt x="818" y="655"/>
                </a:cubicBezTo>
                <a:cubicBezTo>
                  <a:pt x="818" y="656"/>
                  <a:pt x="818" y="656"/>
                  <a:pt x="818" y="657"/>
                </a:cubicBezTo>
                <a:cubicBezTo>
                  <a:pt x="819" y="664"/>
                  <a:pt x="824" y="665"/>
                  <a:pt x="830" y="669"/>
                </a:cubicBezTo>
                <a:cubicBezTo>
                  <a:pt x="831" y="667"/>
                  <a:pt x="831" y="667"/>
                  <a:pt x="831" y="667"/>
                </a:cubicBezTo>
                <a:cubicBezTo>
                  <a:pt x="824" y="664"/>
                  <a:pt x="821" y="663"/>
                  <a:pt x="820" y="657"/>
                </a:cubicBezTo>
                <a:cubicBezTo>
                  <a:pt x="820" y="656"/>
                  <a:pt x="820" y="656"/>
                  <a:pt x="820" y="655"/>
                </a:cubicBezTo>
                <a:cubicBezTo>
                  <a:pt x="820" y="649"/>
                  <a:pt x="826" y="640"/>
                  <a:pt x="827" y="630"/>
                </a:cubicBezTo>
                <a:cubicBezTo>
                  <a:pt x="827" y="630"/>
                  <a:pt x="827" y="630"/>
                  <a:pt x="827" y="630"/>
                </a:cubicBezTo>
                <a:cubicBezTo>
                  <a:pt x="827" y="621"/>
                  <a:pt x="816" y="620"/>
                  <a:pt x="811" y="617"/>
                </a:cubicBezTo>
                <a:cubicBezTo>
                  <a:pt x="807" y="615"/>
                  <a:pt x="805" y="611"/>
                  <a:pt x="805" y="607"/>
                </a:cubicBezTo>
                <a:cubicBezTo>
                  <a:pt x="805" y="606"/>
                  <a:pt x="805" y="604"/>
                  <a:pt x="805" y="603"/>
                </a:cubicBezTo>
                <a:cubicBezTo>
                  <a:pt x="806" y="599"/>
                  <a:pt x="808" y="595"/>
                  <a:pt x="811" y="592"/>
                </a:cubicBezTo>
                <a:cubicBezTo>
                  <a:pt x="811" y="595"/>
                  <a:pt x="813" y="597"/>
                  <a:pt x="815" y="598"/>
                </a:cubicBezTo>
                <a:cubicBezTo>
                  <a:pt x="816" y="598"/>
                  <a:pt x="817" y="598"/>
                  <a:pt x="818" y="598"/>
                </a:cubicBezTo>
                <a:cubicBezTo>
                  <a:pt x="821" y="598"/>
                  <a:pt x="824" y="595"/>
                  <a:pt x="824" y="592"/>
                </a:cubicBezTo>
                <a:cubicBezTo>
                  <a:pt x="824" y="590"/>
                  <a:pt x="822" y="588"/>
                  <a:pt x="818" y="588"/>
                </a:cubicBezTo>
                <a:cubicBezTo>
                  <a:pt x="818" y="588"/>
                  <a:pt x="818" y="588"/>
                  <a:pt x="817" y="588"/>
                </a:cubicBezTo>
                <a:cubicBezTo>
                  <a:pt x="815" y="588"/>
                  <a:pt x="814" y="588"/>
                  <a:pt x="812" y="589"/>
                </a:cubicBezTo>
                <a:cubicBezTo>
                  <a:pt x="812" y="589"/>
                  <a:pt x="812" y="588"/>
                  <a:pt x="812" y="588"/>
                </a:cubicBezTo>
                <a:cubicBezTo>
                  <a:pt x="812" y="582"/>
                  <a:pt x="814" y="575"/>
                  <a:pt x="814" y="571"/>
                </a:cubicBezTo>
                <a:cubicBezTo>
                  <a:pt x="814" y="571"/>
                  <a:pt x="814" y="570"/>
                  <a:pt x="814" y="570"/>
                </a:cubicBezTo>
                <a:cubicBezTo>
                  <a:pt x="814" y="563"/>
                  <a:pt x="812" y="557"/>
                  <a:pt x="812" y="547"/>
                </a:cubicBezTo>
                <a:cubicBezTo>
                  <a:pt x="812" y="549"/>
                  <a:pt x="813" y="551"/>
                  <a:pt x="814" y="553"/>
                </a:cubicBezTo>
                <a:cubicBezTo>
                  <a:pt x="817" y="564"/>
                  <a:pt x="822" y="581"/>
                  <a:pt x="835" y="594"/>
                </a:cubicBezTo>
                <a:cubicBezTo>
                  <a:pt x="842" y="600"/>
                  <a:pt x="850" y="606"/>
                  <a:pt x="859" y="608"/>
                </a:cubicBezTo>
                <a:cubicBezTo>
                  <a:pt x="862" y="609"/>
                  <a:pt x="865" y="609"/>
                  <a:pt x="868" y="609"/>
                </a:cubicBezTo>
                <a:cubicBezTo>
                  <a:pt x="875" y="609"/>
                  <a:pt x="881" y="607"/>
                  <a:pt x="886" y="604"/>
                </a:cubicBezTo>
                <a:cubicBezTo>
                  <a:pt x="901" y="597"/>
                  <a:pt x="904" y="582"/>
                  <a:pt x="904" y="578"/>
                </a:cubicBezTo>
                <a:cubicBezTo>
                  <a:pt x="904" y="577"/>
                  <a:pt x="904" y="577"/>
                  <a:pt x="904" y="577"/>
                </a:cubicBezTo>
                <a:moveTo>
                  <a:pt x="786" y="196"/>
                </a:moveTo>
                <a:cubicBezTo>
                  <a:pt x="785" y="196"/>
                  <a:pt x="783" y="196"/>
                  <a:pt x="782" y="195"/>
                </a:cubicBezTo>
                <a:cubicBezTo>
                  <a:pt x="779" y="193"/>
                  <a:pt x="778" y="191"/>
                  <a:pt x="778" y="189"/>
                </a:cubicBezTo>
                <a:cubicBezTo>
                  <a:pt x="778" y="187"/>
                  <a:pt x="781" y="185"/>
                  <a:pt x="785" y="185"/>
                </a:cubicBezTo>
                <a:cubicBezTo>
                  <a:pt x="788" y="185"/>
                  <a:pt x="791" y="186"/>
                  <a:pt x="794" y="188"/>
                </a:cubicBezTo>
                <a:cubicBezTo>
                  <a:pt x="794" y="189"/>
                  <a:pt x="795" y="189"/>
                  <a:pt x="795" y="190"/>
                </a:cubicBezTo>
                <a:cubicBezTo>
                  <a:pt x="793" y="194"/>
                  <a:pt x="790" y="196"/>
                  <a:pt x="786" y="196"/>
                </a:cubicBezTo>
                <a:moveTo>
                  <a:pt x="780" y="228"/>
                </a:moveTo>
                <a:cubicBezTo>
                  <a:pt x="778" y="228"/>
                  <a:pt x="776" y="228"/>
                  <a:pt x="773" y="227"/>
                </a:cubicBezTo>
                <a:cubicBezTo>
                  <a:pt x="768" y="225"/>
                  <a:pt x="763" y="221"/>
                  <a:pt x="758" y="218"/>
                </a:cubicBezTo>
                <a:cubicBezTo>
                  <a:pt x="760" y="216"/>
                  <a:pt x="761" y="215"/>
                  <a:pt x="763" y="215"/>
                </a:cubicBezTo>
                <a:cubicBezTo>
                  <a:pt x="767" y="215"/>
                  <a:pt x="774" y="219"/>
                  <a:pt x="779" y="225"/>
                </a:cubicBezTo>
                <a:cubicBezTo>
                  <a:pt x="780" y="226"/>
                  <a:pt x="780" y="227"/>
                  <a:pt x="781" y="228"/>
                </a:cubicBezTo>
                <a:cubicBezTo>
                  <a:pt x="781" y="228"/>
                  <a:pt x="780" y="228"/>
                  <a:pt x="780" y="228"/>
                </a:cubicBezTo>
                <a:moveTo>
                  <a:pt x="762" y="257"/>
                </a:moveTo>
                <a:cubicBezTo>
                  <a:pt x="752" y="257"/>
                  <a:pt x="743" y="254"/>
                  <a:pt x="739" y="248"/>
                </a:cubicBezTo>
                <a:cubicBezTo>
                  <a:pt x="741" y="246"/>
                  <a:pt x="743" y="246"/>
                  <a:pt x="745" y="246"/>
                </a:cubicBezTo>
                <a:cubicBezTo>
                  <a:pt x="750" y="246"/>
                  <a:pt x="756" y="248"/>
                  <a:pt x="761" y="252"/>
                </a:cubicBezTo>
                <a:cubicBezTo>
                  <a:pt x="763" y="253"/>
                  <a:pt x="765" y="255"/>
                  <a:pt x="767" y="257"/>
                </a:cubicBezTo>
                <a:cubicBezTo>
                  <a:pt x="765" y="257"/>
                  <a:pt x="764" y="257"/>
                  <a:pt x="762" y="257"/>
                </a:cubicBezTo>
                <a:moveTo>
                  <a:pt x="501" y="90"/>
                </a:moveTo>
                <a:cubicBezTo>
                  <a:pt x="501" y="95"/>
                  <a:pt x="499" y="99"/>
                  <a:pt x="494" y="99"/>
                </a:cubicBezTo>
                <a:cubicBezTo>
                  <a:pt x="494" y="99"/>
                  <a:pt x="493" y="99"/>
                  <a:pt x="492" y="99"/>
                </a:cubicBezTo>
                <a:cubicBezTo>
                  <a:pt x="491" y="98"/>
                  <a:pt x="491" y="97"/>
                  <a:pt x="491" y="96"/>
                </a:cubicBezTo>
                <a:cubicBezTo>
                  <a:pt x="491" y="93"/>
                  <a:pt x="493" y="89"/>
                  <a:pt x="495" y="86"/>
                </a:cubicBezTo>
                <a:cubicBezTo>
                  <a:pt x="496" y="85"/>
                  <a:pt x="498" y="83"/>
                  <a:pt x="499" y="83"/>
                </a:cubicBezTo>
                <a:cubicBezTo>
                  <a:pt x="500" y="83"/>
                  <a:pt x="500" y="84"/>
                  <a:pt x="500" y="85"/>
                </a:cubicBezTo>
                <a:cubicBezTo>
                  <a:pt x="501" y="87"/>
                  <a:pt x="501" y="89"/>
                  <a:pt x="501" y="90"/>
                </a:cubicBezTo>
                <a:moveTo>
                  <a:pt x="523" y="114"/>
                </a:moveTo>
                <a:cubicBezTo>
                  <a:pt x="523" y="114"/>
                  <a:pt x="523" y="113"/>
                  <a:pt x="523" y="113"/>
                </a:cubicBezTo>
                <a:cubicBezTo>
                  <a:pt x="523" y="112"/>
                  <a:pt x="524" y="110"/>
                  <a:pt x="524" y="108"/>
                </a:cubicBezTo>
                <a:cubicBezTo>
                  <a:pt x="525" y="104"/>
                  <a:pt x="530" y="102"/>
                  <a:pt x="533" y="102"/>
                </a:cubicBezTo>
                <a:cubicBezTo>
                  <a:pt x="533" y="102"/>
                  <a:pt x="533" y="102"/>
                  <a:pt x="533" y="102"/>
                </a:cubicBezTo>
                <a:cubicBezTo>
                  <a:pt x="535" y="102"/>
                  <a:pt x="536" y="103"/>
                  <a:pt x="536" y="104"/>
                </a:cubicBezTo>
                <a:cubicBezTo>
                  <a:pt x="536" y="105"/>
                  <a:pt x="536" y="105"/>
                  <a:pt x="535" y="106"/>
                </a:cubicBezTo>
                <a:cubicBezTo>
                  <a:pt x="535" y="108"/>
                  <a:pt x="528" y="112"/>
                  <a:pt x="523" y="114"/>
                </a:cubicBezTo>
                <a:moveTo>
                  <a:pt x="629" y="151"/>
                </a:moveTo>
                <a:cubicBezTo>
                  <a:pt x="610" y="143"/>
                  <a:pt x="591" y="139"/>
                  <a:pt x="571" y="139"/>
                </a:cubicBezTo>
                <a:cubicBezTo>
                  <a:pt x="531" y="139"/>
                  <a:pt x="490" y="154"/>
                  <a:pt x="455" y="176"/>
                </a:cubicBezTo>
                <a:cubicBezTo>
                  <a:pt x="452" y="179"/>
                  <a:pt x="448" y="181"/>
                  <a:pt x="443" y="183"/>
                </a:cubicBezTo>
                <a:cubicBezTo>
                  <a:pt x="459" y="159"/>
                  <a:pt x="484" y="142"/>
                  <a:pt x="511" y="134"/>
                </a:cubicBezTo>
                <a:cubicBezTo>
                  <a:pt x="531" y="127"/>
                  <a:pt x="553" y="125"/>
                  <a:pt x="574" y="127"/>
                </a:cubicBezTo>
                <a:cubicBezTo>
                  <a:pt x="574" y="127"/>
                  <a:pt x="575" y="128"/>
                  <a:pt x="575" y="128"/>
                </a:cubicBezTo>
                <a:cubicBezTo>
                  <a:pt x="576" y="127"/>
                  <a:pt x="576" y="127"/>
                  <a:pt x="576" y="127"/>
                </a:cubicBezTo>
                <a:cubicBezTo>
                  <a:pt x="578" y="128"/>
                  <a:pt x="581" y="128"/>
                  <a:pt x="583" y="128"/>
                </a:cubicBezTo>
                <a:cubicBezTo>
                  <a:pt x="590" y="130"/>
                  <a:pt x="596" y="132"/>
                  <a:pt x="603" y="132"/>
                </a:cubicBezTo>
                <a:cubicBezTo>
                  <a:pt x="636" y="140"/>
                  <a:pt x="666" y="158"/>
                  <a:pt x="688" y="185"/>
                </a:cubicBezTo>
                <a:cubicBezTo>
                  <a:pt x="695" y="194"/>
                  <a:pt x="701" y="203"/>
                  <a:pt x="706" y="213"/>
                </a:cubicBezTo>
                <a:cubicBezTo>
                  <a:pt x="688" y="185"/>
                  <a:pt x="660" y="163"/>
                  <a:pt x="629" y="151"/>
                </a:cubicBezTo>
                <a:moveTo>
                  <a:pt x="591" y="421"/>
                </a:moveTo>
                <a:cubicBezTo>
                  <a:pt x="593" y="416"/>
                  <a:pt x="594" y="411"/>
                  <a:pt x="594" y="407"/>
                </a:cubicBezTo>
                <a:cubicBezTo>
                  <a:pt x="594" y="397"/>
                  <a:pt x="591" y="389"/>
                  <a:pt x="585" y="386"/>
                </a:cubicBezTo>
                <a:cubicBezTo>
                  <a:pt x="581" y="383"/>
                  <a:pt x="577" y="382"/>
                  <a:pt x="574" y="382"/>
                </a:cubicBezTo>
                <a:cubicBezTo>
                  <a:pt x="574" y="382"/>
                  <a:pt x="574" y="382"/>
                  <a:pt x="574" y="382"/>
                </a:cubicBezTo>
                <a:cubicBezTo>
                  <a:pt x="573" y="382"/>
                  <a:pt x="572" y="382"/>
                  <a:pt x="571" y="382"/>
                </a:cubicBezTo>
                <a:cubicBezTo>
                  <a:pt x="570" y="382"/>
                  <a:pt x="570" y="383"/>
                  <a:pt x="570" y="383"/>
                </a:cubicBezTo>
                <a:cubicBezTo>
                  <a:pt x="568" y="383"/>
                  <a:pt x="566" y="383"/>
                  <a:pt x="564" y="383"/>
                </a:cubicBezTo>
                <a:cubicBezTo>
                  <a:pt x="562" y="383"/>
                  <a:pt x="559" y="383"/>
                  <a:pt x="556" y="381"/>
                </a:cubicBezTo>
                <a:cubicBezTo>
                  <a:pt x="555" y="380"/>
                  <a:pt x="555" y="379"/>
                  <a:pt x="555" y="377"/>
                </a:cubicBezTo>
                <a:cubicBezTo>
                  <a:pt x="555" y="373"/>
                  <a:pt x="558" y="368"/>
                  <a:pt x="565" y="366"/>
                </a:cubicBezTo>
                <a:cubicBezTo>
                  <a:pt x="566" y="366"/>
                  <a:pt x="568" y="365"/>
                  <a:pt x="571" y="365"/>
                </a:cubicBezTo>
                <a:cubicBezTo>
                  <a:pt x="577" y="365"/>
                  <a:pt x="587" y="367"/>
                  <a:pt x="594" y="375"/>
                </a:cubicBezTo>
                <a:cubicBezTo>
                  <a:pt x="600" y="381"/>
                  <a:pt x="605" y="389"/>
                  <a:pt x="605" y="399"/>
                </a:cubicBezTo>
                <a:cubicBezTo>
                  <a:pt x="605" y="399"/>
                  <a:pt x="605" y="399"/>
                  <a:pt x="605" y="399"/>
                </a:cubicBezTo>
                <a:cubicBezTo>
                  <a:pt x="605" y="400"/>
                  <a:pt x="605" y="400"/>
                  <a:pt x="605" y="401"/>
                </a:cubicBezTo>
                <a:cubicBezTo>
                  <a:pt x="605" y="409"/>
                  <a:pt x="603" y="418"/>
                  <a:pt x="599" y="425"/>
                </a:cubicBezTo>
                <a:cubicBezTo>
                  <a:pt x="590" y="440"/>
                  <a:pt x="576" y="450"/>
                  <a:pt x="566" y="456"/>
                </a:cubicBezTo>
                <a:cubicBezTo>
                  <a:pt x="563" y="458"/>
                  <a:pt x="561" y="459"/>
                  <a:pt x="559" y="460"/>
                </a:cubicBezTo>
                <a:cubicBezTo>
                  <a:pt x="559" y="461"/>
                  <a:pt x="559" y="461"/>
                  <a:pt x="559" y="461"/>
                </a:cubicBezTo>
                <a:cubicBezTo>
                  <a:pt x="569" y="453"/>
                  <a:pt x="584" y="439"/>
                  <a:pt x="591" y="421"/>
                </a:cubicBezTo>
                <a:moveTo>
                  <a:pt x="548" y="458"/>
                </a:moveTo>
                <a:cubicBezTo>
                  <a:pt x="550" y="455"/>
                  <a:pt x="551" y="451"/>
                  <a:pt x="551" y="448"/>
                </a:cubicBezTo>
                <a:cubicBezTo>
                  <a:pt x="551" y="444"/>
                  <a:pt x="549" y="441"/>
                  <a:pt x="547" y="439"/>
                </a:cubicBezTo>
                <a:cubicBezTo>
                  <a:pt x="544" y="436"/>
                  <a:pt x="542" y="436"/>
                  <a:pt x="540" y="436"/>
                </a:cubicBezTo>
                <a:cubicBezTo>
                  <a:pt x="540" y="436"/>
                  <a:pt x="540" y="436"/>
                  <a:pt x="540" y="436"/>
                </a:cubicBezTo>
                <a:cubicBezTo>
                  <a:pt x="540" y="436"/>
                  <a:pt x="540" y="436"/>
                  <a:pt x="539" y="436"/>
                </a:cubicBezTo>
                <a:cubicBezTo>
                  <a:pt x="539" y="436"/>
                  <a:pt x="539" y="436"/>
                  <a:pt x="539" y="436"/>
                </a:cubicBezTo>
                <a:cubicBezTo>
                  <a:pt x="538" y="436"/>
                  <a:pt x="538" y="436"/>
                  <a:pt x="538" y="436"/>
                </a:cubicBezTo>
                <a:cubicBezTo>
                  <a:pt x="536" y="436"/>
                  <a:pt x="534" y="436"/>
                  <a:pt x="532" y="434"/>
                </a:cubicBezTo>
                <a:cubicBezTo>
                  <a:pt x="532" y="434"/>
                  <a:pt x="532" y="434"/>
                  <a:pt x="532" y="433"/>
                </a:cubicBezTo>
                <a:cubicBezTo>
                  <a:pt x="532" y="431"/>
                  <a:pt x="533" y="429"/>
                  <a:pt x="537" y="428"/>
                </a:cubicBezTo>
                <a:cubicBezTo>
                  <a:pt x="538" y="428"/>
                  <a:pt x="538" y="428"/>
                  <a:pt x="539" y="428"/>
                </a:cubicBezTo>
                <a:cubicBezTo>
                  <a:pt x="542" y="428"/>
                  <a:pt x="548" y="429"/>
                  <a:pt x="552" y="434"/>
                </a:cubicBezTo>
                <a:cubicBezTo>
                  <a:pt x="554" y="437"/>
                  <a:pt x="556" y="441"/>
                  <a:pt x="556" y="445"/>
                </a:cubicBezTo>
                <a:cubicBezTo>
                  <a:pt x="556" y="446"/>
                  <a:pt x="556" y="446"/>
                  <a:pt x="556" y="447"/>
                </a:cubicBezTo>
                <a:cubicBezTo>
                  <a:pt x="555" y="451"/>
                  <a:pt x="554" y="456"/>
                  <a:pt x="551" y="460"/>
                </a:cubicBezTo>
                <a:cubicBezTo>
                  <a:pt x="546" y="466"/>
                  <a:pt x="539" y="470"/>
                  <a:pt x="534" y="473"/>
                </a:cubicBezTo>
                <a:cubicBezTo>
                  <a:pt x="539" y="470"/>
                  <a:pt x="545" y="464"/>
                  <a:pt x="548" y="458"/>
                </a:cubicBezTo>
                <a:moveTo>
                  <a:pt x="518" y="477"/>
                </a:moveTo>
                <a:cubicBezTo>
                  <a:pt x="520" y="475"/>
                  <a:pt x="521" y="472"/>
                  <a:pt x="521" y="470"/>
                </a:cubicBezTo>
                <a:cubicBezTo>
                  <a:pt x="521" y="468"/>
                  <a:pt x="520" y="467"/>
                  <a:pt x="519" y="465"/>
                </a:cubicBezTo>
                <a:cubicBezTo>
                  <a:pt x="517" y="464"/>
                  <a:pt x="516" y="463"/>
                  <a:pt x="515" y="463"/>
                </a:cubicBezTo>
                <a:cubicBezTo>
                  <a:pt x="515" y="463"/>
                  <a:pt x="515" y="463"/>
                  <a:pt x="515" y="463"/>
                </a:cubicBezTo>
                <a:cubicBezTo>
                  <a:pt x="514" y="463"/>
                  <a:pt x="514" y="463"/>
                  <a:pt x="514" y="463"/>
                </a:cubicBezTo>
                <a:cubicBezTo>
                  <a:pt x="514" y="463"/>
                  <a:pt x="514" y="463"/>
                  <a:pt x="514" y="463"/>
                </a:cubicBezTo>
                <a:cubicBezTo>
                  <a:pt x="513" y="463"/>
                  <a:pt x="512" y="463"/>
                  <a:pt x="511" y="462"/>
                </a:cubicBezTo>
                <a:cubicBezTo>
                  <a:pt x="511" y="462"/>
                  <a:pt x="511" y="462"/>
                  <a:pt x="511" y="462"/>
                </a:cubicBezTo>
                <a:cubicBezTo>
                  <a:pt x="511" y="461"/>
                  <a:pt x="512" y="460"/>
                  <a:pt x="514" y="460"/>
                </a:cubicBezTo>
                <a:cubicBezTo>
                  <a:pt x="514" y="460"/>
                  <a:pt x="514" y="460"/>
                  <a:pt x="514" y="460"/>
                </a:cubicBezTo>
                <a:cubicBezTo>
                  <a:pt x="515" y="460"/>
                  <a:pt x="519" y="460"/>
                  <a:pt x="521" y="464"/>
                </a:cubicBezTo>
                <a:cubicBezTo>
                  <a:pt x="522" y="465"/>
                  <a:pt x="523" y="467"/>
                  <a:pt x="523" y="469"/>
                </a:cubicBezTo>
                <a:cubicBezTo>
                  <a:pt x="523" y="470"/>
                  <a:pt x="523" y="470"/>
                  <a:pt x="523" y="471"/>
                </a:cubicBezTo>
                <a:cubicBezTo>
                  <a:pt x="522" y="473"/>
                  <a:pt x="521" y="476"/>
                  <a:pt x="519" y="478"/>
                </a:cubicBezTo>
                <a:cubicBezTo>
                  <a:pt x="517" y="480"/>
                  <a:pt x="515" y="481"/>
                  <a:pt x="513" y="482"/>
                </a:cubicBezTo>
                <a:cubicBezTo>
                  <a:pt x="515" y="481"/>
                  <a:pt x="517" y="479"/>
                  <a:pt x="518" y="477"/>
                </a:cubicBezTo>
                <a:moveTo>
                  <a:pt x="153" y="238"/>
                </a:moveTo>
                <a:cubicBezTo>
                  <a:pt x="153" y="234"/>
                  <a:pt x="155" y="231"/>
                  <a:pt x="160" y="228"/>
                </a:cubicBezTo>
                <a:cubicBezTo>
                  <a:pt x="162" y="227"/>
                  <a:pt x="163" y="226"/>
                  <a:pt x="164" y="226"/>
                </a:cubicBezTo>
                <a:cubicBezTo>
                  <a:pt x="166" y="226"/>
                  <a:pt x="167" y="228"/>
                  <a:pt x="168" y="230"/>
                </a:cubicBezTo>
                <a:cubicBezTo>
                  <a:pt x="168" y="232"/>
                  <a:pt x="167" y="234"/>
                  <a:pt x="164" y="236"/>
                </a:cubicBezTo>
                <a:cubicBezTo>
                  <a:pt x="162" y="239"/>
                  <a:pt x="158" y="240"/>
                  <a:pt x="154" y="240"/>
                </a:cubicBezTo>
                <a:cubicBezTo>
                  <a:pt x="154" y="240"/>
                  <a:pt x="154" y="240"/>
                  <a:pt x="154" y="240"/>
                </a:cubicBezTo>
                <a:cubicBezTo>
                  <a:pt x="153" y="239"/>
                  <a:pt x="153" y="238"/>
                  <a:pt x="153" y="238"/>
                </a:cubicBezTo>
                <a:moveTo>
                  <a:pt x="213" y="254"/>
                </a:moveTo>
                <a:cubicBezTo>
                  <a:pt x="213" y="258"/>
                  <a:pt x="212" y="261"/>
                  <a:pt x="205" y="262"/>
                </a:cubicBezTo>
                <a:cubicBezTo>
                  <a:pt x="203" y="261"/>
                  <a:pt x="202" y="259"/>
                  <a:pt x="202" y="257"/>
                </a:cubicBezTo>
                <a:cubicBezTo>
                  <a:pt x="202" y="254"/>
                  <a:pt x="204" y="250"/>
                  <a:pt x="208" y="247"/>
                </a:cubicBezTo>
                <a:cubicBezTo>
                  <a:pt x="209" y="246"/>
                  <a:pt x="210" y="245"/>
                  <a:pt x="211" y="245"/>
                </a:cubicBezTo>
                <a:cubicBezTo>
                  <a:pt x="212" y="246"/>
                  <a:pt x="212" y="247"/>
                  <a:pt x="212" y="249"/>
                </a:cubicBezTo>
                <a:cubicBezTo>
                  <a:pt x="213" y="251"/>
                  <a:pt x="213" y="253"/>
                  <a:pt x="213" y="254"/>
                </a:cubicBezTo>
                <a:moveTo>
                  <a:pt x="251" y="416"/>
                </a:moveTo>
                <a:cubicBezTo>
                  <a:pt x="251" y="416"/>
                  <a:pt x="251" y="416"/>
                  <a:pt x="251" y="416"/>
                </a:cubicBezTo>
                <a:cubicBezTo>
                  <a:pt x="252" y="416"/>
                  <a:pt x="252" y="416"/>
                  <a:pt x="252" y="416"/>
                </a:cubicBezTo>
                <a:cubicBezTo>
                  <a:pt x="252" y="417"/>
                  <a:pt x="252" y="417"/>
                  <a:pt x="252" y="417"/>
                </a:cubicBezTo>
                <a:cubicBezTo>
                  <a:pt x="252" y="418"/>
                  <a:pt x="252" y="418"/>
                  <a:pt x="252" y="418"/>
                </a:cubicBezTo>
                <a:cubicBezTo>
                  <a:pt x="251" y="417"/>
                  <a:pt x="251" y="417"/>
                  <a:pt x="251" y="417"/>
                </a:cubicBezTo>
                <a:cubicBezTo>
                  <a:pt x="251" y="417"/>
                  <a:pt x="251" y="417"/>
                  <a:pt x="251" y="417"/>
                </a:cubicBezTo>
                <a:cubicBezTo>
                  <a:pt x="251" y="417"/>
                  <a:pt x="251" y="417"/>
                  <a:pt x="251" y="417"/>
                </a:cubicBezTo>
                <a:cubicBezTo>
                  <a:pt x="251" y="417"/>
                  <a:pt x="251" y="417"/>
                  <a:pt x="251" y="417"/>
                </a:cubicBezTo>
                <a:cubicBezTo>
                  <a:pt x="251" y="417"/>
                  <a:pt x="251" y="417"/>
                  <a:pt x="251" y="416"/>
                </a:cubicBezTo>
                <a:moveTo>
                  <a:pt x="245" y="334"/>
                </a:moveTo>
                <a:cubicBezTo>
                  <a:pt x="243" y="336"/>
                  <a:pt x="241" y="340"/>
                  <a:pt x="241" y="344"/>
                </a:cubicBezTo>
                <a:cubicBezTo>
                  <a:pt x="241" y="347"/>
                  <a:pt x="242" y="350"/>
                  <a:pt x="244" y="352"/>
                </a:cubicBezTo>
                <a:cubicBezTo>
                  <a:pt x="244" y="352"/>
                  <a:pt x="246" y="354"/>
                  <a:pt x="248" y="354"/>
                </a:cubicBezTo>
                <a:cubicBezTo>
                  <a:pt x="250" y="354"/>
                  <a:pt x="251" y="354"/>
                  <a:pt x="252" y="352"/>
                </a:cubicBezTo>
                <a:cubicBezTo>
                  <a:pt x="252" y="352"/>
                  <a:pt x="252" y="352"/>
                  <a:pt x="252" y="352"/>
                </a:cubicBezTo>
                <a:cubicBezTo>
                  <a:pt x="252" y="352"/>
                  <a:pt x="252" y="352"/>
                  <a:pt x="252" y="352"/>
                </a:cubicBezTo>
                <a:cubicBezTo>
                  <a:pt x="252" y="352"/>
                  <a:pt x="252" y="352"/>
                  <a:pt x="252" y="352"/>
                </a:cubicBezTo>
                <a:cubicBezTo>
                  <a:pt x="252" y="352"/>
                  <a:pt x="250" y="352"/>
                  <a:pt x="249" y="350"/>
                </a:cubicBezTo>
                <a:cubicBezTo>
                  <a:pt x="249" y="349"/>
                  <a:pt x="249" y="348"/>
                  <a:pt x="249" y="347"/>
                </a:cubicBezTo>
                <a:cubicBezTo>
                  <a:pt x="249" y="346"/>
                  <a:pt x="249" y="345"/>
                  <a:pt x="250" y="344"/>
                </a:cubicBezTo>
                <a:cubicBezTo>
                  <a:pt x="251" y="343"/>
                  <a:pt x="253" y="342"/>
                  <a:pt x="255" y="343"/>
                </a:cubicBezTo>
                <a:cubicBezTo>
                  <a:pt x="256" y="343"/>
                  <a:pt x="258" y="344"/>
                  <a:pt x="259" y="345"/>
                </a:cubicBezTo>
                <a:cubicBezTo>
                  <a:pt x="261" y="347"/>
                  <a:pt x="261" y="349"/>
                  <a:pt x="261" y="352"/>
                </a:cubicBezTo>
                <a:cubicBezTo>
                  <a:pt x="261" y="354"/>
                  <a:pt x="260" y="356"/>
                  <a:pt x="258" y="358"/>
                </a:cubicBezTo>
                <a:cubicBezTo>
                  <a:pt x="255" y="360"/>
                  <a:pt x="252" y="362"/>
                  <a:pt x="248" y="361"/>
                </a:cubicBezTo>
                <a:cubicBezTo>
                  <a:pt x="245" y="361"/>
                  <a:pt x="242" y="360"/>
                  <a:pt x="239" y="357"/>
                </a:cubicBezTo>
                <a:cubicBezTo>
                  <a:pt x="235" y="354"/>
                  <a:pt x="234" y="350"/>
                  <a:pt x="235" y="346"/>
                </a:cubicBezTo>
                <a:cubicBezTo>
                  <a:pt x="235" y="342"/>
                  <a:pt x="236" y="339"/>
                  <a:pt x="237" y="338"/>
                </a:cubicBezTo>
                <a:cubicBezTo>
                  <a:pt x="240" y="335"/>
                  <a:pt x="243" y="332"/>
                  <a:pt x="249" y="330"/>
                </a:cubicBezTo>
                <a:cubicBezTo>
                  <a:pt x="249" y="331"/>
                  <a:pt x="249" y="331"/>
                  <a:pt x="249" y="331"/>
                </a:cubicBezTo>
                <a:cubicBezTo>
                  <a:pt x="249" y="331"/>
                  <a:pt x="250" y="331"/>
                  <a:pt x="251" y="331"/>
                </a:cubicBezTo>
                <a:cubicBezTo>
                  <a:pt x="249" y="331"/>
                  <a:pt x="247" y="332"/>
                  <a:pt x="245" y="334"/>
                </a:cubicBezTo>
                <a:moveTo>
                  <a:pt x="13" y="695"/>
                </a:moveTo>
                <a:cubicBezTo>
                  <a:pt x="12" y="697"/>
                  <a:pt x="10" y="699"/>
                  <a:pt x="10" y="702"/>
                </a:cubicBezTo>
                <a:cubicBezTo>
                  <a:pt x="10" y="704"/>
                  <a:pt x="11" y="706"/>
                  <a:pt x="12" y="708"/>
                </a:cubicBezTo>
                <a:cubicBezTo>
                  <a:pt x="12" y="708"/>
                  <a:pt x="14" y="709"/>
                  <a:pt x="15" y="709"/>
                </a:cubicBezTo>
                <a:cubicBezTo>
                  <a:pt x="16" y="709"/>
                  <a:pt x="17" y="709"/>
                  <a:pt x="18" y="708"/>
                </a:cubicBezTo>
                <a:cubicBezTo>
                  <a:pt x="18" y="708"/>
                  <a:pt x="18" y="708"/>
                  <a:pt x="18" y="708"/>
                </a:cubicBezTo>
                <a:cubicBezTo>
                  <a:pt x="18" y="708"/>
                  <a:pt x="18" y="708"/>
                  <a:pt x="18" y="708"/>
                </a:cubicBezTo>
                <a:cubicBezTo>
                  <a:pt x="18" y="708"/>
                  <a:pt x="18" y="708"/>
                  <a:pt x="18" y="708"/>
                </a:cubicBezTo>
                <a:cubicBezTo>
                  <a:pt x="18" y="708"/>
                  <a:pt x="17" y="708"/>
                  <a:pt x="16" y="706"/>
                </a:cubicBezTo>
                <a:cubicBezTo>
                  <a:pt x="16" y="706"/>
                  <a:pt x="16" y="705"/>
                  <a:pt x="16" y="704"/>
                </a:cubicBezTo>
                <a:cubicBezTo>
                  <a:pt x="16" y="704"/>
                  <a:pt x="16" y="703"/>
                  <a:pt x="17" y="702"/>
                </a:cubicBezTo>
                <a:cubicBezTo>
                  <a:pt x="18" y="701"/>
                  <a:pt x="19" y="701"/>
                  <a:pt x="20" y="701"/>
                </a:cubicBezTo>
                <a:cubicBezTo>
                  <a:pt x="21" y="701"/>
                  <a:pt x="23" y="702"/>
                  <a:pt x="23" y="703"/>
                </a:cubicBezTo>
                <a:cubicBezTo>
                  <a:pt x="24" y="704"/>
                  <a:pt x="25" y="706"/>
                  <a:pt x="25" y="708"/>
                </a:cubicBezTo>
                <a:cubicBezTo>
                  <a:pt x="24" y="709"/>
                  <a:pt x="24" y="711"/>
                  <a:pt x="22" y="712"/>
                </a:cubicBezTo>
                <a:cubicBezTo>
                  <a:pt x="21" y="714"/>
                  <a:pt x="18" y="715"/>
                  <a:pt x="15" y="715"/>
                </a:cubicBezTo>
                <a:cubicBezTo>
                  <a:pt x="13" y="714"/>
                  <a:pt x="11" y="714"/>
                  <a:pt x="9" y="712"/>
                </a:cubicBezTo>
                <a:cubicBezTo>
                  <a:pt x="6" y="709"/>
                  <a:pt x="5" y="706"/>
                  <a:pt x="5" y="703"/>
                </a:cubicBezTo>
                <a:cubicBezTo>
                  <a:pt x="6" y="701"/>
                  <a:pt x="7" y="699"/>
                  <a:pt x="8" y="698"/>
                </a:cubicBezTo>
                <a:cubicBezTo>
                  <a:pt x="9" y="696"/>
                  <a:pt x="11" y="695"/>
                  <a:pt x="13" y="693"/>
                </a:cubicBezTo>
                <a:cubicBezTo>
                  <a:pt x="13" y="694"/>
                  <a:pt x="13" y="694"/>
                  <a:pt x="13" y="694"/>
                </a:cubicBezTo>
                <a:cubicBezTo>
                  <a:pt x="14" y="694"/>
                  <a:pt x="15" y="693"/>
                  <a:pt x="16" y="693"/>
                </a:cubicBezTo>
                <a:cubicBezTo>
                  <a:pt x="15" y="694"/>
                  <a:pt x="14" y="694"/>
                  <a:pt x="13" y="695"/>
                </a:cubicBezTo>
                <a:moveTo>
                  <a:pt x="398" y="561"/>
                </a:moveTo>
                <a:cubicBezTo>
                  <a:pt x="398" y="561"/>
                  <a:pt x="398" y="561"/>
                  <a:pt x="398" y="561"/>
                </a:cubicBezTo>
                <a:cubicBezTo>
                  <a:pt x="398" y="561"/>
                  <a:pt x="398" y="561"/>
                  <a:pt x="398" y="561"/>
                </a:cubicBezTo>
                <a:cubicBezTo>
                  <a:pt x="398" y="561"/>
                  <a:pt x="398" y="561"/>
                  <a:pt x="398" y="561"/>
                </a:cubicBezTo>
                <a:moveTo>
                  <a:pt x="403" y="556"/>
                </a:moveTo>
                <a:cubicBezTo>
                  <a:pt x="403" y="557"/>
                  <a:pt x="403" y="557"/>
                  <a:pt x="403" y="557"/>
                </a:cubicBezTo>
                <a:cubicBezTo>
                  <a:pt x="403" y="558"/>
                  <a:pt x="403" y="560"/>
                  <a:pt x="403" y="560"/>
                </a:cubicBezTo>
                <a:cubicBezTo>
                  <a:pt x="401" y="562"/>
                  <a:pt x="399" y="563"/>
                  <a:pt x="399" y="563"/>
                </a:cubicBezTo>
                <a:cubicBezTo>
                  <a:pt x="398" y="563"/>
                  <a:pt x="398" y="563"/>
                  <a:pt x="398" y="563"/>
                </a:cubicBezTo>
                <a:cubicBezTo>
                  <a:pt x="397" y="563"/>
                  <a:pt x="397" y="562"/>
                  <a:pt x="397" y="562"/>
                </a:cubicBezTo>
                <a:cubicBezTo>
                  <a:pt x="397" y="562"/>
                  <a:pt x="397" y="562"/>
                  <a:pt x="397" y="562"/>
                </a:cubicBezTo>
                <a:cubicBezTo>
                  <a:pt x="397" y="561"/>
                  <a:pt x="398" y="561"/>
                  <a:pt x="398" y="561"/>
                </a:cubicBezTo>
                <a:cubicBezTo>
                  <a:pt x="399" y="561"/>
                  <a:pt x="399" y="561"/>
                  <a:pt x="399" y="561"/>
                </a:cubicBezTo>
                <a:cubicBezTo>
                  <a:pt x="399" y="561"/>
                  <a:pt x="399" y="561"/>
                  <a:pt x="399" y="561"/>
                </a:cubicBezTo>
                <a:cubicBezTo>
                  <a:pt x="399" y="561"/>
                  <a:pt x="401" y="561"/>
                  <a:pt x="402" y="560"/>
                </a:cubicBezTo>
                <a:cubicBezTo>
                  <a:pt x="402" y="559"/>
                  <a:pt x="403" y="558"/>
                  <a:pt x="403" y="557"/>
                </a:cubicBezTo>
                <a:cubicBezTo>
                  <a:pt x="403" y="555"/>
                  <a:pt x="402" y="554"/>
                  <a:pt x="402" y="552"/>
                </a:cubicBezTo>
                <a:cubicBezTo>
                  <a:pt x="402" y="554"/>
                  <a:pt x="403" y="555"/>
                  <a:pt x="403" y="556"/>
                </a:cubicBezTo>
                <a:moveTo>
                  <a:pt x="429" y="552"/>
                </a:moveTo>
                <a:cubicBezTo>
                  <a:pt x="431" y="553"/>
                  <a:pt x="433" y="556"/>
                  <a:pt x="434" y="558"/>
                </a:cubicBezTo>
                <a:cubicBezTo>
                  <a:pt x="434" y="560"/>
                  <a:pt x="435" y="561"/>
                  <a:pt x="435" y="562"/>
                </a:cubicBezTo>
                <a:cubicBezTo>
                  <a:pt x="435" y="564"/>
                  <a:pt x="434" y="565"/>
                  <a:pt x="434" y="566"/>
                </a:cubicBezTo>
                <a:cubicBezTo>
                  <a:pt x="432" y="571"/>
                  <a:pt x="427" y="572"/>
                  <a:pt x="427" y="572"/>
                </a:cubicBezTo>
                <a:cubicBezTo>
                  <a:pt x="427" y="572"/>
                  <a:pt x="427" y="572"/>
                  <a:pt x="427" y="572"/>
                </a:cubicBezTo>
                <a:cubicBezTo>
                  <a:pt x="427" y="572"/>
                  <a:pt x="426" y="572"/>
                  <a:pt x="426" y="572"/>
                </a:cubicBezTo>
                <a:cubicBezTo>
                  <a:pt x="424" y="572"/>
                  <a:pt x="423" y="571"/>
                  <a:pt x="423" y="570"/>
                </a:cubicBezTo>
                <a:cubicBezTo>
                  <a:pt x="423" y="570"/>
                  <a:pt x="423" y="570"/>
                  <a:pt x="423" y="570"/>
                </a:cubicBezTo>
                <a:cubicBezTo>
                  <a:pt x="424" y="569"/>
                  <a:pt x="425" y="568"/>
                  <a:pt x="426" y="568"/>
                </a:cubicBezTo>
                <a:cubicBezTo>
                  <a:pt x="426" y="568"/>
                  <a:pt x="426" y="568"/>
                  <a:pt x="426" y="568"/>
                </a:cubicBezTo>
                <a:cubicBezTo>
                  <a:pt x="426" y="568"/>
                  <a:pt x="426" y="568"/>
                  <a:pt x="426" y="568"/>
                </a:cubicBezTo>
                <a:cubicBezTo>
                  <a:pt x="427" y="568"/>
                  <a:pt x="429" y="568"/>
                  <a:pt x="431" y="565"/>
                </a:cubicBezTo>
                <a:cubicBezTo>
                  <a:pt x="431" y="564"/>
                  <a:pt x="432" y="563"/>
                  <a:pt x="432" y="561"/>
                </a:cubicBezTo>
                <a:cubicBezTo>
                  <a:pt x="432" y="558"/>
                  <a:pt x="430" y="555"/>
                  <a:pt x="428" y="553"/>
                </a:cubicBezTo>
                <a:cubicBezTo>
                  <a:pt x="425" y="551"/>
                  <a:pt x="423" y="549"/>
                  <a:pt x="420" y="548"/>
                </a:cubicBezTo>
                <a:cubicBezTo>
                  <a:pt x="423" y="549"/>
                  <a:pt x="426" y="550"/>
                  <a:pt x="429" y="552"/>
                </a:cubicBezTo>
                <a:moveTo>
                  <a:pt x="555" y="585"/>
                </a:moveTo>
                <a:cubicBezTo>
                  <a:pt x="560" y="588"/>
                  <a:pt x="563" y="592"/>
                  <a:pt x="565" y="595"/>
                </a:cubicBezTo>
                <a:cubicBezTo>
                  <a:pt x="565" y="597"/>
                  <a:pt x="566" y="600"/>
                  <a:pt x="565" y="604"/>
                </a:cubicBezTo>
                <a:cubicBezTo>
                  <a:pt x="565" y="608"/>
                  <a:pt x="563" y="612"/>
                  <a:pt x="559" y="614"/>
                </a:cubicBezTo>
                <a:cubicBezTo>
                  <a:pt x="555" y="616"/>
                  <a:pt x="552" y="616"/>
                  <a:pt x="549" y="616"/>
                </a:cubicBezTo>
                <a:cubicBezTo>
                  <a:pt x="545" y="615"/>
                  <a:pt x="542" y="613"/>
                  <a:pt x="541" y="611"/>
                </a:cubicBezTo>
                <a:cubicBezTo>
                  <a:pt x="539" y="608"/>
                  <a:pt x="539" y="606"/>
                  <a:pt x="539" y="603"/>
                </a:cubicBezTo>
                <a:cubicBezTo>
                  <a:pt x="540" y="601"/>
                  <a:pt x="541" y="599"/>
                  <a:pt x="542" y="598"/>
                </a:cubicBezTo>
                <a:cubicBezTo>
                  <a:pt x="544" y="596"/>
                  <a:pt x="546" y="596"/>
                  <a:pt x="547" y="596"/>
                </a:cubicBezTo>
                <a:cubicBezTo>
                  <a:pt x="549" y="596"/>
                  <a:pt x="550" y="597"/>
                  <a:pt x="551" y="598"/>
                </a:cubicBezTo>
                <a:cubicBezTo>
                  <a:pt x="552" y="599"/>
                  <a:pt x="552" y="601"/>
                  <a:pt x="552" y="602"/>
                </a:cubicBezTo>
                <a:cubicBezTo>
                  <a:pt x="552" y="603"/>
                  <a:pt x="551" y="603"/>
                  <a:pt x="551" y="604"/>
                </a:cubicBezTo>
                <a:cubicBezTo>
                  <a:pt x="549" y="606"/>
                  <a:pt x="548" y="606"/>
                  <a:pt x="547" y="606"/>
                </a:cubicBezTo>
                <a:cubicBezTo>
                  <a:pt x="547" y="606"/>
                  <a:pt x="547" y="606"/>
                  <a:pt x="547" y="606"/>
                </a:cubicBezTo>
                <a:cubicBezTo>
                  <a:pt x="547" y="606"/>
                  <a:pt x="547" y="606"/>
                  <a:pt x="547" y="606"/>
                </a:cubicBezTo>
                <a:cubicBezTo>
                  <a:pt x="547" y="606"/>
                  <a:pt x="547" y="606"/>
                  <a:pt x="547" y="606"/>
                </a:cubicBezTo>
                <a:cubicBezTo>
                  <a:pt x="548" y="608"/>
                  <a:pt x="549" y="608"/>
                  <a:pt x="550" y="608"/>
                </a:cubicBezTo>
                <a:cubicBezTo>
                  <a:pt x="553" y="609"/>
                  <a:pt x="555" y="607"/>
                  <a:pt x="555" y="607"/>
                </a:cubicBezTo>
                <a:cubicBezTo>
                  <a:pt x="558" y="606"/>
                  <a:pt x="559" y="603"/>
                  <a:pt x="560" y="601"/>
                </a:cubicBezTo>
                <a:cubicBezTo>
                  <a:pt x="560" y="597"/>
                  <a:pt x="559" y="593"/>
                  <a:pt x="558" y="590"/>
                </a:cubicBezTo>
                <a:cubicBezTo>
                  <a:pt x="557" y="588"/>
                  <a:pt x="556" y="587"/>
                  <a:pt x="555" y="586"/>
                </a:cubicBezTo>
                <a:cubicBezTo>
                  <a:pt x="555" y="585"/>
                  <a:pt x="555" y="585"/>
                  <a:pt x="555" y="585"/>
                </a:cubicBezTo>
                <a:cubicBezTo>
                  <a:pt x="555" y="585"/>
                  <a:pt x="555" y="585"/>
                  <a:pt x="555" y="585"/>
                </a:cubicBezTo>
                <a:moveTo>
                  <a:pt x="453" y="548"/>
                </a:moveTo>
                <a:cubicBezTo>
                  <a:pt x="455" y="549"/>
                  <a:pt x="458" y="550"/>
                  <a:pt x="461" y="551"/>
                </a:cubicBezTo>
                <a:cubicBezTo>
                  <a:pt x="465" y="554"/>
                  <a:pt x="469" y="557"/>
                  <a:pt x="471" y="562"/>
                </a:cubicBezTo>
                <a:cubicBezTo>
                  <a:pt x="473" y="565"/>
                  <a:pt x="474" y="568"/>
                  <a:pt x="474" y="571"/>
                </a:cubicBezTo>
                <a:cubicBezTo>
                  <a:pt x="474" y="573"/>
                  <a:pt x="474" y="575"/>
                  <a:pt x="473" y="576"/>
                </a:cubicBezTo>
                <a:cubicBezTo>
                  <a:pt x="472" y="585"/>
                  <a:pt x="463" y="589"/>
                  <a:pt x="462" y="589"/>
                </a:cubicBezTo>
                <a:cubicBezTo>
                  <a:pt x="461" y="589"/>
                  <a:pt x="460" y="589"/>
                  <a:pt x="459" y="589"/>
                </a:cubicBezTo>
                <a:cubicBezTo>
                  <a:pt x="456" y="589"/>
                  <a:pt x="454" y="587"/>
                  <a:pt x="454" y="586"/>
                </a:cubicBezTo>
                <a:cubicBezTo>
                  <a:pt x="454" y="585"/>
                  <a:pt x="454" y="585"/>
                  <a:pt x="454" y="585"/>
                </a:cubicBezTo>
                <a:cubicBezTo>
                  <a:pt x="455" y="582"/>
                  <a:pt x="458" y="581"/>
                  <a:pt x="460" y="580"/>
                </a:cubicBezTo>
                <a:cubicBezTo>
                  <a:pt x="460" y="580"/>
                  <a:pt x="464" y="580"/>
                  <a:pt x="466" y="574"/>
                </a:cubicBezTo>
                <a:cubicBezTo>
                  <a:pt x="467" y="573"/>
                  <a:pt x="467" y="571"/>
                  <a:pt x="467" y="570"/>
                </a:cubicBezTo>
                <a:cubicBezTo>
                  <a:pt x="467" y="564"/>
                  <a:pt x="464" y="558"/>
                  <a:pt x="459" y="554"/>
                </a:cubicBezTo>
                <a:cubicBezTo>
                  <a:pt x="453" y="550"/>
                  <a:pt x="446" y="548"/>
                  <a:pt x="440" y="547"/>
                </a:cubicBezTo>
                <a:cubicBezTo>
                  <a:pt x="444" y="547"/>
                  <a:pt x="449" y="548"/>
                  <a:pt x="453" y="548"/>
                </a:cubicBezTo>
                <a:moveTo>
                  <a:pt x="409" y="545"/>
                </a:moveTo>
                <a:cubicBezTo>
                  <a:pt x="409" y="545"/>
                  <a:pt x="409" y="545"/>
                  <a:pt x="409" y="545"/>
                </a:cubicBezTo>
                <a:cubicBezTo>
                  <a:pt x="409" y="545"/>
                  <a:pt x="409" y="545"/>
                  <a:pt x="409" y="545"/>
                </a:cubicBezTo>
                <a:close/>
                <a:moveTo>
                  <a:pt x="408" y="546"/>
                </a:moveTo>
                <a:cubicBezTo>
                  <a:pt x="408" y="546"/>
                  <a:pt x="408" y="546"/>
                  <a:pt x="408" y="546"/>
                </a:cubicBezTo>
                <a:cubicBezTo>
                  <a:pt x="408" y="546"/>
                  <a:pt x="408" y="546"/>
                  <a:pt x="408" y="546"/>
                </a:cubicBezTo>
                <a:close/>
                <a:moveTo>
                  <a:pt x="392" y="546"/>
                </a:moveTo>
                <a:cubicBezTo>
                  <a:pt x="392" y="546"/>
                  <a:pt x="392" y="546"/>
                  <a:pt x="392" y="546"/>
                </a:cubicBezTo>
                <a:cubicBezTo>
                  <a:pt x="392" y="546"/>
                  <a:pt x="392" y="546"/>
                  <a:pt x="392" y="546"/>
                </a:cubicBezTo>
                <a:cubicBezTo>
                  <a:pt x="392" y="546"/>
                  <a:pt x="392" y="546"/>
                  <a:pt x="392" y="546"/>
                </a:cubicBezTo>
                <a:moveTo>
                  <a:pt x="476" y="499"/>
                </a:moveTo>
                <a:cubicBezTo>
                  <a:pt x="484" y="499"/>
                  <a:pt x="493" y="499"/>
                  <a:pt x="502" y="500"/>
                </a:cubicBezTo>
                <a:cubicBezTo>
                  <a:pt x="492" y="503"/>
                  <a:pt x="482" y="506"/>
                  <a:pt x="471" y="509"/>
                </a:cubicBezTo>
                <a:cubicBezTo>
                  <a:pt x="439" y="519"/>
                  <a:pt x="406" y="527"/>
                  <a:pt x="374" y="537"/>
                </a:cubicBezTo>
                <a:cubicBezTo>
                  <a:pt x="374" y="537"/>
                  <a:pt x="374" y="537"/>
                  <a:pt x="374" y="537"/>
                </a:cubicBezTo>
                <a:cubicBezTo>
                  <a:pt x="374" y="537"/>
                  <a:pt x="374" y="536"/>
                  <a:pt x="375" y="536"/>
                </a:cubicBezTo>
                <a:cubicBezTo>
                  <a:pt x="382" y="533"/>
                  <a:pt x="388" y="530"/>
                  <a:pt x="395" y="527"/>
                </a:cubicBezTo>
                <a:cubicBezTo>
                  <a:pt x="421" y="517"/>
                  <a:pt x="449" y="509"/>
                  <a:pt x="476" y="499"/>
                </a:cubicBezTo>
                <a:moveTo>
                  <a:pt x="376" y="535"/>
                </a:moveTo>
                <a:cubicBezTo>
                  <a:pt x="376" y="535"/>
                  <a:pt x="376" y="534"/>
                  <a:pt x="376" y="534"/>
                </a:cubicBezTo>
                <a:cubicBezTo>
                  <a:pt x="378" y="534"/>
                  <a:pt x="379" y="533"/>
                  <a:pt x="381" y="533"/>
                </a:cubicBezTo>
                <a:cubicBezTo>
                  <a:pt x="379" y="533"/>
                  <a:pt x="378" y="534"/>
                  <a:pt x="376" y="535"/>
                </a:cubicBezTo>
                <a:moveTo>
                  <a:pt x="468" y="499"/>
                </a:moveTo>
                <a:cubicBezTo>
                  <a:pt x="469" y="499"/>
                  <a:pt x="469" y="499"/>
                  <a:pt x="470" y="499"/>
                </a:cubicBezTo>
                <a:cubicBezTo>
                  <a:pt x="450" y="506"/>
                  <a:pt x="431" y="512"/>
                  <a:pt x="412" y="519"/>
                </a:cubicBezTo>
                <a:cubicBezTo>
                  <a:pt x="422" y="513"/>
                  <a:pt x="432" y="507"/>
                  <a:pt x="440" y="501"/>
                </a:cubicBezTo>
                <a:cubicBezTo>
                  <a:pt x="449" y="500"/>
                  <a:pt x="459" y="499"/>
                  <a:pt x="468" y="499"/>
                </a:cubicBezTo>
                <a:moveTo>
                  <a:pt x="395" y="508"/>
                </a:moveTo>
                <a:cubicBezTo>
                  <a:pt x="410" y="505"/>
                  <a:pt x="424" y="503"/>
                  <a:pt x="439" y="501"/>
                </a:cubicBezTo>
                <a:cubicBezTo>
                  <a:pt x="429" y="508"/>
                  <a:pt x="419" y="514"/>
                  <a:pt x="407" y="521"/>
                </a:cubicBezTo>
                <a:cubicBezTo>
                  <a:pt x="398" y="524"/>
                  <a:pt x="388" y="527"/>
                  <a:pt x="379" y="530"/>
                </a:cubicBezTo>
                <a:cubicBezTo>
                  <a:pt x="381" y="529"/>
                  <a:pt x="383" y="527"/>
                  <a:pt x="384" y="525"/>
                </a:cubicBezTo>
                <a:cubicBezTo>
                  <a:pt x="388" y="519"/>
                  <a:pt x="392" y="514"/>
                  <a:pt x="395" y="508"/>
                </a:cubicBezTo>
                <a:moveTo>
                  <a:pt x="369" y="514"/>
                </a:moveTo>
                <a:cubicBezTo>
                  <a:pt x="358" y="528"/>
                  <a:pt x="343" y="541"/>
                  <a:pt x="328" y="551"/>
                </a:cubicBezTo>
                <a:cubicBezTo>
                  <a:pt x="327" y="543"/>
                  <a:pt x="324" y="536"/>
                  <a:pt x="319" y="529"/>
                </a:cubicBezTo>
                <a:cubicBezTo>
                  <a:pt x="335" y="523"/>
                  <a:pt x="352" y="518"/>
                  <a:pt x="369" y="514"/>
                </a:cubicBezTo>
                <a:moveTo>
                  <a:pt x="328" y="553"/>
                </a:moveTo>
                <a:cubicBezTo>
                  <a:pt x="327" y="553"/>
                  <a:pt x="327" y="553"/>
                  <a:pt x="326" y="554"/>
                </a:cubicBezTo>
                <a:cubicBezTo>
                  <a:pt x="326" y="554"/>
                  <a:pt x="325" y="554"/>
                  <a:pt x="325" y="554"/>
                </a:cubicBezTo>
                <a:cubicBezTo>
                  <a:pt x="326" y="554"/>
                  <a:pt x="327" y="553"/>
                  <a:pt x="328" y="552"/>
                </a:cubicBezTo>
                <a:cubicBezTo>
                  <a:pt x="328" y="553"/>
                  <a:pt x="328" y="553"/>
                  <a:pt x="328" y="553"/>
                </a:cubicBezTo>
                <a:moveTo>
                  <a:pt x="319" y="530"/>
                </a:moveTo>
                <a:cubicBezTo>
                  <a:pt x="323" y="536"/>
                  <a:pt x="326" y="544"/>
                  <a:pt x="327" y="552"/>
                </a:cubicBezTo>
                <a:cubicBezTo>
                  <a:pt x="325" y="553"/>
                  <a:pt x="322" y="555"/>
                  <a:pt x="319" y="557"/>
                </a:cubicBezTo>
                <a:cubicBezTo>
                  <a:pt x="306" y="563"/>
                  <a:pt x="294" y="570"/>
                  <a:pt x="281" y="577"/>
                </a:cubicBezTo>
                <a:cubicBezTo>
                  <a:pt x="281" y="577"/>
                  <a:pt x="281" y="577"/>
                  <a:pt x="281" y="577"/>
                </a:cubicBezTo>
                <a:cubicBezTo>
                  <a:pt x="280" y="578"/>
                  <a:pt x="280" y="578"/>
                  <a:pt x="279" y="579"/>
                </a:cubicBezTo>
                <a:cubicBezTo>
                  <a:pt x="256" y="589"/>
                  <a:pt x="238" y="595"/>
                  <a:pt x="232" y="598"/>
                </a:cubicBezTo>
                <a:cubicBezTo>
                  <a:pt x="221" y="604"/>
                  <a:pt x="205" y="614"/>
                  <a:pt x="196" y="621"/>
                </a:cubicBezTo>
                <a:cubicBezTo>
                  <a:pt x="195" y="617"/>
                  <a:pt x="194" y="613"/>
                  <a:pt x="192" y="609"/>
                </a:cubicBezTo>
                <a:cubicBezTo>
                  <a:pt x="222" y="580"/>
                  <a:pt x="256" y="555"/>
                  <a:pt x="295" y="539"/>
                </a:cubicBezTo>
                <a:cubicBezTo>
                  <a:pt x="303" y="536"/>
                  <a:pt x="311" y="533"/>
                  <a:pt x="319" y="530"/>
                </a:cubicBezTo>
                <a:moveTo>
                  <a:pt x="307" y="568"/>
                </a:moveTo>
                <a:cubicBezTo>
                  <a:pt x="292" y="578"/>
                  <a:pt x="277" y="588"/>
                  <a:pt x="264" y="598"/>
                </a:cubicBezTo>
                <a:cubicBezTo>
                  <a:pt x="264" y="598"/>
                  <a:pt x="264" y="598"/>
                  <a:pt x="264" y="598"/>
                </a:cubicBezTo>
                <a:cubicBezTo>
                  <a:pt x="257" y="601"/>
                  <a:pt x="250" y="604"/>
                  <a:pt x="243" y="607"/>
                </a:cubicBezTo>
                <a:cubicBezTo>
                  <a:pt x="263" y="592"/>
                  <a:pt x="284" y="579"/>
                  <a:pt x="307" y="568"/>
                </a:cubicBezTo>
                <a:moveTo>
                  <a:pt x="100" y="754"/>
                </a:moveTo>
                <a:cubicBezTo>
                  <a:pt x="100" y="753"/>
                  <a:pt x="100" y="752"/>
                  <a:pt x="100" y="751"/>
                </a:cubicBezTo>
                <a:cubicBezTo>
                  <a:pt x="100" y="750"/>
                  <a:pt x="99" y="749"/>
                  <a:pt x="99" y="748"/>
                </a:cubicBezTo>
                <a:cubicBezTo>
                  <a:pt x="103" y="738"/>
                  <a:pt x="107" y="728"/>
                  <a:pt x="112" y="719"/>
                </a:cubicBezTo>
                <a:cubicBezTo>
                  <a:pt x="113" y="718"/>
                  <a:pt x="113" y="718"/>
                  <a:pt x="113" y="718"/>
                </a:cubicBezTo>
                <a:cubicBezTo>
                  <a:pt x="112" y="720"/>
                  <a:pt x="112" y="721"/>
                  <a:pt x="112" y="722"/>
                </a:cubicBezTo>
                <a:cubicBezTo>
                  <a:pt x="109" y="731"/>
                  <a:pt x="106" y="739"/>
                  <a:pt x="103" y="748"/>
                </a:cubicBezTo>
                <a:cubicBezTo>
                  <a:pt x="102" y="750"/>
                  <a:pt x="101" y="752"/>
                  <a:pt x="100" y="754"/>
                </a:cubicBezTo>
                <a:moveTo>
                  <a:pt x="102" y="751"/>
                </a:moveTo>
                <a:cubicBezTo>
                  <a:pt x="102" y="752"/>
                  <a:pt x="102" y="753"/>
                  <a:pt x="101" y="753"/>
                </a:cubicBezTo>
                <a:cubicBezTo>
                  <a:pt x="101" y="754"/>
                  <a:pt x="101" y="755"/>
                  <a:pt x="100" y="755"/>
                </a:cubicBezTo>
                <a:cubicBezTo>
                  <a:pt x="101" y="754"/>
                  <a:pt x="101" y="753"/>
                  <a:pt x="102" y="751"/>
                </a:cubicBezTo>
                <a:moveTo>
                  <a:pt x="100" y="779"/>
                </a:moveTo>
                <a:cubicBezTo>
                  <a:pt x="100" y="780"/>
                  <a:pt x="100" y="780"/>
                  <a:pt x="100" y="781"/>
                </a:cubicBezTo>
                <a:cubicBezTo>
                  <a:pt x="100" y="781"/>
                  <a:pt x="100" y="782"/>
                  <a:pt x="100" y="782"/>
                </a:cubicBezTo>
                <a:cubicBezTo>
                  <a:pt x="100" y="781"/>
                  <a:pt x="100" y="780"/>
                  <a:pt x="100" y="779"/>
                </a:cubicBezTo>
                <a:moveTo>
                  <a:pt x="98" y="740"/>
                </a:moveTo>
                <a:cubicBezTo>
                  <a:pt x="97" y="738"/>
                  <a:pt x="97" y="736"/>
                  <a:pt x="96" y="734"/>
                </a:cubicBezTo>
                <a:cubicBezTo>
                  <a:pt x="99" y="729"/>
                  <a:pt x="102" y="726"/>
                  <a:pt x="105" y="722"/>
                </a:cubicBezTo>
                <a:cubicBezTo>
                  <a:pt x="103" y="728"/>
                  <a:pt x="100" y="734"/>
                  <a:pt x="98" y="740"/>
                </a:cubicBezTo>
                <a:moveTo>
                  <a:pt x="99" y="755"/>
                </a:moveTo>
                <a:cubicBezTo>
                  <a:pt x="99" y="756"/>
                  <a:pt x="98" y="757"/>
                  <a:pt x="98" y="758"/>
                </a:cubicBezTo>
                <a:cubicBezTo>
                  <a:pt x="98" y="758"/>
                  <a:pt x="98" y="759"/>
                  <a:pt x="98" y="759"/>
                </a:cubicBezTo>
                <a:cubicBezTo>
                  <a:pt x="96" y="762"/>
                  <a:pt x="94" y="764"/>
                  <a:pt x="93" y="767"/>
                </a:cubicBezTo>
                <a:cubicBezTo>
                  <a:pt x="95" y="761"/>
                  <a:pt x="97" y="755"/>
                  <a:pt x="99" y="749"/>
                </a:cubicBezTo>
                <a:cubicBezTo>
                  <a:pt x="99" y="750"/>
                  <a:pt x="99" y="751"/>
                  <a:pt x="99" y="751"/>
                </a:cubicBezTo>
                <a:cubicBezTo>
                  <a:pt x="99" y="753"/>
                  <a:pt x="99" y="754"/>
                  <a:pt x="99" y="755"/>
                </a:cubicBezTo>
                <a:moveTo>
                  <a:pt x="194" y="635"/>
                </a:moveTo>
                <a:cubicBezTo>
                  <a:pt x="194" y="636"/>
                  <a:pt x="194" y="636"/>
                  <a:pt x="195" y="637"/>
                </a:cubicBezTo>
                <a:cubicBezTo>
                  <a:pt x="195" y="639"/>
                  <a:pt x="195" y="641"/>
                  <a:pt x="195" y="643"/>
                </a:cubicBezTo>
                <a:cubicBezTo>
                  <a:pt x="189" y="649"/>
                  <a:pt x="183" y="656"/>
                  <a:pt x="177" y="663"/>
                </a:cubicBezTo>
                <a:cubicBezTo>
                  <a:pt x="178" y="657"/>
                  <a:pt x="179" y="651"/>
                  <a:pt x="181" y="645"/>
                </a:cubicBezTo>
                <a:cubicBezTo>
                  <a:pt x="185" y="641"/>
                  <a:pt x="190" y="638"/>
                  <a:pt x="194" y="635"/>
                </a:cubicBezTo>
                <a:moveTo>
                  <a:pt x="182" y="639"/>
                </a:moveTo>
                <a:cubicBezTo>
                  <a:pt x="182" y="637"/>
                  <a:pt x="183" y="635"/>
                  <a:pt x="183" y="633"/>
                </a:cubicBezTo>
                <a:cubicBezTo>
                  <a:pt x="184" y="633"/>
                  <a:pt x="185" y="632"/>
                  <a:pt x="185" y="632"/>
                </a:cubicBezTo>
                <a:cubicBezTo>
                  <a:pt x="187" y="629"/>
                  <a:pt x="189" y="628"/>
                  <a:pt x="189" y="628"/>
                </a:cubicBezTo>
                <a:cubicBezTo>
                  <a:pt x="189" y="628"/>
                  <a:pt x="190" y="627"/>
                  <a:pt x="193" y="625"/>
                </a:cubicBezTo>
                <a:cubicBezTo>
                  <a:pt x="193" y="627"/>
                  <a:pt x="193" y="629"/>
                  <a:pt x="194" y="631"/>
                </a:cubicBezTo>
                <a:cubicBezTo>
                  <a:pt x="190" y="634"/>
                  <a:pt x="186" y="636"/>
                  <a:pt x="182" y="639"/>
                </a:cubicBezTo>
                <a:moveTo>
                  <a:pt x="177" y="669"/>
                </a:moveTo>
                <a:cubicBezTo>
                  <a:pt x="180" y="667"/>
                  <a:pt x="182" y="665"/>
                  <a:pt x="185" y="663"/>
                </a:cubicBezTo>
                <a:cubicBezTo>
                  <a:pt x="183" y="665"/>
                  <a:pt x="180" y="669"/>
                  <a:pt x="176" y="675"/>
                </a:cubicBezTo>
                <a:cubicBezTo>
                  <a:pt x="175" y="676"/>
                  <a:pt x="175" y="676"/>
                  <a:pt x="174" y="677"/>
                </a:cubicBezTo>
                <a:cubicBezTo>
                  <a:pt x="174" y="675"/>
                  <a:pt x="175" y="673"/>
                  <a:pt x="175" y="671"/>
                </a:cubicBezTo>
                <a:cubicBezTo>
                  <a:pt x="176" y="671"/>
                  <a:pt x="176" y="670"/>
                  <a:pt x="177" y="669"/>
                </a:cubicBezTo>
                <a:moveTo>
                  <a:pt x="175" y="677"/>
                </a:moveTo>
                <a:cubicBezTo>
                  <a:pt x="174" y="678"/>
                  <a:pt x="174" y="678"/>
                  <a:pt x="173" y="679"/>
                </a:cubicBezTo>
                <a:cubicBezTo>
                  <a:pt x="174" y="679"/>
                  <a:pt x="174" y="678"/>
                  <a:pt x="174" y="678"/>
                </a:cubicBezTo>
                <a:cubicBezTo>
                  <a:pt x="174" y="678"/>
                  <a:pt x="174" y="677"/>
                  <a:pt x="175" y="677"/>
                </a:cubicBezTo>
                <a:moveTo>
                  <a:pt x="173" y="677"/>
                </a:moveTo>
                <a:cubicBezTo>
                  <a:pt x="172" y="678"/>
                  <a:pt x="170" y="679"/>
                  <a:pt x="169" y="681"/>
                </a:cubicBezTo>
                <a:cubicBezTo>
                  <a:pt x="169" y="680"/>
                  <a:pt x="169" y="679"/>
                  <a:pt x="169" y="678"/>
                </a:cubicBezTo>
                <a:cubicBezTo>
                  <a:pt x="171" y="676"/>
                  <a:pt x="172" y="675"/>
                  <a:pt x="174" y="673"/>
                </a:cubicBezTo>
                <a:cubicBezTo>
                  <a:pt x="174" y="674"/>
                  <a:pt x="173" y="676"/>
                  <a:pt x="173" y="677"/>
                </a:cubicBezTo>
                <a:moveTo>
                  <a:pt x="167" y="697"/>
                </a:moveTo>
                <a:cubicBezTo>
                  <a:pt x="166" y="697"/>
                  <a:pt x="166" y="698"/>
                  <a:pt x="165" y="698"/>
                </a:cubicBezTo>
                <a:cubicBezTo>
                  <a:pt x="165" y="696"/>
                  <a:pt x="166" y="694"/>
                  <a:pt x="166" y="692"/>
                </a:cubicBezTo>
                <a:cubicBezTo>
                  <a:pt x="168" y="689"/>
                  <a:pt x="170" y="686"/>
                  <a:pt x="172" y="683"/>
                </a:cubicBezTo>
                <a:cubicBezTo>
                  <a:pt x="171" y="687"/>
                  <a:pt x="170" y="690"/>
                  <a:pt x="169" y="694"/>
                </a:cubicBezTo>
                <a:cubicBezTo>
                  <a:pt x="169" y="695"/>
                  <a:pt x="168" y="696"/>
                  <a:pt x="167" y="697"/>
                </a:cubicBezTo>
                <a:moveTo>
                  <a:pt x="169" y="696"/>
                </a:moveTo>
                <a:cubicBezTo>
                  <a:pt x="169" y="696"/>
                  <a:pt x="169" y="696"/>
                  <a:pt x="169" y="696"/>
                </a:cubicBezTo>
                <a:cubicBezTo>
                  <a:pt x="169" y="696"/>
                  <a:pt x="169" y="696"/>
                  <a:pt x="169" y="696"/>
                </a:cubicBezTo>
                <a:close/>
                <a:moveTo>
                  <a:pt x="167" y="699"/>
                </a:moveTo>
                <a:cubicBezTo>
                  <a:pt x="167" y="698"/>
                  <a:pt x="168" y="698"/>
                  <a:pt x="168" y="697"/>
                </a:cubicBezTo>
                <a:cubicBezTo>
                  <a:pt x="168" y="697"/>
                  <a:pt x="168" y="697"/>
                  <a:pt x="169" y="697"/>
                </a:cubicBezTo>
                <a:cubicBezTo>
                  <a:pt x="169" y="698"/>
                  <a:pt x="169" y="698"/>
                  <a:pt x="168" y="699"/>
                </a:cubicBezTo>
                <a:cubicBezTo>
                  <a:pt x="168" y="699"/>
                  <a:pt x="167" y="699"/>
                  <a:pt x="167" y="699"/>
                </a:cubicBezTo>
                <a:moveTo>
                  <a:pt x="168" y="705"/>
                </a:moveTo>
                <a:cubicBezTo>
                  <a:pt x="168" y="706"/>
                  <a:pt x="168" y="706"/>
                  <a:pt x="168" y="706"/>
                </a:cubicBezTo>
                <a:cubicBezTo>
                  <a:pt x="168" y="705"/>
                  <a:pt x="168" y="705"/>
                  <a:pt x="168" y="705"/>
                </a:cubicBezTo>
                <a:close/>
                <a:moveTo>
                  <a:pt x="166" y="699"/>
                </a:moveTo>
                <a:cubicBezTo>
                  <a:pt x="166" y="699"/>
                  <a:pt x="166" y="699"/>
                  <a:pt x="166" y="699"/>
                </a:cubicBezTo>
                <a:cubicBezTo>
                  <a:pt x="166" y="699"/>
                  <a:pt x="166" y="699"/>
                  <a:pt x="166" y="699"/>
                </a:cubicBezTo>
                <a:close/>
                <a:moveTo>
                  <a:pt x="162" y="698"/>
                </a:moveTo>
                <a:cubicBezTo>
                  <a:pt x="160" y="698"/>
                  <a:pt x="157" y="698"/>
                  <a:pt x="154" y="699"/>
                </a:cubicBezTo>
                <a:cubicBezTo>
                  <a:pt x="157" y="694"/>
                  <a:pt x="160" y="690"/>
                  <a:pt x="163" y="687"/>
                </a:cubicBezTo>
                <a:cubicBezTo>
                  <a:pt x="164" y="685"/>
                  <a:pt x="166" y="684"/>
                  <a:pt x="167" y="683"/>
                </a:cubicBezTo>
                <a:cubicBezTo>
                  <a:pt x="166" y="687"/>
                  <a:pt x="166" y="690"/>
                  <a:pt x="165" y="694"/>
                </a:cubicBezTo>
                <a:cubicBezTo>
                  <a:pt x="164" y="695"/>
                  <a:pt x="163" y="697"/>
                  <a:pt x="162" y="698"/>
                </a:cubicBezTo>
                <a:moveTo>
                  <a:pt x="164" y="697"/>
                </a:moveTo>
                <a:cubicBezTo>
                  <a:pt x="164" y="697"/>
                  <a:pt x="164" y="698"/>
                  <a:pt x="163" y="699"/>
                </a:cubicBezTo>
                <a:cubicBezTo>
                  <a:pt x="163" y="699"/>
                  <a:pt x="163" y="699"/>
                  <a:pt x="163" y="699"/>
                </a:cubicBezTo>
                <a:cubicBezTo>
                  <a:pt x="163" y="698"/>
                  <a:pt x="164" y="697"/>
                  <a:pt x="164" y="697"/>
                </a:cubicBezTo>
                <a:moveTo>
                  <a:pt x="149" y="706"/>
                </a:moveTo>
                <a:cubicBezTo>
                  <a:pt x="151" y="706"/>
                  <a:pt x="153" y="705"/>
                  <a:pt x="154" y="705"/>
                </a:cubicBezTo>
                <a:cubicBezTo>
                  <a:pt x="152" y="707"/>
                  <a:pt x="149" y="709"/>
                  <a:pt x="147" y="711"/>
                </a:cubicBezTo>
                <a:cubicBezTo>
                  <a:pt x="147" y="711"/>
                  <a:pt x="146" y="711"/>
                  <a:pt x="146" y="711"/>
                </a:cubicBezTo>
                <a:cubicBezTo>
                  <a:pt x="147" y="709"/>
                  <a:pt x="148" y="707"/>
                  <a:pt x="149" y="706"/>
                </a:cubicBezTo>
                <a:moveTo>
                  <a:pt x="145" y="699"/>
                </a:moveTo>
                <a:cubicBezTo>
                  <a:pt x="149" y="694"/>
                  <a:pt x="154" y="689"/>
                  <a:pt x="159" y="684"/>
                </a:cubicBezTo>
                <a:cubicBezTo>
                  <a:pt x="156" y="689"/>
                  <a:pt x="152" y="694"/>
                  <a:pt x="149" y="698"/>
                </a:cubicBezTo>
                <a:cubicBezTo>
                  <a:pt x="149" y="699"/>
                  <a:pt x="149" y="699"/>
                  <a:pt x="149" y="699"/>
                </a:cubicBezTo>
                <a:cubicBezTo>
                  <a:pt x="147" y="699"/>
                  <a:pt x="146" y="699"/>
                  <a:pt x="145" y="699"/>
                </a:cubicBezTo>
                <a:moveTo>
                  <a:pt x="156" y="705"/>
                </a:moveTo>
                <a:cubicBezTo>
                  <a:pt x="157" y="705"/>
                  <a:pt x="158" y="705"/>
                  <a:pt x="159" y="705"/>
                </a:cubicBezTo>
                <a:cubicBezTo>
                  <a:pt x="158" y="707"/>
                  <a:pt x="157" y="710"/>
                  <a:pt x="155" y="712"/>
                </a:cubicBezTo>
                <a:cubicBezTo>
                  <a:pt x="153" y="711"/>
                  <a:pt x="151" y="711"/>
                  <a:pt x="148" y="711"/>
                </a:cubicBezTo>
                <a:cubicBezTo>
                  <a:pt x="151" y="709"/>
                  <a:pt x="153" y="707"/>
                  <a:pt x="156" y="705"/>
                </a:cubicBezTo>
                <a:moveTo>
                  <a:pt x="160" y="705"/>
                </a:moveTo>
                <a:cubicBezTo>
                  <a:pt x="160" y="705"/>
                  <a:pt x="161" y="705"/>
                  <a:pt x="161" y="705"/>
                </a:cubicBezTo>
                <a:cubicBezTo>
                  <a:pt x="160" y="707"/>
                  <a:pt x="158" y="709"/>
                  <a:pt x="157" y="711"/>
                </a:cubicBezTo>
                <a:cubicBezTo>
                  <a:pt x="158" y="709"/>
                  <a:pt x="159" y="707"/>
                  <a:pt x="160" y="705"/>
                </a:cubicBezTo>
                <a:moveTo>
                  <a:pt x="165" y="684"/>
                </a:moveTo>
                <a:cubicBezTo>
                  <a:pt x="166" y="683"/>
                  <a:pt x="167" y="681"/>
                  <a:pt x="168" y="680"/>
                </a:cubicBezTo>
                <a:cubicBezTo>
                  <a:pt x="168" y="681"/>
                  <a:pt x="168" y="681"/>
                  <a:pt x="167" y="682"/>
                </a:cubicBezTo>
                <a:cubicBezTo>
                  <a:pt x="167" y="682"/>
                  <a:pt x="166" y="683"/>
                  <a:pt x="165" y="684"/>
                </a:cubicBezTo>
                <a:moveTo>
                  <a:pt x="167" y="690"/>
                </a:moveTo>
                <a:cubicBezTo>
                  <a:pt x="168" y="687"/>
                  <a:pt x="168" y="684"/>
                  <a:pt x="169" y="682"/>
                </a:cubicBezTo>
                <a:cubicBezTo>
                  <a:pt x="170" y="681"/>
                  <a:pt x="171" y="680"/>
                  <a:pt x="173" y="679"/>
                </a:cubicBezTo>
                <a:cubicBezTo>
                  <a:pt x="173" y="679"/>
                  <a:pt x="172" y="680"/>
                  <a:pt x="172" y="681"/>
                </a:cubicBezTo>
                <a:cubicBezTo>
                  <a:pt x="171" y="683"/>
                  <a:pt x="169" y="686"/>
                  <a:pt x="167" y="690"/>
                </a:cubicBezTo>
                <a:moveTo>
                  <a:pt x="170" y="670"/>
                </a:moveTo>
                <a:cubicBezTo>
                  <a:pt x="170" y="671"/>
                  <a:pt x="170" y="671"/>
                  <a:pt x="170" y="671"/>
                </a:cubicBezTo>
                <a:cubicBezTo>
                  <a:pt x="167" y="675"/>
                  <a:pt x="164" y="678"/>
                  <a:pt x="162" y="681"/>
                </a:cubicBezTo>
                <a:cubicBezTo>
                  <a:pt x="155" y="687"/>
                  <a:pt x="149" y="693"/>
                  <a:pt x="144" y="699"/>
                </a:cubicBezTo>
                <a:cubicBezTo>
                  <a:pt x="140" y="699"/>
                  <a:pt x="136" y="700"/>
                  <a:pt x="132" y="701"/>
                </a:cubicBezTo>
                <a:cubicBezTo>
                  <a:pt x="136" y="693"/>
                  <a:pt x="141" y="686"/>
                  <a:pt x="145" y="680"/>
                </a:cubicBezTo>
                <a:cubicBezTo>
                  <a:pt x="149" y="675"/>
                  <a:pt x="152" y="670"/>
                  <a:pt x="156" y="666"/>
                </a:cubicBezTo>
                <a:cubicBezTo>
                  <a:pt x="160" y="661"/>
                  <a:pt x="165" y="657"/>
                  <a:pt x="170" y="653"/>
                </a:cubicBezTo>
                <a:cubicBezTo>
                  <a:pt x="170" y="655"/>
                  <a:pt x="170" y="657"/>
                  <a:pt x="170" y="658"/>
                </a:cubicBezTo>
                <a:cubicBezTo>
                  <a:pt x="170" y="662"/>
                  <a:pt x="170" y="666"/>
                  <a:pt x="170" y="670"/>
                </a:cubicBezTo>
                <a:moveTo>
                  <a:pt x="142" y="706"/>
                </a:moveTo>
                <a:cubicBezTo>
                  <a:pt x="144" y="706"/>
                  <a:pt x="144" y="706"/>
                  <a:pt x="144" y="706"/>
                </a:cubicBezTo>
                <a:cubicBezTo>
                  <a:pt x="143" y="708"/>
                  <a:pt x="142" y="709"/>
                  <a:pt x="141" y="711"/>
                </a:cubicBezTo>
                <a:cubicBezTo>
                  <a:pt x="140" y="711"/>
                  <a:pt x="138" y="711"/>
                  <a:pt x="137" y="711"/>
                </a:cubicBezTo>
                <a:cubicBezTo>
                  <a:pt x="139" y="709"/>
                  <a:pt x="140" y="708"/>
                  <a:pt x="142" y="706"/>
                </a:cubicBezTo>
                <a:moveTo>
                  <a:pt x="136" y="711"/>
                </a:moveTo>
                <a:cubicBezTo>
                  <a:pt x="135" y="711"/>
                  <a:pt x="134" y="711"/>
                  <a:pt x="134" y="711"/>
                </a:cubicBezTo>
                <a:cubicBezTo>
                  <a:pt x="135" y="710"/>
                  <a:pt x="136" y="708"/>
                  <a:pt x="137" y="707"/>
                </a:cubicBezTo>
                <a:cubicBezTo>
                  <a:pt x="138" y="707"/>
                  <a:pt x="140" y="707"/>
                  <a:pt x="141" y="707"/>
                </a:cubicBezTo>
                <a:cubicBezTo>
                  <a:pt x="139" y="708"/>
                  <a:pt x="138" y="709"/>
                  <a:pt x="136" y="711"/>
                </a:cubicBezTo>
                <a:moveTo>
                  <a:pt x="131" y="701"/>
                </a:moveTo>
                <a:cubicBezTo>
                  <a:pt x="129" y="702"/>
                  <a:pt x="128" y="702"/>
                  <a:pt x="127" y="702"/>
                </a:cubicBezTo>
                <a:cubicBezTo>
                  <a:pt x="133" y="693"/>
                  <a:pt x="139" y="684"/>
                  <a:pt x="146" y="676"/>
                </a:cubicBezTo>
                <a:cubicBezTo>
                  <a:pt x="148" y="674"/>
                  <a:pt x="150" y="672"/>
                  <a:pt x="152" y="670"/>
                </a:cubicBezTo>
                <a:cubicBezTo>
                  <a:pt x="145" y="679"/>
                  <a:pt x="138" y="690"/>
                  <a:pt x="131" y="701"/>
                </a:cubicBezTo>
                <a:moveTo>
                  <a:pt x="136" y="707"/>
                </a:moveTo>
                <a:cubicBezTo>
                  <a:pt x="135" y="709"/>
                  <a:pt x="134" y="710"/>
                  <a:pt x="133" y="711"/>
                </a:cubicBezTo>
                <a:cubicBezTo>
                  <a:pt x="130" y="711"/>
                  <a:pt x="128" y="712"/>
                  <a:pt x="125" y="712"/>
                </a:cubicBezTo>
                <a:cubicBezTo>
                  <a:pt x="125" y="712"/>
                  <a:pt x="126" y="711"/>
                  <a:pt x="126" y="710"/>
                </a:cubicBezTo>
                <a:cubicBezTo>
                  <a:pt x="129" y="709"/>
                  <a:pt x="133" y="708"/>
                  <a:pt x="136" y="707"/>
                </a:cubicBezTo>
                <a:moveTo>
                  <a:pt x="132" y="714"/>
                </a:moveTo>
                <a:cubicBezTo>
                  <a:pt x="132" y="714"/>
                  <a:pt x="131" y="715"/>
                  <a:pt x="130" y="715"/>
                </a:cubicBezTo>
                <a:cubicBezTo>
                  <a:pt x="131" y="715"/>
                  <a:pt x="131" y="714"/>
                  <a:pt x="132" y="714"/>
                </a:cubicBezTo>
                <a:close/>
                <a:moveTo>
                  <a:pt x="130" y="714"/>
                </a:moveTo>
                <a:cubicBezTo>
                  <a:pt x="129" y="715"/>
                  <a:pt x="128" y="716"/>
                  <a:pt x="127" y="718"/>
                </a:cubicBezTo>
                <a:cubicBezTo>
                  <a:pt x="126" y="718"/>
                  <a:pt x="126" y="719"/>
                  <a:pt x="125" y="720"/>
                </a:cubicBezTo>
                <a:cubicBezTo>
                  <a:pt x="125" y="720"/>
                  <a:pt x="125" y="720"/>
                  <a:pt x="125" y="720"/>
                </a:cubicBezTo>
                <a:cubicBezTo>
                  <a:pt x="125" y="720"/>
                  <a:pt x="125" y="720"/>
                  <a:pt x="125" y="720"/>
                </a:cubicBezTo>
                <a:cubicBezTo>
                  <a:pt x="122" y="722"/>
                  <a:pt x="120" y="725"/>
                  <a:pt x="117" y="728"/>
                </a:cubicBezTo>
                <a:cubicBezTo>
                  <a:pt x="119" y="723"/>
                  <a:pt x="121" y="719"/>
                  <a:pt x="124" y="715"/>
                </a:cubicBezTo>
                <a:cubicBezTo>
                  <a:pt x="126" y="715"/>
                  <a:pt x="128" y="714"/>
                  <a:pt x="130" y="714"/>
                </a:cubicBezTo>
                <a:moveTo>
                  <a:pt x="116" y="730"/>
                </a:moveTo>
                <a:cubicBezTo>
                  <a:pt x="119" y="727"/>
                  <a:pt x="122" y="724"/>
                  <a:pt x="125" y="721"/>
                </a:cubicBezTo>
                <a:cubicBezTo>
                  <a:pt x="121" y="726"/>
                  <a:pt x="117" y="731"/>
                  <a:pt x="113" y="736"/>
                </a:cubicBezTo>
                <a:cubicBezTo>
                  <a:pt x="114" y="734"/>
                  <a:pt x="115" y="732"/>
                  <a:pt x="116" y="730"/>
                </a:cubicBezTo>
                <a:moveTo>
                  <a:pt x="111" y="739"/>
                </a:moveTo>
                <a:cubicBezTo>
                  <a:pt x="111" y="739"/>
                  <a:pt x="111" y="739"/>
                  <a:pt x="111" y="739"/>
                </a:cubicBezTo>
                <a:cubicBezTo>
                  <a:pt x="111" y="739"/>
                  <a:pt x="111" y="738"/>
                  <a:pt x="111" y="737"/>
                </a:cubicBezTo>
                <a:cubicBezTo>
                  <a:pt x="111" y="736"/>
                  <a:pt x="111" y="736"/>
                  <a:pt x="111" y="736"/>
                </a:cubicBezTo>
                <a:cubicBezTo>
                  <a:pt x="112" y="735"/>
                  <a:pt x="113" y="734"/>
                  <a:pt x="114" y="733"/>
                </a:cubicBezTo>
                <a:cubicBezTo>
                  <a:pt x="113" y="735"/>
                  <a:pt x="112" y="737"/>
                  <a:pt x="111" y="739"/>
                </a:cubicBezTo>
                <a:moveTo>
                  <a:pt x="124" y="712"/>
                </a:moveTo>
                <a:cubicBezTo>
                  <a:pt x="123" y="713"/>
                  <a:pt x="122" y="713"/>
                  <a:pt x="121" y="713"/>
                </a:cubicBezTo>
                <a:cubicBezTo>
                  <a:pt x="121" y="713"/>
                  <a:pt x="122" y="712"/>
                  <a:pt x="122" y="712"/>
                </a:cubicBezTo>
                <a:cubicBezTo>
                  <a:pt x="123" y="712"/>
                  <a:pt x="124" y="711"/>
                  <a:pt x="125" y="711"/>
                </a:cubicBezTo>
                <a:cubicBezTo>
                  <a:pt x="125" y="711"/>
                  <a:pt x="124" y="712"/>
                  <a:pt x="124" y="712"/>
                </a:cubicBezTo>
                <a:moveTo>
                  <a:pt x="123" y="715"/>
                </a:moveTo>
                <a:cubicBezTo>
                  <a:pt x="120" y="720"/>
                  <a:pt x="118" y="725"/>
                  <a:pt x="115" y="730"/>
                </a:cubicBezTo>
                <a:cubicBezTo>
                  <a:pt x="114" y="731"/>
                  <a:pt x="113" y="732"/>
                  <a:pt x="112" y="733"/>
                </a:cubicBezTo>
                <a:cubicBezTo>
                  <a:pt x="115" y="728"/>
                  <a:pt x="117" y="722"/>
                  <a:pt x="120" y="716"/>
                </a:cubicBezTo>
                <a:cubicBezTo>
                  <a:pt x="121" y="716"/>
                  <a:pt x="122" y="716"/>
                  <a:pt x="123" y="715"/>
                </a:cubicBezTo>
                <a:moveTo>
                  <a:pt x="109" y="743"/>
                </a:moveTo>
                <a:cubicBezTo>
                  <a:pt x="109" y="743"/>
                  <a:pt x="109" y="743"/>
                  <a:pt x="109" y="744"/>
                </a:cubicBezTo>
                <a:cubicBezTo>
                  <a:pt x="109" y="745"/>
                  <a:pt x="108" y="747"/>
                  <a:pt x="107" y="748"/>
                </a:cubicBezTo>
                <a:cubicBezTo>
                  <a:pt x="108" y="747"/>
                  <a:pt x="108" y="745"/>
                  <a:pt x="109" y="743"/>
                </a:cubicBezTo>
                <a:close/>
                <a:moveTo>
                  <a:pt x="105" y="758"/>
                </a:moveTo>
                <a:cubicBezTo>
                  <a:pt x="106" y="754"/>
                  <a:pt x="107" y="751"/>
                  <a:pt x="109" y="748"/>
                </a:cubicBezTo>
                <a:cubicBezTo>
                  <a:pt x="108" y="751"/>
                  <a:pt x="107" y="754"/>
                  <a:pt x="107" y="757"/>
                </a:cubicBezTo>
                <a:cubicBezTo>
                  <a:pt x="106" y="758"/>
                  <a:pt x="105" y="759"/>
                  <a:pt x="104" y="760"/>
                </a:cubicBezTo>
                <a:cubicBezTo>
                  <a:pt x="104" y="759"/>
                  <a:pt x="105" y="759"/>
                  <a:pt x="105" y="758"/>
                </a:cubicBezTo>
                <a:moveTo>
                  <a:pt x="110" y="744"/>
                </a:moveTo>
                <a:cubicBezTo>
                  <a:pt x="111" y="742"/>
                  <a:pt x="111" y="741"/>
                  <a:pt x="112" y="739"/>
                </a:cubicBezTo>
                <a:cubicBezTo>
                  <a:pt x="117" y="732"/>
                  <a:pt x="122" y="725"/>
                  <a:pt x="128" y="718"/>
                </a:cubicBezTo>
                <a:cubicBezTo>
                  <a:pt x="130" y="717"/>
                  <a:pt x="132" y="715"/>
                  <a:pt x="134" y="714"/>
                </a:cubicBezTo>
                <a:cubicBezTo>
                  <a:pt x="136" y="713"/>
                  <a:pt x="137" y="713"/>
                  <a:pt x="139" y="713"/>
                </a:cubicBezTo>
                <a:cubicBezTo>
                  <a:pt x="137" y="717"/>
                  <a:pt x="134" y="721"/>
                  <a:pt x="132" y="725"/>
                </a:cubicBezTo>
                <a:cubicBezTo>
                  <a:pt x="124" y="734"/>
                  <a:pt x="116" y="743"/>
                  <a:pt x="109" y="752"/>
                </a:cubicBezTo>
                <a:cubicBezTo>
                  <a:pt x="109" y="753"/>
                  <a:pt x="108" y="754"/>
                  <a:pt x="108" y="755"/>
                </a:cubicBezTo>
                <a:cubicBezTo>
                  <a:pt x="109" y="751"/>
                  <a:pt x="109" y="748"/>
                  <a:pt x="110" y="744"/>
                </a:cubicBezTo>
                <a:moveTo>
                  <a:pt x="143" y="715"/>
                </a:moveTo>
                <a:cubicBezTo>
                  <a:pt x="144" y="715"/>
                  <a:pt x="145" y="714"/>
                  <a:pt x="146" y="713"/>
                </a:cubicBezTo>
                <a:cubicBezTo>
                  <a:pt x="149" y="713"/>
                  <a:pt x="152" y="714"/>
                  <a:pt x="154" y="714"/>
                </a:cubicBezTo>
                <a:cubicBezTo>
                  <a:pt x="154" y="715"/>
                  <a:pt x="154" y="715"/>
                  <a:pt x="154" y="715"/>
                </a:cubicBezTo>
                <a:cubicBezTo>
                  <a:pt x="151" y="719"/>
                  <a:pt x="148" y="724"/>
                  <a:pt x="145" y="728"/>
                </a:cubicBezTo>
                <a:cubicBezTo>
                  <a:pt x="131" y="744"/>
                  <a:pt x="119" y="761"/>
                  <a:pt x="110" y="780"/>
                </a:cubicBezTo>
                <a:cubicBezTo>
                  <a:pt x="119" y="757"/>
                  <a:pt x="130" y="736"/>
                  <a:pt x="143" y="715"/>
                </a:cubicBezTo>
                <a:moveTo>
                  <a:pt x="153" y="718"/>
                </a:moveTo>
                <a:cubicBezTo>
                  <a:pt x="152" y="719"/>
                  <a:pt x="152" y="720"/>
                  <a:pt x="151" y="721"/>
                </a:cubicBezTo>
                <a:cubicBezTo>
                  <a:pt x="150" y="722"/>
                  <a:pt x="149" y="723"/>
                  <a:pt x="148" y="724"/>
                </a:cubicBezTo>
                <a:cubicBezTo>
                  <a:pt x="150" y="722"/>
                  <a:pt x="151" y="720"/>
                  <a:pt x="153" y="718"/>
                </a:cubicBezTo>
                <a:moveTo>
                  <a:pt x="149" y="728"/>
                </a:moveTo>
                <a:cubicBezTo>
                  <a:pt x="151" y="726"/>
                  <a:pt x="153" y="724"/>
                  <a:pt x="155" y="721"/>
                </a:cubicBezTo>
                <a:cubicBezTo>
                  <a:pt x="151" y="732"/>
                  <a:pt x="146" y="742"/>
                  <a:pt x="140" y="751"/>
                </a:cubicBezTo>
                <a:cubicBezTo>
                  <a:pt x="143" y="743"/>
                  <a:pt x="146" y="735"/>
                  <a:pt x="149" y="728"/>
                </a:cubicBezTo>
                <a:moveTo>
                  <a:pt x="153" y="719"/>
                </a:moveTo>
                <a:cubicBezTo>
                  <a:pt x="153" y="718"/>
                  <a:pt x="154" y="716"/>
                  <a:pt x="155" y="715"/>
                </a:cubicBezTo>
                <a:cubicBezTo>
                  <a:pt x="155" y="714"/>
                  <a:pt x="155" y="714"/>
                  <a:pt x="155" y="714"/>
                </a:cubicBezTo>
                <a:cubicBezTo>
                  <a:pt x="156" y="714"/>
                  <a:pt x="157" y="714"/>
                  <a:pt x="158" y="714"/>
                </a:cubicBezTo>
                <a:cubicBezTo>
                  <a:pt x="156" y="716"/>
                  <a:pt x="154" y="718"/>
                  <a:pt x="153" y="719"/>
                </a:cubicBezTo>
                <a:moveTo>
                  <a:pt x="157" y="712"/>
                </a:moveTo>
                <a:cubicBezTo>
                  <a:pt x="158" y="710"/>
                  <a:pt x="160" y="708"/>
                  <a:pt x="161" y="706"/>
                </a:cubicBezTo>
                <a:cubicBezTo>
                  <a:pt x="161" y="707"/>
                  <a:pt x="161" y="707"/>
                  <a:pt x="161" y="707"/>
                </a:cubicBezTo>
                <a:cubicBezTo>
                  <a:pt x="160" y="709"/>
                  <a:pt x="160" y="711"/>
                  <a:pt x="159" y="712"/>
                </a:cubicBezTo>
                <a:cubicBezTo>
                  <a:pt x="158" y="712"/>
                  <a:pt x="158" y="712"/>
                  <a:pt x="157" y="712"/>
                </a:cubicBezTo>
                <a:moveTo>
                  <a:pt x="162" y="708"/>
                </a:moveTo>
                <a:cubicBezTo>
                  <a:pt x="162" y="707"/>
                  <a:pt x="162" y="706"/>
                  <a:pt x="162" y="705"/>
                </a:cubicBezTo>
                <a:cubicBezTo>
                  <a:pt x="164" y="705"/>
                  <a:pt x="165" y="705"/>
                  <a:pt x="167" y="705"/>
                </a:cubicBezTo>
                <a:cubicBezTo>
                  <a:pt x="167" y="706"/>
                  <a:pt x="167" y="706"/>
                  <a:pt x="167" y="707"/>
                </a:cubicBezTo>
                <a:cubicBezTo>
                  <a:pt x="164" y="709"/>
                  <a:pt x="162" y="710"/>
                  <a:pt x="160" y="712"/>
                </a:cubicBezTo>
                <a:cubicBezTo>
                  <a:pt x="161" y="711"/>
                  <a:pt x="161" y="709"/>
                  <a:pt x="162" y="708"/>
                </a:cubicBezTo>
                <a:moveTo>
                  <a:pt x="165" y="712"/>
                </a:moveTo>
                <a:cubicBezTo>
                  <a:pt x="165" y="712"/>
                  <a:pt x="165" y="713"/>
                  <a:pt x="165" y="713"/>
                </a:cubicBezTo>
                <a:cubicBezTo>
                  <a:pt x="165" y="714"/>
                  <a:pt x="165" y="714"/>
                  <a:pt x="165" y="714"/>
                </a:cubicBezTo>
                <a:cubicBezTo>
                  <a:pt x="164" y="714"/>
                  <a:pt x="164" y="713"/>
                  <a:pt x="164" y="713"/>
                </a:cubicBezTo>
                <a:cubicBezTo>
                  <a:pt x="164" y="713"/>
                  <a:pt x="165" y="712"/>
                  <a:pt x="165" y="712"/>
                </a:cubicBezTo>
                <a:moveTo>
                  <a:pt x="165" y="716"/>
                </a:moveTo>
                <a:cubicBezTo>
                  <a:pt x="167" y="716"/>
                  <a:pt x="169" y="717"/>
                  <a:pt x="170" y="717"/>
                </a:cubicBezTo>
                <a:cubicBezTo>
                  <a:pt x="173" y="718"/>
                  <a:pt x="175" y="719"/>
                  <a:pt x="177" y="720"/>
                </a:cubicBezTo>
                <a:cubicBezTo>
                  <a:pt x="175" y="724"/>
                  <a:pt x="172" y="727"/>
                  <a:pt x="170" y="731"/>
                </a:cubicBezTo>
                <a:cubicBezTo>
                  <a:pt x="164" y="740"/>
                  <a:pt x="158" y="749"/>
                  <a:pt x="151" y="757"/>
                </a:cubicBezTo>
                <a:cubicBezTo>
                  <a:pt x="151" y="757"/>
                  <a:pt x="151" y="756"/>
                  <a:pt x="151" y="755"/>
                </a:cubicBezTo>
                <a:cubicBezTo>
                  <a:pt x="157" y="743"/>
                  <a:pt x="161" y="730"/>
                  <a:pt x="165" y="716"/>
                </a:cubicBezTo>
                <a:moveTo>
                  <a:pt x="171" y="715"/>
                </a:moveTo>
                <a:cubicBezTo>
                  <a:pt x="169" y="715"/>
                  <a:pt x="167" y="714"/>
                  <a:pt x="166" y="714"/>
                </a:cubicBezTo>
                <a:cubicBezTo>
                  <a:pt x="166" y="713"/>
                  <a:pt x="166" y="712"/>
                  <a:pt x="166" y="711"/>
                </a:cubicBezTo>
                <a:cubicBezTo>
                  <a:pt x="168" y="709"/>
                  <a:pt x="170" y="707"/>
                  <a:pt x="173" y="705"/>
                </a:cubicBezTo>
                <a:cubicBezTo>
                  <a:pt x="176" y="706"/>
                  <a:pt x="180" y="706"/>
                  <a:pt x="183" y="706"/>
                </a:cubicBezTo>
                <a:cubicBezTo>
                  <a:pt x="182" y="710"/>
                  <a:pt x="180" y="714"/>
                  <a:pt x="178" y="718"/>
                </a:cubicBezTo>
                <a:cubicBezTo>
                  <a:pt x="176" y="717"/>
                  <a:pt x="173" y="716"/>
                  <a:pt x="171" y="715"/>
                </a:cubicBezTo>
                <a:moveTo>
                  <a:pt x="180" y="700"/>
                </a:moveTo>
                <a:cubicBezTo>
                  <a:pt x="183" y="698"/>
                  <a:pt x="185" y="696"/>
                  <a:pt x="188" y="694"/>
                </a:cubicBezTo>
                <a:cubicBezTo>
                  <a:pt x="187" y="696"/>
                  <a:pt x="187" y="698"/>
                  <a:pt x="186" y="700"/>
                </a:cubicBezTo>
                <a:cubicBezTo>
                  <a:pt x="184" y="700"/>
                  <a:pt x="182" y="700"/>
                  <a:pt x="180" y="700"/>
                </a:cubicBezTo>
                <a:moveTo>
                  <a:pt x="176" y="699"/>
                </a:moveTo>
                <a:cubicBezTo>
                  <a:pt x="174" y="699"/>
                  <a:pt x="171" y="699"/>
                  <a:pt x="169" y="699"/>
                </a:cubicBezTo>
                <a:cubicBezTo>
                  <a:pt x="169" y="698"/>
                  <a:pt x="170" y="697"/>
                  <a:pt x="170" y="697"/>
                </a:cubicBezTo>
                <a:cubicBezTo>
                  <a:pt x="176" y="693"/>
                  <a:pt x="183" y="690"/>
                  <a:pt x="190" y="688"/>
                </a:cubicBezTo>
                <a:cubicBezTo>
                  <a:pt x="190" y="689"/>
                  <a:pt x="190" y="689"/>
                  <a:pt x="189" y="690"/>
                </a:cubicBezTo>
                <a:cubicBezTo>
                  <a:pt x="185" y="693"/>
                  <a:pt x="180" y="696"/>
                  <a:pt x="176" y="699"/>
                </a:cubicBezTo>
                <a:moveTo>
                  <a:pt x="170" y="695"/>
                </a:moveTo>
                <a:cubicBezTo>
                  <a:pt x="170" y="695"/>
                  <a:pt x="170" y="695"/>
                  <a:pt x="170" y="695"/>
                </a:cubicBezTo>
                <a:cubicBezTo>
                  <a:pt x="178" y="685"/>
                  <a:pt x="186" y="675"/>
                  <a:pt x="195" y="665"/>
                </a:cubicBezTo>
                <a:cubicBezTo>
                  <a:pt x="194" y="673"/>
                  <a:pt x="192" y="680"/>
                  <a:pt x="190" y="687"/>
                </a:cubicBezTo>
                <a:cubicBezTo>
                  <a:pt x="183" y="689"/>
                  <a:pt x="176" y="692"/>
                  <a:pt x="170" y="695"/>
                </a:cubicBezTo>
                <a:moveTo>
                  <a:pt x="171" y="693"/>
                </a:moveTo>
                <a:cubicBezTo>
                  <a:pt x="171" y="689"/>
                  <a:pt x="172" y="685"/>
                  <a:pt x="173" y="681"/>
                </a:cubicBezTo>
                <a:cubicBezTo>
                  <a:pt x="174" y="679"/>
                  <a:pt x="175" y="677"/>
                  <a:pt x="177" y="676"/>
                </a:cubicBezTo>
                <a:cubicBezTo>
                  <a:pt x="183" y="671"/>
                  <a:pt x="189" y="667"/>
                  <a:pt x="195" y="664"/>
                </a:cubicBezTo>
                <a:cubicBezTo>
                  <a:pt x="186" y="674"/>
                  <a:pt x="178" y="683"/>
                  <a:pt x="171" y="693"/>
                </a:cubicBezTo>
                <a:moveTo>
                  <a:pt x="178" y="674"/>
                </a:moveTo>
                <a:cubicBezTo>
                  <a:pt x="178" y="673"/>
                  <a:pt x="179" y="672"/>
                  <a:pt x="179" y="672"/>
                </a:cubicBezTo>
                <a:cubicBezTo>
                  <a:pt x="182" y="668"/>
                  <a:pt x="184" y="666"/>
                  <a:pt x="185" y="664"/>
                </a:cubicBezTo>
                <a:cubicBezTo>
                  <a:pt x="186" y="662"/>
                  <a:pt x="187" y="662"/>
                  <a:pt x="187" y="662"/>
                </a:cubicBezTo>
                <a:cubicBezTo>
                  <a:pt x="187" y="662"/>
                  <a:pt x="187" y="662"/>
                  <a:pt x="187" y="662"/>
                </a:cubicBezTo>
                <a:cubicBezTo>
                  <a:pt x="187" y="662"/>
                  <a:pt x="187" y="662"/>
                  <a:pt x="187" y="662"/>
                </a:cubicBezTo>
                <a:cubicBezTo>
                  <a:pt x="187" y="661"/>
                  <a:pt x="187" y="661"/>
                  <a:pt x="187" y="661"/>
                </a:cubicBezTo>
                <a:cubicBezTo>
                  <a:pt x="190" y="659"/>
                  <a:pt x="193" y="657"/>
                  <a:pt x="195" y="656"/>
                </a:cubicBezTo>
                <a:cubicBezTo>
                  <a:pt x="195" y="658"/>
                  <a:pt x="195" y="661"/>
                  <a:pt x="195" y="663"/>
                </a:cubicBezTo>
                <a:cubicBezTo>
                  <a:pt x="189" y="666"/>
                  <a:pt x="184" y="670"/>
                  <a:pt x="178" y="674"/>
                </a:cubicBezTo>
                <a:moveTo>
                  <a:pt x="189" y="659"/>
                </a:moveTo>
                <a:cubicBezTo>
                  <a:pt x="191" y="656"/>
                  <a:pt x="193" y="654"/>
                  <a:pt x="195" y="651"/>
                </a:cubicBezTo>
                <a:cubicBezTo>
                  <a:pt x="195" y="652"/>
                  <a:pt x="195" y="653"/>
                  <a:pt x="195" y="655"/>
                </a:cubicBezTo>
                <a:cubicBezTo>
                  <a:pt x="193" y="656"/>
                  <a:pt x="191" y="658"/>
                  <a:pt x="189" y="659"/>
                </a:cubicBezTo>
                <a:moveTo>
                  <a:pt x="187" y="661"/>
                </a:moveTo>
                <a:cubicBezTo>
                  <a:pt x="184" y="662"/>
                  <a:pt x="182" y="664"/>
                  <a:pt x="179" y="666"/>
                </a:cubicBezTo>
                <a:cubicBezTo>
                  <a:pt x="185" y="660"/>
                  <a:pt x="190" y="654"/>
                  <a:pt x="195" y="649"/>
                </a:cubicBezTo>
                <a:cubicBezTo>
                  <a:pt x="195" y="649"/>
                  <a:pt x="195" y="649"/>
                  <a:pt x="195" y="650"/>
                </a:cubicBezTo>
                <a:cubicBezTo>
                  <a:pt x="192" y="653"/>
                  <a:pt x="190" y="657"/>
                  <a:pt x="187" y="661"/>
                </a:cubicBezTo>
                <a:moveTo>
                  <a:pt x="267" y="517"/>
                </a:moveTo>
                <a:cubicBezTo>
                  <a:pt x="277" y="513"/>
                  <a:pt x="285" y="509"/>
                  <a:pt x="292" y="505"/>
                </a:cubicBezTo>
                <a:cubicBezTo>
                  <a:pt x="302" y="511"/>
                  <a:pt x="311" y="518"/>
                  <a:pt x="317" y="528"/>
                </a:cubicBezTo>
                <a:cubicBezTo>
                  <a:pt x="310" y="531"/>
                  <a:pt x="302" y="534"/>
                  <a:pt x="294" y="537"/>
                </a:cubicBezTo>
                <a:cubicBezTo>
                  <a:pt x="256" y="553"/>
                  <a:pt x="221" y="577"/>
                  <a:pt x="191" y="605"/>
                </a:cubicBezTo>
                <a:cubicBezTo>
                  <a:pt x="191" y="605"/>
                  <a:pt x="191" y="605"/>
                  <a:pt x="191" y="605"/>
                </a:cubicBezTo>
                <a:cubicBezTo>
                  <a:pt x="204" y="566"/>
                  <a:pt x="225" y="533"/>
                  <a:pt x="267" y="517"/>
                </a:cubicBezTo>
                <a:moveTo>
                  <a:pt x="189" y="612"/>
                </a:moveTo>
                <a:cubicBezTo>
                  <a:pt x="189" y="612"/>
                  <a:pt x="189" y="612"/>
                  <a:pt x="189" y="612"/>
                </a:cubicBezTo>
                <a:cubicBezTo>
                  <a:pt x="191" y="616"/>
                  <a:pt x="192" y="620"/>
                  <a:pt x="192" y="624"/>
                </a:cubicBezTo>
                <a:cubicBezTo>
                  <a:pt x="190" y="626"/>
                  <a:pt x="188" y="627"/>
                  <a:pt x="188" y="627"/>
                </a:cubicBezTo>
                <a:cubicBezTo>
                  <a:pt x="188" y="627"/>
                  <a:pt x="188" y="627"/>
                  <a:pt x="188" y="627"/>
                </a:cubicBezTo>
                <a:cubicBezTo>
                  <a:pt x="188" y="627"/>
                  <a:pt x="188" y="627"/>
                  <a:pt x="188" y="627"/>
                </a:cubicBezTo>
                <a:cubicBezTo>
                  <a:pt x="188" y="627"/>
                  <a:pt x="186" y="629"/>
                  <a:pt x="184" y="632"/>
                </a:cubicBezTo>
                <a:cubicBezTo>
                  <a:pt x="185" y="628"/>
                  <a:pt x="186" y="624"/>
                  <a:pt x="187" y="621"/>
                </a:cubicBezTo>
                <a:cubicBezTo>
                  <a:pt x="187" y="618"/>
                  <a:pt x="188" y="615"/>
                  <a:pt x="189" y="612"/>
                </a:cubicBezTo>
                <a:moveTo>
                  <a:pt x="174" y="628"/>
                </a:moveTo>
                <a:cubicBezTo>
                  <a:pt x="178" y="623"/>
                  <a:pt x="183" y="618"/>
                  <a:pt x="188" y="613"/>
                </a:cubicBezTo>
                <a:cubicBezTo>
                  <a:pt x="186" y="619"/>
                  <a:pt x="184" y="626"/>
                  <a:pt x="183" y="633"/>
                </a:cubicBezTo>
                <a:cubicBezTo>
                  <a:pt x="180" y="635"/>
                  <a:pt x="177" y="639"/>
                  <a:pt x="174" y="643"/>
                </a:cubicBezTo>
                <a:cubicBezTo>
                  <a:pt x="174" y="640"/>
                  <a:pt x="174" y="637"/>
                  <a:pt x="174" y="634"/>
                </a:cubicBezTo>
                <a:cubicBezTo>
                  <a:pt x="174" y="632"/>
                  <a:pt x="174" y="630"/>
                  <a:pt x="174" y="628"/>
                </a:cubicBezTo>
                <a:moveTo>
                  <a:pt x="174" y="644"/>
                </a:moveTo>
                <a:cubicBezTo>
                  <a:pt x="174" y="643"/>
                  <a:pt x="175" y="643"/>
                  <a:pt x="175" y="642"/>
                </a:cubicBezTo>
                <a:cubicBezTo>
                  <a:pt x="178" y="639"/>
                  <a:pt x="180" y="636"/>
                  <a:pt x="182" y="634"/>
                </a:cubicBezTo>
                <a:cubicBezTo>
                  <a:pt x="182" y="636"/>
                  <a:pt x="182" y="638"/>
                  <a:pt x="181" y="640"/>
                </a:cubicBezTo>
                <a:cubicBezTo>
                  <a:pt x="179" y="641"/>
                  <a:pt x="176" y="643"/>
                  <a:pt x="173" y="645"/>
                </a:cubicBezTo>
                <a:cubicBezTo>
                  <a:pt x="173" y="645"/>
                  <a:pt x="174" y="644"/>
                  <a:pt x="174" y="644"/>
                </a:cubicBezTo>
                <a:moveTo>
                  <a:pt x="180" y="645"/>
                </a:moveTo>
                <a:cubicBezTo>
                  <a:pt x="178" y="651"/>
                  <a:pt x="177" y="658"/>
                  <a:pt x="176" y="664"/>
                </a:cubicBezTo>
                <a:cubicBezTo>
                  <a:pt x="174" y="666"/>
                  <a:pt x="172" y="668"/>
                  <a:pt x="170" y="670"/>
                </a:cubicBezTo>
                <a:cubicBezTo>
                  <a:pt x="172" y="664"/>
                  <a:pt x="173" y="657"/>
                  <a:pt x="173" y="650"/>
                </a:cubicBezTo>
                <a:cubicBezTo>
                  <a:pt x="175" y="649"/>
                  <a:pt x="178" y="647"/>
                  <a:pt x="180" y="645"/>
                </a:cubicBezTo>
                <a:moveTo>
                  <a:pt x="171" y="652"/>
                </a:moveTo>
                <a:cubicBezTo>
                  <a:pt x="171" y="652"/>
                  <a:pt x="172" y="651"/>
                  <a:pt x="172" y="651"/>
                </a:cubicBezTo>
                <a:cubicBezTo>
                  <a:pt x="172" y="655"/>
                  <a:pt x="172" y="658"/>
                  <a:pt x="171" y="662"/>
                </a:cubicBezTo>
                <a:cubicBezTo>
                  <a:pt x="171" y="661"/>
                  <a:pt x="171" y="660"/>
                  <a:pt x="171" y="658"/>
                </a:cubicBezTo>
                <a:cubicBezTo>
                  <a:pt x="171" y="656"/>
                  <a:pt x="171" y="654"/>
                  <a:pt x="171" y="652"/>
                </a:cubicBezTo>
                <a:moveTo>
                  <a:pt x="171" y="647"/>
                </a:moveTo>
                <a:cubicBezTo>
                  <a:pt x="171" y="647"/>
                  <a:pt x="172" y="646"/>
                  <a:pt x="173" y="645"/>
                </a:cubicBezTo>
                <a:cubicBezTo>
                  <a:pt x="173" y="646"/>
                  <a:pt x="173" y="646"/>
                  <a:pt x="173" y="646"/>
                </a:cubicBezTo>
                <a:cubicBezTo>
                  <a:pt x="172" y="646"/>
                  <a:pt x="171" y="647"/>
                  <a:pt x="171" y="647"/>
                </a:cubicBezTo>
                <a:moveTo>
                  <a:pt x="173" y="629"/>
                </a:moveTo>
                <a:cubicBezTo>
                  <a:pt x="173" y="631"/>
                  <a:pt x="173" y="632"/>
                  <a:pt x="173" y="634"/>
                </a:cubicBezTo>
                <a:cubicBezTo>
                  <a:pt x="173" y="637"/>
                  <a:pt x="173" y="640"/>
                  <a:pt x="173" y="644"/>
                </a:cubicBezTo>
                <a:cubicBezTo>
                  <a:pt x="172" y="644"/>
                  <a:pt x="171" y="645"/>
                  <a:pt x="170" y="646"/>
                </a:cubicBezTo>
                <a:cubicBezTo>
                  <a:pt x="170" y="642"/>
                  <a:pt x="169" y="638"/>
                  <a:pt x="168" y="635"/>
                </a:cubicBezTo>
                <a:cubicBezTo>
                  <a:pt x="170" y="633"/>
                  <a:pt x="171" y="631"/>
                  <a:pt x="173" y="629"/>
                </a:cubicBezTo>
                <a:moveTo>
                  <a:pt x="157" y="648"/>
                </a:moveTo>
                <a:cubicBezTo>
                  <a:pt x="160" y="644"/>
                  <a:pt x="164" y="639"/>
                  <a:pt x="167" y="635"/>
                </a:cubicBezTo>
                <a:cubicBezTo>
                  <a:pt x="168" y="639"/>
                  <a:pt x="169" y="643"/>
                  <a:pt x="170" y="647"/>
                </a:cubicBezTo>
                <a:cubicBezTo>
                  <a:pt x="169" y="648"/>
                  <a:pt x="168" y="649"/>
                  <a:pt x="167" y="650"/>
                </a:cubicBezTo>
                <a:cubicBezTo>
                  <a:pt x="159" y="657"/>
                  <a:pt x="151" y="665"/>
                  <a:pt x="143" y="673"/>
                </a:cubicBezTo>
                <a:cubicBezTo>
                  <a:pt x="135" y="683"/>
                  <a:pt x="127" y="693"/>
                  <a:pt x="121" y="704"/>
                </a:cubicBezTo>
                <a:cubicBezTo>
                  <a:pt x="120" y="705"/>
                  <a:pt x="119" y="705"/>
                  <a:pt x="119" y="705"/>
                </a:cubicBezTo>
                <a:cubicBezTo>
                  <a:pt x="130" y="685"/>
                  <a:pt x="142" y="666"/>
                  <a:pt x="157" y="648"/>
                </a:cubicBezTo>
                <a:moveTo>
                  <a:pt x="114" y="718"/>
                </a:moveTo>
                <a:cubicBezTo>
                  <a:pt x="114" y="719"/>
                  <a:pt x="114" y="719"/>
                  <a:pt x="113" y="720"/>
                </a:cubicBezTo>
                <a:cubicBezTo>
                  <a:pt x="113" y="719"/>
                  <a:pt x="113" y="719"/>
                  <a:pt x="113" y="718"/>
                </a:cubicBezTo>
                <a:lnTo>
                  <a:pt x="114" y="718"/>
                </a:lnTo>
                <a:close/>
                <a:moveTo>
                  <a:pt x="90" y="621"/>
                </a:moveTo>
                <a:cubicBezTo>
                  <a:pt x="89" y="618"/>
                  <a:pt x="89" y="615"/>
                  <a:pt x="87" y="613"/>
                </a:cubicBezTo>
                <a:cubicBezTo>
                  <a:pt x="89" y="615"/>
                  <a:pt x="89" y="618"/>
                  <a:pt x="90" y="621"/>
                </a:cubicBezTo>
                <a:cubicBezTo>
                  <a:pt x="84" y="615"/>
                  <a:pt x="77" y="608"/>
                  <a:pt x="70" y="603"/>
                </a:cubicBezTo>
                <a:cubicBezTo>
                  <a:pt x="69" y="604"/>
                  <a:pt x="69" y="604"/>
                  <a:pt x="69" y="604"/>
                </a:cubicBezTo>
                <a:cubicBezTo>
                  <a:pt x="77" y="609"/>
                  <a:pt x="84" y="616"/>
                  <a:pt x="90" y="622"/>
                </a:cubicBezTo>
                <a:cubicBezTo>
                  <a:pt x="90" y="636"/>
                  <a:pt x="77" y="650"/>
                  <a:pt x="63" y="647"/>
                </a:cubicBezTo>
                <a:cubicBezTo>
                  <a:pt x="74" y="647"/>
                  <a:pt x="77" y="641"/>
                  <a:pt x="77" y="641"/>
                </a:cubicBezTo>
                <a:cubicBezTo>
                  <a:pt x="79" y="639"/>
                  <a:pt x="80" y="636"/>
                  <a:pt x="80" y="633"/>
                </a:cubicBezTo>
                <a:cubicBezTo>
                  <a:pt x="80" y="629"/>
                  <a:pt x="78" y="625"/>
                  <a:pt x="74" y="622"/>
                </a:cubicBezTo>
                <a:cubicBezTo>
                  <a:pt x="72" y="620"/>
                  <a:pt x="70" y="620"/>
                  <a:pt x="68" y="620"/>
                </a:cubicBezTo>
                <a:cubicBezTo>
                  <a:pt x="64" y="620"/>
                  <a:pt x="61" y="621"/>
                  <a:pt x="59" y="624"/>
                </a:cubicBezTo>
                <a:cubicBezTo>
                  <a:pt x="58" y="626"/>
                  <a:pt x="57" y="628"/>
                  <a:pt x="57" y="629"/>
                </a:cubicBezTo>
                <a:cubicBezTo>
                  <a:pt x="57" y="632"/>
                  <a:pt x="58" y="635"/>
                  <a:pt x="60" y="637"/>
                </a:cubicBezTo>
                <a:cubicBezTo>
                  <a:pt x="62" y="638"/>
                  <a:pt x="63" y="638"/>
                  <a:pt x="65" y="638"/>
                </a:cubicBezTo>
                <a:cubicBezTo>
                  <a:pt x="67" y="638"/>
                  <a:pt x="69" y="637"/>
                  <a:pt x="71" y="635"/>
                </a:cubicBezTo>
                <a:cubicBezTo>
                  <a:pt x="71" y="634"/>
                  <a:pt x="72" y="633"/>
                  <a:pt x="72" y="632"/>
                </a:cubicBezTo>
                <a:cubicBezTo>
                  <a:pt x="72" y="630"/>
                  <a:pt x="71" y="628"/>
                  <a:pt x="70" y="627"/>
                </a:cubicBezTo>
                <a:cubicBezTo>
                  <a:pt x="69" y="626"/>
                  <a:pt x="68" y="626"/>
                  <a:pt x="67" y="626"/>
                </a:cubicBezTo>
                <a:cubicBezTo>
                  <a:pt x="65" y="626"/>
                  <a:pt x="64" y="627"/>
                  <a:pt x="63" y="628"/>
                </a:cubicBezTo>
                <a:cubicBezTo>
                  <a:pt x="62" y="629"/>
                  <a:pt x="62" y="629"/>
                  <a:pt x="62" y="630"/>
                </a:cubicBezTo>
                <a:cubicBezTo>
                  <a:pt x="62" y="631"/>
                  <a:pt x="63" y="633"/>
                  <a:pt x="64" y="633"/>
                </a:cubicBezTo>
                <a:cubicBezTo>
                  <a:pt x="64" y="634"/>
                  <a:pt x="65" y="634"/>
                  <a:pt x="65" y="634"/>
                </a:cubicBezTo>
                <a:cubicBezTo>
                  <a:pt x="66" y="634"/>
                  <a:pt x="67" y="634"/>
                  <a:pt x="68" y="633"/>
                </a:cubicBezTo>
                <a:cubicBezTo>
                  <a:pt x="68" y="632"/>
                  <a:pt x="69" y="632"/>
                  <a:pt x="69" y="631"/>
                </a:cubicBezTo>
                <a:cubicBezTo>
                  <a:pt x="69" y="630"/>
                  <a:pt x="68" y="629"/>
                  <a:pt x="68" y="629"/>
                </a:cubicBezTo>
                <a:cubicBezTo>
                  <a:pt x="67" y="629"/>
                  <a:pt x="67" y="629"/>
                  <a:pt x="66" y="629"/>
                </a:cubicBezTo>
                <a:cubicBezTo>
                  <a:pt x="66" y="629"/>
                  <a:pt x="65" y="629"/>
                  <a:pt x="64" y="629"/>
                </a:cubicBezTo>
                <a:cubicBezTo>
                  <a:pt x="64" y="630"/>
                  <a:pt x="64" y="630"/>
                  <a:pt x="64" y="631"/>
                </a:cubicBezTo>
                <a:cubicBezTo>
                  <a:pt x="64" y="631"/>
                  <a:pt x="64" y="632"/>
                  <a:pt x="65" y="632"/>
                </a:cubicBezTo>
                <a:cubicBezTo>
                  <a:pt x="65" y="632"/>
                  <a:pt x="65" y="632"/>
                  <a:pt x="66" y="632"/>
                </a:cubicBezTo>
                <a:cubicBezTo>
                  <a:pt x="66" y="632"/>
                  <a:pt x="67" y="632"/>
                  <a:pt x="67" y="632"/>
                </a:cubicBezTo>
                <a:cubicBezTo>
                  <a:pt x="67" y="631"/>
                  <a:pt x="67" y="631"/>
                  <a:pt x="67" y="631"/>
                </a:cubicBezTo>
                <a:cubicBezTo>
                  <a:pt x="67" y="630"/>
                  <a:pt x="67" y="630"/>
                  <a:pt x="67" y="630"/>
                </a:cubicBezTo>
                <a:cubicBezTo>
                  <a:pt x="67" y="630"/>
                  <a:pt x="66" y="630"/>
                  <a:pt x="66" y="630"/>
                </a:cubicBezTo>
                <a:cubicBezTo>
                  <a:pt x="66" y="630"/>
                  <a:pt x="65" y="630"/>
                  <a:pt x="65" y="630"/>
                </a:cubicBezTo>
                <a:cubicBezTo>
                  <a:pt x="65" y="630"/>
                  <a:pt x="65" y="630"/>
                  <a:pt x="65" y="630"/>
                </a:cubicBezTo>
                <a:cubicBezTo>
                  <a:pt x="65" y="630"/>
                  <a:pt x="65" y="630"/>
                  <a:pt x="65" y="630"/>
                </a:cubicBezTo>
                <a:cubicBezTo>
                  <a:pt x="65" y="630"/>
                  <a:pt x="66" y="629"/>
                  <a:pt x="66" y="629"/>
                </a:cubicBezTo>
                <a:cubicBezTo>
                  <a:pt x="67" y="629"/>
                  <a:pt x="67" y="629"/>
                  <a:pt x="67" y="630"/>
                </a:cubicBezTo>
                <a:cubicBezTo>
                  <a:pt x="67" y="630"/>
                  <a:pt x="68" y="631"/>
                  <a:pt x="68" y="631"/>
                </a:cubicBezTo>
                <a:cubicBezTo>
                  <a:pt x="68" y="631"/>
                  <a:pt x="68" y="632"/>
                  <a:pt x="67" y="632"/>
                </a:cubicBezTo>
                <a:cubicBezTo>
                  <a:pt x="67" y="633"/>
                  <a:pt x="66" y="633"/>
                  <a:pt x="65" y="633"/>
                </a:cubicBezTo>
                <a:cubicBezTo>
                  <a:pt x="65" y="633"/>
                  <a:pt x="64" y="633"/>
                  <a:pt x="64" y="633"/>
                </a:cubicBezTo>
                <a:cubicBezTo>
                  <a:pt x="63" y="632"/>
                  <a:pt x="63" y="631"/>
                  <a:pt x="63" y="630"/>
                </a:cubicBezTo>
                <a:cubicBezTo>
                  <a:pt x="63" y="630"/>
                  <a:pt x="63" y="629"/>
                  <a:pt x="64" y="628"/>
                </a:cubicBezTo>
                <a:cubicBezTo>
                  <a:pt x="64" y="627"/>
                  <a:pt x="65" y="627"/>
                  <a:pt x="67" y="627"/>
                </a:cubicBezTo>
                <a:cubicBezTo>
                  <a:pt x="67" y="627"/>
                  <a:pt x="68" y="627"/>
                  <a:pt x="69" y="628"/>
                </a:cubicBezTo>
                <a:cubicBezTo>
                  <a:pt x="70" y="629"/>
                  <a:pt x="71" y="630"/>
                  <a:pt x="71" y="632"/>
                </a:cubicBezTo>
                <a:cubicBezTo>
                  <a:pt x="71" y="633"/>
                  <a:pt x="71" y="634"/>
                  <a:pt x="70" y="635"/>
                </a:cubicBezTo>
                <a:cubicBezTo>
                  <a:pt x="69" y="636"/>
                  <a:pt x="67" y="637"/>
                  <a:pt x="65" y="637"/>
                </a:cubicBezTo>
                <a:cubicBezTo>
                  <a:pt x="63" y="637"/>
                  <a:pt x="62" y="637"/>
                  <a:pt x="61" y="636"/>
                </a:cubicBezTo>
                <a:cubicBezTo>
                  <a:pt x="59" y="634"/>
                  <a:pt x="58" y="632"/>
                  <a:pt x="58" y="629"/>
                </a:cubicBezTo>
                <a:cubicBezTo>
                  <a:pt x="58" y="628"/>
                  <a:pt x="58" y="626"/>
                  <a:pt x="60" y="625"/>
                </a:cubicBezTo>
                <a:cubicBezTo>
                  <a:pt x="62" y="622"/>
                  <a:pt x="65" y="620"/>
                  <a:pt x="68" y="620"/>
                </a:cubicBezTo>
                <a:cubicBezTo>
                  <a:pt x="70" y="620"/>
                  <a:pt x="72" y="621"/>
                  <a:pt x="74" y="623"/>
                </a:cubicBezTo>
                <a:cubicBezTo>
                  <a:pt x="77" y="625"/>
                  <a:pt x="79" y="629"/>
                  <a:pt x="79" y="633"/>
                </a:cubicBezTo>
                <a:cubicBezTo>
                  <a:pt x="79" y="635"/>
                  <a:pt x="78" y="638"/>
                  <a:pt x="76" y="641"/>
                </a:cubicBezTo>
                <a:cubicBezTo>
                  <a:pt x="76" y="641"/>
                  <a:pt x="73" y="646"/>
                  <a:pt x="62" y="646"/>
                </a:cubicBezTo>
                <a:cubicBezTo>
                  <a:pt x="61" y="646"/>
                  <a:pt x="60" y="646"/>
                  <a:pt x="60" y="646"/>
                </a:cubicBezTo>
                <a:cubicBezTo>
                  <a:pt x="60" y="646"/>
                  <a:pt x="60" y="646"/>
                  <a:pt x="60" y="646"/>
                </a:cubicBezTo>
                <a:cubicBezTo>
                  <a:pt x="42" y="641"/>
                  <a:pt x="35" y="616"/>
                  <a:pt x="46" y="602"/>
                </a:cubicBezTo>
                <a:cubicBezTo>
                  <a:pt x="57" y="586"/>
                  <a:pt x="78" y="583"/>
                  <a:pt x="95" y="590"/>
                </a:cubicBezTo>
                <a:cubicBezTo>
                  <a:pt x="111" y="597"/>
                  <a:pt x="125" y="612"/>
                  <a:pt x="127" y="630"/>
                </a:cubicBezTo>
                <a:cubicBezTo>
                  <a:pt x="129" y="642"/>
                  <a:pt x="125" y="653"/>
                  <a:pt x="119" y="662"/>
                </a:cubicBezTo>
                <a:cubicBezTo>
                  <a:pt x="120" y="661"/>
                  <a:pt x="120" y="660"/>
                  <a:pt x="120" y="658"/>
                </a:cubicBezTo>
                <a:cubicBezTo>
                  <a:pt x="120" y="657"/>
                  <a:pt x="120" y="655"/>
                  <a:pt x="119" y="653"/>
                </a:cubicBezTo>
                <a:cubicBezTo>
                  <a:pt x="118" y="649"/>
                  <a:pt x="115" y="646"/>
                  <a:pt x="112" y="644"/>
                </a:cubicBezTo>
                <a:cubicBezTo>
                  <a:pt x="110" y="642"/>
                  <a:pt x="107" y="641"/>
                  <a:pt x="105" y="641"/>
                </a:cubicBezTo>
                <a:cubicBezTo>
                  <a:pt x="104" y="641"/>
                  <a:pt x="103" y="642"/>
                  <a:pt x="102" y="642"/>
                </a:cubicBezTo>
                <a:cubicBezTo>
                  <a:pt x="99" y="634"/>
                  <a:pt x="95" y="628"/>
                  <a:pt x="90" y="621"/>
                </a:cubicBezTo>
                <a:moveTo>
                  <a:pt x="66" y="631"/>
                </a:moveTo>
                <a:cubicBezTo>
                  <a:pt x="66" y="631"/>
                  <a:pt x="66" y="631"/>
                  <a:pt x="66" y="631"/>
                </a:cubicBezTo>
                <a:cubicBezTo>
                  <a:pt x="66" y="630"/>
                  <a:pt x="66" y="630"/>
                  <a:pt x="66" y="630"/>
                </a:cubicBezTo>
                <a:cubicBezTo>
                  <a:pt x="66" y="630"/>
                  <a:pt x="66" y="630"/>
                  <a:pt x="66" y="630"/>
                </a:cubicBezTo>
                <a:cubicBezTo>
                  <a:pt x="66" y="631"/>
                  <a:pt x="66" y="631"/>
                  <a:pt x="66" y="631"/>
                </a:cubicBezTo>
                <a:cubicBezTo>
                  <a:pt x="66" y="631"/>
                  <a:pt x="66" y="631"/>
                  <a:pt x="66" y="631"/>
                </a:cubicBezTo>
                <a:cubicBezTo>
                  <a:pt x="66" y="631"/>
                  <a:pt x="66" y="631"/>
                  <a:pt x="66" y="631"/>
                </a:cubicBezTo>
                <a:cubicBezTo>
                  <a:pt x="66" y="631"/>
                  <a:pt x="66" y="631"/>
                  <a:pt x="66" y="631"/>
                </a:cubicBezTo>
                <a:cubicBezTo>
                  <a:pt x="66" y="631"/>
                  <a:pt x="66" y="631"/>
                  <a:pt x="66" y="631"/>
                </a:cubicBezTo>
                <a:cubicBezTo>
                  <a:pt x="66" y="631"/>
                  <a:pt x="66" y="631"/>
                  <a:pt x="66" y="631"/>
                </a:cubicBezTo>
                <a:cubicBezTo>
                  <a:pt x="66" y="631"/>
                  <a:pt x="66" y="631"/>
                  <a:pt x="66" y="631"/>
                </a:cubicBezTo>
                <a:moveTo>
                  <a:pt x="103" y="649"/>
                </a:moveTo>
                <a:cubicBezTo>
                  <a:pt x="103" y="649"/>
                  <a:pt x="103" y="649"/>
                  <a:pt x="103" y="650"/>
                </a:cubicBezTo>
                <a:cubicBezTo>
                  <a:pt x="102" y="650"/>
                  <a:pt x="102" y="650"/>
                  <a:pt x="102" y="650"/>
                </a:cubicBezTo>
                <a:cubicBezTo>
                  <a:pt x="102" y="650"/>
                  <a:pt x="102" y="650"/>
                  <a:pt x="102" y="650"/>
                </a:cubicBezTo>
                <a:cubicBezTo>
                  <a:pt x="101" y="650"/>
                  <a:pt x="100" y="650"/>
                  <a:pt x="99" y="650"/>
                </a:cubicBezTo>
                <a:cubicBezTo>
                  <a:pt x="98" y="650"/>
                  <a:pt x="98" y="650"/>
                  <a:pt x="97" y="650"/>
                </a:cubicBezTo>
                <a:cubicBezTo>
                  <a:pt x="97" y="650"/>
                  <a:pt x="97" y="649"/>
                  <a:pt x="97" y="648"/>
                </a:cubicBezTo>
                <a:cubicBezTo>
                  <a:pt x="97" y="647"/>
                  <a:pt x="97" y="646"/>
                  <a:pt x="99" y="644"/>
                </a:cubicBezTo>
                <a:cubicBezTo>
                  <a:pt x="100" y="644"/>
                  <a:pt x="101" y="644"/>
                  <a:pt x="102" y="643"/>
                </a:cubicBezTo>
                <a:cubicBezTo>
                  <a:pt x="103" y="645"/>
                  <a:pt x="104" y="647"/>
                  <a:pt x="105" y="649"/>
                </a:cubicBezTo>
                <a:cubicBezTo>
                  <a:pt x="104" y="649"/>
                  <a:pt x="104" y="649"/>
                  <a:pt x="103" y="649"/>
                </a:cubicBezTo>
                <a:moveTo>
                  <a:pt x="106" y="649"/>
                </a:moveTo>
                <a:cubicBezTo>
                  <a:pt x="106" y="649"/>
                  <a:pt x="105" y="649"/>
                  <a:pt x="105" y="649"/>
                </a:cubicBezTo>
                <a:cubicBezTo>
                  <a:pt x="105" y="647"/>
                  <a:pt x="104" y="645"/>
                  <a:pt x="103" y="643"/>
                </a:cubicBezTo>
                <a:cubicBezTo>
                  <a:pt x="104" y="643"/>
                  <a:pt x="104" y="643"/>
                  <a:pt x="105" y="643"/>
                </a:cubicBezTo>
                <a:cubicBezTo>
                  <a:pt x="107" y="643"/>
                  <a:pt x="109" y="644"/>
                  <a:pt x="111" y="645"/>
                </a:cubicBezTo>
                <a:cubicBezTo>
                  <a:pt x="114" y="647"/>
                  <a:pt x="117" y="650"/>
                  <a:pt x="118" y="653"/>
                </a:cubicBezTo>
                <a:cubicBezTo>
                  <a:pt x="118" y="655"/>
                  <a:pt x="118" y="657"/>
                  <a:pt x="118" y="658"/>
                </a:cubicBezTo>
                <a:cubicBezTo>
                  <a:pt x="118" y="660"/>
                  <a:pt x="118" y="662"/>
                  <a:pt x="117" y="664"/>
                </a:cubicBezTo>
                <a:cubicBezTo>
                  <a:pt x="117" y="666"/>
                  <a:pt x="116" y="668"/>
                  <a:pt x="115" y="669"/>
                </a:cubicBezTo>
                <a:cubicBezTo>
                  <a:pt x="114" y="671"/>
                  <a:pt x="113" y="672"/>
                  <a:pt x="112" y="673"/>
                </a:cubicBezTo>
                <a:cubicBezTo>
                  <a:pt x="112" y="673"/>
                  <a:pt x="112" y="673"/>
                  <a:pt x="112" y="673"/>
                </a:cubicBezTo>
                <a:cubicBezTo>
                  <a:pt x="113" y="670"/>
                  <a:pt x="115" y="667"/>
                  <a:pt x="115" y="664"/>
                </a:cubicBezTo>
                <a:cubicBezTo>
                  <a:pt x="115" y="663"/>
                  <a:pt x="115" y="662"/>
                  <a:pt x="115" y="661"/>
                </a:cubicBezTo>
                <a:cubicBezTo>
                  <a:pt x="115" y="656"/>
                  <a:pt x="113" y="651"/>
                  <a:pt x="109" y="649"/>
                </a:cubicBezTo>
                <a:cubicBezTo>
                  <a:pt x="108" y="649"/>
                  <a:pt x="107" y="649"/>
                  <a:pt x="106" y="649"/>
                </a:cubicBezTo>
                <a:close/>
                <a:moveTo>
                  <a:pt x="106" y="650"/>
                </a:moveTo>
                <a:cubicBezTo>
                  <a:pt x="107" y="651"/>
                  <a:pt x="107" y="651"/>
                  <a:pt x="108" y="651"/>
                </a:cubicBezTo>
                <a:cubicBezTo>
                  <a:pt x="111" y="652"/>
                  <a:pt x="114" y="656"/>
                  <a:pt x="114" y="661"/>
                </a:cubicBezTo>
                <a:cubicBezTo>
                  <a:pt x="114" y="662"/>
                  <a:pt x="114" y="663"/>
                  <a:pt x="113" y="663"/>
                </a:cubicBezTo>
                <a:cubicBezTo>
                  <a:pt x="113" y="666"/>
                  <a:pt x="112" y="668"/>
                  <a:pt x="111" y="670"/>
                </a:cubicBezTo>
                <a:cubicBezTo>
                  <a:pt x="110" y="663"/>
                  <a:pt x="108" y="657"/>
                  <a:pt x="106" y="650"/>
                </a:cubicBezTo>
                <a:moveTo>
                  <a:pt x="111" y="674"/>
                </a:moveTo>
                <a:cubicBezTo>
                  <a:pt x="111" y="674"/>
                  <a:pt x="111" y="675"/>
                  <a:pt x="111" y="675"/>
                </a:cubicBezTo>
                <a:cubicBezTo>
                  <a:pt x="111" y="675"/>
                  <a:pt x="111" y="674"/>
                  <a:pt x="111" y="674"/>
                </a:cubicBezTo>
                <a:cubicBezTo>
                  <a:pt x="111" y="674"/>
                  <a:pt x="111" y="674"/>
                  <a:pt x="111" y="674"/>
                </a:cubicBezTo>
                <a:moveTo>
                  <a:pt x="100" y="670"/>
                </a:moveTo>
                <a:cubicBezTo>
                  <a:pt x="100" y="670"/>
                  <a:pt x="100" y="670"/>
                  <a:pt x="100" y="670"/>
                </a:cubicBezTo>
                <a:cubicBezTo>
                  <a:pt x="100" y="670"/>
                  <a:pt x="100" y="670"/>
                  <a:pt x="100" y="670"/>
                </a:cubicBezTo>
                <a:cubicBezTo>
                  <a:pt x="100" y="670"/>
                  <a:pt x="100" y="670"/>
                  <a:pt x="99" y="670"/>
                </a:cubicBezTo>
                <a:cubicBezTo>
                  <a:pt x="99" y="670"/>
                  <a:pt x="99" y="670"/>
                  <a:pt x="99" y="670"/>
                </a:cubicBezTo>
                <a:cubicBezTo>
                  <a:pt x="99" y="669"/>
                  <a:pt x="99" y="669"/>
                  <a:pt x="98" y="669"/>
                </a:cubicBezTo>
                <a:cubicBezTo>
                  <a:pt x="98" y="669"/>
                  <a:pt x="97" y="670"/>
                  <a:pt x="96" y="670"/>
                </a:cubicBezTo>
                <a:cubicBezTo>
                  <a:pt x="96" y="670"/>
                  <a:pt x="96" y="670"/>
                  <a:pt x="96" y="670"/>
                </a:cubicBezTo>
                <a:cubicBezTo>
                  <a:pt x="96" y="670"/>
                  <a:pt x="96" y="670"/>
                  <a:pt x="96" y="670"/>
                </a:cubicBezTo>
                <a:cubicBezTo>
                  <a:pt x="95" y="671"/>
                  <a:pt x="95" y="671"/>
                  <a:pt x="94" y="671"/>
                </a:cubicBezTo>
                <a:cubicBezTo>
                  <a:pt x="94" y="671"/>
                  <a:pt x="94" y="671"/>
                  <a:pt x="94" y="671"/>
                </a:cubicBezTo>
                <a:cubicBezTo>
                  <a:pt x="94" y="671"/>
                  <a:pt x="94" y="671"/>
                  <a:pt x="94" y="671"/>
                </a:cubicBezTo>
                <a:cubicBezTo>
                  <a:pt x="94" y="671"/>
                  <a:pt x="94" y="671"/>
                  <a:pt x="94" y="671"/>
                </a:cubicBezTo>
                <a:cubicBezTo>
                  <a:pt x="93" y="671"/>
                  <a:pt x="93" y="671"/>
                  <a:pt x="93" y="671"/>
                </a:cubicBezTo>
                <a:cubicBezTo>
                  <a:pt x="93" y="670"/>
                  <a:pt x="93" y="670"/>
                  <a:pt x="93" y="670"/>
                </a:cubicBezTo>
                <a:cubicBezTo>
                  <a:pt x="93" y="670"/>
                  <a:pt x="93" y="669"/>
                  <a:pt x="94" y="668"/>
                </a:cubicBezTo>
                <a:cubicBezTo>
                  <a:pt x="94" y="668"/>
                  <a:pt x="94" y="668"/>
                  <a:pt x="94" y="668"/>
                </a:cubicBezTo>
                <a:cubicBezTo>
                  <a:pt x="94" y="668"/>
                  <a:pt x="94" y="668"/>
                  <a:pt x="94" y="668"/>
                </a:cubicBezTo>
                <a:cubicBezTo>
                  <a:pt x="94" y="668"/>
                  <a:pt x="95" y="668"/>
                  <a:pt x="95" y="668"/>
                </a:cubicBezTo>
                <a:cubicBezTo>
                  <a:pt x="96" y="667"/>
                  <a:pt x="97" y="667"/>
                  <a:pt x="98" y="667"/>
                </a:cubicBezTo>
                <a:cubicBezTo>
                  <a:pt x="99" y="667"/>
                  <a:pt x="99" y="667"/>
                  <a:pt x="100" y="668"/>
                </a:cubicBezTo>
                <a:cubicBezTo>
                  <a:pt x="100" y="668"/>
                  <a:pt x="100" y="668"/>
                  <a:pt x="100" y="668"/>
                </a:cubicBezTo>
                <a:cubicBezTo>
                  <a:pt x="100" y="668"/>
                  <a:pt x="100" y="668"/>
                  <a:pt x="100" y="668"/>
                </a:cubicBezTo>
                <a:cubicBezTo>
                  <a:pt x="102" y="668"/>
                  <a:pt x="103" y="670"/>
                  <a:pt x="104" y="671"/>
                </a:cubicBezTo>
                <a:cubicBezTo>
                  <a:pt x="104" y="671"/>
                  <a:pt x="104" y="671"/>
                  <a:pt x="104" y="671"/>
                </a:cubicBezTo>
                <a:cubicBezTo>
                  <a:pt x="104" y="671"/>
                  <a:pt x="104" y="671"/>
                  <a:pt x="104" y="671"/>
                </a:cubicBezTo>
                <a:cubicBezTo>
                  <a:pt x="104" y="673"/>
                  <a:pt x="105" y="674"/>
                  <a:pt x="105" y="675"/>
                </a:cubicBezTo>
                <a:cubicBezTo>
                  <a:pt x="105" y="676"/>
                  <a:pt x="105" y="676"/>
                  <a:pt x="105" y="677"/>
                </a:cubicBezTo>
                <a:cubicBezTo>
                  <a:pt x="105" y="678"/>
                  <a:pt x="104" y="679"/>
                  <a:pt x="104" y="680"/>
                </a:cubicBezTo>
                <a:cubicBezTo>
                  <a:pt x="104" y="679"/>
                  <a:pt x="104" y="678"/>
                  <a:pt x="104" y="677"/>
                </a:cubicBezTo>
                <a:cubicBezTo>
                  <a:pt x="104" y="677"/>
                  <a:pt x="104" y="677"/>
                  <a:pt x="104" y="677"/>
                </a:cubicBezTo>
                <a:cubicBezTo>
                  <a:pt x="104" y="677"/>
                  <a:pt x="104" y="677"/>
                  <a:pt x="104" y="677"/>
                </a:cubicBezTo>
                <a:cubicBezTo>
                  <a:pt x="104" y="675"/>
                  <a:pt x="104" y="673"/>
                  <a:pt x="103" y="672"/>
                </a:cubicBezTo>
                <a:cubicBezTo>
                  <a:pt x="102" y="671"/>
                  <a:pt x="101" y="670"/>
                  <a:pt x="100" y="670"/>
                </a:cubicBezTo>
                <a:moveTo>
                  <a:pt x="98" y="689"/>
                </a:moveTo>
                <a:cubicBezTo>
                  <a:pt x="98" y="689"/>
                  <a:pt x="98" y="689"/>
                  <a:pt x="98" y="689"/>
                </a:cubicBezTo>
                <a:cubicBezTo>
                  <a:pt x="98" y="689"/>
                  <a:pt x="98" y="689"/>
                  <a:pt x="98" y="689"/>
                </a:cubicBezTo>
                <a:cubicBezTo>
                  <a:pt x="98" y="689"/>
                  <a:pt x="98" y="689"/>
                  <a:pt x="98" y="689"/>
                </a:cubicBezTo>
                <a:cubicBezTo>
                  <a:pt x="98" y="689"/>
                  <a:pt x="98" y="689"/>
                  <a:pt x="98" y="689"/>
                </a:cubicBezTo>
                <a:close/>
                <a:moveTo>
                  <a:pt x="91" y="686"/>
                </a:moveTo>
                <a:cubicBezTo>
                  <a:pt x="91" y="686"/>
                  <a:pt x="91" y="686"/>
                  <a:pt x="91" y="686"/>
                </a:cubicBezTo>
                <a:cubicBezTo>
                  <a:pt x="91" y="686"/>
                  <a:pt x="91" y="686"/>
                  <a:pt x="91" y="686"/>
                </a:cubicBezTo>
                <a:cubicBezTo>
                  <a:pt x="91" y="686"/>
                  <a:pt x="91" y="686"/>
                  <a:pt x="91" y="686"/>
                </a:cubicBezTo>
                <a:cubicBezTo>
                  <a:pt x="91" y="686"/>
                  <a:pt x="91" y="686"/>
                  <a:pt x="91" y="686"/>
                </a:cubicBezTo>
                <a:cubicBezTo>
                  <a:pt x="91" y="686"/>
                  <a:pt x="91" y="686"/>
                  <a:pt x="91" y="686"/>
                </a:cubicBezTo>
                <a:cubicBezTo>
                  <a:pt x="90" y="686"/>
                  <a:pt x="90" y="686"/>
                  <a:pt x="89" y="686"/>
                </a:cubicBezTo>
                <a:cubicBezTo>
                  <a:pt x="89" y="686"/>
                  <a:pt x="89" y="686"/>
                  <a:pt x="89" y="686"/>
                </a:cubicBezTo>
                <a:cubicBezTo>
                  <a:pt x="89" y="686"/>
                  <a:pt x="89" y="686"/>
                  <a:pt x="89" y="686"/>
                </a:cubicBezTo>
                <a:cubicBezTo>
                  <a:pt x="89" y="686"/>
                  <a:pt x="88" y="687"/>
                  <a:pt x="88" y="687"/>
                </a:cubicBezTo>
                <a:cubicBezTo>
                  <a:pt x="88" y="686"/>
                  <a:pt x="88" y="686"/>
                  <a:pt x="88" y="686"/>
                </a:cubicBezTo>
                <a:cubicBezTo>
                  <a:pt x="88" y="686"/>
                  <a:pt x="88" y="686"/>
                  <a:pt x="88" y="686"/>
                </a:cubicBezTo>
                <a:cubicBezTo>
                  <a:pt x="88" y="686"/>
                  <a:pt x="88" y="686"/>
                  <a:pt x="89" y="686"/>
                </a:cubicBezTo>
                <a:cubicBezTo>
                  <a:pt x="89" y="686"/>
                  <a:pt x="89" y="686"/>
                  <a:pt x="89" y="686"/>
                </a:cubicBezTo>
                <a:cubicBezTo>
                  <a:pt x="89" y="686"/>
                  <a:pt x="89" y="686"/>
                  <a:pt x="89" y="686"/>
                </a:cubicBezTo>
                <a:cubicBezTo>
                  <a:pt x="89" y="685"/>
                  <a:pt x="89" y="685"/>
                  <a:pt x="90" y="685"/>
                </a:cubicBezTo>
                <a:cubicBezTo>
                  <a:pt x="91" y="685"/>
                  <a:pt x="91" y="685"/>
                  <a:pt x="92" y="685"/>
                </a:cubicBezTo>
                <a:cubicBezTo>
                  <a:pt x="92" y="685"/>
                  <a:pt x="92" y="685"/>
                  <a:pt x="92" y="685"/>
                </a:cubicBezTo>
                <a:cubicBezTo>
                  <a:pt x="92" y="685"/>
                  <a:pt x="92" y="685"/>
                  <a:pt x="92" y="685"/>
                </a:cubicBezTo>
                <a:cubicBezTo>
                  <a:pt x="92" y="686"/>
                  <a:pt x="93" y="686"/>
                  <a:pt x="93" y="687"/>
                </a:cubicBezTo>
                <a:cubicBezTo>
                  <a:pt x="93" y="687"/>
                  <a:pt x="93" y="687"/>
                  <a:pt x="93" y="687"/>
                </a:cubicBezTo>
                <a:cubicBezTo>
                  <a:pt x="93" y="687"/>
                  <a:pt x="93" y="687"/>
                  <a:pt x="93" y="687"/>
                </a:cubicBezTo>
                <a:cubicBezTo>
                  <a:pt x="94" y="687"/>
                  <a:pt x="94" y="688"/>
                  <a:pt x="94" y="688"/>
                </a:cubicBezTo>
                <a:cubicBezTo>
                  <a:pt x="94" y="688"/>
                  <a:pt x="94" y="687"/>
                  <a:pt x="93" y="687"/>
                </a:cubicBezTo>
                <a:cubicBezTo>
                  <a:pt x="93" y="687"/>
                  <a:pt x="92" y="686"/>
                  <a:pt x="91" y="686"/>
                </a:cubicBezTo>
                <a:moveTo>
                  <a:pt x="104" y="687"/>
                </a:moveTo>
                <a:cubicBezTo>
                  <a:pt x="105" y="687"/>
                  <a:pt x="105" y="687"/>
                  <a:pt x="105" y="687"/>
                </a:cubicBezTo>
                <a:cubicBezTo>
                  <a:pt x="104" y="687"/>
                  <a:pt x="104" y="687"/>
                  <a:pt x="104" y="687"/>
                </a:cubicBezTo>
                <a:cubicBezTo>
                  <a:pt x="106" y="685"/>
                  <a:pt x="108" y="683"/>
                  <a:pt x="110" y="680"/>
                </a:cubicBezTo>
                <a:cubicBezTo>
                  <a:pt x="111" y="680"/>
                  <a:pt x="111" y="679"/>
                  <a:pt x="112" y="678"/>
                </a:cubicBezTo>
                <a:cubicBezTo>
                  <a:pt x="113" y="686"/>
                  <a:pt x="113" y="693"/>
                  <a:pt x="113" y="701"/>
                </a:cubicBezTo>
                <a:cubicBezTo>
                  <a:pt x="113" y="703"/>
                  <a:pt x="113" y="705"/>
                  <a:pt x="113" y="707"/>
                </a:cubicBezTo>
                <a:cubicBezTo>
                  <a:pt x="113" y="708"/>
                  <a:pt x="113" y="708"/>
                  <a:pt x="113" y="708"/>
                </a:cubicBezTo>
                <a:cubicBezTo>
                  <a:pt x="105" y="712"/>
                  <a:pt x="98" y="718"/>
                  <a:pt x="92" y="725"/>
                </a:cubicBezTo>
                <a:cubicBezTo>
                  <a:pt x="90" y="720"/>
                  <a:pt x="86" y="715"/>
                  <a:pt x="83" y="711"/>
                </a:cubicBezTo>
                <a:cubicBezTo>
                  <a:pt x="89" y="703"/>
                  <a:pt x="97" y="695"/>
                  <a:pt x="104" y="687"/>
                </a:cubicBezTo>
                <a:moveTo>
                  <a:pt x="51" y="714"/>
                </a:moveTo>
                <a:cubicBezTo>
                  <a:pt x="44" y="707"/>
                  <a:pt x="41" y="700"/>
                  <a:pt x="41" y="694"/>
                </a:cubicBezTo>
                <a:cubicBezTo>
                  <a:pt x="41" y="693"/>
                  <a:pt x="41" y="692"/>
                  <a:pt x="41" y="690"/>
                </a:cubicBezTo>
                <a:cubicBezTo>
                  <a:pt x="55" y="692"/>
                  <a:pt x="69" y="698"/>
                  <a:pt x="80" y="709"/>
                </a:cubicBezTo>
                <a:cubicBezTo>
                  <a:pt x="77" y="712"/>
                  <a:pt x="74" y="716"/>
                  <a:pt x="71" y="720"/>
                </a:cubicBezTo>
                <a:cubicBezTo>
                  <a:pt x="69" y="723"/>
                  <a:pt x="67" y="726"/>
                  <a:pt x="66" y="730"/>
                </a:cubicBezTo>
                <a:cubicBezTo>
                  <a:pt x="62" y="724"/>
                  <a:pt x="57" y="719"/>
                  <a:pt x="51" y="714"/>
                </a:cubicBezTo>
                <a:moveTo>
                  <a:pt x="63" y="773"/>
                </a:moveTo>
                <a:cubicBezTo>
                  <a:pt x="62" y="769"/>
                  <a:pt x="62" y="764"/>
                  <a:pt x="62" y="760"/>
                </a:cubicBezTo>
                <a:cubicBezTo>
                  <a:pt x="66" y="763"/>
                  <a:pt x="69" y="766"/>
                  <a:pt x="71" y="770"/>
                </a:cubicBezTo>
                <a:cubicBezTo>
                  <a:pt x="74" y="775"/>
                  <a:pt x="77" y="780"/>
                  <a:pt x="78" y="786"/>
                </a:cubicBezTo>
                <a:cubicBezTo>
                  <a:pt x="78" y="787"/>
                  <a:pt x="78" y="788"/>
                  <a:pt x="79" y="789"/>
                </a:cubicBezTo>
                <a:cubicBezTo>
                  <a:pt x="75" y="786"/>
                  <a:pt x="70" y="783"/>
                  <a:pt x="66" y="781"/>
                </a:cubicBezTo>
                <a:cubicBezTo>
                  <a:pt x="65" y="778"/>
                  <a:pt x="64" y="775"/>
                  <a:pt x="63" y="773"/>
                </a:cubicBezTo>
                <a:moveTo>
                  <a:pt x="76" y="797"/>
                </a:moveTo>
                <a:cubicBezTo>
                  <a:pt x="72" y="793"/>
                  <a:pt x="69" y="787"/>
                  <a:pt x="66" y="782"/>
                </a:cubicBezTo>
                <a:cubicBezTo>
                  <a:pt x="71" y="784"/>
                  <a:pt x="75" y="787"/>
                  <a:pt x="79" y="791"/>
                </a:cubicBezTo>
                <a:cubicBezTo>
                  <a:pt x="79" y="791"/>
                  <a:pt x="79" y="791"/>
                  <a:pt x="79" y="791"/>
                </a:cubicBezTo>
                <a:cubicBezTo>
                  <a:pt x="78" y="794"/>
                  <a:pt x="77" y="796"/>
                  <a:pt x="76" y="797"/>
                </a:cubicBezTo>
                <a:moveTo>
                  <a:pt x="78" y="771"/>
                </a:moveTo>
                <a:cubicBezTo>
                  <a:pt x="77" y="770"/>
                  <a:pt x="76" y="769"/>
                  <a:pt x="75" y="767"/>
                </a:cubicBezTo>
                <a:cubicBezTo>
                  <a:pt x="72" y="762"/>
                  <a:pt x="67" y="759"/>
                  <a:pt x="62" y="756"/>
                </a:cubicBezTo>
                <a:cubicBezTo>
                  <a:pt x="63" y="749"/>
                  <a:pt x="65" y="741"/>
                  <a:pt x="68" y="734"/>
                </a:cubicBezTo>
                <a:cubicBezTo>
                  <a:pt x="73" y="741"/>
                  <a:pt x="77" y="747"/>
                  <a:pt x="80" y="754"/>
                </a:cubicBezTo>
                <a:cubicBezTo>
                  <a:pt x="79" y="759"/>
                  <a:pt x="78" y="765"/>
                  <a:pt x="78" y="771"/>
                </a:cubicBezTo>
                <a:moveTo>
                  <a:pt x="80" y="753"/>
                </a:moveTo>
                <a:cubicBezTo>
                  <a:pt x="77" y="746"/>
                  <a:pt x="74" y="740"/>
                  <a:pt x="68" y="733"/>
                </a:cubicBezTo>
                <a:cubicBezTo>
                  <a:pt x="70" y="729"/>
                  <a:pt x="72" y="725"/>
                  <a:pt x="74" y="722"/>
                </a:cubicBezTo>
                <a:cubicBezTo>
                  <a:pt x="77" y="718"/>
                  <a:pt x="79" y="715"/>
                  <a:pt x="82" y="712"/>
                </a:cubicBezTo>
                <a:cubicBezTo>
                  <a:pt x="86" y="716"/>
                  <a:pt x="89" y="720"/>
                  <a:pt x="92" y="726"/>
                </a:cubicBezTo>
                <a:cubicBezTo>
                  <a:pt x="89" y="729"/>
                  <a:pt x="87" y="732"/>
                  <a:pt x="85" y="736"/>
                </a:cubicBezTo>
                <a:cubicBezTo>
                  <a:pt x="83" y="742"/>
                  <a:pt x="81" y="747"/>
                  <a:pt x="80" y="753"/>
                </a:cubicBezTo>
                <a:moveTo>
                  <a:pt x="93" y="740"/>
                </a:moveTo>
                <a:cubicBezTo>
                  <a:pt x="94" y="738"/>
                  <a:pt x="94" y="736"/>
                  <a:pt x="95" y="735"/>
                </a:cubicBezTo>
                <a:cubicBezTo>
                  <a:pt x="96" y="737"/>
                  <a:pt x="97" y="739"/>
                  <a:pt x="97" y="741"/>
                </a:cubicBezTo>
                <a:cubicBezTo>
                  <a:pt x="93" y="751"/>
                  <a:pt x="90" y="762"/>
                  <a:pt x="86" y="773"/>
                </a:cubicBezTo>
                <a:cubicBezTo>
                  <a:pt x="86" y="761"/>
                  <a:pt x="88" y="750"/>
                  <a:pt x="93" y="740"/>
                </a:cubicBezTo>
                <a:moveTo>
                  <a:pt x="90" y="799"/>
                </a:moveTo>
                <a:cubicBezTo>
                  <a:pt x="89" y="796"/>
                  <a:pt x="88" y="793"/>
                  <a:pt x="88" y="790"/>
                </a:cubicBezTo>
                <a:cubicBezTo>
                  <a:pt x="89" y="788"/>
                  <a:pt x="90" y="786"/>
                  <a:pt x="91" y="784"/>
                </a:cubicBezTo>
                <a:cubicBezTo>
                  <a:pt x="90" y="789"/>
                  <a:pt x="90" y="794"/>
                  <a:pt x="90" y="799"/>
                </a:cubicBezTo>
                <a:moveTo>
                  <a:pt x="91" y="782"/>
                </a:moveTo>
                <a:cubicBezTo>
                  <a:pt x="90" y="784"/>
                  <a:pt x="89" y="786"/>
                  <a:pt x="88" y="788"/>
                </a:cubicBezTo>
                <a:cubicBezTo>
                  <a:pt x="88" y="788"/>
                  <a:pt x="88" y="787"/>
                  <a:pt x="87" y="787"/>
                </a:cubicBezTo>
                <a:cubicBezTo>
                  <a:pt x="89" y="781"/>
                  <a:pt x="90" y="776"/>
                  <a:pt x="92" y="770"/>
                </a:cubicBezTo>
                <a:cubicBezTo>
                  <a:pt x="93" y="768"/>
                  <a:pt x="95" y="765"/>
                  <a:pt x="96" y="763"/>
                </a:cubicBezTo>
                <a:cubicBezTo>
                  <a:pt x="94" y="769"/>
                  <a:pt x="92" y="775"/>
                  <a:pt x="91" y="782"/>
                </a:cubicBezTo>
                <a:moveTo>
                  <a:pt x="92" y="780"/>
                </a:moveTo>
                <a:cubicBezTo>
                  <a:pt x="94" y="772"/>
                  <a:pt x="96" y="766"/>
                  <a:pt x="98" y="760"/>
                </a:cubicBezTo>
                <a:cubicBezTo>
                  <a:pt x="99" y="759"/>
                  <a:pt x="99" y="758"/>
                  <a:pt x="99" y="758"/>
                </a:cubicBezTo>
                <a:cubicBezTo>
                  <a:pt x="100" y="758"/>
                  <a:pt x="100" y="759"/>
                  <a:pt x="100" y="760"/>
                </a:cubicBezTo>
                <a:cubicBezTo>
                  <a:pt x="99" y="764"/>
                  <a:pt x="98" y="768"/>
                  <a:pt x="97" y="771"/>
                </a:cubicBezTo>
                <a:cubicBezTo>
                  <a:pt x="96" y="774"/>
                  <a:pt x="94" y="777"/>
                  <a:pt x="92" y="780"/>
                </a:cubicBezTo>
                <a:moveTo>
                  <a:pt x="98" y="796"/>
                </a:moveTo>
                <a:cubicBezTo>
                  <a:pt x="99" y="793"/>
                  <a:pt x="99" y="790"/>
                  <a:pt x="99" y="787"/>
                </a:cubicBezTo>
                <a:cubicBezTo>
                  <a:pt x="100" y="786"/>
                  <a:pt x="100" y="785"/>
                  <a:pt x="100" y="783"/>
                </a:cubicBezTo>
                <a:cubicBezTo>
                  <a:pt x="101" y="786"/>
                  <a:pt x="101" y="788"/>
                  <a:pt x="101" y="790"/>
                </a:cubicBezTo>
                <a:cubicBezTo>
                  <a:pt x="100" y="792"/>
                  <a:pt x="99" y="794"/>
                  <a:pt x="98" y="796"/>
                </a:cubicBezTo>
                <a:moveTo>
                  <a:pt x="100" y="758"/>
                </a:moveTo>
                <a:cubicBezTo>
                  <a:pt x="100" y="757"/>
                  <a:pt x="100" y="757"/>
                  <a:pt x="100" y="757"/>
                </a:cubicBezTo>
                <a:cubicBezTo>
                  <a:pt x="100" y="756"/>
                  <a:pt x="101" y="756"/>
                  <a:pt x="101" y="755"/>
                </a:cubicBezTo>
                <a:cubicBezTo>
                  <a:pt x="101" y="756"/>
                  <a:pt x="100" y="757"/>
                  <a:pt x="100" y="758"/>
                </a:cubicBezTo>
                <a:moveTo>
                  <a:pt x="101" y="776"/>
                </a:moveTo>
                <a:cubicBezTo>
                  <a:pt x="102" y="771"/>
                  <a:pt x="103" y="767"/>
                  <a:pt x="104" y="762"/>
                </a:cubicBezTo>
                <a:cubicBezTo>
                  <a:pt x="105" y="761"/>
                  <a:pt x="105" y="760"/>
                  <a:pt x="106" y="759"/>
                </a:cubicBezTo>
                <a:cubicBezTo>
                  <a:pt x="105" y="766"/>
                  <a:pt x="103" y="772"/>
                  <a:pt x="101" y="778"/>
                </a:cubicBezTo>
                <a:cubicBezTo>
                  <a:pt x="101" y="777"/>
                  <a:pt x="101" y="777"/>
                  <a:pt x="101" y="776"/>
                </a:cubicBezTo>
                <a:moveTo>
                  <a:pt x="101" y="781"/>
                </a:moveTo>
                <a:cubicBezTo>
                  <a:pt x="103" y="774"/>
                  <a:pt x="106" y="765"/>
                  <a:pt x="107" y="757"/>
                </a:cubicBezTo>
                <a:cubicBezTo>
                  <a:pt x="111" y="751"/>
                  <a:pt x="115" y="746"/>
                  <a:pt x="120" y="740"/>
                </a:cubicBezTo>
                <a:cubicBezTo>
                  <a:pt x="123" y="736"/>
                  <a:pt x="127" y="732"/>
                  <a:pt x="130" y="728"/>
                </a:cubicBezTo>
                <a:cubicBezTo>
                  <a:pt x="119" y="747"/>
                  <a:pt x="109" y="767"/>
                  <a:pt x="101" y="788"/>
                </a:cubicBezTo>
                <a:cubicBezTo>
                  <a:pt x="101" y="786"/>
                  <a:pt x="101" y="783"/>
                  <a:pt x="101" y="781"/>
                </a:cubicBezTo>
                <a:moveTo>
                  <a:pt x="113" y="793"/>
                </a:moveTo>
                <a:cubicBezTo>
                  <a:pt x="111" y="795"/>
                  <a:pt x="108" y="796"/>
                  <a:pt x="106" y="798"/>
                </a:cubicBezTo>
                <a:cubicBezTo>
                  <a:pt x="116" y="774"/>
                  <a:pt x="130" y="750"/>
                  <a:pt x="148" y="730"/>
                </a:cubicBezTo>
                <a:cubicBezTo>
                  <a:pt x="144" y="738"/>
                  <a:pt x="141" y="746"/>
                  <a:pt x="139" y="755"/>
                </a:cubicBezTo>
                <a:cubicBezTo>
                  <a:pt x="138" y="756"/>
                  <a:pt x="137" y="757"/>
                  <a:pt x="137" y="758"/>
                </a:cubicBezTo>
                <a:cubicBezTo>
                  <a:pt x="128" y="772"/>
                  <a:pt x="120" y="784"/>
                  <a:pt x="114" y="792"/>
                </a:cubicBezTo>
                <a:lnTo>
                  <a:pt x="113" y="793"/>
                </a:lnTo>
                <a:close/>
                <a:moveTo>
                  <a:pt x="116" y="791"/>
                </a:moveTo>
                <a:cubicBezTo>
                  <a:pt x="122" y="782"/>
                  <a:pt x="130" y="771"/>
                  <a:pt x="138" y="758"/>
                </a:cubicBezTo>
                <a:cubicBezTo>
                  <a:pt x="136" y="764"/>
                  <a:pt x="134" y="770"/>
                  <a:pt x="132" y="777"/>
                </a:cubicBezTo>
                <a:cubicBezTo>
                  <a:pt x="127" y="782"/>
                  <a:pt x="121" y="786"/>
                  <a:pt x="116" y="791"/>
                </a:cubicBezTo>
                <a:moveTo>
                  <a:pt x="133" y="776"/>
                </a:moveTo>
                <a:cubicBezTo>
                  <a:pt x="135" y="768"/>
                  <a:pt x="137" y="761"/>
                  <a:pt x="139" y="755"/>
                </a:cubicBezTo>
                <a:cubicBezTo>
                  <a:pt x="146" y="744"/>
                  <a:pt x="152" y="732"/>
                  <a:pt x="157" y="720"/>
                </a:cubicBezTo>
                <a:cubicBezTo>
                  <a:pt x="157" y="720"/>
                  <a:pt x="157" y="720"/>
                  <a:pt x="157" y="720"/>
                </a:cubicBezTo>
                <a:cubicBezTo>
                  <a:pt x="152" y="736"/>
                  <a:pt x="146" y="751"/>
                  <a:pt x="140" y="764"/>
                </a:cubicBezTo>
                <a:cubicBezTo>
                  <a:pt x="139" y="767"/>
                  <a:pt x="137" y="770"/>
                  <a:pt x="136" y="773"/>
                </a:cubicBezTo>
                <a:cubicBezTo>
                  <a:pt x="135" y="774"/>
                  <a:pt x="134" y="775"/>
                  <a:pt x="133" y="776"/>
                </a:cubicBezTo>
                <a:moveTo>
                  <a:pt x="138" y="771"/>
                </a:moveTo>
                <a:cubicBezTo>
                  <a:pt x="145" y="755"/>
                  <a:pt x="152" y="737"/>
                  <a:pt x="158" y="719"/>
                </a:cubicBezTo>
                <a:cubicBezTo>
                  <a:pt x="159" y="717"/>
                  <a:pt x="161" y="716"/>
                  <a:pt x="162" y="715"/>
                </a:cubicBezTo>
                <a:cubicBezTo>
                  <a:pt x="163" y="715"/>
                  <a:pt x="163" y="716"/>
                  <a:pt x="164" y="716"/>
                </a:cubicBezTo>
                <a:cubicBezTo>
                  <a:pt x="160" y="731"/>
                  <a:pt x="155" y="746"/>
                  <a:pt x="149" y="759"/>
                </a:cubicBezTo>
                <a:cubicBezTo>
                  <a:pt x="145" y="763"/>
                  <a:pt x="141" y="767"/>
                  <a:pt x="138" y="771"/>
                </a:cubicBezTo>
                <a:moveTo>
                  <a:pt x="190" y="767"/>
                </a:moveTo>
                <a:cubicBezTo>
                  <a:pt x="186" y="765"/>
                  <a:pt x="182" y="765"/>
                  <a:pt x="178" y="765"/>
                </a:cubicBezTo>
                <a:cubicBezTo>
                  <a:pt x="166" y="765"/>
                  <a:pt x="154" y="770"/>
                  <a:pt x="144" y="776"/>
                </a:cubicBezTo>
                <a:cubicBezTo>
                  <a:pt x="156" y="764"/>
                  <a:pt x="167" y="750"/>
                  <a:pt x="176" y="735"/>
                </a:cubicBezTo>
                <a:cubicBezTo>
                  <a:pt x="179" y="731"/>
                  <a:pt x="181" y="726"/>
                  <a:pt x="183" y="722"/>
                </a:cubicBezTo>
                <a:cubicBezTo>
                  <a:pt x="194" y="727"/>
                  <a:pt x="204" y="733"/>
                  <a:pt x="214" y="740"/>
                </a:cubicBezTo>
                <a:cubicBezTo>
                  <a:pt x="207" y="749"/>
                  <a:pt x="199" y="758"/>
                  <a:pt x="190" y="767"/>
                </a:cubicBezTo>
                <a:moveTo>
                  <a:pt x="220" y="731"/>
                </a:moveTo>
                <a:cubicBezTo>
                  <a:pt x="219" y="733"/>
                  <a:pt x="217" y="736"/>
                  <a:pt x="215" y="739"/>
                </a:cubicBezTo>
                <a:cubicBezTo>
                  <a:pt x="205" y="732"/>
                  <a:pt x="195" y="725"/>
                  <a:pt x="184" y="720"/>
                </a:cubicBezTo>
                <a:cubicBezTo>
                  <a:pt x="186" y="716"/>
                  <a:pt x="188" y="712"/>
                  <a:pt x="190" y="707"/>
                </a:cubicBezTo>
                <a:cubicBezTo>
                  <a:pt x="204" y="709"/>
                  <a:pt x="217" y="712"/>
                  <a:pt x="231" y="716"/>
                </a:cubicBezTo>
                <a:cubicBezTo>
                  <a:pt x="228" y="720"/>
                  <a:pt x="224" y="725"/>
                  <a:pt x="220" y="731"/>
                </a:cubicBezTo>
                <a:moveTo>
                  <a:pt x="235" y="711"/>
                </a:moveTo>
                <a:cubicBezTo>
                  <a:pt x="233" y="711"/>
                  <a:pt x="232" y="710"/>
                  <a:pt x="231" y="710"/>
                </a:cubicBezTo>
                <a:cubicBezTo>
                  <a:pt x="232" y="710"/>
                  <a:pt x="234" y="710"/>
                  <a:pt x="235" y="711"/>
                </a:cubicBezTo>
                <a:close/>
                <a:moveTo>
                  <a:pt x="328" y="734"/>
                </a:moveTo>
                <a:cubicBezTo>
                  <a:pt x="336" y="739"/>
                  <a:pt x="342" y="744"/>
                  <a:pt x="348" y="748"/>
                </a:cubicBezTo>
                <a:cubicBezTo>
                  <a:pt x="347" y="748"/>
                  <a:pt x="346" y="747"/>
                  <a:pt x="345" y="747"/>
                </a:cubicBezTo>
                <a:cubicBezTo>
                  <a:pt x="323" y="742"/>
                  <a:pt x="301" y="734"/>
                  <a:pt x="280" y="726"/>
                </a:cubicBezTo>
                <a:cubicBezTo>
                  <a:pt x="265" y="721"/>
                  <a:pt x="250" y="716"/>
                  <a:pt x="235" y="711"/>
                </a:cubicBezTo>
                <a:cubicBezTo>
                  <a:pt x="236" y="711"/>
                  <a:pt x="236" y="711"/>
                  <a:pt x="236" y="711"/>
                </a:cubicBezTo>
                <a:cubicBezTo>
                  <a:pt x="242" y="712"/>
                  <a:pt x="248" y="713"/>
                  <a:pt x="253" y="714"/>
                </a:cubicBezTo>
                <a:cubicBezTo>
                  <a:pt x="275" y="719"/>
                  <a:pt x="296" y="729"/>
                  <a:pt x="318" y="732"/>
                </a:cubicBezTo>
                <a:cubicBezTo>
                  <a:pt x="321" y="733"/>
                  <a:pt x="325" y="734"/>
                  <a:pt x="328" y="734"/>
                </a:cubicBezTo>
                <a:moveTo>
                  <a:pt x="253" y="692"/>
                </a:moveTo>
                <a:cubicBezTo>
                  <a:pt x="257" y="694"/>
                  <a:pt x="261" y="695"/>
                  <a:pt x="265" y="697"/>
                </a:cubicBezTo>
                <a:cubicBezTo>
                  <a:pt x="291" y="711"/>
                  <a:pt x="310" y="722"/>
                  <a:pt x="325" y="732"/>
                </a:cubicBezTo>
                <a:cubicBezTo>
                  <a:pt x="323" y="732"/>
                  <a:pt x="321" y="732"/>
                  <a:pt x="318" y="731"/>
                </a:cubicBezTo>
                <a:cubicBezTo>
                  <a:pt x="296" y="727"/>
                  <a:pt x="276" y="717"/>
                  <a:pt x="254" y="712"/>
                </a:cubicBezTo>
                <a:cubicBezTo>
                  <a:pt x="248" y="711"/>
                  <a:pt x="243" y="710"/>
                  <a:pt x="238" y="709"/>
                </a:cubicBezTo>
                <a:cubicBezTo>
                  <a:pt x="243" y="702"/>
                  <a:pt x="248" y="697"/>
                  <a:pt x="253" y="692"/>
                </a:cubicBezTo>
                <a:moveTo>
                  <a:pt x="201" y="686"/>
                </a:moveTo>
                <a:cubicBezTo>
                  <a:pt x="206" y="685"/>
                  <a:pt x="211" y="685"/>
                  <a:pt x="215" y="685"/>
                </a:cubicBezTo>
                <a:cubicBezTo>
                  <a:pt x="227" y="685"/>
                  <a:pt x="239" y="687"/>
                  <a:pt x="252" y="692"/>
                </a:cubicBezTo>
                <a:cubicBezTo>
                  <a:pt x="247" y="696"/>
                  <a:pt x="242" y="702"/>
                  <a:pt x="237" y="709"/>
                </a:cubicBezTo>
                <a:cubicBezTo>
                  <a:pt x="228" y="707"/>
                  <a:pt x="220" y="706"/>
                  <a:pt x="212" y="705"/>
                </a:cubicBezTo>
                <a:cubicBezTo>
                  <a:pt x="205" y="703"/>
                  <a:pt x="199" y="702"/>
                  <a:pt x="192" y="701"/>
                </a:cubicBezTo>
                <a:cubicBezTo>
                  <a:pt x="193" y="697"/>
                  <a:pt x="195" y="693"/>
                  <a:pt x="196" y="689"/>
                </a:cubicBezTo>
                <a:cubicBezTo>
                  <a:pt x="198" y="688"/>
                  <a:pt x="199" y="687"/>
                  <a:pt x="201" y="686"/>
                </a:cubicBezTo>
                <a:moveTo>
                  <a:pt x="196" y="622"/>
                </a:moveTo>
                <a:cubicBezTo>
                  <a:pt x="206" y="615"/>
                  <a:pt x="221" y="604"/>
                  <a:pt x="232" y="599"/>
                </a:cubicBezTo>
                <a:cubicBezTo>
                  <a:pt x="237" y="596"/>
                  <a:pt x="253" y="591"/>
                  <a:pt x="273" y="582"/>
                </a:cubicBezTo>
                <a:cubicBezTo>
                  <a:pt x="257" y="591"/>
                  <a:pt x="242" y="602"/>
                  <a:pt x="228" y="613"/>
                </a:cubicBezTo>
                <a:cubicBezTo>
                  <a:pt x="218" y="618"/>
                  <a:pt x="208" y="623"/>
                  <a:pt x="198" y="629"/>
                </a:cubicBezTo>
                <a:cubicBezTo>
                  <a:pt x="198" y="627"/>
                  <a:pt x="197" y="624"/>
                  <a:pt x="196" y="622"/>
                </a:cubicBezTo>
                <a:moveTo>
                  <a:pt x="199" y="636"/>
                </a:moveTo>
                <a:cubicBezTo>
                  <a:pt x="199" y="635"/>
                  <a:pt x="199" y="634"/>
                  <a:pt x="199" y="633"/>
                </a:cubicBezTo>
                <a:cubicBezTo>
                  <a:pt x="204" y="629"/>
                  <a:pt x="210" y="626"/>
                  <a:pt x="216" y="623"/>
                </a:cubicBezTo>
                <a:cubicBezTo>
                  <a:pt x="211" y="628"/>
                  <a:pt x="205" y="633"/>
                  <a:pt x="199" y="639"/>
                </a:cubicBezTo>
                <a:cubicBezTo>
                  <a:pt x="199" y="638"/>
                  <a:pt x="199" y="637"/>
                  <a:pt x="199" y="636"/>
                </a:cubicBezTo>
                <a:moveTo>
                  <a:pt x="200" y="644"/>
                </a:moveTo>
                <a:cubicBezTo>
                  <a:pt x="201" y="643"/>
                  <a:pt x="201" y="643"/>
                  <a:pt x="201" y="643"/>
                </a:cubicBezTo>
                <a:cubicBezTo>
                  <a:pt x="201" y="643"/>
                  <a:pt x="200" y="644"/>
                  <a:pt x="200" y="644"/>
                </a:cubicBezTo>
                <a:close/>
                <a:moveTo>
                  <a:pt x="200" y="645"/>
                </a:moveTo>
                <a:cubicBezTo>
                  <a:pt x="203" y="641"/>
                  <a:pt x="207" y="638"/>
                  <a:pt x="210" y="634"/>
                </a:cubicBezTo>
                <a:cubicBezTo>
                  <a:pt x="217" y="628"/>
                  <a:pt x="224" y="622"/>
                  <a:pt x="231" y="616"/>
                </a:cubicBezTo>
                <a:cubicBezTo>
                  <a:pt x="239" y="612"/>
                  <a:pt x="247" y="609"/>
                  <a:pt x="255" y="606"/>
                </a:cubicBezTo>
                <a:cubicBezTo>
                  <a:pt x="240" y="618"/>
                  <a:pt x="226" y="631"/>
                  <a:pt x="213" y="644"/>
                </a:cubicBezTo>
                <a:cubicBezTo>
                  <a:pt x="209" y="646"/>
                  <a:pt x="205" y="649"/>
                  <a:pt x="200" y="652"/>
                </a:cubicBezTo>
                <a:cubicBezTo>
                  <a:pt x="200" y="649"/>
                  <a:pt x="200" y="647"/>
                  <a:pt x="200" y="645"/>
                </a:cubicBezTo>
                <a:moveTo>
                  <a:pt x="211" y="646"/>
                </a:moveTo>
                <a:cubicBezTo>
                  <a:pt x="208" y="650"/>
                  <a:pt x="204" y="654"/>
                  <a:pt x="200" y="658"/>
                </a:cubicBezTo>
                <a:cubicBezTo>
                  <a:pt x="200" y="656"/>
                  <a:pt x="200" y="654"/>
                  <a:pt x="200" y="652"/>
                </a:cubicBezTo>
                <a:cubicBezTo>
                  <a:pt x="204" y="650"/>
                  <a:pt x="208" y="648"/>
                  <a:pt x="211" y="646"/>
                </a:cubicBezTo>
                <a:moveTo>
                  <a:pt x="258" y="638"/>
                </a:moveTo>
                <a:cubicBezTo>
                  <a:pt x="241" y="643"/>
                  <a:pt x="221" y="649"/>
                  <a:pt x="200" y="660"/>
                </a:cubicBezTo>
                <a:cubicBezTo>
                  <a:pt x="200" y="660"/>
                  <a:pt x="200" y="659"/>
                  <a:pt x="200" y="659"/>
                </a:cubicBezTo>
                <a:cubicBezTo>
                  <a:pt x="205" y="654"/>
                  <a:pt x="209" y="649"/>
                  <a:pt x="214" y="645"/>
                </a:cubicBezTo>
                <a:cubicBezTo>
                  <a:pt x="238" y="631"/>
                  <a:pt x="267" y="622"/>
                  <a:pt x="298" y="620"/>
                </a:cubicBezTo>
                <a:cubicBezTo>
                  <a:pt x="286" y="629"/>
                  <a:pt x="273" y="634"/>
                  <a:pt x="258" y="638"/>
                </a:cubicBezTo>
                <a:moveTo>
                  <a:pt x="326" y="576"/>
                </a:moveTo>
                <a:cubicBezTo>
                  <a:pt x="319" y="598"/>
                  <a:pt x="310" y="611"/>
                  <a:pt x="299" y="619"/>
                </a:cubicBezTo>
                <a:cubicBezTo>
                  <a:pt x="268" y="621"/>
                  <a:pt x="240" y="630"/>
                  <a:pt x="215" y="643"/>
                </a:cubicBezTo>
                <a:cubicBezTo>
                  <a:pt x="228" y="630"/>
                  <a:pt x="242" y="617"/>
                  <a:pt x="257" y="605"/>
                </a:cubicBezTo>
                <a:cubicBezTo>
                  <a:pt x="260" y="604"/>
                  <a:pt x="263" y="602"/>
                  <a:pt x="265" y="601"/>
                </a:cubicBezTo>
                <a:cubicBezTo>
                  <a:pt x="286" y="593"/>
                  <a:pt x="307" y="584"/>
                  <a:pt x="327" y="573"/>
                </a:cubicBezTo>
                <a:cubicBezTo>
                  <a:pt x="326" y="574"/>
                  <a:pt x="326" y="575"/>
                  <a:pt x="326" y="576"/>
                </a:cubicBezTo>
                <a:moveTo>
                  <a:pt x="328" y="569"/>
                </a:moveTo>
                <a:cubicBezTo>
                  <a:pt x="308" y="580"/>
                  <a:pt x="287" y="589"/>
                  <a:pt x="267" y="597"/>
                </a:cubicBezTo>
                <a:cubicBezTo>
                  <a:pt x="281" y="586"/>
                  <a:pt x="297" y="575"/>
                  <a:pt x="313" y="566"/>
                </a:cubicBezTo>
                <a:cubicBezTo>
                  <a:pt x="318" y="563"/>
                  <a:pt x="323" y="561"/>
                  <a:pt x="328" y="559"/>
                </a:cubicBezTo>
                <a:cubicBezTo>
                  <a:pt x="328" y="560"/>
                  <a:pt x="328" y="560"/>
                  <a:pt x="328" y="561"/>
                </a:cubicBezTo>
                <a:cubicBezTo>
                  <a:pt x="328" y="564"/>
                  <a:pt x="328" y="566"/>
                  <a:pt x="328" y="569"/>
                </a:cubicBezTo>
                <a:moveTo>
                  <a:pt x="328" y="552"/>
                </a:moveTo>
                <a:cubicBezTo>
                  <a:pt x="344" y="541"/>
                  <a:pt x="359" y="528"/>
                  <a:pt x="370" y="513"/>
                </a:cubicBezTo>
                <a:cubicBezTo>
                  <a:pt x="377" y="512"/>
                  <a:pt x="384" y="510"/>
                  <a:pt x="392" y="508"/>
                </a:cubicBezTo>
                <a:cubicBezTo>
                  <a:pt x="389" y="513"/>
                  <a:pt x="385" y="518"/>
                  <a:pt x="382" y="523"/>
                </a:cubicBezTo>
                <a:cubicBezTo>
                  <a:pt x="379" y="526"/>
                  <a:pt x="376" y="530"/>
                  <a:pt x="374" y="533"/>
                </a:cubicBezTo>
                <a:cubicBezTo>
                  <a:pt x="359" y="538"/>
                  <a:pt x="345" y="545"/>
                  <a:pt x="332" y="551"/>
                </a:cubicBezTo>
                <a:cubicBezTo>
                  <a:pt x="331" y="552"/>
                  <a:pt x="330" y="552"/>
                  <a:pt x="328" y="553"/>
                </a:cubicBezTo>
                <a:cubicBezTo>
                  <a:pt x="328" y="552"/>
                  <a:pt x="328" y="552"/>
                  <a:pt x="328" y="552"/>
                </a:cubicBezTo>
                <a:moveTo>
                  <a:pt x="328" y="568"/>
                </a:moveTo>
                <a:cubicBezTo>
                  <a:pt x="329" y="566"/>
                  <a:pt x="329" y="563"/>
                  <a:pt x="329" y="561"/>
                </a:cubicBezTo>
                <a:cubicBezTo>
                  <a:pt x="329" y="560"/>
                  <a:pt x="329" y="560"/>
                  <a:pt x="329" y="559"/>
                </a:cubicBezTo>
                <a:cubicBezTo>
                  <a:pt x="330" y="559"/>
                  <a:pt x="331" y="558"/>
                  <a:pt x="332" y="558"/>
                </a:cubicBezTo>
                <a:cubicBezTo>
                  <a:pt x="333" y="558"/>
                  <a:pt x="333" y="558"/>
                  <a:pt x="333" y="558"/>
                </a:cubicBezTo>
                <a:cubicBezTo>
                  <a:pt x="339" y="556"/>
                  <a:pt x="345" y="554"/>
                  <a:pt x="352" y="553"/>
                </a:cubicBezTo>
                <a:cubicBezTo>
                  <a:pt x="344" y="559"/>
                  <a:pt x="336" y="564"/>
                  <a:pt x="328" y="568"/>
                </a:cubicBezTo>
                <a:moveTo>
                  <a:pt x="353" y="552"/>
                </a:moveTo>
                <a:cubicBezTo>
                  <a:pt x="349" y="553"/>
                  <a:pt x="346" y="554"/>
                  <a:pt x="342" y="555"/>
                </a:cubicBezTo>
                <a:cubicBezTo>
                  <a:pt x="346" y="553"/>
                  <a:pt x="350" y="552"/>
                  <a:pt x="355" y="551"/>
                </a:cubicBezTo>
                <a:cubicBezTo>
                  <a:pt x="354" y="551"/>
                  <a:pt x="353" y="552"/>
                  <a:pt x="353" y="552"/>
                </a:cubicBezTo>
                <a:moveTo>
                  <a:pt x="361" y="545"/>
                </a:moveTo>
                <a:cubicBezTo>
                  <a:pt x="353" y="547"/>
                  <a:pt x="345" y="550"/>
                  <a:pt x="338" y="552"/>
                </a:cubicBezTo>
                <a:cubicBezTo>
                  <a:pt x="338" y="552"/>
                  <a:pt x="339" y="552"/>
                  <a:pt x="340" y="551"/>
                </a:cubicBezTo>
                <a:cubicBezTo>
                  <a:pt x="348" y="548"/>
                  <a:pt x="356" y="545"/>
                  <a:pt x="364" y="543"/>
                </a:cubicBezTo>
                <a:cubicBezTo>
                  <a:pt x="363" y="544"/>
                  <a:pt x="362" y="544"/>
                  <a:pt x="361" y="545"/>
                </a:cubicBezTo>
                <a:moveTo>
                  <a:pt x="370" y="537"/>
                </a:moveTo>
                <a:cubicBezTo>
                  <a:pt x="370" y="537"/>
                  <a:pt x="370" y="537"/>
                  <a:pt x="370" y="537"/>
                </a:cubicBezTo>
                <a:cubicBezTo>
                  <a:pt x="368" y="538"/>
                  <a:pt x="366" y="539"/>
                  <a:pt x="364" y="539"/>
                </a:cubicBezTo>
                <a:cubicBezTo>
                  <a:pt x="366" y="539"/>
                  <a:pt x="368" y="538"/>
                  <a:pt x="370" y="537"/>
                </a:cubicBezTo>
                <a:moveTo>
                  <a:pt x="368" y="539"/>
                </a:moveTo>
                <a:cubicBezTo>
                  <a:pt x="368" y="539"/>
                  <a:pt x="368" y="539"/>
                  <a:pt x="368" y="539"/>
                </a:cubicBezTo>
                <a:cubicBezTo>
                  <a:pt x="367" y="539"/>
                  <a:pt x="366" y="540"/>
                  <a:pt x="365" y="540"/>
                </a:cubicBezTo>
                <a:cubicBezTo>
                  <a:pt x="366" y="540"/>
                  <a:pt x="367" y="539"/>
                  <a:pt x="368" y="539"/>
                </a:cubicBezTo>
                <a:moveTo>
                  <a:pt x="371" y="543"/>
                </a:moveTo>
                <a:cubicBezTo>
                  <a:pt x="369" y="543"/>
                  <a:pt x="368" y="543"/>
                  <a:pt x="367" y="544"/>
                </a:cubicBezTo>
                <a:cubicBezTo>
                  <a:pt x="368" y="543"/>
                  <a:pt x="369" y="542"/>
                  <a:pt x="370" y="541"/>
                </a:cubicBezTo>
                <a:cubicBezTo>
                  <a:pt x="404" y="530"/>
                  <a:pt x="438" y="522"/>
                  <a:pt x="472" y="511"/>
                </a:cubicBezTo>
                <a:cubicBezTo>
                  <a:pt x="484" y="508"/>
                  <a:pt x="496" y="504"/>
                  <a:pt x="508" y="500"/>
                </a:cubicBezTo>
                <a:cubicBezTo>
                  <a:pt x="515" y="501"/>
                  <a:pt x="522" y="501"/>
                  <a:pt x="530" y="502"/>
                </a:cubicBezTo>
                <a:cubicBezTo>
                  <a:pt x="478" y="521"/>
                  <a:pt x="424" y="532"/>
                  <a:pt x="371" y="543"/>
                </a:cubicBezTo>
                <a:moveTo>
                  <a:pt x="668" y="571"/>
                </a:moveTo>
                <a:cubicBezTo>
                  <a:pt x="670" y="575"/>
                  <a:pt x="671" y="584"/>
                  <a:pt x="670" y="594"/>
                </a:cubicBezTo>
                <a:cubicBezTo>
                  <a:pt x="668" y="604"/>
                  <a:pt x="663" y="615"/>
                  <a:pt x="651" y="621"/>
                </a:cubicBezTo>
                <a:cubicBezTo>
                  <a:pt x="642" y="626"/>
                  <a:pt x="634" y="627"/>
                  <a:pt x="627" y="626"/>
                </a:cubicBezTo>
                <a:cubicBezTo>
                  <a:pt x="616" y="624"/>
                  <a:pt x="608" y="618"/>
                  <a:pt x="604" y="612"/>
                </a:cubicBezTo>
                <a:cubicBezTo>
                  <a:pt x="600" y="606"/>
                  <a:pt x="599" y="599"/>
                  <a:pt x="600" y="592"/>
                </a:cubicBezTo>
                <a:cubicBezTo>
                  <a:pt x="601" y="586"/>
                  <a:pt x="604" y="581"/>
                  <a:pt x="608" y="577"/>
                </a:cubicBezTo>
                <a:cubicBezTo>
                  <a:pt x="612" y="574"/>
                  <a:pt x="617" y="573"/>
                  <a:pt x="621" y="573"/>
                </a:cubicBezTo>
                <a:cubicBezTo>
                  <a:pt x="625" y="574"/>
                  <a:pt x="629" y="576"/>
                  <a:pt x="631" y="579"/>
                </a:cubicBezTo>
                <a:cubicBezTo>
                  <a:pt x="633" y="582"/>
                  <a:pt x="634" y="585"/>
                  <a:pt x="633" y="589"/>
                </a:cubicBezTo>
                <a:cubicBezTo>
                  <a:pt x="633" y="591"/>
                  <a:pt x="632" y="593"/>
                  <a:pt x="630" y="595"/>
                </a:cubicBezTo>
                <a:cubicBezTo>
                  <a:pt x="627" y="600"/>
                  <a:pt x="622" y="599"/>
                  <a:pt x="622" y="599"/>
                </a:cubicBezTo>
                <a:cubicBezTo>
                  <a:pt x="622" y="599"/>
                  <a:pt x="622" y="599"/>
                  <a:pt x="622" y="599"/>
                </a:cubicBezTo>
                <a:cubicBezTo>
                  <a:pt x="621" y="599"/>
                  <a:pt x="621" y="599"/>
                  <a:pt x="621" y="599"/>
                </a:cubicBezTo>
                <a:cubicBezTo>
                  <a:pt x="621" y="600"/>
                  <a:pt x="621" y="600"/>
                  <a:pt x="621" y="600"/>
                </a:cubicBezTo>
                <a:cubicBezTo>
                  <a:pt x="623" y="604"/>
                  <a:pt x="626" y="606"/>
                  <a:pt x="630" y="606"/>
                </a:cubicBezTo>
                <a:cubicBezTo>
                  <a:pt x="636" y="607"/>
                  <a:pt x="641" y="604"/>
                  <a:pt x="641" y="604"/>
                </a:cubicBezTo>
                <a:cubicBezTo>
                  <a:pt x="650" y="600"/>
                  <a:pt x="653" y="593"/>
                  <a:pt x="655" y="585"/>
                </a:cubicBezTo>
                <a:cubicBezTo>
                  <a:pt x="656" y="575"/>
                  <a:pt x="653" y="564"/>
                  <a:pt x="650" y="558"/>
                </a:cubicBezTo>
                <a:cubicBezTo>
                  <a:pt x="646" y="550"/>
                  <a:pt x="640" y="545"/>
                  <a:pt x="637" y="543"/>
                </a:cubicBezTo>
                <a:cubicBezTo>
                  <a:pt x="654" y="548"/>
                  <a:pt x="663" y="563"/>
                  <a:pt x="668" y="571"/>
                </a:cubicBezTo>
                <a:moveTo>
                  <a:pt x="559" y="491"/>
                </a:moveTo>
                <a:cubicBezTo>
                  <a:pt x="559" y="491"/>
                  <a:pt x="558" y="491"/>
                  <a:pt x="558" y="491"/>
                </a:cubicBezTo>
                <a:cubicBezTo>
                  <a:pt x="565" y="488"/>
                  <a:pt x="573" y="484"/>
                  <a:pt x="580" y="482"/>
                </a:cubicBezTo>
                <a:cubicBezTo>
                  <a:pt x="573" y="485"/>
                  <a:pt x="566" y="488"/>
                  <a:pt x="559" y="491"/>
                </a:cubicBezTo>
                <a:moveTo>
                  <a:pt x="786" y="509"/>
                </a:moveTo>
                <a:cubicBezTo>
                  <a:pt x="786" y="516"/>
                  <a:pt x="785" y="522"/>
                  <a:pt x="784" y="529"/>
                </a:cubicBezTo>
                <a:cubicBezTo>
                  <a:pt x="777" y="555"/>
                  <a:pt x="752" y="573"/>
                  <a:pt x="726" y="573"/>
                </a:cubicBezTo>
                <a:cubicBezTo>
                  <a:pt x="721" y="573"/>
                  <a:pt x="716" y="572"/>
                  <a:pt x="711" y="571"/>
                </a:cubicBezTo>
                <a:cubicBezTo>
                  <a:pt x="689" y="566"/>
                  <a:pt x="675" y="546"/>
                  <a:pt x="675" y="525"/>
                </a:cubicBezTo>
                <a:cubicBezTo>
                  <a:pt x="675" y="521"/>
                  <a:pt x="676" y="517"/>
                  <a:pt x="677" y="513"/>
                </a:cubicBezTo>
                <a:cubicBezTo>
                  <a:pt x="679" y="503"/>
                  <a:pt x="685" y="495"/>
                  <a:pt x="693" y="491"/>
                </a:cubicBezTo>
                <a:cubicBezTo>
                  <a:pt x="698" y="496"/>
                  <a:pt x="702" y="502"/>
                  <a:pt x="704" y="509"/>
                </a:cubicBezTo>
                <a:cubicBezTo>
                  <a:pt x="702" y="511"/>
                  <a:pt x="701" y="513"/>
                  <a:pt x="700" y="516"/>
                </a:cubicBezTo>
                <a:cubicBezTo>
                  <a:pt x="700" y="518"/>
                  <a:pt x="699" y="520"/>
                  <a:pt x="699" y="521"/>
                </a:cubicBezTo>
                <a:cubicBezTo>
                  <a:pt x="699" y="529"/>
                  <a:pt x="704" y="536"/>
                  <a:pt x="710" y="540"/>
                </a:cubicBezTo>
                <a:cubicBezTo>
                  <a:pt x="710" y="540"/>
                  <a:pt x="710" y="540"/>
                  <a:pt x="710" y="540"/>
                </a:cubicBezTo>
                <a:cubicBezTo>
                  <a:pt x="710" y="545"/>
                  <a:pt x="710" y="550"/>
                  <a:pt x="709" y="555"/>
                </a:cubicBezTo>
                <a:cubicBezTo>
                  <a:pt x="710" y="555"/>
                  <a:pt x="710" y="555"/>
                  <a:pt x="710" y="555"/>
                </a:cubicBezTo>
                <a:cubicBezTo>
                  <a:pt x="711" y="551"/>
                  <a:pt x="711" y="545"/>
                  <a:pt x="711" y="540"/>
                </a:cubicBezTo>
                <a:cubicBezTo>
                  <a:pt x="712" y="541"/>
                  <a:pt x="714" y="541"/>
                  <a:pt x="715" y="541"/>
                </a:cubicBezTo>
                <a:cubicBezTo>
                  <a:pt x="717" y="542"/>
                  <a:pt x="719" y="542"/>
                  <a:pt x="721" y="542"/>
                </a:cubicBezTo>
                <a:cubicBezTo>
                  <a:pt x="733" y="542"/>
                  <a:pt x="743" y="535"/>
                  <a:pt x="746" y="523"/>
                </a:cubicBezTo>
                <a:cubicBezTo>
                  <a:pt x="747" y="520"/>
                  <a:pt x="747" y="518"/>
                  <a:pt x="747" y="515"/>
                </a:cubicBezTo>
                <a:cubicBezTo>
                  <a:pt x="747" y="501"/>
                  <a:pt x="738" y="488"/>
                  <a:pt x="724" y="484"/>
                </a:cubicBezTo>
                <a:cubicBezTo>
                  <a:pt x="720" y="483"/>
                  <a:pt x="717" y="483"/>
                  <a:pt x="713" y="483"/>
                </a:cubicBezTo>
                <a:cubicBezTo>
                  <a:pt x="706" y="483"/>
                  <a:pt x="699" y="485"/>
                  <a:pt x="692" y="489"/>
                </a:cubicBezTo>
                <a:cubicBezTo>
                  <a:pt x="690" y="486"/>
                  <a:pt x="687" y="484"/>
                  <a:pt x="684" y="482"/>
                </a:cubicBezTo>
                <a:cubicBezTo>
                  <a:pt x="668" y="473"/>
                  <a:pt x="651" y="469"/>
                  <a:pt x="634" y="469"/>
                </a:cubicBezTo>
                <a:cubicBezTo>
                  <a:pt x="623" y="469"/>
                  <a:pt x="613" y="471"/>
                  <a:pt x="602" y="474"/>
                </a:cubicBezTo>
                <a:cubicBezTo>
                  <a:pt x="615" y="467"/>
                  <a:pt x="628" y="459"/>
                  <a:pt x="640" y="450"/>
                </a:cubicBezTo>
                <a:cubicBezTo>
                  <a:pt x="660" y="438"/>
                  <a:pt x="684" y="432"/>
                  <a:pt x="707" y="433"/>
                </a:cubicBezTo>
                <a:cubicBezTo>
                  <a:pt x="715" y="433"/>
                  <a:pt x="723" y="434"/>
                  <a:pt x="731" y="436"/>
                </a:cubicBezTo>
                <a:cubicBezTo>
                  <a:pt x="730" y="437"/>
                  <a:pt x="730" y="437"/>
                  <a:pt x="730" y="437"/>
                </a:cubicBezTo>
                <a:cubicBezTo>
                  <a:pt x="764" y="446"/>
                  <a:pt x="786" y="476"/>
                  <a:pt x="786" y="509"/>
                </a:cubicBezTo>
                <a:moveTo>
                  <a:pt x="706" y="510"/>
                </a:moveTo>
                <a:cubicBezTo>
                  <a:pt x="709" y="507"/>
                  <a:pt x="712" y="505"/>
                  <a:pt x="716" y="505"/>
                </a:cubicBezTo>
                <a:cubicBezTo>
                  <a:pt x="718" y="505"/>
                  <a:pt x="719" y="505"/>
                  <a:pt x="720" y="506"/>
                </a:cubicBezTo>
                <a:cubicBezTo>
                  <a:pt x="725" y="507"/>
                  <a:pt x="729" y="512"/>
                  <a:pt x="729" y="517"/>
                </a:cubicBezTo>
                <a:cubicBezTo>
                  <a:pt x="729" y="518"/>
                  <a:pt x="729" y="519"/>
                  <a:pt x="729" y="520"/>
                </a:cubicBezTo>
                <a:cubicBezTo>
                  <a:pt x="727" y="525"/>
                  <a:pt x="724" y="527"/>
                  <a:pt x="720" y="527"/>
                </a:cubicBezTo>
                <a:cubicBezTo>
                  <a:pt x="719" y="527"/>
                  <a:pt x="718" y="527"/>
                  <a:pt x="717" y="527"/>
                </a:cubicBezTo>
                <a:cubicBezTo>
                  <a:pt x="714" y="526"/>
                  <a:pt x="712" y="523"/>
                  <a:pt x="712" y="520"/>
                </a:cubicBezTo>
                <a:cubicBezTo>
                  <a:pt x="712" y="519"/>
                  <a:pt x="712" y="519"/>
                  <a:pt x="712" y="518"/>
                </a:cubicBezTo>
                <a:cubicBezTo>
                  <a:pt x="713" y="516"/>
                  <a:pt x="715" y="514"/>
                  <a:pt x="717" y="514"/>
                </a:cubicBezTo>
                <a:cubicBezTo>
                  <a:pt x="718" y="514"/>
                  <a:pt x="718" y="514"/>
                  <a:pt x="719" y="514"/>
                </a:cubicBezTo>
                <a:cubicBezTo>
                  <a:pt x="721" y="515"/>
                  <a:pt x="722" y="516"/>
                  <a:pt x="722" y="518"/>
                </a:cubicBezTo>
                <a:cubicBezTo>
                  <a:pt x="722" y="519"/>
                  <a:pt x="722" y="519"/>
                  <a:pt x="722" y="519"/>
                </a:cubicBezTo>
                <a:cubicBezTo>
                  <a:pt x="722" y="521"/>
                  <a:pt x="720" y="522"/>
                  <a:pt x="719" y="522"/>
                </a:cubicBezTo>
                <a:cubicBezTo>
                  <a:pt x="718" y="522"/>
                  <a:pt x="718" y="522"/>
                  <a:pt x="718" y="522"/>
                </a:cubicBezTo>
                <a:cubicBezTo>
                  <a:pt x="717" y="521"/>
                  <a:pt x="716" y="520"/>
                  <a:pt x="716" y="519"/>
                </a:cubicBezTo>
                <a:cubicBezTo>
                  <a:pt x="716" y="519"/>
                  <a:pt x="716" y="519"/>
                  <a:pt x="716" y="519"/>
                </a:cubicBezTo>
                <a:cubicBezTo>
                  <a:pt x="716" y="518"/>
                  <a:pt x="717" y="517"/>
                  <a:pt x="718" y="517"/>
                </a:cubicBezTo>
                <a:cubicBezTo>
                  <a:pt x="718" y="517"/>
                  <a:pt x="718" y="517"/>
                  <a:pt x="718" y="517"/>
                </a:cubicBezTo>
                <a:cubicBezTo>
                  <a:pt x="719" y="518"/>
                  <a:pt x="719" y="518"/>
                  <a:pt x="719" y="519"/>
                </a:cubicBezTo>
                <a:cubicBezTo>
                  <a:pt x="719" y="519"/>
                  <a:pt x="719" y="519"/>
                  <a:pt x="719" y="519"/>
                </a:cubicBezTo>
                <a:cubicBezTo>
                  <a:pt x="721" y="519"/>
                  <a:pt x="721" y="519"/>
                  <a:pt x="721" y="519"/>
                </a:cubicBezTo>
                <a:cubicBezTo>
                  <a:pt x="721" y="519"/>
                  <a:pt x="721" y="519"/>
                  <a:pt x="721" y="519"/>
                </a:cubicBezTo>
                <a:cubicBezTo>
                  <a:pt x="721" y="517"/>
                  <a:pt x="720" y="516"/>
                  <a:pt x="719" y="516"/>
                </a:cubicBezTo>
                <a:cubicBezTo>
                  <a:pt x="719" y="516"/>
                  <a:pt x="718" y="516"/>
                  <a:pt x="718" y="516"/>
                </a:cubicBezTo>
                <a:cubicBezTo>
                  <a:pt x="716" y="516"/>
                  <a:pt x="715" y="517"/>
                  <a:pt x="714" y="518"/>
                </a:cubicBezTo>
                <a:cubicBezTo>
                  <a:pt x="714" y="519"/>
                  <a:pt x="714" y="519"/>
                  <a:pt x="714" y="519"/>
                </a:cubicBezTo>
                <a:cubicBezTo>
                  <a:pt x="714" y="521"/>
                  <a:pt x="716" y="523"/>
                  <a:pt x="717" y="523"/>
                </a:cubicBezTo>
                <a:cubicBezTo>
                  <a:pt x="718" y="524"/>
                  <a:pt x="718" y="524"/>
                  <a:pt x="719" y="524"/>
                </a:cubicBezTo>
                <a:cubicBezTo>
                  <a:pt x="721" y="524"/>
                  <a:pt x="723" y="522"/>
                  <a:pt x="724" y="520"/>
                </a:cubicBezTo>
                <a:cubicBezTo>
                  <a:pt x="724" y="519"/>
                  <a:pt x="724" y="519"/>
                  <a:pt x="724" y="518"/>
                </a:cubicBezTo>
                <a:cubicBezTo>
                  <a:pt x="724" y="516"/>
                  <a:pt x="722" y="513"/>
                  <a:pt x="719" y="512"/>
                </a:cubicBezTo>
                <a:cubicBezTo>
                  <a:pt x="719" y="512"/>
                  <a:pt x="718" y="512"/>
                  <a:pt x="717" y="512"/>
                </a:cubicBezTo>
                <a:cubicBezTo>
                  <a:pt x="714" y="512"/>
                  <a:pt x="711" y="514"/>
                  <a:pt x="710" y="518"/>
                </a:cubicBezTo>
                <a:cubicBezTo>
                  <a:pt x="710" y="518"/>
                  <a:pt x="710" y="519"/>
                  <a:pt x="710" y="520"/>
                </a:cubicBezTo>
                <a:cubicBezTo>
                  <a:pt x="710" y="524"/>
                  <a:pt x="713" y="528"/>
                  <a:pt x="717" y="529"/>
                </a:cubicBezTo>
                <a:cubicBezTo>
                  <a:pt x="718" y="529"/>
                  <a:pt x="719" y="529"/>
                  <a:pt x="720" y="529"/>
                </a:cubicBezTo>
                <a:cubicBezTo>
                  <a:pt x="724" y="529"/>
                  <a:pt x="729" y="526"/>
                  <a:pt x="730" y="521"/>
                </a:cubicBezTo>
                <a:cubicBezTo>
                  <a:pt x="731" y="520"/>
                  <a:pt x="731" y="518"/>
                  <a:pt x="731" y="517"/>
                </a:cubicBezTo>
                <a:cubicBezTo>
                  <a:pt x="731" y="511"/>
                  <a:pt x="727" y="506"/>
                  <a:pt x="721" y="504"/>
                </a:cubicBezTo>
                <a:cubicBezTo>
                  <a:pt x="719" y="504"/>
                  <a:pt x="718" y="504"/>
                  <a:pt x="716" y="504"/>
                </a:cubicBezTo>
                <a:cubicBezTo>
                  <a:pt x="712" y="504"/>
                  <a:pt x="708" y="505"/>
                  <a:pt x="705" y="508"/>
                </a:cubicBezTo>
                <a:cubicBezTo>
                  <a:pt x="702" y="501"/>
                  <a:pt x="699" y="495"/>
                  <a:pt x="694" y="490"/>
                </a:cubicBezTo>
                <a:cubicBezTo>
                  <a:pt x="699" y="487"/>
                  <a:pt x="706" y="484"/>
                  <a:pt x="713" y="484"/>
                </a:cubicBezTo>
                <a:cubicBezTo>
                  <a:pt x="717" y="484"/>
                  <a:pt x="720" y="485"/>
                  <a:pt x="723" y="486"/>
                </a:cubicBezTo>
                <a:cubicBezTo>
                  <a:pt x="737" y="489"/>
                  <a:pt x="746" y="502"/>
                  <a:pt x="746" y="515"/>
                </a:cubicBezTo>
                <a:cubicBezTo>
                  <a:pt x="746" y="518"/>
                  <a:pt x="745" y="520"/>
                  <a:pt x="745" y="523"/>
                </a:cubicBezTo>
                <a:cubicBezTo>
                  <a:pt x="742" y="533"/>
                  <a:pt x="732" y="541"/>
                  <a:pt x="721" y="541"/>
                </a:cubicBezTo>
                <a:cubicBezTo>
                  <a:pt x="719" y="541"/>
                  <a:pt x="717" y="540"/>
                  <a:pt x="715" y="540"/>
                </a:cubicBezTo>
                <a:cubicBezTo>
                  <a:pt x="714" y="539"/>
                  <a:pt x="712" y="539"/>
                  <a:pt x="711" y="538"/>
                </a:cubicBezTo>
                <a:cubicBezTo>
                  <a:pt x="711" y="529"/>
                  <a:pt x="709" y="519"/>
                  <a:pt x="706" y="510"/>
                </a:cubicBezTo>
                <a:moveTo>
                  <a:pt x="710" y="538"/>
                </a:moveTo>
                <a:cubicBezTo>
                  <a:pt x="705" y="534"/>
                  <a:pt x="701" y="528"/>
                  <a:pt x="701" y="521"/>
                </a:cubicBezTo>
                <a:cubicBezTo>
                  <a:pt x="701" y="520"/>
                  <a:pt x="701" y="518"/>
                  <a:pt x="702" y="517"/>
                </a:cubicBezTo>
                <a:cubicBezTo>
                  <a:pt x="702" y="514"/>
                  <a:pt x="704" y="512"/>
                  <a:pt x="705" y="510"/>
                </a:cubicBezTo>
                <a:cubicBezTo>
                  <a:pt x="708" y="519"/>
                  <a:pt x="710" y="528"/>
                  <a:pt x="710" y="538"/>
                </a:cubicBezTo>
                <a:moveTo>
                  <a:pt x="805" y="503"/>
                </a:moveTo>
                <a:cubicBezTo>
                  <a:pt x="805" y="503"/>
                  <a:pt x="805" y="503"/>
                  <a:pt x="805" y="503"/>
                </a:cubicBezTo>
                <a:cubicBezTo>
                  <a:pt x="805" y="503"/>
                  <a:pt x="805" y="503"/>
                  <a:pt x="805" y="503"/>
                </a:cubicBezTo>
                <a:cubicBezTo>
                  <a:pt x="805" y="503"/>
                  <a:pt x="805" y="503"/>
                  <a:pt x="805" y="503"/>
                </a:cubicBezTo>
                <a:moveTo>
                  <a:pt x="803" y="497"/>
                </a:moveTo>
                <a:cubicBezTo>
                  <a:pt x="804" y="499"/>
                  <a:pt x="806" y="501"/>
                  <a:pt x="808" y="502"/>
                </a:cubicBezTo>
                <a:cubicBezTo>
                  <a:pt x="810" y="504"/>
                  <a:pt x="813" y="504"/>
                  <a:pt x="815" y="504"/>
                </a:cubicBezTo>
                <a:cubicBezTo>
                  <a:pt x="817" y="504"/>
                  <a:pt x="818" y="504"/>
                  <a:pt x="820" y="503"/>
                </a:cubicBezTo>
                <a:cubicBezTo>
                  <a:pt x="821" y="502"/>
                  <a:pt x="821" y="501"/>
                  <a:pt x="821" y="500"/>
                </a:cubicBezTo>
                <a:cubicBezTo>
                  <a:pt x="821" y="500"/>
                  <a:pt x="821" y="500"/>
                  <a:pt x="821" y="500"/>
                </a:cubicBezTo>
                <a:cubicBezTo>
                  <a:pt x="821" y="500"/>
                  <a:pt x="821" y="500"/>
                  <a:pt x="821" y="500"/>
                </a:cubicBezTo>
                <a:cubicBezTo>
                  <a:pt x="822" y="499"/>
                  <a:pt x="822" y="499"/>
                  <a:pt x="822" y="498"/>
                </a:cubicBezTo>
                <a:cubicBezTo>
                  <a:pt x="822" y="498"/>
                  <a:pt x="822" y="498"/>
                  <a:pt x="822" y="498"/>
                </a:cubicBezTo>
                <a:cubicBezTo>
                  <a:pt x="822" y="498"/>
                  <a:pt x="822" y="498"/>
                  <a:pt x="822" y="498"/>
                </a:cubicBezTo>
                <a:cubicBezTo>
                  <a:pt x="822" y="497"/>
                  <a:pt x="822" y="495"/>
                  <a:pt x="823" y="495"/>
                </a:cubicBezTo>
                <a:cubicBezTo>
                  <a:pt x="823" y="495"/>
                  <a:pt x="823" y="495"/>
                  <a:pt x="823" y="495"/>
                </a:cubicBezTo>
                <a:cubicBezTo>
                  <a:pt x="824" y="495"/>
                  <a:pt x="825" y="495"/>
                  <a:pt x="825" y="498"/>
                </a:cubicBezTo>
                <a:cubicBezTo>
                  <a:pt x="825" y="498"/>
                  <a:pt x="825" y="498"/>
                  <a:pt x="825" y="498"/>
                </a:cubicBezTo>
                <a:cubicBezTo>
                  <a:pt x="826" y="499"/>
                  <a:pt x="825" y="503"/>
                  <a:pt x="821" y="505"/>
                </a:cubicBezTo>
                <a:cubicBezTo>
                  <a:pt x="820" y="506"/>
                  <a:pt x="818" y="507"/>
                  <a:pt x="816" y="507"/>
                </a:cubicBezTo>
                <a:cubicBezTo>
                  <a:pt x="815" y="507"/>
                  <a:pt x="815" y="507"/>
                  <a:pt x="814" y="506"/>
                </a:cubicBezTo>
                <a:cubicBezTo>
                  <a:pt x="812" y="506"/>
                  <a:pt x="809" y="505"/>
                  <a:pt x="807" y="503"/>
                </a:cubicBezTo>
                <a:cubicBezTo>
                  <a:pt x="805" y="501"/>
                  <a:pt x="804" y="499"/>
                  <a:pt x="803" y="497"/>
                </a:cubicBezTo>
                <a:moveTo>
                  <a:pt x="808" y="516"/>
                </a:moveTo>
                <a:cubicBezTo>
                  <a:pt x="810" y="521"/>
                  <a:pt x="813" y="528"/>
                  <a:pt x="819" y="533"/>
                </a:cubicBezTo>
                <a:cubicBezTo>
                  <a:pt x="823" y="537"/>
                  <a:pt x="828" y="539"/>
                  <a:pt x="832" y="539"/>
                </a:cubicBezTo>
                <a:cubicBezTo>
                  <a:pt x="834" y="539"/>
                  <a:pt x="836" y="539"/>
                  <a:pt x="838" y="537"/>
                </a:cubicBezTo>
                <a:cubicBezTo>
                  <a:pt x="840" y="536"/>
                  <a:pt x="841" y="534"/>
                  <a:pt x="842" y="533"/>
                </a:cubicBezTo>
                <a:cubicBezTo>
                  <a:pt x="842" y="532"/>
                  <a:pt x="842" y="532"/>
                  <a:pt x="842" y="531"/>
                </a:cubicBezTo>
                <a:cubicBezTo>
                  <a:pt x="842" y="531"/>
                  <a:pt x="842" y="531"/>
                  <a:pt x="842" y="531"/>
                </a:cubicBezTo>
                <a:cubicBezTo>
                  <a:pt x="842" y="531"/>
                  <a:pt x="842" y="531"/>
                  <a:pt x="842" y="531"/>
                </a:cubicBezTo>
                <a:cubicBezTo>
                  <a:pt x="843" y="529"/>
                  <a:pt x="844" y="526"/>
                  <a:pt x="846" y="525"/>
                </a:cubicBezTo>
                <a:cubicBezTo>
                  <a:pt x="846" y="525"/>
                  <a:pt x="846" y="525"/>
                  <a:pt x="847" y="525"/>
                </a:cubicBezTo>
                <a:cubicBezTo>
                  <a:pt x="848" y="525"/>
                  <a:pt x="851" y="526"/>
                  <a:pt x="851" y="530"/>
                </a:cubicBezTo>
                <a:cubicBezTo>
                  <a:pt x="851" y="531"/>
                  <a:pt x="851" y="531"/>
                  <a:pt x="850" y="531"/>
                </a:cubicBezTo>
                <a:cubicBezTo>
                  <a:pt x="850" y="532"/>
                  <a:pt x="850" y="532"/>
                  <a:pt x="850" y="532"/>
                </a:cubicBezTo>
                <a:cubicBezTo>
                  <a:pt x="851" y="533"/>
                  <a:pt x="848" y="541"/>
                  <a:pt x="840" y="543"/>
                </a:cubicBezTo>
                <a:cubicBezTo>
                  <a:pt x="838" y="544"/>
                  <a:pt x="836" y="545"/>
                  <a:pt x="833" y="545"/>
                </a:cubicBezTo>
                <a:cubicBezTo>
                  <a:pt x="831" y="545"/>
                  <a:pt x="829" y="545"/>
                  <a:pt x="827" y="544"/>
                </a:cubicBezTo>
                <a:cubicBezTo>
                  <a:pt x="823" y="542"/>
                  <a:pt x="819" y="539"/>
                  <a:pt x="816" y="536"/>
                </a:cubicBezTo>
                <a:cubicBezTo>
                  <a:pt x="811" y="529"/>
                  <a:pt x="809" y="522"/>
                  <a:pt x="808" y="516"/>
                </a:cubicBezTo>
                <a:moveTo>
                  <a:pt x="817" y="589"/>
                </a:moveTo>
                <a:cubicBezTo>
                  <a:pt x="818" y="589"/>
                  <a:pt x="818" y="589"/>
                  <a:pt x="818" y="589"/>
                </a:cubicBezTo>
                <a:cubicBezTo>
                  <a:pt x="821" y="590"/>
                  <a:pt x="822" y="591"/>
                  <a:pt x="822" y="592"/>
                </a:cubicBezTo>
                <a:cubicBezTo>
                  <a:pt x="822" y="594"/>
                  <a:pt x="820" y="597"/>
                  <a:pt x="818" y="597"/>
                </a:cubicBezTo>
                <a:cubicBezTo>
                  <a:pt x="817" y="597"/>
                  <a:pt x="817" y="597"/>
                  <a:pt x="816" y="596"/>
                </a:cubicBezTo>
                <a:cubicBezTo>
                  <a:pt x="814" y="595"/>
                  <a:pt x="813" y="594"/>
                  <a:pt x="812" y="591"/>
                </a:cubicBezTo>
                <a:cubicBezTo>
                  <a:pt x="814" y="590"/>
                  <a:pt x="816" y="590"/>
                  <a:pt x="817" y="589"/>
                </a:cubicBezTo>
                <a:moveTo>
                  <a:pt x="885" y="603"/>
                </a:moveTo>
                <a:cubicBezTo>
                  <a:pt x="881" y="605"/>
                  <a:pt x="874" y="607"/>
                  <a:pt x="868" y="607"/>
                </a:cubicBezTo>
                <a:cubicBezTo>
                  <a:pt x="865" y="607"/>
                  <a:pt x="862" y="607"/>
                  <a:pt x="860" y="606"/>
                </a:cubicBezTo>
                <a:cubicBezTo>
                  <a:pt x="851" y="604"/>
                  <a:pt x="843" y="599"/>
                  <a:pt x="837" y="593"/>
                </a:cubicBezTo>
                <a:cubicBezTo>
                  <a:pt x="824" y="580"/>
                  <a:pt x="819" y="564"/>
                  <a:pt x="815" y="552"/>
                </a:cubicBezTo>
                <a:cubicBezTo>
                  <a:pt x="814" y="550"/>
                  <a:pt x="814" y="547"/>
                  <a:pt x="813" y="545"/>
                </a:cubicBezTo>
                <a:cubicBezTo>
                  <a:pt x="814" y="547"/>
                  <a:pt x="815" y="550"/>
                  <a:pt x="817" y="554"/>
                </a:cubicBezTo>
                <a:cubicBezTo>
                  <a:pt x="822" y="564"/>
                  <a:pt x="830" y="577"/>
                  <a:pt x="842" y="587"/>
                </a:cubicBezTo>
                <a:cubicBezTo>
                  <a:pt x="849" y="592"/>
                  <a:pt x="857" y="595"/>
                  <a:pt x="864" y="595"/>
                </a:cubicBezTo>
                <a:cubicBezTo>
                  <a:pt x="870" y="595"/>
                  <a:pt x="875" y="594"/>
                  <a:pt x="878" y="591"/>
                </a:cubicBezTo>
                <a:cubicBezTo>
                  <a:pt x="884" y="585"/>
                  <a:pt x="885" y="580"/>
                  <a:pt x="885" y="578"/>
                </a:cubicBezTo>
                <a:cubicBezTo>
                  <a:pt x="885" y="577"/>
                  <a:pt x="885" y="577"/>
                  <a:pt x="885" y="577"/>
                </a:cubicBezTo>
                <a:cubicBezTo>
                  <a:pt x="885" y="577"/>
                  <a:pt x="885" y="577"/>
                  <a:pt x="885" y="577"/>
                </a:cubicBezTo>
                <a:cubicBezTo>
                  <a:pt x="885" y="577"/>
                  <a:pt x="885" y="577"/>
                  <a:pt x="885" y="577"/>
                </a:cubicBezTo>
                <a:cubicBezTo>
                  <a:pt x="885" y="573"/>
                  <a:pt x="886" y="567"/>
                  <a:pt x="890" y="565"/>
                </a:cubicBezTo>
                <a:cubicBezTo>
                  <a:pt x="891" y="564"/>
                  <a:pt x="892" y="564"/>
                  <a:pt x="893" y="564"/>
                </a:cubicBezTo>
                <a:cubicBezTo>
                  <a:pt x="897" y="564"/>
                  <a:pt x="902" y="568"/>
                  <a:pt x="902" y="577"/>
                </a:cubicBezTo>
                <a:cubicBezTo>
                  <a:pt x="902" y="577"/>
                  <a:pt x="902" y="577"/>
                  <a:pt x="902" y="578"/>
                </a:cubicBezTo>
                <a:cubicBezTo>
                  <a:pt x="902" y="581"/>
                  <a:pt x="899" y="596"/>
                  <a:pt x="885" y="603"/>
                </a:cubicBezTo>
                <a:moveTo>
                  <a:pt x="730" y="437"/>
                </a:moveTo>
                <a:cubicBezTo>
                  <a:pt x="730" y="437"/>
                  <a:pt x="730" y="437"/>
                  <a:pt x="730" y="437"/>
                </a:cubicBezTo>
                <a:close/>
                <a:moveTo>
                  <a:pt x="0" y="641"/>
                </a:moveTo>
                <a:cubicBezTo>
                  <a:pt x="0" y="640"/>
                  <a:pt x="0" y="640"/>
                  <a:pt x="0" y="640"/>
                </a:cubicBezTo>
                <a:cubicBezTo>
                  <a:pt x="0" y="640"/>
                  <a:pt x="0" y="640"/>
                  <a:pt x="0" y="640"/>
                </a:cubicBezTo>
                <a:lnTo>
                  <a:pt x="0" y="641"/>
                </a:lnTo>
                <a:close/>
                <a:moveTo>
                  <a:pt x="6" y="636"/>
                </a:moveTo>
                <a:cubicBezTo>
                  <a:pt x="6" y="636"/>
                  <a:pt x="6" y="636"/>
                  <a:pt x="6" y="636"/>
                </a:cubicBezTo>
                <a:cubicBezTo>
                  <a:pt x="7" y="636"/>
                  <a:pt x="8" y="636"/>
                  <a:pt x="9" y="636"/>
                </a:cubicBezTo>
                <a:cubicBezTo>
                  <a:pt x="13" y="636"/>
                  <a:pt x="14" y="632"/>
                  <a:pt x="15" y="628"/>
                </a:cubicBezTo>
                <a:cubicBezTo>
                  <a:pt x="15" y="627"/>
                  <a:pt x="15" y="627"/>
                  <a:pt x="16" y="626"/>
                </a:cubicBezTo>
                <a:cubicBezTo>
                  <a:pt x="16" y="628"/>
                  <a:pt x="18" y="631"/>
                  <a:pt x="20" y="631"/>
                </a:cubicBezTo>
                <a:cubicBezTo>
                  <a:pt x="20" y="631"/>
                  <a:pt x="20" y="631"/>
                  <a:pt x="21" y="631"/>
                </a:cubicBezTo>
                <a:cubicBezTo>
                  <a:pt x="21" y="631"/>
                  <a:pt x="21" y="631"/>
                  <a:pt x="21" y="631"/>
                </a:cubicBezTo>
                <a:cubicBezTo>
                  <a:pt x="21" y="630"/>
                  <a:pt x="21" y="630"/>
                  <a:pt x="21" y="630"/>
                </a:cubicBezTo>
                <a:cubicBezTo>
                  <a:pt x="22" y="630"/>
                  <a:pt x="22" y="629"/>
                  <a:pt x="22" y="628"/>
                </a:cubicBezTo>
                <a:cubicBezTo>
                  <a:pt x="22" y="626"/>
                  <a:pt x="20" y="625"/>
                  <a:pt x="18" y="624"/>
                </a:cubicBezTo>
                <a:cubicBezTo>
                  <a:pt x="18" y="624"/>
                  <a:pt x="18" y="624"/>
                  <a:pt x="17" y="624"/>
                </a:cubicBezTo>
                <a:cubicBezTo>
                  <a:pt x="18" y="623"/>
                  <a:pt x="19" y="623"/>
                  <a:pt x="19" y="623"/>
                </a:cubicBezTo>
                <a:cubicBezTo>
                  <a:pt x="20" y="623"/>
                  <a:pt x="21" y="624"/>
                  <a:pt x="23" y="625"/>
                </a:cubicBezTo>
                <a:cubicBezTo>
                  <a:pt x="24" y="626"/>
                  <a:pt x="25" y="628"/>
                  <a:pt x="27" y="628"/>
                </a:cubicBezTo>
                <a:cubicBezTo>
                  <a:pt x="28" y="628"/>
                  <a:pt x="29" y="627"/>
                  <a:pt x="29" y="625"/>
                </a:cubicBezTo>
                <a:cubicBezTo>
                  <a:pt x="29" y="625"/>
                  <a:pt x="30" y="625"/>
                  <a:pt x="30" y="624"/>
                </a:cubicBezTo>
                <a:cubicBezTo>
                  <a:pt x="31" y="624"/>
                  <a:pt x="32" y="622"/>
                  <a:pt x="33" y="620"/>
                </a:cubicBezTo>
                <a:cubicBezTo>
                  <a:pt x="34" y="617"/>
                  <a:pt x="35" y="614"/>
                  <a:pt x="40" y="611"/>
                </a:cubicBezTo>
                <a:cubicBezTo>
                  <a:pt x="39" y="610"/>
                  <a:pt x="39" y="610"/>
                  <a:pt x="39" y="610"/>
                </a:cubicBezTo>
                <a:cubicBezTo>
                  <a:pt x="33" y="613"/>
                  <a:pt x="32" y="617"/>
                  <a:pt x="31" y="620"/>
                </a:cubicBezTo>
                <a:cubicBezTo>
                  <a:pt x="31" y="621"/>
                  <a:pt x="30" y="622"/>
                  <a:pt x="30" y="622"/>
                </a:cubicBezTo>
                <a:cubicBezTo>
                  <a:pt x="30" y="622"/>
                  <a:pt x="30" y="622"/>
                  <a:pt x="30" y="622"/>
                </a:cubicBezTo>
                <a:cubicBezTo>
                  <a:pt x="30" y="621"/>
                  <a:pt x="30" y="619"/>
                  <a:pt x="29" y="618"/>
                </a:cubicBezTo>
                <a:cubicBezTo>
                  <a:pt x="28" y="617"/>
                  <a:pt x="28" y="617"/>
                  <a:pt x="27" y="617"/>
                </a:cubicBezTo>
                <a:cubicBezTo>
                  <a:pt x="26" y="617"/>
                  <a:pt x="25" y="619"/>
                  <a:pt x="25" y="620"/>
                </a:cubicBezTo>
                <a:cubicBezTo>
                  <a:pt x="25" y="621"/>
                  <a:pt x="25" y="622"/>
                  <a:pt x="26" y="623"/>
                </a:cubicBezTo>
                <a:cubicBezTo>
                  <a:pt x="27" y="623"/>
                  <a:pt x="27" y="624"/>
                  <a:pt x="28" y="624"/>
                </a:cubicBezTo>
                <a:cubicBezTo>
                  <a:pt x="28" y="624"/>
                  <a:pt x="28" y="625"/>
                  <a:pt x="28" y="625"/>
                </a:cubicBezTo>
                <a:cubicBezTo>
                  <a:pt x="27" y="626"/>
                  <a:pt x="27" y="626"/>
                  <a:pt x="27" y="626"/>
                </a:cubicBezTo>
                <a:cubicBezTo>
                  <a:pt x="27" y="627"/>
                  <a:pt x="25" y="625"/>
                  <a:pt x="24" y="624"/>
                </a:cubicBezTo>
                <a:cubicBezTo>
                  <a:pt x="22" y="623"/>
                  <a:pt x="21" y="621"/>
                  <a:pt x="19" y="621"/>
                </a:cubicBezTo>
                <a:cubicBezTo>
                  <a:pt x="18" y="621"/>
                  <a:pt x="17" y="622"/>
                  <a:pt x="16" y="624"/>
                </a:cubicBezTo>
                <a:cubicBezTo>
                  <a:pt x="16" y="624"/>
                  <a:pt x="16" y="624"/>
                  <a:pt x="16" y="624"/>
                </a:cubicBezTo>
                <a:cubicBezTo>
                  <a:pt x="14" y="625"/>
                  <a:pt x="13" y="626"/>
                  <a:pt x="13" y="628"/>
                </a:cubicBezTo>
                <a:cubicBezTo>
                  <a:pt x="12" y="632"/>
                  <a:pt x="11" y="635"/>
                  <a:pt x="9" y="635"/>
                </a:cubicBezTo>
                <a:cubicBezTo>
                  <a:pt x="8" y="635"/>
                  <a:pt x="8" y="634"/>
                  <a:pt x="7" y="634"/>
                </a:cubicBezTo>
                <a:cubicBezTo>
                  <a:pt x="6" y="634"/>
                  <a:pt x="6" y="634"/>
                  <a:pt x="6" y="634"/>
                </a:cubicBezTo>
                <a:cubicBezTo>
                  <a:pt x="3" y="634"/>
                  <a:pt x="3" y="636"/>
                  <a:pt x="3" y="637"/>
                </a:cubicBezTo>
                <a:cubicBezTo>
                  <a:pt x="2" y="638"/>
                  <a:pt x="2" y="639"/>
                  <a:pt x="2" y="639"/>
                </a:cubicBezTo>
                <a:cubicBezTo>
                  <a:pt x="1" y="639"/>
                  <a:pt x="1" y="639"/>
                  <a:pt x="1" y="639"/>
                </a:cubicBezTo>
                <a:cubicBezTo>
                  <a:pt x="0" y="640"/>
                  <a:pt x="0" y="640"/>
                  <a:pt x="0" y="640"/>
                </a:cubicBezTo>
                <a:cubicBezTo>
                  <a:pt x="1" y="641"/>
                  <a:pt x="1" y="641"/>
                  <a:pt x="2" y="641"/>
                </a:cubicBezTo>
                <a:cubicBezTo>
                  <a:pt x="4" y="641"/>
                  <a:pt x="4" y="639"/>
                  <a:pt x="4" y="638"/>
                </a:cubicBezTo>
                <a:cubicBezTo>
                  <a:pt x="5" y="636"/>
                  <a:pt x="5" y="635"/>
                  <a:pt x="6" y="636"/>
                </a:cubicBezTo>
                <a:moveTo>
                  <a:pt x="27" y="622"/>
                </a:moveTo>
                <a:cubicBezTo>
                  <a:pt x="27" y="621"/>
                  <a:pt x="27" y="621"/>
                  <a:pt x="27" y="620"/>
                </a:cubicBezTo>
                <a:cubicBezTo>
                  <a:pt x="27" y="620"/>
                  <a:pt x="27" y="619"/>
                  <a:pt x="27" y="619"/>
                </a:cubicBezTo>
                <a:cubicBezTo>
                  <a:pt x="27" y="619"/>
                  <a:pt x="27" y="619"/>
                  <a:pt x="27" y="619"/>
                </a:cubicBezTo>
                <a:cubicBezTo>
                  <a:pt x="27" y="619"/>
                  <a:pt x="27" y="619"/>
                  <a:pt x="27" y="619"/>
                </a:cubicBezTo>
                <a:cubicBezTo>
                  <a:pt x="28" y="619"/>
                  <a:pt x="28" y="621"/>
                  <a:pt x="28" y="622"/>
                </a:cubicBezTo>
                <a:cubicBezTo>
                  <a:pt x="28" y="622"/>
                  <a:pt x="28" y="622"/>
                  <a:pt x="27" y="622"/>
                </a:cubicBezTo>
                <a:moveTo>
                  <a:pt x="20" y="628"/>
                </a:moveTo>
                <a:cubicBezTo>
                  <a:pt x="20" y="628"/>
                  <a:pt x="20" y="629"/>
                  <a:pt x="20" y="629"/>
                </a:cubicBezTo>
                <a:cubicBezTo>
                  <a:pt x="20" y="629"/>
                  <a:pt x="20" y="629"/>
                  <a:pt x="20" y="629"/>
                </a:cubicBezTo>
                <a:cubicBezTo>
                  <a:pt x="20" y="629"/>
                  <a:pt x="19" y="629"/>
                  <a:pt x="18" y="628"/>
                </a:cubicBezTo>
                <a:cubicBezTo>
                  <a:pt x="18" y="627"/>
                  <a:pt x="18" y="627"/>
                  <a:pt x="17" y="626"/>
                </a:cubicBezTo>
                <a:cubicBezTo>
                  <a:pt x="19" y="626"/>
                  <a:pt x="20" y="627"/>
                  <a:pt x="20" y="628"/>
                </a:cubicBezTo>
                <a:moveTo>
                  <a:pt x="556" y="609"/>
                </a:moveTo>
                <a:cubicBezTo>
                  <a:pt x="553" y="611"/>
                  <a:pt x="549" y="610"/>
                  <a:pt x="547" y="608"/>
                </a:cubicBezTo>
                <a:cubicBezTo>
                  <a:pt x="544" y="606"/>
                  <a:pt x="547" y="604"/>
                  <a:pt x="547" y="604"/>
                </a:cubicBezTo>
                <a:cubicBezTo>
                  <a:pt x="550" y="602"/>
                  <a:pt x="550" y="600"/>
                  <a:pt x="550" y="600"/>
                </a:cubicBezTo>
                <a:cubicBezTo>
                  <a:pt x="550" y="600"/>
                  <a:pt x="548" y="595"/>
                  <a:pt x="543" y="599"/>
                </a:cubicBezTo>
                <a:cubicBezTo>
                  <a:pt x="539" y="604"/>
                  <a:pt x="543" y="610"/>
                  <a:pt x="543" y="610"/>
                </a:cubicBezTo>
                <a:cubicBezTo>
                  <a:pt x="549" y="618"/>
                  <a:pt x="557" y="612"/>
                  <a:pt x="557" y="612"/>
                </a:cubicBezTo>
                <a:cubicBezTo>
                  <a:pt x="568" y="605"/>
                  <a:pt x="561" y="594"/>
                  <a:pt x="561" y="594"/>
                </a:cubicBezTo>
                <a:cubicBezTo>
                  <a:pt x="563" y="602"/>
                  <a:pt x="559" y="607"/>
                  <a:pt x="556" y="609"/>
                </a:cubicBezTo>
                <a:moveTo>
                  <a:pt x="543" y="603"/>
                </a:moveTo>
                <a:cubicBezTo>
                  <a:pt x="543" y="601"/>
                  <a:pt x="546" y="598"/>
                  <a:pt x="547" y="600"/>
                </a:cubicBezTo>
                <a:cubicBezTo>
                  <a:pt x="548" y="603"/>
                  <a:pt x="545" y="601"/>
                  <a:pt x="544" y="604"/>
                </a:cubicBezTo>
                <a:cubicBezTo>
                  <a:pt x="543" y="608"/>
                  <a:pt x="547" y="612"/>
                  <a:pt x="547" y="612"/>
                </a:cubicBezTo>
                <a:cubicBezTo>
                  <a:pt x="543" y="609"/>
                  <a:pt x="543" y="605"/>
                  <a:pt x="543" y="603"/>
                </a:cubicBezTo>
                <a:moveTo>
                  <a:pt x="645" y="607"/>
                </a:moveTo>
                <a:cubicBezTo>
                  <a:pt x="636" y="613"/>
                  <a:pt x="626" y="612"/>
                  <a:pt x="620" y="605"/>
                </a:cubicBezTo>
                <a:cubicBezTo>
                  <a:pt x="613" y="599"/>
                  <a:pt x="620" y="594"/>
                  <a:pt x="620" y="594"/>
                </a:cubicBezTo>
                <a:cubicBezTo>
                  <a:pt x="630" y="590"/>
                  <a:pt x="627" y="584"/>
                  <a:pt x="627" y="584"/>
                </a:cubicBezTo>
                <a:cubicBezTo>
                  <a:pt x="627" y="584"/>
                  <a:pt x="623" y="570"/>
                  <a:pt x="611" y="582"/>
                </a:cubicBezTo>
                <a:cubicBezTo>
                  <a:pt x="598" y="594"/>
                  <a:pt x="610" y="610"/>
                  <a:pt x="610" y="610"/>
                </a:cubicBezTo>
                <a:cubicBezTo>
                  <a:pt x="627" y="631"/>
                  <a:pt x="649" y="617"/>
                  <a:pt x="649" y="617"/>
                </a:cubicBezTo>
                <a:cubicBezTo>
                  <a:pt x="677" y="596"/>
                  <a:pt x="659" y="567"/>
                  <a:pt x="659" y="567"/>
                </a:cubicBezTo>
                <a:cubicBezTo>
                  <a:pt x="664" y="588"/>
                  <a:pt x="654" y="601"/>
                  <a:pt x="645" y="607"/>
                </a:cubicBezTo>
                <a:moveTo>
                  <a:pt x="610" y="592"/>
                </a:moveTo>
                <a:cubicBezTo>
                  <a:pt x="611" y="586"/>
                  <a:pt x="619" y="579"/>
                  <a:pt x="622" y="585"/>
                </a:cubicBezTo>
                <a:cubicBezTo>
                  <a:pt x="624" y="591"/>
                  <a:pt x="617" y="586"/>
                  <a:pt x="614" y="594"/>
                </a:cubicBezTo>
                <a:cubicBezTo>
                  <a:pt x="610" y="604"/>
                  <a:pt x="622" y="615"/>
                  <a:pt x="622" y="615"/>
                </a:cubicBezTo>
                <a:cubicBezTo>
                  <a:pt x="610" y="609"/>
                  <a:pt x="609" y="598"/>
                  <a:pt x="610" y="592"/>
                </a:cubicBezTo>
              </a:path>
            </a:pathLst>
          </a:custGeom>
          <a:solidFill>
            <a:srgbClr val="000000">
              <a:alpha val="20000"/>
            </a:srgbClr>
          </a:solidFill>
          <a:ln w="9525">
            <a:noFill/>
            <a:round/>
            <a:headEnd/>
            <a:tailEnd/>
          </a:ln>
        </p:spPr>
        <p:txBody>
          <a:bodyPr vert="horz" wrap="square" lIns="78203" tIns="39101" rIns="78203" bIns="39101" numCol="1" anchor="t" anchorCtr="0" compatLnSpc="1">
            <a:prstTxWarp prst="textNoShape">
              <a:avLst/>
            </a:prstTxWarp>
          </a:bodyPr>
          <a:lstStyle/>
          <a:p>
            <a:pPr defTabSz="622158"/>
            <a:endParaRPr lang="ja-JP" altLang="en-US" sz="1540">
              <a:solidFill>
                <a:srgbClr val="202020"/>
              </a:solidFill>
              <a:latin typeface="Times New Roman"/>
              <a:ea typeface="ＭＳ Ｐ明朝"/>
            </a:endParaRPr>
          </a:p>
        </p:txBody>
      </p:sp>
      <p:sp>
        <p:nvSpPr>
          <p:cNvPr id="12" name="テキスト ボックス 11"/>
          <p:cNvSpPr txBox="1"/>
          <p:nvPr/>
        </p:nvSpPr>
        <p:spPr bwMode="gray">
          <a:xfrm>
            <a:off x="1577841" y="2466870"/>
            <a:ext cx="553228" cy="1868764"/>
          </a:xfrm>
          <a:prstGeom prst="rect">
            <a:avLst/>
          </a:prstGeom>
          <a:noFill/>
        </p:spPr>
        <p:txBody>
          <a:bodyPr vert="eaVert" wrap="none" tIns="30789" bIns="30789" rtlCol="0">
            <a:spAutoFit/>
          </a:bodyPr>
          <a:lstStyle/>
          <a:p>
            <a:pPr defTabSz="622158"/>
            <a:r>
              <a:rPr lang="ja-JP" altLang="en-US" sz="2395" dirty="0">
                <a:solidFill>
                  <a:srgbClr val="202020"/>
                </a:solidFill>
                <a:latin typeface="HGP明朝B"/>
                <a:ea typeface="HGP明朝B"/>
              </a:rPr>
              <a:t>効果を考える</a:t>
            </a:r>
          </a:p>
        </p:txBody>
      </p:sp>
      <p:sp>
        <p:nvSpPr>
          <p:cNvPr id="45" name="楕円 44"/>
          <p:cNvSpPr/>
          <p:nvPr/>
        </p:nvSpPr>
        <p:spPr bwMode="gray">
          <a:xfrm>
            <a:off x="4615658" y="2184007"/>
            <a:ext cx="2300274" cy="2300274"/>
          </a:xfrm>
          <a:prstGeom prst="ellipse">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22158">
              <a:lnSpc>
                <a:spcPct val="90000"/>
              </a:lnSpc>
            </a:pPr>
            <a:r>
              <a:rPr lang="ja-JP" altLang="en-US" sz="4619" dirty="0">
                <a:solidFill>
                  <a:srgbClr val="FFFFFF"/>
                </a:solidFill>
                <a:latin typeface="HGP明朝B"/>
                <a:ea typeface="HGP明朝B"/>
              </a:rPr>
              <a:t>宣伝</a:t>
            </a:r>
            <a:endParaRPr lang="en-US" altLang="ja-JP" sz="4619" dirty="0">
              <a:solidFill>
                <a:srgbClr val="FFFFFF"/>
              </a:solidFill>
              <a:latin typeface="HGP明朝B"/>
              <a:ea typeface="HGP明朝B"/>
            </a:endParaRPr>
          </a:p>
          <a:p>
            <a:pPr algn="ctr" defTabSz="622158">
              <a:lnSpc>
                <a:spcPct val="90000"/>
              </a:lnSpc>
            </a:pPr>
            <a:r>
              <a:rPr lang="ja-JP" altLang="en-US" sz="4619" dirty="0">
                <a:solidFill>
                  <a:srgbClr val="FFFFFF"/>
                </a:solidFill>
                <a:latin typeface="HGP明朝B"/>
                <a:ea typeface="HGP明朝B"/>
              </a:rPr>
              <a:t>記憶</a:t>
            </a:r>
            <a:endParaRPr lang="en-US" altLang="ja-JP" sz="4619" dirty="0">
              <a:solidFill>
                <a:srgbClr val="FFFFFF"/>
              </a:solidFill>
              <a:latin typeface="HGP明朝B"/>
              <a:ea typeface="HGP明朝B"/>
            </a:endParaRPr>
          </a:p>
        </p:txBody>
      </p:sp>
      <p:sp>
        <p:nvSpPr>
          <p:cNvPr id="46" name="円弧 45"/>
          <p:cNvSpPr/>
          <p:nvPr/>
        </p:nvSpPr>
        <p:spPr bwMode="gray">
          <a:xfrm>
            <a:off x="3793781" y="1362129"/>
            <a:ext cx="3944030" cy="3944030"/>
          </a:xfrm>
          <a:prstGeom prst="arc">
            <a:avLst>
              <a:gd name="adj1" fmla="val 13716868"/>
              <a:gd name="adj2" fmla="val 18674686"/>
            </a:avLst>
          </a:prstGeom>
          <a:noFill/>
          <a:ln w="15875">
            <a:solidFill>
              <a:srgbClr val="FF0000"/>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540">
              <a:solidFill>
                <a:srgbClr val="FFFFFF"/>
              </a:solidFill>
              <a:latin typeface="Times New Roman"/>
              <a:ea typeface="ＭＳ Ｐ明朝"/>
            </a:endParaRPr>
          </a:p>
        </p:txBody>
      </p:sp>
      <p:sp>
        <p:nvSpPr>
          <p:cNvPr id="48" name="テキスト ボックス 47"/>
          <p:cNvSpPr txBox="1"/>
          <p:nvPr/>
        </p:nvSpPr>
        <p:spPr bwMode="gray">
          <a:xfrm rot="2320313">
            <a:off x="3897220" y="1917192"/>
            <a:ext cx="710452" cy="378100"/>
          </a:xfrm>
          <a:prstGeom prst="rect">
            <a:avLst/>
          </a:prstGeom>
          <a:noFill/>
        </p:spPr>
        <p:txBody>
          <a:bodyPr wrap="none" tIns="30789" bIns="30789" rtlCol="0">
            <a:spAutoFit/>
          </a:bodyPr>
          <a:lstStyle/>
          <a:p>
            <a:pPr algn="ctr" defTabSz="622158"/>
            <a:r>
              <a:rPr lang="ja-JP" altLang="en-US" sz="2053" dirty="0">
                <a:solidFill>
                  <a:srgbClr val="202020"/>
                </a:solidFill>
                <a:latin typeface="HGP明朝E" panose="02020900000000000000" pitchFamily="18" charset="-128"/>
                <a:ea typeface="HGP明朝E" panose="02020900000000000000" pitchFamily="18" charset="-128"/>
              </a:rPr>
              <a:t>記憶</a:t>
            </a:r>
            <a:endParaRPr lang="en-US" altLang="ja-JP" sz="2053" dirty="0">
              <a:solidFill>
                <a:srgbClr val="202020"/>
              </a:solidFill>
              <a:latin typeface="HGP明朝E" panose="02020900000000000000" pitchFamily="18" charset="-128"/>
              <a:ea typeface="HGP明朝E" panose="02020900000000000000" pitchFamily="18" charset="-128"/>
            </a:endParaRPr>
          </a:p>
        </p:txBody>
      </p:sp>
      <p:sp>
        <p:nvSpPr>
          <p:cNvPr id="49" name="テキスト ボックス 48"/>
          <p:cNvSpPr txBox="1"/>
          <p:nvPr/>
        </p:nvSpPr>
        <p:spPr bwMode="gray">
          <a:xfrm rot="19587232">
            <a:off x="6392761" y="1533714"/>
            <a:ext cx="2476960" cy="694019"/>
          </a:xfrm>
          <a:prstGeom prst="rect">
            <a:avLst/>
          </a:prstGeom>
          <a:noFill/>
        </p:spPr>
        <p:txBody>
          <a:bodyPr wrap="none" tIns="30789" bIns="30789" rtlCol="0">
            <a:spAutoFit/>
          </a:bodyPr>
          <a:lstStyle/>
          <a:p>
            <a:pPr algn="ctr" defTabSz="622158"/>
            <a:r>
              <a:rPr lang="ja-JP" altLang="en-US" sz="2053" dirty="0">
                <a:solidFill>
                  <a:srgbClr val="202020"/>
                </a:solidFill>
                <a:latin typeface="HGP明朝E" panose="02020900000000000000" pitchFamily="18" charset="-128"/>
                <a:ea typeface="HGP明朝E" panose="02020900000000000000" pitchFamily="18" charset="-128"/>
              </a:rPr>
              <a:t>テーブル面の演色性</a:t>
            </a:r>
            <a:endParaRPr lang="en-US" altLang="ja-JP" sz="2053" dirty="0">
              <a:solidFill>
                <a:srgbClr val="202020"/>
              </a:solidFill>
              <a:latin typeface="HGP明朝E" panose="02020900000000000000" pitchFamily="18" charset="-128"/>
              <a:ea typeface="HGP明朝E" panose="02020900000000000000" pitchFamily="18" charset="-128"/>
            </a:endParaRPr>
          </a:p>
          <a:p>
            <a:pPr algn="ctr" defTabSz="622158"/>
            <a:r>
              <a:rPr lang="ja-JP" altLang="en-US" sz="2053" dirty="0">
                <a:solidFill>
                  <a:srgbClr val="202020"/>
                </a:solidFill>
                <a:latin typeface="HGP明朝E" panose="02020900000000000000" pitchFamily="18" charset="-128"/>
                <a:ea typeface="HGP明朝E" panose="02020900000000000000" pitchFamily="18" charset="-128"/>
              </a:rPr>
              <a:t>空間の演出</a:t>
            </a:r>
          </a:p>
        </p:txBody>
      </p:sp>
      <p:sp>
        <p:nvSpPr>
          <p:cNvPr id="50" name="テキスト ボックス 49"/>
          <p:cNvSpPr txBox="1"/>
          <p:nvPr/>
        </p:nvSpPr>
        <p:spPr bwMode="gray">
          <a:xfrm>
            <a:off x="5023272" y="4916770"/>
            <a:ext cx="1511952" cy="378100"/>
          </a:xfrm>
          <a:prstGeom prst="rect">
            <a:avLst/>
          </a:prstGeom>
          <a:noFill/>
        </p:spPr>
        <p:txBody>
          <a:bodyPr wrap="none" tIns="30789" bIns="30789" rtlCol="0">
            <a:spAutoFit/>
          </a:bodyPr>
          <a:lstStyle/>
          <a:p>
            <a:pPr defTabSz="622158"/>
            <a:r>
              <a:rPr lang="ja-JP" altLang="en-US" sz="2053" dirty="0">
                <a:solidFill>
                  <a:srgbClr val="202020"/>
                </a:solidFill>
                <a:latin typeface="HGP明朝E" panose="02020900000000000000" pitchFamily="18" charset="-128"/>
                <a:ea typeface="HGP明朝E" panose="02020900000000000000" pitchFamily="18" charset="-128"/>
              </a:rPr>
              <a:t>人・サービス</a:t>
            </a:r>
          </a:p>
        </p:txBody>
      </p:sp>
      <p:sp>
        <p:nvSpPr>
          <p:cNvPr id="51" name="テキスト ボックス 50"/>
          <p:cNvSpPr txBox="1"/>
          <p:nvPr/>
        </p:nvSpPr>
        <p:spPr bwMode="gray">
          <a:xfrm rot="20128591">
            <a:off x="3205762" y="3711101"/>
            <a:ext cx="1475084" cy="694019"/>
          </a:xfrm>
          <a:prstGeom prst="rect">
            <a:avLst/>
          </a:prstGeom>
          <a:noFill/>
        </p:spPr>
        <p:txBody>
          <a:bodyPr wrap="none" tIns="30789" bIns="30789" rtlCol="0">
            <a:spAutoFit/>
          </a:bodyPr>
          <a:lstStyle/>
          <a:p>
            <a:pPr algn="ctr" defTabSz="622158"/>
            <a:r>
              <a:rPr lang="ja-JP" altLang="en-US" sz="2053" dirty="0">
                <a:solidFill>
                  <a:srgbClr val="202020"/>
                </a:solidFill>
                <a:latin typeface="HGP明朝E" panose="02020900000000000000" pitchFamily="18" charset="-128"/>
                <a:ea typeface="HGP明朝E" panose="02020900000000000000" pitchFamily="18" charset="-128"/>
              </a:rPr>
              <a:t>酒瓶等の</a:t>
            </a:r>
            <a:endParaRPr lang="en-US" altLang="ja-JP" sz="2053" dirty="0">
              <a:solidFill>
                <a:srgbClr val="202020"/>
              </a:solidFill>
              <a:latin typeface="HGP明朝E" panose="02020900000000000000" pitchFamily="18" charset="-128"/>
              <a:ea typeface="HGP明朝E" panose="02020900000000000000" pitchFamily="18" charset="-128"/>
            </a:endParaRPr>
          </a:p>
          <a:p>
            <a:pPr algn="ctr" defTabSz="622158"/>
            <a:r>
              <a:rPr lang="ja-JP" altLang="en-US" sz="2053" dirty="0">
                <a:solidFill>
                  <a:srgbClr val="202020"/>
                </a:solidFill>
                <a:latin typeface="HGP明朝E" panose="02020900000000000000" pitchFamily="18" charset="-128"/>
                <a:ea typeface="HGP明朝E" panose="02020900000000000000" pitchFamily="18" charset="-128"/>
              </a:rPr>
              <a:t>ディスプレイ</a:t>
            </a:r>
          </a:p>
        </p:txBody>
      </p:sp>
      <p:sp>
        <p:nvSpPr>
          <p:cNvPr id="52" name="テキスト ボックス 51"/>
          <p:cNvSpPr txBox="1"/>
          <p:nvPr/>
        </p:nvSpPr>
        <p:spPr bwMode="gray">
          <a:xfrm rot="1939000">
            <a:off x="6809113" y="4184298"/>
            <a:ext cx="1236236" cy="378100"/>
          </a:xfrm>
          <a:prstGeom prst="rect">
            <a:avLst/>
          </a:prstGeom>
          <a:noFill/>
        </p:spPr>
        <p:txBody>
          <a:bodyPr wrap="none" tIns="30789" bIns="30789" rtlCol="0">
            <a:spAutoFit/>
          </a:bodyPr>
          <a:lstStyle/>
          <a:p>
            <a:pPr defTabSz="622158"/>
            <a:r>
              <a:rPr lang="ja-JP" altLang="en-US" sz="2053" dirty="0">
                <a:solidFill>
                  <a:srgbClr val="202020"/>
                </a:solidFill>
                <a:latin typeface="HGP明朝E" panose="02020900000000000000" pitchFamily="18" charset="-128"/>
                <a:ea typeface="HGP明朝E" panose="02020900000000000000" pitchFamily="18" charset="-128"/>
              </a:rPr>
              <a:t>訴求方法</a:t>
            </a:r>
          </a:p>
        </p:txBody>
      </p:sp>
      <p:sp>
        <p:nvSpPr>
          <p:cNvPr id="58" name="円弧 57"/>
          <p:cNvSpPr/>
          <p:nvPr/>
        </p:nvSpPr>
        <p:spPr bwMode="gray">
          <a:xfrm>
            <a:off x="3793781" y="1362129"/>
            <a:ext cx="3944030" cy="3944030"/>
          </a:xfrm>
          <a:prstGeom prst="arc">
            <a:avLst>
              <a:gd name="adj1" fmla="val 9788610"/>
              <a:gd name="adj2" fmla="val 12589908"/>
            </a:avLst>
          </a:prstGeom>
          <a:noFill/>
          <a:ln w="15875">
            <a:solidFill>
              <a:srgbClr val="FF0000"/>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540">
              <a:solidFill>
                <a:srgbClr val="FFFFFF"/>
              </a:solidFill>
              <a:latin typeface="Times New Roman"/>
              <a:ea typeface="ＭＳ Ｐ明朝"/>
            </a:endParaRPr>
          </a:p>
        </p:txBody>
      </p:sp>
      <p:sp>
        <p:nvSpPr>
          <p:cNvPr id="59" name="円弧 58"/>
          <p:cNvSpPr/>
          <p:nvPr/>
        </p:nvSpPr>
        <p:spPr bwMode="gray">
          <a:xfrm>
            <a:off x="3793781" y="1362129"/>
            <a:ext cx="3944030" cy="3944030"/>
          </a:xfrm>
          <a:prstGeom prst="arc">
            <a:avLst>
              <a:gd name="adj1" fmla="val 6937837"/>
              <a:gd name="adj2" fmla="val 9154070"/>
            </a:avLst>
          </a:prstGeom>
          <a:noFill/>
          <a:ln w="15875">
            <a:solidFill>
              <a:srgbClr val="FF0000"/>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540">
              <a:solidFill>
                <a:srgbClr val="FFFFFF"/>
              </a:solidFill>
              <a:latin typeface="Times New Roman"/>
              <a:ea typeface="ＭＳ Ｐ明朝"/>
            </a:endParaRPr>
          </a:p>
        </p:txBody>
      </p:sp>
      <p:sp>
        <p:nvSpPr>
          <p:cNvPr id="60" name="円弧 59"/>
          <p:cNvSpPr/>
          <p:nvPr/>
        </p:nvSpPr>
        <p:spPr bwMode="gray">
          <a:xfrm>
            <a:off x="3793781" y="1362129"/>
            <a:ext cx="3944030" cy="3944030"/>
          </a:xfrm>
          <a:prstGeom prst="arc">
            <a:avLst>
              <a:gd name="adj1" fmla="val 2221220"/>
              <a:gd name="adj2" fmla="val 3931556"/>
            </a:avLst>
          </a:prstGeom>
          <a:noFill/>
          <a:ln w="15875">
            <a:solidFill>
              <a:srgbClr val="FF0000"/>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540">
              <a:solidFill>
                <a:srgbClr val="FFFFFF"/>
              </a:solidFill>
              <a:latin typeface="Times New Roman"/>
              <a:ea typeface="ＭＳ Ｐ明朝"/>
            </a:endParaRPr>
          </a:p>
        </p:txBody>
      </p:sp>
      <p:sp>
        <p:nvSpPr>
          <p:cNvPr id="61" name="円弧 60"/>
          <p:cNvSpPr/>
          <p:nvPr/>
        </p:nvSpPr>
        <p:spPr bwMode="gray">
          <a:xfrm>
            <a:off x="3793781" y="1362129"/>
            <a:ext cx="3944030" cy="3944030"/>
          </a:xfrm>
          <a:prstGeom prst="arc">
            <a:avLst>
              <a:gd name="adj1" fmla="val 19911656"/>
              <a:gd name="adj2" fmla="val 1572966"/>
            </a:avLst>
          </a:prstGeom>
          <a:noFill/>
          <a:ln w="15875">
            <a:solidFill>
              <a:srgbClr val="FF0000"/>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540">
              <a:solidFill>
                <a:srgbClr val="FFFFFF"/>
              </a:solidFill>
              <a:latin typeface="Times New Roman"/>
              <a:ea typeface="ＭＳ Ｐ明朝"/>
            </a:endParaRPr>
          </a:p>
        </p:txBody>
      </p:sp>
      <p:sp>
        <p:nvSpPr>
          <p:cNvPr id="25" name="テキスト ボックス 24">
            <a:extLst>
              <a:ext uri="{FF2B5EF4-FFF2-40B4-BE49-F238E27FC236}">
                <a16:creationId xmlns:a16="http://schemas.microsoft.com/office/drawing/2014/main" id="{B97B1270-0C64-4EBB-B9E6-3EED023A4113}"/>
              </a:ext>
            </a:extLst>
          </p:cNvPr>
          <p:cNvSpPr txBox="1"/>
          <p:nvPr/>
        </p:nvSpPr>
        <p:spPr bwMode="gray">
          <a:xfrm>
            <a:off x="-32011" y="857617"/>
            <a:ext cx="2961068" cy="904589"/>
          </a:xfrm>
          <a:prstGeom prst="rect">
            <a:avLst/>
          </a:prstGeom>
          <a:solidFill>
            <a:srgbClr val="44546A"/>
          </a:solidFill>
        </p:spPr>
        <p:txBody>
          <a:bodyPr wrap="none" tIns="30789" bIns="30789" rtlCol="0" anchor="ctr">
            <a:spAutoFit/>
          </a:bodyPr>
          <a:lstStyle/>
          <a:p>
            <a:pPr algn="ctr" defTabSz="622158"/>
            <a:r>
              <a:rPr lang="ja-JP" altLang="en-US" sz="2737" dirty="0">
                <a:solidFill>
                  <a:srgbClr val="FFFFFF"/>
                </a:solidFill>
                <a:latin typeface="HGP明朝B"/>
                <a:ea typeface="HGP明朝B"/>
              </a:rPr>
              <a:t>視覚に訴求する</a:t>
            </a:r>
            <a:endParaRPr lang="en-US" altLang="ja-JP" sz="2737" dirty="0">
              <a:solidFill>
                <a:srgbClr val="FFFFFF"/>
              </a:solidFill>
              <a:latin typeface="HGP明朝B"/>
              <a:ea typeface="HGP明朝B"/>
            </a:endParaRPr>
          </a:p>
          <a:p>
            <a:pPr algn="ctr" defTabSz="622158"/>
            <a:r>
              <a:rPr lang="ja-JP" altLang="en-US" sz="2737" dirty="0">
                <a:solidFill>
                  <a:srgbClr val="FFFFFF"/>
                </a:solidFill>
                <a:latin typeface="HGP明朝B"/>
                <a:ea typeface="HGP明朝B"/>
              </a:rPr>
              <a:t>「インパクト」が必要</a:t>
            </a:r>
          </a:p>
        </p:txBody>
      </p:sp>
      <p:sp>
        <p:nvSpPr>
          <p:cNvPr id="27" name="テキスト ボックス 26">
            <a:extLst>
              <a:ext uri="{FF2B5EF4-FFF2-40B4-BE49-F238E27FC236}">
                <a16:creationId xmlns:a16="http://schemas.microsoft.com/office/drawing/2014/main" id="{7CC99E33-F696-49BB-A334-41E751EEED5B}"/>
              </a:ext>
            </a:extLst>
          </p:cNvPr>
          <p:cNvSpPr txBox="1"/>
          <p:nvPr/>
        </p:nvSpPr>
        <p:spPr bwMode="gray">
          <a:xfrm>
            <a:off x="4618858" y="5575943"/>
            <a:ext cx="4519186" cy="430742"/>
          </a:xfrm>
          <a:prstGeom prst="rect">
            <a:avLst/>
          </a:prstGeom>
          <a:solidFill>
            <a:srgbClr val="44546A"/>
          </a:solidFill>
        </p:spPr>
        <p:txBody>
          <a:bodyPr wrap="none" tIns="30789" bIns="30789" rtlCol="0" anchor="ctr">
            <a:spAutoFit/>
          </a:bodyPr>
          <a:lstStyle/>
          <a:p>
            <a:pPr defTabSz="622158"/>
            <a:r>
              <a:rPr lang="ja-JP" altLang="en-US" sz="2395" dirty="0">
                <a:solidFill>
                  <a:srgbClr val="FFFFFF"/>
                </a:solidFill>
                <a:latin typeface="HGP明朝B"/>
                <a:ea typeface="HGP明朝B"/>
              </a:rPr>
              <a:t>何を改善すれば良いかと言うと・・・</a:t>
            </a:r>
          </a:p>
        </p:txBody>
      </p:sp>
      <p:sp>
        <p:nvSpPr>
          <p:cNvPr id="26" name="テキスト ボックス 25"/>
          <p:cNvSpPr txBox="1"/>
          <p:nvPr/>
        </p:nvSpPr>
        <p:spPr bwMode="gray">
          <a:xfrm>
            <a:off x="4573288" y="1193887"/>
            <a:ext cx="2419135" cy="773077"/>
          </a:xfrm>
          <a:prstGeom prst="rect">
            <a:avLst/>
          </a:prstGeom>
          <a:noFill/>
        </p:spPr>
        <p:txBody>
          <a:bodyPr spcFirstLastPara="1" wrap="none" tIns="30789" bIns="30789" numCol="1" rtlCol="0">
            <a:prstTxWarp prst="textArchUp">
              <a:avLst/>
            </a:prstTxWarp>
            <a:spAutoFit/>
          </a:bodyPr>
          <a:lstStyle/>
          <a:p>
            <a:pPr algn="ctr" defTabSz="622158"/>
            <a:r>
              <a:rPr lang="ja-JP" altLang="en-US" sz="4619" dirty="0">
                <a:solidFill>
                  <a:srgbClr val="82B6D9">
                    <a:lumMod val="50000"/>
                  </a:srgbClr>
                </a:solidFill>
                <a:latin typeface="HGP明朝E" panose="02020900000000000000" pitchFamily="18" charset="-128"/>
                <a:ea typeface="HGP明朝E" panose="02020900000000000000" pitchFamily="18" charset="-128"/>
              </a:rPr>
              <a:t>照明　</a:t>
            </a:r>
            <a:r>
              <a:rPr lang="en-US" altLang="ja-JP" sz="4619" dirty="0">
                <a:solidFill>
                  <a:srgbClr val="82B6D9">
                    <a:lumMod val="50000"/>
                  </a:srgbClr>
                </a:solidFill>
                <a:latin typeface="HGP明朝E" panose="02020900000000000000" pitchFamily="18" charset="-128"/>
                <a:ea typeface="HGP明朝E" panose="02020900000000000000" pitchFamily="18" charset="-128"/>
              </a:rPr>
              <a:t>×</a:t>
            </a:r>
            <a:r>
              <a:rPr lang="ja-JP" altLang="en-US" sz="4619" dirty="0">
                <a:solidFill>
                  <a:srgbClr val="82B6D9">
                    <a:lumMod val="50000"/>
                  </a:srgbClr>
                </a:solidFill>
                <a:latin typeface="HGP明朝E" panose="02020900000000000000" pitchFamily="18" charset="-128"/>
                <a:ea typeface="HGP明朝E" panose="02020900000000000000" pitchFamily="18" charset="-128"/>
              </a:rPr>
              <a:t>　</a:t>
            </a:r>
            <a:r>
              <a:rPr lang="en-US" altLang="ja-JP" sz="4619" dirty="0">
                <a:solidFill>
                  <a:srgbClr val="82B6D9">
                    <a:lumMod val="50000"/>
                  </a:srgbClr>
                </a:solidFill>
                <a:latin typeface="HGP明朝E" panose="02020900000000000000" pitchFamily="18" charset="-128"/>
                <a:ea typeface="HGP明朝E" panose="02020900000000000000" pitchFamily="18" charset="-128"/>
              </a:rPr>
              <a:t>VMD</a:t>
            </a:r>
            <a:endParaRPr lang="ja-JP" altLang="en-US" sz="4619" dirty="0">
              <a:solidFill>
                <a:srgbClr val="82B6D9">
                  <a:lumMod val="50000"/>
                </a:srgbClr>
              </a:solidFill>
              <a:latin typeface="HGP明朝E" panose="02020900000000000000" pitchFamily="18" charset="-128"/>
              <a:ea typeface="HGP明朝E" panose="02020900000000000000" pitchFamily="18" charset="-128"/>
            </a:endParaRPr>
          </a:p>
        </p:txBody>
      </p:sp>
      <p:sp>
        <p:nvSpPr>
          <p:cNvPr id="28" name="テキスト ボックス 27">
            <a:extLst>
              <a:ext uri="{FF2B5EF4-FFF2-40B4-BE49-F238E27FC236}">
                <a16:creationId xmlns:a16="http://schemas.microsoft.com/office/drawing/2014/main" id="{9DBF3A90-EE67-4532-831E-5522EFF7F533}"/>
              </a:ext>
            </a:extLst>
          </p:cNvPr>
          <p:cNvSpPr txBox="1"/>
          <p:nvPr/>
        </p:nvSpPr>
        <p:spPr>
          <a:xfrm>
            <a:off x="7864443" y="2082363"/>
            <a:ext cx="1236236" cy="384492"/>
          </a:xfrm>
          <a:prstGeom prst="rect">
            <a:avLst/>
          </a:prstGeom>
          <a:noFill/>
        </p:spPr>
        <p:txBody>
          <a:bodyPr wrap="none" tIns="24493" bIns="24493" rtlCol="0">
            <a:spAutoFit/>
          </a:bodyPr>
          <a:lstStyle/>
          <a:p>
            <a:pPr defTabSz="622158"/>
            <a:r>
              <a:rPr lang="ja-JP" altLang="en-US" sz="2177" dirty="0">
                <a:solidFill>
                  <a:srgbClr val="FF0000"/>
                </a:solidFill>
                <a:latin typeface="HGP明朝B"/>
                <a:ea typeface="HGP明朝B"/>
              </a:rPr>
              <a:t>魅せる光</a:t>
            </a:r>
          </a:p>
        </p:txBody>
      </p:sp>
      <p:sp>
        <p:nvSpPr>
          <p:cNvPr id="29" name="テキスト ボックス 28">
            <a:extLst>
              <a:ext uri="{FF2B5EF4-FFF2-40B4-BE49-F238E27FC236}">
                <a16:creationId xmlns:a16="http://schemas.microsoft.com/office/drawing/2014/main" id="{E03F9782-6F27-4905-964A-C44DD6E70B4D}"/>
              </a:ext>
            </a:extLst>
          </p:cNvPr>
          <p:cNvSpPr txBox="1"/>
          <p:nvPr/>
        </p:nvSpPr>
        <p:spPr>
          <a:xfrm>
            <a:off x="3133323" y="1551842"/>
            <a:ext cx="934871" cy="384492"/>
          </a:xfrm>
          <a:prstGeom prst="rect">
            <a:avLst/>
          </a:prstGeom>
          <a:noFill/>
        </p:spPr>
        <p:txBody>
          <a:bodyPr wrap="none" tIns="24493" bIns="24493" rtlCol="0">
            <a:spAutoFit/>
          </a:bodyPr>
          <a:lstStyle/>
          <a:p>
            <a:pPr defTabSz="622158"/>
            <a:r>
              <a:rPr lang="ja-JP" altLang="en-US" sz="2177" dirty="0">
                <a:solidFill>
                  <a:srgbClr val="FF0000"/>
                </a:solidFill>
                <a:latin typeface="HGP明朝B"/>
                <a:ea typeface="HGP明朝B"/>
              </a:rPr>
              <a:t>寛ぐ光</a:t>
            </a:r>
          </a:p>
        </p:txBody>
      </p:sp>
      <p:sp>
        <p:nvSpPr>
          <p:cNvPr id="30" name="テキスト ボックス 29">
            <a:extLst>
              <a:ext uri="{FF2B5EF4-FFF2-40B4-BE49-F238E27FC236}">
                <a16:creationId xmlns:a16="http://schemas.microsoft.com/office/drawing/2014/main" id="{921B7FCD-2E9C-4AA2-9444-4A28352F6B7F}"/>
              </a:ext>
            </a:extLst>
          </p:cNvPr>
          <p:cNvSpPr txBox="1"/>
          <p:nvPr/>
        </p:nvSpPr>
        <p:spPr>
          <a:xfrm>
            <a:off x="2876998" y="4539906"/>
            <a:ext cx="1010213" cy="719520"/>
          </a:xfrm>
          <a:prstGeom prst="rect">
            <a:avLst/>
          </a:prstGeom>
          <a:noFill/>
        </p:spPr>
        <p:txBody>
          <a:bodyPr wrap="none" tIns="24493" bIns="24493" rtlCol="0">
            <a:spAutoFit/>
          </a:bodyPr>
          <a:lstStyle/>
          <a:p>
            <a:pPr defTabSz="622158"/>
            <a:r>
              <a:rPr lang="ja-JP" altLang="en-US" sz="2177" dirty="0">
                <a:solidFill>
                  <a:srgbClr val="FF0000"/>
                </a:solidFill>
                <a:latin typeface="HGP明朝B"/>
                <a:ea typeface="HGP明朝B"/>
              </a:rPr>
              <a:t>注文を</a:t>
            </a:r>
            <a:endParaRPr lang="en-US" altLang="ja-JP" sz="2177" dirty="0">
              <a:solidFill>
                <a:srgbClr val="FF0000"/>
              </a:solidFill>
              <a:latin typeface="HGP明朝B"/>
              <a:ea typeface="HGP明朝B"/>
            </a:endParaRPr>
          </a:p>
          <a:p>
            <a:pPr defTabSz="622158"/>
            <a:r>
              <a:rPr lang="ja-JP" altLang="en-US" sz="2177" dirty="0">
                <a:solidFill>
                  <a:srgbClr val="FF0000"/>
                </a:solidFill>
                <a:latin typeface="HGP明朝B"/>
                <a:ea typeface="HGP明朝B"/>
              </a:rPr>
              <a:t>促す光</a:t>
            </a:r>
          </a:p>
        </p:txBody>
      </p:sp>
      <p:sp>
        <p:nvSpPr>
          <p:cNvPr id="31" name="テキスト ボックス 30">
            <a:extLst>
              <a:ext uri="{FF2B5EF4-FFF2-40B4-BE49-F238E27FC236}">
                <a16:creationId xmlns:a16="http://schemas.microsoft.com/office/drawing/2014/main" id="{AC0CFDE9-4949-4869-A2B2-32F631CF94BB}"/>
              </a:ext>
            </a:extLst>
          </p:cNvPr>
          <p:cNvSpPr txBox="1"/>
          <p:nvPr/>
        </p:nvSpPr>
        <p:spPr>
          <a:xfrm>
            <a:off x="7060955" y="4830238"/>
            <a:ext cx="1787670" cy="719520"/>
          </a:xfrm>
          <a:prstGeom prst="rect">
            <a:avLst/>
          </a:prstGeom>
          <a:noFill/>
        </p:spPr>
        <p:txBody>
          <a:bodyPr wrap="none" tIns="24493" bIns="24493" rtlCol="0">
            <a:spAutoFit/>
          </a:bodyPr>
          <a:lstStyle/>
          <a:p>
            <a:pPr algn="ctr" defTabSz="622158"/>
            <a:r>
              <a:rPr lang="ja-JP" altLang="en-US" sz="2177" dirty="0">
                <a:solidFill>
                  <a:srgbClr val="FF0000"/>
                </a:solidFill>
                <a:latin typeface="HGP明朝B"/>
                <a:ea typeface="HGP明朝B"/>
              </a:rPr>
              <a:t>光の強弱</a:t>
            </a:r>
            <a:endParaRPr lang="en-US" altLang="ja-JP" sz="2177" dirty="0">
              <a:solidFill>
                <a:srgbClr val="FF0000"/>
              </a:solidFill>
              <a:latin typeface="HGP明朝B"/>
              <a:ea typeface="HGP明朝B"/>
            </a:endParaRPr>
          </a:p>
          <a:p>
            <a:pPr algn="ctr" defTabSz="622158"/>
            <a:r>
              <a:rPr lang="ja-JP" altLang="en-US" sz="2177" dirty="0">
                <a:solidFill>
                  <a:srgbClr val="FF0000"/>
                </a:solidFill>
                <a:latin typeface="HGP明朝B"/>
                <a:ea typeface="HGP明朝B"/>
              </a:rPr>
              <a:t>（シーン設定）</a:t>
            </a:r>
          </a:p>
        </p:txBody>
      </p:sp>
      <p:sp>
        <p:nvSpPr>
          <p:cNvPr id="32" name="正方形/長方形 31">
            <a:extLst>
              <a:ext uri="{FF2B5EF4-FFF2-40B4-BE49-F238E27FC236}">
                <a16:creationId xmlns:a16="http://schemas.microsoft.com/office/drawing/2014/main" id="{A4D3792C-F8C2-4136-86BB-32298FD597D4}"/>
              </a:ext>
            </a:extLst>
          </p:cNvPr>
          <p:cNvSpPr/>
          <p:nvPr/>
        </p:nvSpPr>
        <p:spPr>
          <a:xfrm>
            <a:off x="2892636" y="4618149"/>
            <a:ext cx="868981" cy="597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Times New Roman"/>
              <a:ea typeface="ＭＳ Ｐ明朝"/>
            </a:endParaRPr>
          </a:p>
        </p:txBody>
      </p:sp>
      <p:sp>
        <p:nvSpPr>
          <p:cNvPr id="33" name="正方形/長方形 32">
            <a:extLst>
              <a:ext uri="{FF2B5EF4-FFF2-40B4-BE49-F238E27FC236}">
                <a16:creationId xmlns:a16="http://schemas.microsoft.com/office/drawing/2014/main" id="{10CEDE90-CE26-410B-9CC3-DF334C6A2791}"/>
              </a:ext>
            </a:extLst>
          </p:cNvPr>
          <p:cNvSpPr/>
          <p:nvPr/>
        </p:nvSpPr>
        <p:spPr>
          <a:xfrm>
            <a:off x="3113880" y="1577725"/>
            <a:ext cx="868981" cy="3600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Times New Roman"/>
              <a:ea typeface="ＭＳ Ｐ明朝"/>
            </a:endParaRPr>
          </a:p>
        </p:txBody>
      </p:sp>
      <p:sp>
        <p:nvSpPr>
          <p:cNvPr id="34" name="正方形/長方形 33">
            <a:extLst>
              <a:ext uri="{FF2B5EF4-FFF2-40B4-BE49-F238E27FC236}">
                <a16:creationId xmlns:a16="http://schemas.microsoft.com/office/drawing/2014/main" id="{8191DB43-1132-43BF-A316-29551F8F7B97}"/>
              </a:ext>
            </a:extLst>
          </p:cNvPr>
          <p:cNvSpPr/>
          <p:nvPr/>
        </p:nvSpPr>
        <p:spPr>
          <a:xfrm>
            <a:off x="7922847" y="2124276"/>
            <a:ext cx="1069919" cy="3600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Times New Roman"/>
              <a:ea typeface="ＭＳ Ｐ明朝"/>
            </a:endParaRPr>
          </a:p>
        </p:txBody>
      </p:sp>
      <p:sp>
        <p:nvSpPr>
          <p:cNvPr id="35" name="正方形/長方形 34">
            <a:extLst>
              <a:ext uri="{FF2B5EF4-FFF2-40B4-BE49-F238E27FC236}">
                <a16:creationId xmlns:a16="http://schemas.microsoft.com/office/drawing/2014/main" id="{E8E69B52-DA26-401C-ABEF-FE065DC8BB33}"/>
              </a:ext>
            </a:extLst>
          </p:cNvPr>
          <p:cNvSpPr/>
          <p:nvPr/>
        </p:nvSpPr>
        <p:spPr>
          <a:xfrm>
            <a:off x="7090517" y="4921632"/>
            <a:ext cx="1644247" cy="6405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Times New Roman"/>
              <a:ea typeface="ＭＳ Ｐ明朝"/>
            </a:endParaRPr>
          </a:p>
        </p:txBody>
      </p:sp>
    </p:spTree>
    <p:extLst>
      <p:ext uri="{BB962C8B-B14F-4D97-AF65-F5344CB8AC3E}">
        <p14:creationId xmlns:p14="http://schemas.microsoft.com/office/powerpoint/2010/main" val="253971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2"/>
                                        </p:tgtEl>
                                      </p:cBhvr>
                                    </p:animEffect>
                                    <p:anim calcmode="lin" valueType="num">
                                      <p:cBhvr>
                                        <p:cTn id="7" dur="1000"/>
                                        <p:tgtEl>
                                          <p:spTgt spid="32"/>
                                        </p:tgtEl>
                                        <p:attrNameLst>
                                          <p:attrName>ppt_x</p:attrName>
                                        </p:attrNameLst>
                                      </p:cBhvr>
                                      <p:tavLst>
                                        <p:tav tm="0">
                                          <p:val>
                                            <p:strVal val="ppt_x"/>
                                          </p:val>
                                        </p:tav>
                                        <p:tav tm="100000">
                                          <p:val>
                                            <p:strVal val="ppt_x"/>
                                          </p:val>
                                        </p:tav>
                                      </p:tavLst>
                                    </p:anim>
                                    <p:anim calcmode="lin" valueType="num">
                                      <p:cBhvr>
                                        <p:cTn id="8" dur="1000"/>
                                        <p:tgtEl>
                                          <p:spTgt spid="32"/>
                                        </p:tgtEl>
                                        <p:attrNameLst>
                                          <p:attrName>ppt_y</p:attrName>
                                        </p:attrNameLst>
                                      </p:cBhvr>
                                      <p:tavLst>
                                        <p:tav tm="0">
                                          <p:val>
                                            <p:strVal val="ppt_y"/>
                                          </p:val>
                                        </p:tav>
                                        <p:tav tm="100000">
                                          <p:val>
                                            <p:strVal val="ppt_y+.1"/>
                                          </p:val>
                                        </p:tav>
                                      </p:tavLst>
                                    </p:anim>
                                    <p:set>
                                      <p:cBhvr>
                                        <p:cTn id="9" dur="1" fill="hold">
                                          <p:stCondLst>
                                            <p:cond delay="999"/>
                                          </p:stCondLst>
                                        </p:cTn>
                                        <p:tgtEl>
                                          <p:spTgt spid="32"/>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33"/>
                                        </p:tgtEl>
                                      </p:cBhvr>
                                    </p:animEffect>
                                    <p:anim calcmode="lin" valueType="num">
                                      <p:cBhvr>
                                        <p:cTn id="12" dur="1000"/>
                                        <p:tgtEl>
                                          <p:spTgt spid="33"/>
                                        </p:tgtEl>
                                        <p:attrNameLst>
                                          <p:attrName>ppt_x</p:attrName>
                                        </p:attrNameLst>
                                      </p:cBhvr>
                                      <p:tavLst>
                                        <p:tav tm="0">
                                          <p:val>
                                            <p:strVal val="ppt_x"/>
                                          </p:val>
                                        </p:tav>
                                        <p:tav tm="100000">
                                          <p:val>
                                            <p:strVal val="ppt_x"/>
                                          </p:val>
                                        </p:tav>
                                      </p:tavLst>
                                    </p:anim>
                                    <p:anim calcmode="lin" valueType="num">
                                      <p:cBhvr>
                                        <p:cTn id="13" dur="1000"/>
                                        <p:tgtEl>
                                          <p:spTgt spid="33"/>
                                        </p:tgtEl>
                                        <p:attrNameLst>
                                          <p:attrName>ppt_y</p:attrName>
                                        </p:attrNameLst>
                                      </p:cBhvr>
                                      <p:tavLst>
                                        <p:tav tm="0">
                                          <p:val>
                                            <p:strVal val="ppt_y"/>
                                          </p:val>
                                        </p:tav>
                                        <p:tav tm="100000">
                                          <p:val>
                                            <p:strVal val="ppt_y+.1"/>
                                          </p:val>
                                        </p:tav>
                                      </p:tavLst>
                                    </p:anim>
                                    <p:set>
                                      <p:cBhvr>
                                        <p:cTn id="14" dur="1" fill="hold">
                                          <p:stCondLst>
                                            <p:cond delay="999"/>
                                          </p:stCondLst>
                                        </p:cTn>
                                        <p:tgtEl>
                                          <p:spTgt spid="33"/>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34"/>
                                        </p:tgtEl>
                                      </p:cBhvr>
                                    </p:animEffect>
                                    <p:anim calcmode="lin" valueType="num">
                                      <p:cBhvr>
                                        <p:cTn id="17" dur="1000"/>
                                        <p:tgtEl>
                                          <p:spTgt spid="34"/>
                                        </p:tgtEl>
                                        <p:attrNameLst>
                                          <p:attrName>ppt_x</p:attrName>
                                        </p:attrNameLst>
                                      </p:cBhvr>
                                      <p:tavLst>
                                        <p:tav tm="0">
                                          <p:val>
                                            <p:strVal val="ppt_x"/>
                                          </p:val>
                                        </p:tav>
                                        <p:tav tm="100000">
                                          <p:val>
                                            <p:strVal val="ppt_x"/>
                                          </p:val>
                                        </p:tav>
                                      </p:tavLst>
                                    </p:anim>
                                    <p:anim calcmode="lin" valueType="num">
                                      <p:cBhvr>
                                        <p:cTn id="18" dur="1000"/>
                                        <p:tgtEl>
                                          <p:spTgt spid="34"/>
                                        </p:tgtEl>
                                        <p:attrNameLst>
                                          <p:attrName>ppt_y</p:attrName>
                                        </p:attrNameLst>
                                      </p:cBhvr>
                                      <p:tavLst>
                                        <p:tav tm="0">
                                          <p:val>
                                            <p:strVal val="ppt_y"/>
                                          </p:val>
                                        </p:tav>
                                        <p:tav tm="100000">
                                          <p:val>
                                            <p:strVal val="ppt_y+.1"/>
                                          </p:val>
                                        </p:tav>
                                      </p:tavLst>
                                    </p:anim>
                                    <p:set>
                                      <p:cBhvr>
                                        <p:cTn id="19" dur="1" fill="hold">
                                          <p:stCondLst>
                                            <p:cond delay="999"/>
                                          </p:stCondLst>
                                        </p:cTn>
                                        <p:tgtEl>
                                          <p:spTgt spid="34"/>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35"/>
                                        </p:tgtEl>
                                      </p:cBhvr>
                                    </p:animEffect>
                                    <p:anim calcmode="lin" valueType="num">
                                      <p:cBhvr>
                                        <p:cTn id="22" dur="1000"/>
                                        <p:tgtEl>
                                          <p:spTgt spid="35"/>
                                        </p:tgtEl>
                                        <p:attrNameLst>
                                          <p:attrName>ppt_x</p:attrName>
                                        </p:attrNameLst>
                                      </p:cBhvr>
                                      <p:tavLst>
                                        <p:tav tm="0">
                                          <p:val>
                                            <p:strVal val="ppt_x"/>
                                          </p:val>
                                        </p:tav>
                                        <p:tav tm="100000">
                                          <p:val>
                                            <p:strVal val="ppt_x"/>
                                          </p:val>
                                        </p:tav>
                                      </p:tavLst>
                                    </p:anim>
                                    <p:anim calcmode="lin" valueType="num">
                                      <p:cBhvr>
                                        <p:cTn id="23" dur="1000"/>
                                        <p:tgtEl>
                                          <p:spTgt spid="35"/>
                                        </p:tgtEl>
                                        <p:attrNameLst>
                                          <p:attrName>ppt_y</p:attrName>
                                        </p:attrNameLst>
                                      </p:cBhvr>
                                      <p:tavLst>
                                        <p:tav tm="0">
                                          <p:val>
                                            <p:strVal val="ppt_y"/>
                                          </p:val>
                                        </p:tav>
                                        <p:tav tm="100000">
                                          <p:val>
                                            <p:strVal val="ppt_y+.1"/>
                                          </p:val>
                                        </p:tav>
                                      </p:tavLst>
                                    </p:anim>
                                    <p:set>
                                      <p:cBhvr>
                                        <p:cTn id="24" dur="1" fill="hold">
                                          <p:stCondLst>
                                            <p:cond delay="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15A4C19-3CF7-484B-A2E4-0DFA8B85F84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278049" y="2660908"/>
            <a:ext cx="2550978" cy="1816863"/>
          </a:xfrm>
          <a:prstGeom prst="rect">
            <a:avLst/>
          </a:prstGeom>
        </p:spPr>
      </p:pic>
      <p:sp>
        <p:nvSpPr>
          <p:cNvPr id="9" name="フッター プレースホルダー 8"/>
          <p:cNvSpPr>
            <a:spLocks noGrp="1"/>
          </p:cNvSpPr>
          <p:nvPr>
            <p:ph type="ftr" sz="quarter" idx="11"/>
          </p:nvPr>
        </p:nvSpPr>
        <p:spPr bwMode="gray">
          <a:xfrm>
            <a:off x="402771" y="5693538"/>
            <a:ext cx="3493772" cy="201331"/>
          </a:xfrm>
        </p:spPr>
        <p:txBody>
          <a:bodyPr/>
          <a:lstStyle/>
          <a:p>
            <a:pPr defTabSz="622158"/>
            <a:r>
              <a:rPr lang="en-US" altLang="ja-JP" dirty="0">
                <a:solidFill>
                  <a:srgbClr val="FFFFFF">
                    <a:lumMod val="75000"/>
                  </a:srgbClr>
                </a:solidFill>
                <a:latin typeface="Times New Roman"/>
                <a:ea typeface="ＭＳ Ｐ明朝"/>
              </a:rPr>
              <a:t>Copyright © </a:t>
            </a:r>
            <a:r>
              <a:rPr lang="en-US" altLang="ja-JP" dirty="0" err="1">
                <a:solidFill>
                  <a:srgbClr val="FFFFFF">
                    <a:lumMod val="75000"/>
                  </a:srgbClr>
                </a:solidFill>
                <a:latin typeface="Times New Roman"/>
                <a:ea typeface="ＭＳ Ｐ明朝"/>
              </a:rPr>
              <a:t>akari</a:t>
            </a:r>
            <a:r>
              <a:rPr lang="en-US" altLang="ja-JP" dirty="0">
                <a:solidFill>
                  <a:srgbClr val="FFFFFF">
                    <a:lumMod val="75000"/>
                  </a:srgbClr>
                </a:solidFill>
                <a:latin typeface="Times New Roman"/>
                <a:ea typeface="ＭＳ Ｐ明朝"/>
              </a:rPr>
              <a:t> lighting planning All Rights Reserved.</a:t>
            </a:r>
            <a:endParaRPr lang="ja-JP" altLang="en-US" dirty="0">
              <a:solidFill>
                <a:srgbClr val="FFFFFF">
                  <a:lumMod val="75000"/>
                </a:srgbClr>
              </a:solidFill>
              <a:latin typeface="Times New Roman"/>
              <a:ea typeface="ＭＳ Ｐ明朝"/>
            </a:endParaRPr>
          </a:p>
        </p:txBody>
      </p:sp>
      <p:sp>
        <p:nvSpPr>
          <p:cNvPr id="3" name="テキスト プレースホルダー 2"/>
          <p:cNvSpPr>
            <a:spLocks noGrp="1"/>
          </p:cNvSpPr>
          <p:nvPr>
            <p:ph type="body" sz="quarter" idx="13"/>
          </p:nvPr>
        </p:nvSpPr>
        <p:spPr bwMode="gray">
          <a:xfrm>
            <a:off x="198223" y="1629117"/>
            <a:ext cx="1829347" cy="3599768"/>
          </a:xfrm>
        </p:spPr>
        <p:txBody>
          <a:bodyPr/>
          <a:lstStyle/>
          <a:p>
            <a:r>
              <a:rPr kumimoji="1" lang="en-US" altLang="ja-JP" dirty="0"/>
              <a:t>4</a:t>
            </a:r>
          </a:p>
        </p:txBody>
      </p:sp>
      <p:sp>
        <p:nvSpPr>
          <p:cNvPr id="16" name="Freeform 505"/>
          <p:cNvSpPr>
            <a:spLocks noEditPoints="1"/>
          </p:cNvSpPr>
          <p:nvPr/>
        </p:nvSpPr>
        <p:spPr bwMode="gray">
          <a:xfrm rot="5400000">
            <a:off x="-203698" y="1824375"/>
            <a:ext cx="3616651" cy="3209253"/>
          </a:xfrm>
          <a:custGeom>
            <a:avLst/>
            <a:gdLst/>
            <a:ahLst/>
            <a:cxnLst>
              <a:cxn ang="0">
                <a:pos x="523" y="480"/>
              </a:cxn>
              <a:cxn ang="0">
                <a:pos x="827" y="497"/>
              </a:cxn>
              <a:cxn ang="0">
                <a:pos x="752" y="389"/>
              </a:cxn>
              <a:cxn ang="0">
                <a:pos x="815" y="102"/>
              </a:cxn>
              <a:cxn ang="0">
                <a:pos x="717" y="237"/>
              </a:cxn>
              <a:cxn ang="0">
                <a:pos x="533" y="100"/>
              </a:cxn>
              <a:cxn ang="0">
                <a:pos x="510" y="100"/>
              </a:cxn>
              <a:cxn ang="0">
                <a:pos x="494" y="278"/>
              </a:cxn>
              <a:cxn ang="0">
                <a:pos x="500" y="279"/>
              </a:cxn>
              <a:cxn ang="0">
                <a:pos x="695" y="330"/>
              </a:cxn>
              <a:cxn ang="0">
                <a:pos x="696" y="276"/>
              </a:cxn>
              <a:cxn ang="0">
                <a:pos x="590" y="269"/>
              </a:cxn>
              <a:cxn ang="0">
                <a:pos x="523" y="478"/>
              </a:cxn>
              <a:cxn ang="0">
                <a:pos x="278" y="281"/>
              </a:cxn>
              <a:cxn ang="0">
                <a:pos x="205" y="241"/>
              </a:cxn>
              <a:cxn ang="0">
                <a:pos x="141" y="383"/>
              </a:cxn>
              <a:cxn ang="0">
                <a:pos x="249" y="420"/>
              </a:cxn>
              <a:cxn ang="0">
                <a:pos x="371" y="511"/>
              </a:cxn>
              <a:cxn ang="0">
                <a:pos x="203" y="526"/>
              </a:cxn>
              <a:cxn ang="0">
                <a:pos x="15" y="611"/>
              </a:cxn>
              <a:cxn ang="0">
                <a:pos x="105" y="671"/>
              </a:cxn>
              <a:cxn ang="0">
                <a:pos x="95" y="687"/>
              </a:cxn>
              <a:cxn ang="0">
                <a:pos x="48" y="677"/>
              </a:cxn>
              <a:cxn ang="0">
                <a:pos x="60" y="779"/>
              </a:cxn>
              <a:cxn ang="0">
                <a:pos x="317" y="780"/>
              </a:cxn>
              <a:cxn ang="0">
                <a:pos x="379" y="697"/>
              </a:cxn>
              <a:cxn ang="0">
                <a:pos x="328" y="573"/>
              </a:cxn>
              <a:cxn ang="0">
                <a:pos x="423" y="546"/>
              </a:cxn>
              <a:cxn ang="0">
                <a:pos x="435" y="544"/>
              </a:cxn>
              <a:cxn ang="0">
                <a:pos x="634" y="589"/>
              </a:cxn>
              <a:cxn ang="0">
                <a:pos x="811" y="619"/>
              </a:cxn>
              <a:cxn ang="0">
                <a:pos x="763" y="215"/>
              </a:cxn>
              <a:cxn ang="0">
                <a:pos x="574" y="382"/>
              </a:cxn>
              <a:cxn ang="0">
                <a:pos x="514" y="463"/>
              </a:cxn>
              <a:cxn ang="0">
                <a:pos x="252" y="352"/>
              </a:cxn>
              <a:cxn ang="0">
                <a:pos x="398" y="561"/>
              </a:cxn>
              <a:cxn ang="0">
                <a:pos x="551" y="598"/>
              </a:cxn>
              <a:cxn ang="0">
                <a:pos x="374" y="537"/>
              </a:cxn>
              <a:cxn ang="0">
                <a:pos x="264" y="598"/>
              </a:cxn>
              <a:cxn ang="0">
                <a:pos x="182" y="639"/>
              </a:cxn>
              <a:cxn ang="0">
                <a:pos x="164" y="697"/>
              </a:cxn>
              <a:cxn ang="0">
                <a:pos x="142" y="706"/>
              </a:cxn>
              <a:cxn ang="0">
                <a:pos x="121" y="713"/>
              </a:cxn>
              <a:cxn ang="0">
                <a:pos x="153" y="719"/>
              </a:cxn>
              <a:cxn ang="0">
                <a:pos x="190" y="688"/>
              </a:cxn>
              <a:cxn ang="0">
                <a:pos x="188" y="627"/>
              </a:cxn>
              <a:cxn ang="0">
                <a:pos x="143" y="673"/>
              </a:cxn>
              <a:cxn ang="0">
                <a:pos x="66" y="630"/>
              </a:cxn>
              <a:cxn ang="0">
                <a:pos x="66" y="631"/>
              </a:cxn>
              <a:cxn ang="0">
                <a:pos x="100" y="670"/>
              </a:cxn>
              <a:cxn ang="0">
                <a:pos x="91" y="686"/>
              </a:cxn>
              <a:cxn ang="0">
                <a:pos x="71" y="770"/>
              </a:cxn>
              <a:cxn ang="0">
                <a:pos x="97" y="771"/>
              </a:cxn>
              <a:cxn ang="0">
                <a:pos x="162" y="715"/>
              </a:cxn>
              <a:cxn ang="0">
                <a:pos x="196" y="689"/>
              </a:cxn>
              <a:cxn ang="0">
                <a:pos x="313" y="566"/>
              </a:cxn>
              <a:cxn ang="0">
                <a:pos x="371" y="543"/>
              </a:cxn>
              <a:cxn ang="0">
                <a:pos x="721" y="542"/>
              </a:cxn>
              <a:cxn ang="0">
                <a:pos x="719" y="524"/>
              </a:cxn>
              <a:cxn ang="0">
                <a:pos x="823" y="495"/>
              </a:cxn>
              <a:cxn ang="0">
                <a:pos x="864" y="595"/>
              </a:cxn>
              <a:cxn ang="0">
                <a:pos x="25" y="620"/>
              </a:cxn>
              <a:cxn ang="0">
                <a:pos x="543" y="603"/>
              </a:cxn>
            </a:cxnLst>
            <a:rect l="0" t="0" r="r" b="b"/>
            <a:pathLst>
              <a:path w="904" h="801">
                <a:moveTo>
                  <a:pt x="401" y="793"/>
                </a:moveTo>
                <a:cubicBezTo>
                  <a:pt x="401" y="793"/>
                  <a:pt x="402" y="792"/>
                  <a:pt x="404" y="793"/>
                </a:cubicBezTo>
                <a:cubicBezTo>
                  <a:pt x="404" y="793"/>
                  <a:pt x="403" y="786"/>
                  <a:pt x="397" y="790"/>
                </a:cubicBezTo>
                <a:cubicBezTo>
                  <a:pt x="394" y="792"/>
                  <a:pt x="396" y="796"/>
                  <a:pt x="400" y="798"/>
                </a:cubicBezTo>
                <a:cubicBezTo>
                  <a:pt x="401" y="798"/>
                  <a:pt x="404" y="799"/>
                  <a:pt x="406" y="798"/>
                </a:cubicBezTo>
                <a:cubicBezTo>
                  <a:pt x="406" y="798"/>
                  <a:pt x="402" y="797"/>
                  <a:pt x="401" y="793"/>
                </a:cubicBezTo>
                <a:moveTo>
                  <a:pt x="241" y="337"/>
                </a:moveTo>
                <a:cubicBezTo>
                  <a:pt x="241" y="337"/>
                  <a:pt x="231" y="346"/>
                  <a:pt x="240" y="356"/>
                </a:cubicBezTo>
                <a:cubicBezTo>
                  <a:pt x="240" y="356"/>
                  <a:pt x="247" y="363"/>
                  <a:pt x="256" y="357"/>
                </a:cubicBezTo>
                <a:cubicBezTo>
                  <a:pt x="256" y="357"/>
                  <a:pt x="261" y="352"/>
                  <a:pt x="258" y="347"/>
                </a:cubicBezTo>
                <a:cubicBezTo>
                  <a:pt x="254" y="341"/>
                  <a:pt x="251" y="346"/>
                  <a:pt x="251" y="346"/>
                </a:cubicBezTo>
                <a:cubicBezTo>
                  <a:pt x="251" y="346"/>
                  <a:pt x="250" y="348"/>
                  <a:pt x="253" y="350"/>
                </a:cubicBezTo>
                <a:cubicBezTo>
                  <a:pt x="253" y="350"/>
                  <a:pt x="255" y="352"/>
                  <a:pt x="252" y="354"/>
                </a:cubicBezTo>
                <a:cubicBezTo>
                  <a:pt x="249" y="356"/>
                  <a:pt x="245" y="355"/>
                  <a:pt x="243" y="353"/>
                </a:cubicBezTo>
                <a:cubicBezTo>
                  <a:pt x="240" y="350"/>
                  <a:pt x="237" y="344"/>
                  <a:pt x="241" y="337"/>
                </a:cubicBezTo>
                <a:moveTo>
                  <a:pt x="256" y="351"/>
                </a:moveTo>
                <a:cubicBezTo>
                  <a:pt x="255" y="348"/>
                  <a:pt x="252" y="349"/>
                  <a:pt x="253" y="347"/>
                </a:cubicBezTo>
                <a:cubicBezTo>
                  <a:pt x="255" y="345"/>
                  <a:pt x="257" y="348"/>
                  <a:pt x="257" y="350"/>
                </a:cubicBezTo>
                <a:cubicBezTo>
                  <a:pt x="257" y="353"/>
                  <a:pt x="256" y="357"/>
                  <a:pt x="251" y="358"/>
                </a:cubicBezTo>
                <a:cubicBezTo>
                  <a:pt x="251" y="358"/>
                  <a:pt x="256" y="355"/>
                  <a:pt x="256" y="351"/>
                </a:cubicBezTo>
                <a:moveTo>
                  <a:pt x="10" y="697"/>
                </a:moveTo>
                <a:cubicBezTo>
                  <a:pt x="10" y="697"/>
                  <a:pt x="3" y="704"/>
                  <a:pt x="10" y="711"/>
                </a:cubicBezTo>
                <a:cubicBezTo>
                  <a:pt x="10" y="711"/>
                  <a:pt x="14" y="716"/>
                  <a:pt x="21" y="712"/>
                </a:cubicBezTo>
                <a:cubicBezTo>
                  <a:pt x="21" y="712"/>
                  <a:pt x="25" y="708"/>
                  <a:pt x="22" y="704"/>
                </a:cubicBezTo>
                <a:cubicBezTo>
                  <a:pt x="20" y="700"/>
                  <a:pt x="18" y="704"/>
                  <a:pt x="18" y="704"/>
                </a:cubicBezTo>
                <a:cubicBezTo>
                  <a:pt x="18" y="704"/>
                  <a:pt x="17" y="705"/>
                  <a:pt x="19" y="707"/>
                </a:cubicBezTo>
                <a:cubicBezTo>
                  <a:pt x="19" y="707"/>
                  <a:pt x="20" y="708"/>
                  <a:pt x="18" y="710"/>
                </a:cubicBezTo>
                <a:cubicBezTo>
                  <a:pt x="16" y="711"/>
                  <a:pt x="13" y="711"/>
                  <a:pt x="11" y="709"/>
                </a:cubicBezTo>
                <a:cubicBezTo>
                  <a:pt x="9" y="706"/>
                  <a:pt x="7" y="702"/>
                  <a:pt x="10" y="697"/>
                </a:cubicBezTo>
                <a:moveTo>
                  <a:pt x="21" y="707"/>
                </a:moveTo>
                <a:cubicBezTo>
                  <a:pt x="20" y="705"/>
                  <a:pt x="18" y="706"/>
                  <a:pt x="19" y="704"/>
                </a:cubicBezTo>
                <a:cubicBezTo>
                  <a:pt x="20" y="703"/>
                  <a:pt x="22" y="705"/>
                  <a:pt x="22" y="707"/>
                </a:cubicBezTo>
                <a:cubicBezTo>
                  <a:pt x="22" y="709"/>
                  <a:pt x="21" y="711"/>
                  <a:pt x="17" y="712"/>
                </a:cubicBezTo>
                <a:cubicBezTo>
                  <a:pt x="17" y="712"/>
                  <a:pt x="21" y="710"/>
                  <a:pt x="21" y="707"/>
                </a:cubicBezTo>
                <a:moveTo>
                  <a:pt x="295" y="246"/>
                </a:moveTo>
                <a:cubicBezTo>
                  <a:pt x="287" y="240"/>
                  <a:pt x="273" y="244"/>
                  <a:pt x="269" y="254"/>
                </a:cubicBezTo>
                <a:cubicBezTo>
                  <a:pt x="266" y="265"/>
                  <a:pt x="273" y="277"/>
                  <a:pt x="283" y="280"/>
                </a:cubicBezTo>
                <a:cubicBezTo>
                  <a:pt x="273" y="276"/>
                  <a:pt x="267" y="264"/>
                  <a:pt x="271" y="255"/>
                </a:cubicBezTo>
                <a:cubicBezTo>
                  <a:pt x="273" y="245"/>
                  <a:pt x="287" y="241"/>
                  <a:pt x="295" y="246"/>
                </a:cubicBezTo>
                <a:moveTo>
                  <a:pt x="523" y="480"/>
                </a:moveTo>
                <a:cubicBezTo>
                  <a:pt x="523" y="480"/>
                  <a:pt x="523" y="480"/>
                  <a:pt x="524" y="480"/>
                </a:cubicBezTo>
                <a:cubicBezTo>
                  <a:pt x="523" y="480"/>
                  <a:pt x="523" y="480"/>
                  <a:pt x="523" y="480"/>
                </a:cubicBezTo>
                <a:cubicBezTo>
                  <a:pt x="523" y="480"/>
                  <a:pt x="523" y="480"/>
                  <a:pt x="523" y="480"/>
                </a:cubicBezTo>
                <a:moveTo>
                  <a:pt x="524" y="480"/>
                </a:moveTo>
                <a:cubicBezTo>
                  <a:pt x="524" y="480"/>
                  <a:pt x="524" y="480"/>
                  <a:pt x="524" y="480"/>
                </a:cubicBezTo>
                <a:cubicBezTo>
                  <a:pt x="524" y="480"/>
                  <a:pt x="524" y="480"/>
                  <a:pt x="524" y="480"/>
                </a:cubicBezTo>
                <a:cubicBezTo>
                  <a:pt x="524" y="480"/>
                  <a:pt x="524" y="480"/>
                  <a:pt x="524" y="480"/>
                </a:cubicBezTo>
                <a:moveTo>
                  <a:pt x="904" y="577"/>
                </a:moveTo>
                <a:cubicBezTo>
                  <a:pt x="904" y="567"/>
                  <a:pt x="898" y="562"/>
                  <a:pt x="893" y="562"/>
                </a:cubicBezTo>
                <a:cubicBezTo>
                  <a:pt x="892" y="562"/>
                  <a:pt x="890" y="562"/>
                  <a:pt x="889" y="563"/>
                </a:cubicBezTo>
                <a:cubicBezTo>
                  <a:pt x="885" y="567"/>
                  <a:pt x="884" y="573"/>
                  <a:pt x="883" y="577"/>
                </a:cubicBezTo>
                <a:cubicBezTo>
                  <a:pt x="883" y="577"/>
                  <a:pt x="883" y="577"/>
                  <a:pt x="883" y="577"/>
                </a:cubicBezTo>
                <a:cubicBezTo>
                  <a:pt x="883" y="577"/>
                  <a:pt x="883" y="577"/>
                  <a:pt x="883" y="578"/>
                </a:cubicBezTo>
                <a:cubicBezTo>
                  <a:pt x="883" y="580"/>
                  <a:pt x="883" y="584"/>
                  <a:pt x="877" y="589"/>
                </a:cubicBezTo>
                <a:cubicBezTo>
                  <a:pt x="874" y="592"/>
                  <a:pt x="869" y="593"/>
                  <a:pt x="864" y="593"/>
                </a:cubicBezTo>
                <a:cubicBezTo>
                  <a:pt x="858" y="593"/>
                  <a:pt x="850" y="591"/>
                  <a:pt x="843" y="586"/>
                </a:cubicBezTo>
                <a:cubicBezTo>
                  <a:pt x="831" y="576"/>
                  <a:pt x="823" y="563"/>
                  <a:pt x="818" y="552"/>
                </a:cubicBezTo>
                <a:cubicBezTo>
                  <a:pt x="816" y="546"/>
                  <a:pt x="814" y="542"/>
                  <a:pt x="812" y="538"/>
                </a:cubicBezTo>
                <a:cubicBezTo>
                  <a:pt x="812" y="536"/>
                  <a:pt x="811" y="535"/>
                  <a:pt x="811" y="534"/>
                </a:cubicBezTo>
                <a:cubicBezTo>
                  <a:pt x="811" y="534"/>
                  <a:pt x="810" y="533"/>
                  <a:pt x="810" y="533"/>
                </a:cubicBezTo>
                <a:cubicBezTo>
                  <a:pt x="810" y="533"/>
                  <a:pt x="810" y="532"/>
                  <a:pt x="809" y="532"/>
                </a:cubicBezTo>
                <a:cubicBezTo>
                  <a:pt x="809" y="532"/>
                  <a:pt x="809" y="532"/>
                  <a:pt x="809" y="532"/>
                </a:cubicBezTo>
                <a:cubicBezTo>
                  <a:pt x="809" y="530"/>
                  <a:pt x="809" y="528"/>
                  <a:pt x="809" y="526"/>
                </a:cubicBezTo>
                <a:cubicBezTo>
                  <a:pt x="810" y="529"/>
                  <a:pt x="812" y="533"/>
                  <a:pt x="815" y="537"/>
                </a:cubicBezTo>
                <a:cubicBezTo>
                  <a:pt x="818" y="541"/>
                  <a:pt x="822" y="544"/>
                  <a:pt x="827" y="545"/>
                </a:cubicBezTo>
                <a:cubicBezTo>
                  <a:pt x="829" y="546"/>
                  <a:pt x="831" y="547"/>
                  <a:pt x="833" y="547"/>
                </a:cubicBezTo>
                <a:cubicBezTo>
                  <a:pt x="836" y="547"/>
                  <a:pt x="839" y="546"/>
                  <a:pt x="841" y="545"/>
                </a:cubicBezTo>
                <a:cubicBezTo>
                  <a:pt x="850" y="542"/>
                  <a:pt x="852" y="534"/>
                  <a:pt x="852" y="532"/>
                </a:cubicBezTo>
                <a:cubicBezTo>
                  <a:pt x="852" y="532"/>
                  <a:pt x="852" y="532"/>
                  <a:pt x="852" y="531"/>
                </a:cubicBezTo>
                <a:cubicBezTo>
                  <a:pt x="852" y="531"/>
                  <a:pt x="852" y="531"/>
                  <a:pt x="852" y="530"/>
                </a:cubicBezTo>
                <a:cubicBezTo>
                  <a:pt x="852" y="526"/>
                  <a:pt x="849" y="523"/>
                  <a:pt x="847" y="523"/>
                </a:cubicBezTo>
                <a:cubicBezTo>
                  <a:pt x="846" y="523"/>
                  <a:pt x="845" y="523"/>
                  <a:pt x="845" y="523"/>
                </a:cubicBezTo>
                <a:cubicBezTo>
                  <a:pt x="842" y="525"/>
                  <a:pt x="841" y="528"/>
                  <a:pt x="841" y="530"/>
                </a:cubicBezTo>
                <a:cubicBezTo>
                  <a:pt x="840" y="531"/>
                  <a:pt x="841" y="533"/>
                  <a:pt x="837" y="536"/>
                </a:cubicBezTo>
                <a:cubicBezTo>
                  <a:pt x="835" y="537"/>
                  <a:pt x="834" y="537"/>
                  <a:pt x="832" y="537"/>
                </a:cubicBezTo>
                <a:cubicBezTo>
                  <a:pt x="828" y="537"/>
                  <a:pt x="823" y="536"/>
                  <a:pt x="820" y="532"/>
                </a:cubicBezTo>
                <a:cubicBezTo>
                  <a:pt x="814" y="527"/>
                  <a:pt x="811" y="519"/>
                  <a:pt x="809" y="513"/>
                </a:cubicBezTo>
                <a:cubicBezTo>
                  <a:pt x="808" y="511"/>
                  <a:pt x="807" y="508"/>
                  <a:pt x="807" y="506"/>
                </a:cubicBezTo>
                <a:cubicBezTo>
                  <a:pt x="807" y="505"/>
                  <a:pt x="807" y="505"/>
                  <a:pt x="806" y="504"/>
                </a:cubicBezTo>
                <a:cubicBezTo>
                  <a:pt x="808" y="506"/>
                  <a:pt x="811" y="508"/>
                  <a:pt x="814" y="508"/>
                </a:cubicBezTo>
                <a:cubicBezTo>
                  <a:pt x="814" y="508"/>
                  <a:pt x="815" y="508"/>
                  <a:pt x="816" y="508"/>
                </a:cubicBezTo>
                <a:cubicBezTo>
                  <a:pt x="818" y="508"/>
                  <a:pt x="820" y="508"/>
                  <a:pt x="822" y="507"/>
                </a:cubicBezTo>
                <a:cubicBezTo>
                  <a:pt x="826" y="504"/>
                  <a:pt x="827" y="500"/>
                  <a:pt x="827" y="498"/>
                </a:cubicBezTo>
                <a:cubicBezTo>
                  <a:pt x="827" y="498"/>
                  <a:pt x="827" y="498"/>
                  <a:pt x="827" y="497"/>
                </a:cubicBezTo>
                <a:cubicBezTo>
                  <a:pt x="827" y="495"/>
                  <a:pt x="825" y="493"/>
                  <a:pt x="823" y="493"/>
                </a:cubicBezTo>
                <a:cubicBezTo>
                  <a:pt x="823" y="493"/>
                  <a:pt x="822" y="493"/>
                  <a:pt x="822" y="493"/>
                </a:cubicBezTo>
                <a:cubicBezTo>
                  <a:pt x="820" y="495"/>
                  <a:pt x="820" y="497"/>
                  <a:pt x="820" y="498"/>
                </a:cubicBezTo>
                <a:cubicBezTo>
                  <a:pt x="820" y="498"/>
                  <a:pt x="820" y="498"/>
                  <a:pt x="820" y="498"/>
                </a:cubicBezTo>
                <a:cubicBezTo>
                  <a:pt x="820" y="498"/>
                  <a:pt x="820" y="498"/>
                  <a:pt x="820" y="498"/>
                </a:cubicBezTo>
                <a:cubicBezTo>
                  <a:pt x="820" y="498"/>
                  <a:pt x="820" y="498"/>
                  <a:pt x="820" y="498"/>
                </a:cubicBezTo>
                <a:cubicBezTo>
                  <a:pt x="820" y="499"/>
                  <a:pt x="820" y="500"/>
                  <a:pt x="818" y="501"/>
                </a:cubicBezTo>
                <a:cubicBezTo>
                  <a:pt x="818" y="502"/>
                  <a:pt x="816" y="503"/>
                  <a:pt x="815" y="503"/>
                </a:cubicBezTo>
                <a:cubicBezTo>
                  <a:pt x="813" y="503"/>
                  <a:pt x="811" y="502"/>
                  <a:pt x="809" y="501"/>
                </a:cubicBezTo>
                <a:cubicBezTo>
                  <a:pt x="806" y="498"/>
                  <a:pt x="803" y="494"/>
                  <a:pt x="801" y="491"/>
                </a:cubicBezTo>
                <a:cubicBezTo>
                  <a:pt x="801" y="490"/>
                  <a:pt x="800" y="489"/>
                  <a:pt x="800" y="488"/>
                </a:cubicBezTo>
                <a:cubicBezTo>
                  <a:pt x="799" y="487"/>
                  <a:pt x="799" y="487"/>
                  <a:pt x="799" y="486"/>
                </a:cubicBezTo>
                <a:cubicBezTo>
                  <a:pt x="799" y="486"/>
                  <a:pt x="799" y="486"/>
                  <a:pt x="799" y="486"/>
                </a:cubicBezTo>
                <a:cubicBezTo>
                  <a:pt x="799" y="486"/>
                  <a:pt x="799" y="486"/>
                  <a:pt x="798" y="486"/>
                </a:cubicBezTo>
                <a:cubicBezTo>
                  <a:pt x="798" y="486"/>
                  <a:pt x="798" y="486"/>
                  <a:pt x="798" y="486"/>
                </a:cubicBezTo>
                <a:cubicBezTo>
                  <a:pt x="798" y="485"/>
                  <a:pt x="798" y="485"/>
                  <a:pt x="798" y="485"/>
                </a:cubicBezTo>
                <a:cubicBezTo>
                  <a:pt x="798" y="485"/>
                  <a:pt x="798" y="485"/>
                  <a:pt x="798" y="485"/>
                </a:cubicBezTo>
                <a:cubicBezTo>
                  <a:pt x="798" y="485"/>
                  <a:pt x="798" y="485"/>
                  <a:pt x="798" y="485"/>
                </a:cubicBezTo>
                <a:cubicBezTo>
                  <a:pt x="798" y="485"/>
                  <a:pt x="798" y="486"/>
                  <a:pt x="797" y="486"/>
                </a:cubicBezTo>
                <a:cubicBezTo>
                  <a:pt x="795" y="481"/>
                  <a:pt x="792" y="476"/>
                  <a:pt x="788" y="471"/>
                </a:cubicBezTo>
                <a:cubicBezTo>
                  <a:pt x="769" y="447"/>
                  <a:pt x="738" y="432"/>
                  <a:pt x="707" y="432"/>
                </a:cubicBezTo>
                <a:cubicBezTo>
                  <a:pt x="684" y="432"/>
                  <a:pt x="661" y="438"/>
                  <a:pt x="641" y="449"/>
                </a:cubicBezTo>
                <a:cubicBezTo>
                  <a:pt x="648" y="443"/>
                  <a:pt x="655" y="438"/>
                  <a:pt x="662" y="432"/>
                </a:cubicBezTo>
                <a:cubicBezTo>
                  <a:pt x="665" y="430"/>
                  <a:pt x="668" y="428"/>
                  <a:pt x="671" y="426"/>
                </a:cubicBezTo>
                <a:cubicBezTo>
                  <a:pt x="689" y="416"/>
                  <a:pt x="715" y="405"/>
                  <a:pt x="745" y="405"/>
                </a:cubicBezTo>
                <a:cubicBezTo>
                  <a:pt x="764" y="405"/>
                  <a:pt x="786" y="410"/>
                  <a:pt x="807" y="422"/>
                </a:cubicBezTo>
                <a:cubicBezTo>
                  <a:pt x="829" y="434"/>
                  <a:pt x="843" y="439"/>
                  <a:pt x="852" y="439"/>
                </a:cubicBezTo>
                <a:cubicBezTo>
                  <a:pt x="865" y="439"/>
                  <a:pt x="867" y="427"/>
                  <a:pt x="869" y="416"/>
                </a:cubicBezTo>
                <a:cubicBezTo>
                  <a:pt x="872" y="405"/>
                  <a:pt x="874" y="394"/>
                  <a:pt x="889" y="393"/>
                </a:cubicBezTo>
                <a:cubicBezTo>
                  <a:pt x="889" y="392"/>
                  <a:pt x="889" y="392"/>
                  <a:pt x="889" y="392"/>
                </a:cubicBezTo>
                <a:cubicBezTo>
                  <a:pt x="874" y="393"/>
                  <a:pt x="871" y="405"/>
                  <a:pt x="868" y="416"/>
                </a:cubicBezTo>
                <a:cubicBezTo>
                  <a:pt x="866" y="427"/>
                  <a:pt x="864" y="438"/>
                  <a:pt x="852" y="438"/>
                </a:cubicBezTo>
                <a:cubicBezTo>
                  <a:pt x="843" y="438"/>
                  <a:pt x="830" y="433"/>
                  <a:pt x="808" y="421"/>
                </a:cubicBezTo>
                <a:cubicBezTo>
                  <a:pt x="786" y="409"/>
                  <a:pt x="765" y="404"/>
                  <a:pt x="745" y="404"/>
                </a:cubicBezTo>
                <a:cubicBezTo>
                  <a:pt x="712" y="404"/>
                  <a:pt x="684" y="417"/>
                  <a:pt x="665" y="428"/>
                </a:cubicBezTo>
                <a:cubicBezTo>
                  <a:pt x="680" y="414"/>
                  <a:pt x="693" y="398"/>
                  <a:pt x="703" y="379"/>
                </a:cubicBezTo>
                <a:cubicBezTo>
                  <a:pt x="703" y="380"/>
                  <a:pt x="703" y="380"/>
                  <a:pt x="703" y="380"/>
                </a:cubicBezTo>
                <a:cubicBezTo>
                  <a:pt x="703" y="380"/>
                  <a:pt x="703" y="380"/>
                  <a:pt x="703" y="379"/>
                </a:cubicBezTo>
                <a:cubicBezTo>
                  <a:pt x="705" y="377"/>
                  <a:pt x="706" y="374"/>
                  <a:pt x="707" y="371"/>
                </a:cubicBezTo>
                <a:cubicBezTo>
                  <a:pt x="708" y="370"/>
                  <a:pt x="709" y="368"/>
                  <a:pt x="709" y="367"/>
                </a:cubicBezTo>
                <a:cubicBezTo>
                  <a:pt x="715" y="360"/>
                  <a:pt x="725" y="356"/>
                  <a:pt x="734" y="357"/>
                </a:cubicBezTo>
                <a:cubicBezTo>
                  <a:pt x="748" y="358"/>
                  <a:pt x="758" y="376"/>
                  <a:pt x="752" y="389"/>
                </a:cubicBezTo>
                <a:cubicBezTo>
                  <a:pt x="759" y="376"/>
                  <a:pt x="750" y="357"/>
                  <a:pt x="735" y="356"/>
                </a:cubicBezTo>
                <a:cubicBezTo>
                  <a:pt x="725" y="354"/>
                  <a:pt x="716" y="358"/>
                  <a:pt x="710" y="365"/>
                </a:cubicBezTo>
                <a:cubicBezTo>
                  <a:pt x="712" y="360"/>
                  <a:pt x="714" y="355"/>
                  <a:pt x="716" y="349"/>
                </a:cubicBezTo>
                <a:cubicBezTo>
                  <a:pt x="726" y="332"/>
                  <a:pt x="746" y="320"/>
                  <a:pt x="767" y="323"/>
                </a:cubicBezTo>
                <a:cubicBezTo>
                  <a:pt x="793" y="325"/>
                  <a:pt x="811" y="357"/>
                  <a:pt x="800" y="381"/>
                </a:cubicBezTo>
                <a:cubicBezTo>
                  <a:pt x="812" y="358"/>
                  <a:pt x="795" y="324"/>
                  <a:pt x="767" y="321"/>
                </a:cubicBezTo>
                <a:cubicBezTo>
                  <a:pt x="753" y="320"/>
                  <a:pt x="739" y="324"/>
                  <a:pt x="729" y="332"/>
                </a:cubicBezTo>
                <a:cubicBezTo>
                  <a:pt x="724" y="337"/>
                  <a:pt x="720" y="342"/>
                  <a:pt x="716" y="348"/>
                </a:cubicBezTo>
                <a:cubicBezTo>
                  <a:pt x="718" y="342"/>
                  <a:pt x="720" y="335"/>
                  <a:pt x="721" y="329"/>
                </a:cubicBezTo>
                <a:cubicBezTo>
                  <a:pt x="721" y="327"/>
                  <a:pt x="722" y="326"/>
                  <a:pt x="723" y="324"/>
                </a:cubicBezTo>
                <a:cubicBezTo>
                  <a:pt x="724" y="325"/>
                  <a:pt x="724" y="325"/>
                  <a:pt x="724" y="325"/>
                </a:cubicBezTo>
                <a:cubicBezTo>
                  <a:pt x="724" y="324"/>
                  <a:pt x="724" y="323"/>
                  <a:pt x="725" y="322"/>
                </a:cubicBezTo>
                <a:cubicBezTo>
                  <a:pt x="731" y="312"/>
                  <a:pt x="739" y="304"/>
                  <a:pt x="747" y="297"/>
                </a:cubicBezTo>
                <a:cubicBezTo>
                  <a:pt x="765" y="283"/>
                  <a:pt x="788" y="278"/>
                  <a:pt x="809" y="281"/>
                </a:cubicBezTo>
                <a:cubicBezTo>
                  <a:pt x="853" y="285"/>
                  <a:pt x="882" y="340"/>
                  <a:pt x="862" y="379"/>
                </a:cubicBezTo>
                <a:cubicBezTo>
                  <a:pt x="883" y="341"/>
                  <a:pt x="855" y="284"/>
                  <a:pt x="810" y="279"/>
                </a:cubicBezTo>
                <a:cubicBezTo>
                  <a:pt x="787" y="277"/>
                  <a:pt x="764" y="282"/>
                  <a:pt x="747" y="296"/>
                </a:cubicBezTo>
                <a:cubicBezTo>
                  <a:pt x="738" y="303"/>
                  <a:pt x="731" y="311"/>
                  <a:pt x="725" y="321"/>
                </a:cubicBezTo>
                <a:cubicBezTo>
                  <a:pt x="729" y="298"/>
                  <a:pt x="744" y="285"/>
                  <a:pt x="758" y="280"/>
                </a:cubicBezTo>
                <a:cubicBezTo>
                  <a:pt x="768" y="276"/>
                  <a:pt x="772" y="270"/>
                  <a:pt x="772" y="265"/>
                </a:cubicBezTo>
                <a:cubicBezTo>
                  <a:pt x="772" y="263"/>
                  <a:pt x="771" y="260"/>
                  <a:pt x="770" y="258"/>
                </a:cubicBezTo>
                <a:cubicBezTo>
                  <a:pt x="779" y="257"/>
                  <a:pt x="787" y="252"/>
                  <a:pt x="789" y="244"/>
                </a:cubicBezTo>
                <a:cubicBezTo>
                  <a:pt x="789" y="244"/>
                  <a:pt x="790" y="243"/>
                  <a:pt x="790" y="242"/>
                </a:cubicBezTo>
                <a:cubicBezTo>
                  <a:pt x="789" y="239"/>
                  <a:pt x="787" y="234"/>
                  <a:pt x="784" y="229"/>
                </a:cubicBezTo>
                <a:cubicBezTo>
                  <a:pt x="795" y="227"/>
                  <a:pt x="803" y="216"/>
                  <a:pt x="803" y="205"/>
                </a:cubicBezTo>
                <a:cubicBezTo>
                  <a:pt x="803" y="200"/>
                  <a:pt x="801" y="195"/>
                  <a:pt x="798" y="190"/>
                </a:cubicBezTo>
                <a:cubicBezTo>
                  <a:pt x="800" y="187"/>
                  <a:pt x="801" y="183"/>
                  <a:pt x="801" y="180"/>
                </a:cubicBezTo>
                <a:cubicBezTo>
                  <a:pt x="801" y="179"/>
                  <a:pt x="801" y="179"/>
                  <a:pt x="801" y="178"/>
                </a:cubicBezTo>
                <a:cubicBezTo>
                  <a:pt x="801" y="169"/>
                  <a:pt x="795" y="162"/>
                  <a:pt x="795" y="154"/>
                </a:cubicBezTo>
                <a:cubicBezTo>
                  <a:pt x="795" y="154"/>
                  <a:pt x="795" y="154"/>
                  <a:pt x="795" y="153"/>
                </a:cubicBezTo>
                <a:cubicBezTo>
                  <a:pt x="795" y="145"/>
                  <a:pt x="798" y="144"/>
                  <a:pt x="802" y="143"/>
                </a:cubicBezTo>
                <a:cubicBezTo>
                  <a:pt x="805" y="141"/>
                  <a:pt x="810" y="141"/>
                  <a:pt x="813" y="137"/>
                </a:cubicBezTo>
                <a:cubicBezTo>
                  <a:pt x="815" y="135"/>
                  <a:pt x="816" y="132"/>
                  <a:pt x="816" y="130"/>
                </a:cubicBezTo>
                <a:cubicBezTo>
                  <a:pt x="816" y="123"/>
                  <a:pt x="806" y="118"/>
                  <a:pt x="806" y="112"/>
                </a:cubicBezTo>
                <a:cubicBezTo>
                  <a:pt x="806" y="111"/>
                  <a:pt x="807" y="110"/>
                  <a:pt x="807" y="110"/>
                </a:cubicBezTo>
                <a:cubicBezTo>
                  <a:pt x="808" y="105"/>
                  <a:pt x="812" y="105"/>
                  <a:pt x="815" y="104"/>
                </a:cubicBezTo>
                <a:cubicBezTo>
                  <a:pt x="819" y="104"/>
                  <a:pt x="823" y="103"/>
                  <a:pt x="823" y="98"/>
                </a:cubicBezTo>
                <a:cubicBezTo>
                  <a:pt x="823" y="96"/>
                  <a:pt x="823" y="94"/>
                  <a:pt x="821" y="90"/>
                </a:cubicBezTo>
                <a:cubicBezTo>
                  <a:pt x="819" y="91"/>
                  <a:pt x="819" y="91"/>
                  <a:pt x="819" y="91"/>
                </a:cubicBezTo>
                <a:cubicBezTo>
                  <a:pt x="819" y="91"/>
                  <a:pt x="819" y="91"/>
                  <a:pt x="819" y="91"/>
                </a:cubicBezTo>
                <a:cubicBezTo>
                  <a:pt x="821" y="94"/>
                  <a:pt x="822" y="97"/>
                  <a:pt x="822" y="98"/>
                </a:cubicBezTo>
                <a:cubicBezTo>
                  <a:pt x="822" y="101"/>
                  <a:pt x="819" y="102"/>
                  <a:pt x="815" y="102"/>
                </a:cubicBezTo>
                <a:cubicBezTo>
                  <a:pt x="811" y="103"/>
                  <a:pt x="807" y="104"/>
                  <a:pt x="805" y="109"/>
                </a:cubicBezTo>
                <a:cubicBezTo>
                  <a:pt x="805" y="110"/>
                  <a:pt x="805" y="111"/>
                  <a:pt x="805" y="112"/>
                </a:cubicBezTo>
                <a:cubicBezTo>
                  <a:pt x="805" y="119"/>
                  <a:pt x="815" y="124"/>
                  <a:pt x="814" y="130"/>
                </a:cubicBezTo>
                <a:cubicBezTo>
                  <a:pt x="814" y="132"/>
                  <a:pt x="814" y="134"/>
                  <a:pt x="812" y="136"/>
                </a:cubicBezTo>
                <a:cubicBezTo>
                  <a:pt x="809" y="140"/>
                  <a:pt x="805" y="140"/>
                  <a:pt x="801" y="141"/>
                </a:cubicBezTo>
                <a:cubicBezTo>
                  <a:pt x="797" y="142"/>
                  <a:pt x="794" y="145"/>
                  <a:pt x="793" y="153"/>
                </a:cubicBezTo>
                <a:cubicBezTo>
                  <a:pt x="793" y="154"/>
                  <a:pt x="793" y="154"/>
                  <a:pt x="793" y="154"/>
                </a:cubicBezTo>
                <a:cubicBezTo>
                  <a:pt x="793" y="163"/>
                  <a:pt x="800" y="170"/>
                  <a:pt x="800" y="178"/>
                </a:cubicBezTo>
                <a:cubicBezTo>
                  <a:pt x="800" y="179"/>
                  <a:pt x="800" y="179"/>
                  <a:pt x="800" y="180"/>
                </a:cubicBezTo>
                <a:cubicBezTo>
                  <a:pt x="799" y="182"/>
                  <a:pt x="798" y="185"/>
                  <a:pt x="796" y="188"/>
                </a:cubicBezTo>
                <a:cubicBezTo>
                  <a:pt x="796" y="188"/>
                  <a:pt x="795" y="187"/>
                  <a:pt x="795" y="187"/>
                </a:cubicBezTo>
                <a:cubicBezTo>
                  <a:pt x="792" y="184"/>
                  <a:pt x="788" y="183"/>
                  <a:pt x="785" y="183"/>
                </a:cubicBezTo>
                <a:cubicBezTo>
                  <a:pt x="780" y="183"/>
                  <a:pt x="776" y="185"/>
                  <a:pt x="776" y="189"/>
                </a:cubicBezTo>
                <a:cubicBezTo>
                  <a:pt x="776" y="192"/>
                  <a:pt x="777" y="194"/>
                  <a:pt x="781" y="196"/>
                </a:cubicBezTo>
                <a:cubicBezTo>
                  <a:pt x="783" y="197"/>
                  <a:pt x="784" y="198"/>
                  <a:pt x="786" y="198"/>
                </a:cubicBezTo>
                <a:cubicBezTo>
                  <a:pt x="790" y="198"/>
                  <a:pt x="794" y="195"/>
                  <a:pt x="797" y="191"/>
                </a:cubicBezTo>
                <a:cubicBezTo>
                  <a:pt x="800" y="196"/>
                  <a:pt x="801" y="200"/>
                  <a:pt x="801" y="205"/>
                </a:cubicBezTo>
                <a:cubicBezTo>
                  <a:pt x="801" y="216"/>
                  <a:pt x="794" y="226"/>
                  <a:pt x="783" y="228"/>
                </a:cubicBezTo>
                <a:cubicBezTo>
                  <a:pt x="777" y="220"/>
                  <a:pt x="769" y="213"/>
                  <a:pt x="763" y="213"/>
                </a:cubicBezTo>
                <a:cubicBezTo>
                  <a:pt x="760" y="213"/>
                  <a:pt x="758" y="215"/>
                  <a:pt x="756" y="217"/>
                </a:cubicBezTo>
                <a:cubicBezTo>
                  <a:pt x="756" y="218"/>
                  <a:pt x="756" y="218"/>
                  <a:pt x="756" y="218"/>
                </a:cubicBezTo>
                <a:cubicBezTo>
                  <a:pt x="757" y="219"/>
                  <a:pt x="757" y="219"/>
                  <a:pt x="757" y="219"/>
                </a:cubicBezTo>
                <a:cubicBezTo>
                  <a:pt x="761" y="222"/>
                  <a:pt x="767" y="227"/>
                  <a:pt x="773" y="229"/>
                </a:cubicBezTo>
                <a:cubicBezTo>
                  <a:pt x="775" y="229"/>
                  <a:pt x="778" y="230"/>
                  <a:pt x="780" y="230"/>
                </a:cubicBezTo>
                <a:cubicBezTo>
                  <a:pt x="781" y="230"/>
                  <a:pt x="781" y="230"/>
                  <a:pt x="782" y="229"/>
                </a:cubicBezTo>
                <a:cubicBezTo>
                  <a:pt x="786" y="234"/>
                  <a:pt x="788" y="239"/>
                  <a:pt x="788" y="242"/>
                </a:cubicBezTo>
                <a:cubicBezTo>
                  <a:pt x="788" y="243"/>
                  <a:pt x="788" y="243"/>
                  <a:pt x="788" y="244"/>
                </a:cubicBezTo>
                <a:cubicBezTo>
                  <a:pt x="786" y="251"/>
                  <a:pt x="778" y="255"/>
                  <a:pt x="769" y="256"/>
                </a:cubicBezTo>
                <a:cubicBezTo>
                  <a:pt x="763" y="249"/>
                  <a:pt x="753" y="244"/>
                  <a:pt x="745" y="244"/>
                </a:cubicBezTo>
                <a:cubicBezTo>
                  <a:pt x="742" y="244"/>
                  <a:pt x="739" y="245"/>
                  <a:pt x="738" y="247"/>
                </a:cubicBezTo>
                <a:cubicBezTo>
                  <a:pt x="737" y="248"/>
                  <a:pt x="737" y="248"/>
                  <a:pt x="737" y="248"/>
                </a:cubicBezTo>
                <a:cubicBezTo>
                  <a:pt x="738" y="248"/>
                  <a:pt x="738" y="248"/>
                  <a:pt x="738" y="248"/>
                </a:cubicBezTo>
                <a:cubicBezTo>
                  <a:pt x="741" y="255"/>
                  <a:pt x="752" y="259"/>
                  <a:pt x="762" y="259"/>
                </a:cubicBezTo>
                <a:cubicBezTo>
                  <a:pt x="764" y="259"/>
                  <a:pt x="766" y="258"/>
                  <a:pt x="768" y="258"/>
                </a:cubicBezTo>
                <a:cubicBezTo>
                  <a:pt x="769" y="260"/>
                  <a:pt x="770" y="263"/>
                  <a:pt x="770" y="265"/>
                </a:cubicBezTo>
                <a:cubicBezTo>
                  <a:pt x="770" y="269"/>
                  <a:pt x="767" y="274"/>
                  <a:pt x="757" y="278"/>
                </a:cubicBezTo>
                <a:cubicBezTo>
                  <a:pt x="742" y="284"/>
                  <a:pt x="726" y="299"/>
                  <a:pt x="722" y="324"/>
                </a:cubicBezTo>
                <a:cubicBezTo>
                  <a:pt x="723" y="324"/>
                  <a:pt x="723" y="324"/>
                  <a:pt x="723" y="324"/>
                </a:cubicBezTo>
                <a:cubicBezTo>
                  <a:pt x="722" y="325"/>
                  <a:pt x="721" y="327"/>
                  <a:pt x="721" y="328"/>
                </a:cubicBezTo>
                <a:cubicBezTo>
                  <a:pt x="724" y="310"/>
                  <a:pt x="725" y="292"/>
                  <a:pt x="723" y="275"/>
                </a:cubicBezTo>
                <a:cubicBezTo>
                  <a:pt x="722" y="262"/>
                  <a:pt x="720" y="249"/>
                  <a:pt x="717" y="237"/>
                </a:cubicBezTo>
                <a:cubicBezTo>
                  <a:pt x="717" y="237"/>
                  <a:pt x="717" y="237"/>
                  <a:pt x="717" y="237"/>
                </a:cubicBezTo>
                <a:cubicBezTo>
                  <a:pt x="717" y="236"/>
                  <a:pt x="716" y="235"/>
                  <a:pt x="716" y="234"/>
                </a:cubicBezTo>
                <a:cubicBezTo>
                  <a:pt x="710" y="216"/>
                  <a:pt x="701" y="199"/>
                  <a:pt x="689" y="184"/>
                </a:cubicBezTo>
                <a:cubicBezTo>
                  <a:pt x="668" y="158"/>
                  <a:pt x="638" y="140"/>
                  <a:pt x="605" y="131"/>
                </a:cubicBezTo>
                <a:cubicBezTo>
                  <a:pt x="605" y="130"/>
                  <a:pt x="605" y="130"/>
                  <a:pt x="605" y="130"/>
                </a:cubicBezTo>
                <a:cubicBezTo>
                  <a:pt x="605" y="130"/>
                  <a:pt x="605" y="130"/>
                  <a:pt x="605" y="130"/>
                </a:cubicBezTo>
                <a:cubicBezTo>
                  <a:pt x="605" y="130"/>
                  <a:pt x="605" y="130"/>
                  <a:pt x="605" y="130"/>
                </a:cubicBezTo>
                <a:cubicBezTo>
                  <a:pt x="603" y="130"/>
                  <a:pt x="602" y="130"/>
                  <a:pt x="601" y="130"/>
                </a:cubicBezTo>
                <a:cubicBezTo>
                  <a:pt x="596" y="129"/>
                  <a:pt x="591" y="128"/>
                  <a:pt x="586" y="127"/>
                </a:cubicBezTo>
                <a:cubicBezTo>
                  <a:pt x="576" y="124"/>
                  <a:pt x="566" y="118"/>
                  <a:pt x="557" y="111"/>
                </a:cubicBezTo>
                <a:cubicBezTo>
                  <a:pt x="543" y="98"/>
                  <a:pt x="533" y="81"/>
                  <a:pt x="533" y="61"/>
                </a:cubicBezTo>
                <a:cubicBezTo>
                  <a:pt x="533" y="61"/>
                  <a:pt x="533" y="60"/>
                  <a:pt x="533" y="59"/>
                </a:cubicBezTo>
                <a:cubicBezTo>
                  <a:pt x="535" y="27"/>
                  <a:pt x="561" y="2"/>
                  <a:pt x="593" y="2"/>
                </a:cubicBezTo>
                <a:cubicBezTo>
                  <a:pt x="594" y="2"/>
                  <a:pt x="595" y="2"/>
                  <a:pt x="596" y="2"/>
                </a:cubicBezTo>
                <a:cubicBezTo>
                  <a:pt x="621" y="3"/>
                  <a:pt x="641" y="24"/>
                  <a:pt x="641" y="49"/>
                </a:cubicBezTo>
                <a:cubicBezTo>
                  <a:pt x="641" y="50"/>
                  <a:pt x="641" y="51"/>
                  <a:pt x="641" y="51"/>
                </a:cubicBezTo>
                <a:cubicBezTo>
                  <a:pt x="640" y="72"/>
                  <a:pt x="624" y="88"/>
                  <a:pt x="603" y="88"/>
                </a:cubicBezTo>
                <a:cubicBezTo>
                  <a:pt x="603" y="88"/>
                  <a:pt x="602" y="88"/>
                  <a:pt x="602" y="88"/>
                </a:cubicBezTo>
                <a:cubicBezTo>
                  <a:pt x="586" y="87"/>
                  <a:pt x="573" y="74"/>
                  <a:pt x="573" y="57"/>
                </a:cubicBezTo>
                <a:cubicBezTo>
                  <a:pt x="573" y="57"/>
                  <a:pt x="573" y="57"/>
                  <a:pt x="573" y="56"/>
                </a:cubicBezTo>
                <a:cubicBezTo>
                  <a:pt x="573" y="43"/>
                  <a:pt x="584" y="33"/>
                  <a:pt x="597" y="33"/>
                </a:cubicBezTo>
                <a:cubicBezTo>
                  <a:pt x="597" y="33"/>
                  <a:pt x="598" y="33"/>
                  <a:pt x="598" y="33"/>
                </a:cubicBezTo>
                <a:cubicBezTo>
                  <a:pt x="598" y="31"/>
                  <a:pt x="598" y="31"/>
                  <a:pt x="598" y="31"/>
                </a:cubicBezTo>
                <a:cubicBezTo>
                  <a:pt x="598" y="31"/>
                  <a:pt x="597" y="31"/>
                  <a:pt x="597" y="31"/>
                </a:cubicBezTo>
                <a:cubicBezTo>
                  <a:pt x="583" y="31"/>
                  <a:pt x="572" y="42"/>
                  <a:pt x="571" y="56"/>
                </a:cubicBezTo>
                <a:cubicBezTo>
                  <a:pt x="571" y="57"/>
                  <a:pt x="571" y="57"/>
                  <a:pt x="571" y="57"/>
                </a:cubicBezTo>
                <a:cubicBezTo>
                  <a:pt x="571" y="74"/>
                  <a:pt x="585" y="89"/>
                  <a:pt x="602" y="89"/>
                </a:cubicBezTo>
                <a:cubicBezTo>
                  <a:pt x="602" y="89"/>
                  <a:pt x="603" y="89"/>
                  <a:pt x="603" y="89"/>
                </a:cubicBezTo>
                <a:cubicBezTo>
                  <a:pt x="625" y="89"/>
                  <a:pt x="642" y="73"/>
                  <a:pt x="643" y="51"/>
                </a:cubicBezTo>
                <a:cubicBezTo>
                  <a:pt x="643" y="51"/>
                  <a:pt x="643" y="50"/>
                  <a:pt x="643" y="49"/>
                </a:cubicBezTo>
                <a:cubicBezTo>
                  <a:pt x="643" y="23"/>
                  <a:pt x="622" y="1"/>
                  <a:pt x="596" y="0"/>
                </a:cubicBezTo>
                <a:cubicBezTo>
                  <a:pt x="595" y="0"/>
                  <a:pt x="594" y="0"/>
                  <a:pt x="593" y="0"/>
                </a:cubicBezTo>
                <a:cubicBezTo>
                  <a:pt x="560" y="0"/>
                  <a:pt x="533" y="26"/>
                  <a:pt x="532" y="59"/>
                </a:cubicBezTo>
                <a:cubicBezTo>
                  <a:pt x="532" y="60"/>
                  <a:pt x="532" y="61"/>
                  <a:pt x="532" y="61"/>
                </a:cubicBezTo>
                <a:cubicBezTo>
                  <a:pt x="532" y="92"/>
                  <a:pt x="554" y="116"/>
                  <a:pt x="578" y="126"/>
                </a:cubicBezTo>
                <a:cubicBezTo>
                  <a:pt x="577" y="126"/>
                  <a:pt x="576" y="126"/>
                  <a:pt x="575" y="126"/>
                </a:cubicBezTo>
                <a:cubicBezTo>
                  <a:pt x="565" y="120"/>
                  <a:pt x="557" y="118"/>
                  <a:pt x="550" y="118"/>
                </a:cubicBezTo>
                <a:cubicBezTo>
                  <a:pt x="545" y="118"/>
                  <a:pt x="541" y="119"/>
                  <a:pt x="537" y="119"/>
                </a:cubicBezTo>
                <a:cubicBezTo>
                  <a:pt x="535" y="119"/>
                  <a:pt x="534" y="119"/>
                  <a:pt x="533" y="119"/>
                </a:cubicBezTo>
                <a:cubicBezTo>
                  <a:pt x="528" y="119"/>
                  <a:pt x="525" y="118"/>
                  <a:pt x="524" y="116"/>
                </a:cubicBezTo>
                <a:cubicBezTo>
                  <a:pt x="529" y="113"/>
                  <a:pt x="536" y="110"/>
                  <a:pt x="537" y="106"/>
                </a:cubicBezTo>
                <a:cubicBezTo>
                  <a:pt x="537" y="105"/>
                  <a:pt x="537" y="105"/>
                  <a:pt x="537" y="104"/>
                </a:cubicBezTo>
                <a:cubicBezTo>
                  <a:pt x="537" y="101"/>
                  <a:pt x="535" y="100"/>
                  <a:pt x="533" y="100"/>
                </a:cubicBezTo>
                <a:cubicBezTo>
                  <a:pt x="529" y="100"/>
                  <a:pt x="524" y="103"/>
                  <a:pt x="522" y="108"/>
                </a:cubicBezTo>
                <a:cubicBezTo>
                  <a:pt x="522" y="110"/>
                  <a:pt x="521" y="112"/>
                  <a:pt x="521" y="113"/>
                </a:cubicBezTo>
                <a:cubicBezTo>
                  <a:pt x="521" y="114"/>
                  <a:pt x="521" y="114"/>
                  <a:pt x="522" y="115"/>
                </a:cubicBezTo>
                <a:cubicBezTo>
                  <a:pt x="520" y="115"/>
                  <a:pt x="519" y="116"/>
                  <a:pt x="518" y="116"/>
                </a:cubicBezTo>
                <a:cubicBezTo>
                  <a:pt x="516" y="116"/>
                  <a:pt x="515" y="116"/>
                  <a:pt x="514" y="116"/>
                </a:cubicBezTo>
                <a:cubicBezTo>
                  <a:pt x="509" y="116"/>
                  <a:pt x="509" y="115"/>
                  <a:pt x="509" y="113"/>
                </a:cubicBezTo>
                <a:cubicBezTo>
                  <a:pt x="509" y="110"/>
                  <a:pt x="511" y="105"/>
                  <a:pt x="512" y="100"/>
                </a:cubicBezTo>
                <a:cubicBezTo>
                  <a:pt x="513" y="96"/>
                  <a:pt x="515" y="92"/>
                  <a:pt x="515" y="88"/>
                </a:cubicBezTo>
                <a:cubicBezTo>
                  <a:pt x="515" y="84"/>
                  <a:pt x="512" y="80"/>
                  <a:pt x="504" y="80"/>
                </a:cubicBezTo>
                <a:cubicBezTo>
                  <a:pt x="504" y="80"/>
                  <a:pt x="503" y="80"/>
                  <a:pt x="503" y="80"/>
                </a:cubicBezTo>
                <a:cubicBezTo>
                  <a:pt x="502" y="80"/>
                  <a:pt x="501" y="80"/>
                  <a:pt x="500" y="80"/>
                </a:cubicBezTo>
                <a:cubicBezTo>
                  <a:pt x="498" y="77"/>
                  <a:pt x="496" y="76"/>
                  <a:pt x="493" y="76"/>
                </a:cubicBezTo>
                <a:cubicBezTo>
                  <a:pt x="491" y="76"/>
                  <a:pt x="489" y="76"/>
                  <a:pt x="487" y="77"/>
                </a:cubicBezTo>
                <a:cubicBezTo>
                  <a:pt x="482" y="79"/>
                  <a:pt x="477" y="80"/>
                  <a:pt x="472" y="80"/>
                </a:cubicBezTo>
                <a:cubicBezTo>
                  <a:pt x="464" y="80"/>
                  <a:pt x="458" y="77"/>
                  <a:pt x="458" y="65"/>
                </a:cubicBezTo>
                <a:cubicBezTo>
                  <a:pt x="458" y="65"/>
                  <a:pt x="458" y="65"/>
                  <a:pt x="458" y="65"/>
                </a:cubicBezTo>
                <a:cubicBezTo>
                  <a:pt x="458" y="61"/>
                  <a:pt x="455" y="59"/>
                  <a:pt x="452" y="59"/>
                </a:cubicBezTo>
                <a:cubicBezTo>
                  <a:pt x="448" y="59"/>
                  <a:pt x="444" y="61"/>
                  <a:pt x="441" y="60"/>
                </a:cubicBezTo>
                <a:cubicBezTo>
                  <a:pt x="438" y="60"/>
                  <a:pt x="436" y="60"/>
                  <a:pt x="436" y="55"/>
                </a:cubicBezTo>
                <a:cubicBezTo>
                  <a:pt x="434" y="55"/>
                  <a:pt x="434" y="55"/>
                  <a:pt x="434" y="55"/>
                </a:cubicBezTo>
                <a:cubicBezTo>
                  <a:pt x="434" y="55"/>
                  <a:pt x="434" y="55"/>
                  <a:pt x="434" y="55"/>
                </a:cubicBezTo>
                <a:cubicBezTo>
                  <a:pt x="434" y="60"/>
                  <a:pt x="438" y="62"/>
                  <a:pt x="441" y="62"/>
                </a:cubicBezTo>
                <a:cubicBezTo>
                  <a:pt x="445" y="62"/>
                  <a:pt x="449" y="61"/>
                  <a:pt x="452" y="61"/>
                </a:cubicBezTo>
                <a:cubicBezTo>
                  <a:pt x="454" y="61"/>
                  <a:pt x="456" y="62"/>
                  <a:pt x="456" y="65"/>
                </a:cubicBezTo>
                <a:cubicBezTo>
                  <a:pt x="456" y="65"/>
                  <a:pt x="456" y="65"/>
                  <a:pt x="456" y="65"/>
                </a:cubicBezTo>
                <a:cubicBezTo>
                  <a:pt x="456" y="71"/>
                  <a:pt x="458" y="75"/>
                  <a:pt x="461" y="78"/>
                </a:cubicBezTo>
                <a:cubicBezTo>
                  <a:pt x="464" y="81"/>
                  <a:pt x="468" y="82"/>
                  <a:pt x="472" y="82"/>
                </a:cubicBezTo>
                <a:cubicBezTo>
                  <a:pt x="477" y="82"/>
                  <a:pt x="482" y="80"/>
                  <a:pt x="487" y="79"/>
                </a:cubicBezTo>
                <a:cubicBezTo>
                  <a:pt x="489" y="78"/>
                  <a:pt x="491" y="78"/>
                  <a:pt x="493" y="78"/>
                </a:cubicBezTo>
                <a:cubicBezTo>
                  <a:pt x="495" y="78"/>
                  <a:pt x="497" y="79"/>
                  <a:pt x="498" y="81"/>
                </a:cubicBezTo>
                <a:cubicBezTo>
                  <a:pt x="493" y="84"/>
                  <a:pt x="489" y="91"/>
                  <a:pt x="489" y="96"/>
                </a:cubicBezTo>
                <a:cubicBezTo>
                  <a:pt x="489" y="97"/>
                  <a:pt x="490" y="99"/>
                  <a:pt x="491" y="100"/>
                </a:cubicBezTo>
                <a:cubicBezTo>
                  <a:pt x="491" y="100"/>
                  <a:pt x="491" y="100"/>
                  <a:pt x="491" y="100"/>
                </a:cubicBezTo>
                <a:cubicBezTo>
                  <a:pt x="492" y="100"/>
                  <a:pt x="492" y="100"/>
                  <a:pt x="492" y="100"/>
                </a:cubicBezTo>
                <a:cubicBezTo>
                  <a:pt x="493" y="101"/>
                  <a:pt x="493" y="101"/>
                  <a:pt x="494" y="101"/>
                </a:cubicBezTo>
                <a:cubicBezTo>
                  <a:pt x="500" y="101"/>
                  <a:pt x="503" y="96"/>
                  <a:pt x="503" y="90"/>
                </a:cubicBezTo>
                <a:cubicBezTo>
                  <a:pt x="503" y="88"/>
                  <a:pt x="503" y="86"/>
                  <a:pt x="502" y="84"/>
                </a:cubicBezTo>
                <a:cubicBezTo>
                  <a:pt x="502" y="83"/>
                  <a:pt x="501" y="83"/>
                  <a:pt x="501" y="82"/>
                </a:cubicBezTo>
                <a:cubicBezTo>
                  <a:pt x="502" y="81"/>
                  <a:pt x="502" y="81"/>
                  <a:pt x="503" y="81"/>
                </a:cubicBezTo>
                <a:cubicBezTo>
                  <a:pt x="503" y="81"/>
                  <a:pt x="503" y="81"/>
                  <a:pt x="504" y="81"/>
                </a:cubicBezTo>
                <a:cubicBezTo>
                  <a:pt x="511" y="82"/>
                  <a:pt x="513" y="85"/>
                  <a:pt x="513" y="88"/>
                </a:cubicBezTo>
                <a:cubicBezTo>
                  <a:pt x="513" y="91"/>
                  <a:pt x="511" y="96"/>
                  <a:pt x="510" y="100"/>
                </a:cubicBezTo>
                <a:cubicBezTo>
                  <a:pt x="509" y="104"/>
                  <a:pt x="507" y="109"/>
                  <a:pt x="507" y="113"/>
                </a:cubicBezTo>
                <a:cubicBezTo>
                  <a:pt x="507" y="114"/>
                  <a:pt x="507" y="115"/>
                  <a:pt x="509" y="116"/>
                </a:cubicBezTo>
                <a:cubicBezTo>
                  <a:pt x="510" y="117"/>
                  <a:pt x="511" y="118"/>
                  <a:pt x="514" y="118"/>
                </a:cubicBezTo>
                <a:cubicBezTo>
                  <a:pt x="515" y="118"/>
                  <a:pt x="516" y="118"/>
                  <a:pt x="518" y="117"/>
                </a:cubicBezTo>
                <a:cubicBezTo>
                  <a:pt x="519" y="117"/>
                  <a:pt x="520" y="117"/>
                  <a:pt x="522" y="116"/>
                </a:cubicBezTo>
                <a:cubicBezTo>
                  <a:pt x="523" y="120"/>
                  <a:pt x="528" y="121"/>
                  <a:pt x="533" y="121"/>
                </a:cubicBezTo>
                <a:cubicBezTo>
                  <a:pt x="534" y="121"/>
                  <a:pt x="536" y="121"/>
                  <a:pt x="537" y="121"/>
                </a:cubicBezTo>
                <a:cubicBezTo>
                  <a:pt x="541" y="120"/>
                  <a:pt x="545" y="120"/>
                  <a:pt x="550" y="120"/>
                </a:cubicBezTo>
                <a:cubicBezTo>
                  <a:pt x="556" y="120"/>
                  <a:pt x="563" y="121"/>
                  <a:pt x="571" y="126"/>
                </a:cubicBezTo>
                <a:cubicBezTo>
                  <a:pt x="551" y="124"/>
                  <a:pt x="530" y="127"/>
                  <a:pt x="511" y="133"/>
                </a:cubicBezTo>
                <a:cubicBezTo>
                  <a:pt x="483" y="141"/>
                  <a:pt x="457" y="159"/>
                  <a:pt x="442" y="184"/>
                </a:cubicBezTo>
                <a:cubicBezTo>
                  <a:pt x="434" y="187"/>
                  <a:pt x="426" y="189"/>
                  <a:pt x="419" y="189"/>
                </a:cubicBezTo>
                <a:cubicBezTo>
                  <a:pt x="411" y="189"/>
                  <a:pt x="404" y="187"/>
                  <a:pt x="398" y="181"/>
                </a:cubicBezTo>
                <a:cubicBezTo>
                  <a:pt x="391" y="176"/>
                  <a:pt x="389" y="169"/>
                  <a:pt x="389" y="161"/>
                </a:cubicBezTo>
                <a:cubicBezTo>
                  <a:pt x="389" y="152"/>
                  <a:pt x="392" y="143"/>
                  <a:pt x="398" y="136"/>
                </a:cubicBezTo>
                <a:cubicBezTo>
                  <a:pt x="397" y="135"/>
                  <a:pt x="397" y="135"/>
                  <a:pt x="397" y="135"/>
                </a:cubicBezTo>
                <a:cubicBezTo>
                  <a:pt x="391" y="142"/>
                  <a:pt x="388" y="152"/>
                  <a:pt x="388" y="161"/>
                </a:cubicBezTo>
                <a:cubicBezTo>
                  <a:pt x="388" y="169"/>
                  <a:pt x="391" y="177"/>
                  <a:pt x="397" y="182"/>
                </a:cubicBezTo>
                <a:cubicBezTo>
                  <a:pt x="403" y="188"/>
                  <a:pt x="411" y="190"/>
                  <a:pt x="419" y="190"/>
                </a:cubicBezTo>
                <a:cubicBezTo>
                  <a:pt x="426" y="190"/>
                  <a:pt x="434" y="188"/>
                  <a:pt x="441" y="185"/>
                </a:cubicBezTo>
                <a:cubicBezTo>
                  <a:pt x="440" y="188"/>
                  <a:pt x="438" y="190"/>
                  <a:pt x="437" y="193"/>
                </a:cubicBezTo>
                <a:cubicBezTo>
                  <a:pt x="422" y="222"/>
                  <a:pt x="418" y="257"/>
                  <a:pt x="429" y="288"/>
                </a:cubicBezTo>
                <a:cubicBezTo>
                  <a:pt x="432" y="296"/>
                  <a:pt x="436" y="304"/>
                  <a:pt x="442" y="312"/>
                </a:cubicBezTo>
                <a:cubicBezTo>
                  <a:pt x="446" y="321"/>
                  <a:pt x="454" y="329"/>
                  <a:pt x="462" y="334"/>
                </a:cubicBezTo>
                <a:cubicBezTo>
                  <a:pt x="473" y="342"/>
                  <a:pt x="485" y="349"/>
                  <a:pt x="498" y="352"/>
                </a:cubicBezTo>
                <a:cubicBezTo>
                  <a:pt x="530" y="361"/>
                  <a:pt x="564" y="354"/>
                  <a:pt x="593" y="340"/>
                </a:cubicBezTo>
                <a:cubicBezTo>
                  <a:pt x="564" y="354"/>
                  <a:pt x="530" y="361"/>
                  <a:pt x="499" y="352"/>
                </a:cubicBezTo>
                <a:cubicBezTo>
                  <a:pt x="486" y="349"/>
                  <a:pt x="475" y="343"/>
                  <a:pt x="465" y="335"/>
                </a:cubicBezTo>
                <a:cubicBezTo>
                  <a:pt x="472" y="339"/>
                  <a:pt x="481" y="341"/>
                  <a:pt x="490" y="341"/>
                </a:cubicBezTo>
                <a:cubicBezTo>
                  <a:pt x="498" y="341"/>
                  <a:pt x="505" y="340"/>
                  <a:pt x="513" y="337"/>
                </a:cubicBezTo>
                <a:cubicBezTo>
                  <a:pt x="529" y="329"/>
                  <a:pt x="539" y="313"/>
                  <a:pt x="539" y="297"/>
                </a:cubicBezTo>
                <a:cubicBezTo>
                  <a:pt x="539" y="291"/>
                  <a:pt x="537" y="285"/>
                  <a:pt x="535" y="279"/>
                </a:cubicBezTo>
                <a:cubicBezTo>
                  <a:pt x="529" y="266"/>
                  <a:pt x="516" y="258"/>
                  <a:pt x="503" y="258"/>
                </a:cubicBezTo>
                <a:cubicBezTo>
                  <a:pt x="498" y="258"/>
                  <a:pt x="493" y="259"/>
                  <a:pt x="488" y="261"/>
                </a:cubicBezTo>
                <a:cubicBezTo>
                  <a:pt x="478" y="266"/>
                  <a:pt x="471" y="276"/>
                  <a:pt x="471" y="287"/>
                </a:cubicBezTo>
                <a:cubicBezTo>
                  <a:pt x="471" y="291"/>
                  <a:pt x="472" y="295"/>
                  <a:pt x="474" y="299"/>
                </a:cubicBezTo>
                <a:cubicBezTo>
                  <a:pt x="478" y="307"/>
                  <a:pt x="486" y="312"/>
                  <a:pt x="495" y="312"/>
                </a:cubicBezTo>
                <a:cubicBezTo>
                  <a:pt x="498" y="312"/>
                  <a:pt x="501" y="311"/>
                  <a:pt x="504" y="310"/>
                </a:cubicBezTo>
                <a:cubicBezTo>
                  <a:pt x="511" y="307"/>
                  <a:pt x="515" y="300"/>
                  <a:pt x="515" y="293"/>
                </a:cubicBezTo>
                <a:cubicBezTo>
                  <a:pt x="515" y="291"/>
                  <a:pt x="515" y="288"/>
                  <a:pt x="513" y="286"/>
                </a:cubicBezTo>
                <a:cubicBezTo>
                  <a:pt x="511" y="280"/>
                  <a:pt x="506" y="277"/>
                  <a:pt x="500" y="277"/>
                </a:cubicBezTo>
                <a:cubicBezTo>
                  <a:pt x="498" y="277"/>
                  <a:pt x="496" y="277"/>
                  <a:pt x="494" y="278"/>
                </a:cubicBezTo>
                <a:cubicBezTo>
                  <a:pt x="489" y="280"/>
                  <a:pt x="486" y="285"/>
                  <a:pt x="487" y="289"/>
                </a:cubicBezTo>
                <a:cubicBezTo>
                  <a:pt x="486" y="291"/>
                  <a:pt x="487" y="293"/>
                  <a:pt x="488" y="294"/>
                </a:cubicBezTo>
                <a:cubicBezTo>
                  <a:pt x="489" y="298"/>
                  <a:pt x="493" y="300"/>
                  <a:pt x="497" y="300"/>
                </a:cubicBezTo>
                <a:cubicBezTo>
                  <a:pt x="498" y="300"/>
                  <a:pt x="499" y="300"/>
                  <a:pt x="501" y="299"/>
                </a:cubicBezTo>
                <a:cubicBezTo>
                  <a:pt x="504" y="298"/>
                  <a:pt x="505" y="295"/>
                  <a:pt x="505" y="292"/>
                </a:cubicBezTo>
                <a:cubicBezTo>
                  <a:pt x="505" y="291"/>
                  <a:pt x="505" y="290"/>
                  <a:pt x="505" y="289"/>
                </a:cubicBezTo>
                <a:cubicBezTo>
                  <a:pt x="504" y="286"/>
                  <a:pt x="501" y="285"/>
                  <a:pt x="499" y="285"/>
                </a:cubicBezTo>
                <a:cubicBezTo>
                  <a:pt x="498" y="285"/>
                  <a:pt x="497" y="285"/>
                  <a:pt x="496" y="285"/>
                </a:cubicBezTo>
                <a:cubicBezTo>
                  <a:pt x="494" y="286"/>
                  <a:pt x="493" y="288"/>
                  <a:pt x="493" y="290"/>
                </a:cubicBezTo>
                <a:cubicBezTo>
                  <a:pt x="493" y="291"/>
                  <a:pt x="493" y="292"/>
                  <a:pt x="493" y="292"/>
                </a:cubicBezTo>
                <a:cubicBezTo>
                  <a:pt x="494" y="294"/>
                  <a:pt x="496" y="295"/>
                  <a:pt x="497" y="295"/>
                </a:cubicBezTo>
                <a:cubicBezTo>
                  <a:pt x="498" y="295"/>
                  <a:pt x="499" y="295"/>
                  <a:pt x="499" y="295"/>
                </a:cubicBezTo>
                <a:cubicBezTo>
                  <a:pt x="501" y="294"/>
                  <a:pt x="501" y="293"/>
                  <a:pt x="501" y="291"/>
                </a:cubicBezTo>
                <a:cubicBezTo>
                  <a:pt x="501" y="291"/>
                  <a:pt x="501" y="290"/>
                  <a:pt x="501" y="290"/>
                </a:cubicBezTo>
                <a:cubicBezTo>
                  <a:pt x="501" y="288"/>
                  <a:pt x="499" y="288"/>
                  <a:pt x="498" y="288"/>
                </a:cubicBezTo>
                <a:cubicBezTo>
                  <a:pt x="498" y="288"/>
                  <a:pt x="497" y="288"/>
                  <a:pt x="497" y="288"/>
                </a:cubicBezTo>
                <a:cubicBezTo>
                  <a:pt x="496" y="289"/>
                  <a:pt x="495" y="290"/>
                  <a:pt x="495" y="291"/>
                </a:cubicBezTo>
                <a:cubicBezTo>
                  <a:pt x="495" y="291"/>
                  <a:pt x="495" y="291"/>
                  <a:pt x="495" y="292"/>
                </a:cubicBezTo>
                <a:cubicBezTo>
                  <a:pt x="496" y="293"/>
                  <a:pt x="497" y="293"/>
                  <a:pt x="498" y="293"/>
                </a:cubicBezTo>
                <a:cubicBezTo>
                  <a:pt x="498" y="293"/>
                  <a:pt x="498" y="293"/>
                  <a:pt x="499" y="293"/>
                </a:cubicBezTo>
                <a:cubicBezTo>
                  <a:pt x="498" y="291"/>
                  <a:pt x="498" y="291"/>
                  <a:pt x="498" y="291"/>
                </a:cubicBezTo>
                <a:cubicBezTo>
                  <a:pt x="498" y="291"/>
                  <a:pt x="498" y="291"/>
                  <a:pt x="498" y="291"/>
                </a:cubicBezTo>
                <a:cubicBezTo>
                  <a:pt x="497" y="291"/>
                  <a:pt x="497" y="291"/>
                  <a:pt x="497" y="291"/>
                </a:cubicBezTo>
                <a:cubicBezTo>
                  <a:pt x="497" y="291"/>
                  <a:pt x="497" y="291"/>
                  <a:pt x="497" y="291"/>
                </a:cubicBezTo>
                <a:cubicBezTo>
                  <a:pt x="497" y="290"/>
                  <a:pt x="497" y="290"/>
                  <a:pt x="498" y="290"/>
                </a:cubicBezTo>
                <a:cubicBezTo>
                  <a:pt x="498" y="290"/>
                  <a:pt x="498" y="290"/>
                  <a:pt x="498" y="290"/>
                </a:cubicBezTo>
                <a:cubicBezTo>
                  <a:pt x="499" y="290"/>
                  <a:pt x="499" y="290"/>
                  <a:pt x="500" y="290"/>
                </a:cubicBezTo>
                <a:cubicBezTo>
                  <a:pt x="500" y="291"/>
                  <a:pt x="500" y="291"/>
                  <a:pt x="500" y="291"/>
                </a:cubicBezTo>
                <a:cubicBezTo>
                  <a:pt x="500" y="292"/>
                  <a:pt x="499" y="293"/>
                  <a:pt x="498" y="293"/>
                </a:cubicBezTo>
                <a:cubicBezTo>
                  <a:pt x="498" y="293"/>
                  <a:pt x="498" y="293"/>
                  <a:pt x="497" y="293"/>
                </a:cubicBezTo>
                <a:cubicBezTo>
                  <a:pt x="496" y="293"/>
                  <a:pt x="495" y="293"/>
                  <a:pt x="495" y="292"/>
                </a:cubicBezTo>
                <a:cubicBezTo>
                  <a:pt x="495" y="291"/>
                  <a:pt x="494" y="291"/>
                  <a:pt x="494" y="290"/>
                </a:cubicBezTo>
                <a:cubicBezTo>
                  <a:pt x="494" y="289"/>
                  <a:pt x="495" y="287"/>
                  <a:pt x="497" y="287"/>
                </a:cubicBezTo>
                <a:cubicBezTo>
                  <a:pt x="497" y="286"/>
                  <a:pt x="498" y="286"/>
                  <a:pt x="499" y="286"/>
                </a:cubicBezTo>
                <a:cubicBezTo>
                  <a:pt x="501" y="286"/>
                  <a:pt x="502" y="287"/>
                  <a:pt x="503" y="289"/>
                </a:cubicBezTo>
                <a:cubicBezTo>
                  <a:pt x="503" y="290"/>
                  <a:pt x="504" y="291"/>
                  <a:pt x="504" y="292"/>
                </a:cubicBezTo>
                <a:cubicBezTo>
                  <a:pt x="504" y="294"/>
                  <a:pt x="502" y="297"/>
                  <a:pt x="500" y="298"/>
                </a:cubicBezTo>
                <a:cubicBezTo>
                  <a:pt x="499" y="298"/>
                  <a:pt x="498" y="298"/>
                  <a:pt x="497" y="298"/>
                </a:cubicBezTo>
                <a:cubicBezTo>
                  <a:pt x="493" y="298"/>
                  <a:pt x="491" y="297"/>
                  <a:pt x="489" y="294"/>
                </a:cubicBezTo>
                <a:cubicBezTo>
                  <a:pt x="489" y="292"/>
                  <a:pt x="488" y="291"/>
                  <a:pt x="488" y="289"/>
                </a:cubicBezTo>
                <a:cubicBezTo>
                  <a:pt x="488" y="285"/>
                  <a:pt x="491" y="282"/>
                  <a:pt x="494" y="280"/>
                </a:cubicBezTo>
                <a:cubicBezTo>
                  <a:pt x="496" y="279"/>
                  <a:pt x="498" y="279"/>
                  <a:pt x="500" y="279"/>
                </a:cubicBezTo>
                <a:cubicBezTo>
                  <a:pt x="505" y="279"/>
                  <a:pt x="510" y="282"/>
                  <a:pt x="512" y="286"/>
                </a:cubicBezTo>
                <a:cubicBezTo>
                  <a:pt x="513" y="289"/>
                  <a:pt x="513" y="291"/>
                  <a:pt x="513" y="293"/>
                </a:cubicBezTo>
                <a:cubicBezTo>
                  <a:pt x="513" y="300"/>
                  <a:pt x="510" y="306"/>
                  <a:pt x="503" y="308"/>
                </a:cubicBezTo>
                <a:cubicBezTo>
                  <a:pt x="501" y="310"/>
                  <a:pt x="498" y="310"/>
                  <a:pt x="495" y="310"/>
                </a:cubicBezTo>
                <a:cubicBezTo>
                  <a:pt x="487" y="310"/>
                  <a:pt x="479" y="306"/>
                  <a:pt x="475" y="298"/>
                </a:cubicBezTo>
                <a:cubicBezTo>
                  <a:pt x="474" y="294"/>
                  <a:pt x="473" y="291"/>
                  <a:pt x="473" y="287"/>
                </a:cubicBezTo>
                <a:cubicBezTo>
                  <a:pt x="473" y="277"/>
                  <a:pt x="479" y="267"/>
                  <a:pt x="489" y="263"/>
                </a:cubicBezTo>
                <a:cubicBezTo>
                  <a:pt x="493" y="261"/>
                  <a:pt x="498" y="260"/>
                  <a:pt x="503" y="260"/>
                </a:cubicBezTo>
                <a:cubicBezTo>
                  <a:pt x="516" y="260"/>
                  <a:pt x="528" y="267"/>
                  <a:pt x="533" y="279"/>
                </a:cubicBezTo>
                <a:cubicBezTo>
                  <a:pt x="536" y="285"/>
                  <a:pt x="537" y="291"/>
                  <a:pt x="537" y="297"/>
                </a:cubicBezTo>
                <a:cubicBezTo>
                  <a:pt x="537" y="313"/>
                  <a:pt x="528" y="328"/>
                  <a:pt x="512" y="335"/>
                </a:cubicBezTo>
                <a:cubicBezTo>
                  <a:pt x="505" y="338"/>
                  <a:pt x="497" y="340"/>
                  <a:pt x="490" y="340"/>
                </a:cubicBezTo>
                <a:cubicBezTo>
                  <a:pt x="470" y="340"/>
                  <a:pt x="451" y="328"/>
                  <a:pt x="442" y="309"/>
                </a:cubicBezTo>
                <a:cubicBezTo>
                  <a:pt x="441" y="309"/>
                  <a:pt x="441" y="309"/>
                  <a:pt x="441" y="309"/>
                </a:cubicBezTo>
                <a:cubicBezTo>
                  <a:pt x="436" y="303"/>
                  <a:pt x="433" y="295"/>
                  <a:pt x="430" y="288"/>
                </a:cubicBezTo>
                <a:cubicBezTo>
                  <a:pt x="419" y="257"/>
                  <a:pt x="423" y="222"/>
                  <a:pt x="438" y="193"/>
                </a:cubicBezTo>
                <a:cubicBezTo>
                  <a:pt x="439" y="190"/>
                  <a:pt x="441" y="187"/>
                  <a:pt x="442" y="185"/>
                </a:cubicBezTo>
                <a:cubicBezTo>
                  <a:pt x="447" y="182"/>
                  <a:pt x="452" y="180"/>
                  <a:pt x="456" y="177"/>
                </a:cubicBezTo>
                <a:cubicBezTo>
                  <a:pt x="490" y="155"/>
                  <a:pt x="531" y="140"/>
                  <a:pt x="571" y="140"/>
                </a:cubicBezTo>
                <a:cubicBezTo>
                  <a:pt x="591" y="140"/>
                  <a:pt x="610" y="144"/>
                  <a:pt x="629" y="151"/>
                </a:cubicBezTo>
                <a:cubicBezTo>
                  <a:pt x="663" y="165"/>
                  <a:pt x="693" y="189"/>
                  <a:pt x="709" y="222"/>
                </a:cubicBezTo>
                <a:cubicBezTo>
                  <a:pt x="716" y="239"/>
                  <a:pt x="720" y="257"/>
                  <a:pt x="721" y="275"/>
                </a:cubicBezTo>
                <a:cubicBezTo>
                  <a:pt x="723" y="296"/>
                  <a:pt x="721" y="318"/>
                  <a:pt x="716" y="339"/>
                </a:cubicBezTo>
                <a:cubicBezTo>
                  <a:pt x="715" y="341"/>
                  <a:pt x="715" y="344"/>
                  <a:pt x="714" y="347"/>
                </a:cubicBezTo>
                <a:cubicBezTo>
                  <a:pt x="712" y="355"/>
                  <a:pt x="709" y="362"/>
                  <a:pt x="705" y="370"/>
                </a:cubicBezTo>
                <a:cubicBezTo>
                  <a:pt x="682" y="420"/>
                  <a:pt x="637" y="454"/>
                  <a:pt x="588" y="478"/>
                </a:cubicBezTo>
                <a:cubicBezTo>
                  <a:pt x="575" y="482"/>
                  <a:pt x="562" y="488"/>
                  <a:pt x="549" y="495"/>
                </a:cubicBezTo>
                <a:cubicBezTo>
                  <a:pt x="543" y="497"/>
                  <a:pt x="537" y="500"/>
                  <a:pt x="531" y="502"/>
                </a:cubicBezTo>
                <a:cubicBezTo>
                  <a:pt x="524" y="501"/>
                  <a:pt x="517" y="500"/>
                  <a:pt x="510" y="499"/>
                </a:cubicBezTo>
                <a:cubicBezTo>
                  <a:pt x="529" y="493"/>
                  <a:pt x="549" y="485"/>
                  <a:pt x="567" y="476"/>
                </a:cubicBezTo>
                <a:cubicBezTo>
                  <a:pt x="568" y="477"/>
                  <a:pt x="568" y="478"/>
                  <a:pt x="570" y="478"/>
                </a:cubicBezTo>
                <a:cubicBezTo>
                  <a:pt x="571" y="478"/>
                  <a:pt x="573" y="476"/>
                  <a:pt x="573" y="474"/>
                </a:cubicBezTo>
                <a:cubicBezTo>
                  <a:pt x="573" y="474"/>
                  <a:pt x="573" y="474"/>
                  <a:pt x="573" y="474"/>
                </a:cubicBezTo>
                <a:cubicBezTo>
                  <a:pt x="600" y="460"/>
                  <a:pt x="626" y="443"/>
                  <a:pt x="647" y="420"/>
                </a:cubicBezTo>
                <a:cubicBezTo>
                  <a:pt x="648" y="420"/>
                  <a:pt x="649" y="421"/>
                  <a:pt x="650" y="421"/>
                </a:cubicBezTo>
                <a:cubicBezTo>
                  <a:pt x="654" y="421"/>
                  <a:pt x="656" y="418"/>
                  <a:pt x="656" y="415"/>
                </a:cubicBezTo>
                <a:cubicBezTo>
                  <a:pt x="656" y="413"/>
                  <a:pt x="656" y="412"/>
                  <a:pt x="655" y="411"/>
                </a:cubicBezTo>
                <a:cubicBezTo>
                  <a:pt x="661" y="404"/>
                  <a:pt x="667" y="395"/>
                  <a:pt x="673" y="387"/>
                </a:cubicBezTo>
                <a:cubicBezTo>
                  <a:pt x="673" y="387"/>
                  <a:pt x="674" y="387"/>
                  <a:pt x="674" y="387"/>
                </a:cubicBezTo>
                <a:cubicBezTo>
                  <a:pt x="676" y="387"/>
                  <a:pt x="678" y="385"/>
                  <a:pt x="678" y="383"/>
                </a:cubicBezTo>
                <a:cubicBezTo>
                  <a:pt x="678" y="382"/>
                  <a:pt x="677" y="381"/>
                  <a:pt x="676" y="380"/>
                </a:cubicBezTo>
                <a:cubicBezTo>
                  <a:pt x="685" y="364"/>
                  <a:pt x="691" y="348"/>
                  <a:pt x="695" y="330"/>
                </a:cubicBezTo>
                <a:cubicBezTo>
                  <a:pt x="696" y="330"/>
                  <a:pt x="697" y="329"/>
                  <a:pt x="697" y="328"/>
                </a:cubicBezTo>
                <a:cubicBezTo>
                  <a:pt x="697" y="327"/>
                  <a:pt x="696" y="327"/>
                  <a:pt x="696" y="326"/>
                </a:cubicBezTo>
                <a:cubicBezTo>
                  <a:pt x="698" y="311"/>
                  <a:pt x="699" y="296"/>
                  <a:pt x="698" y="282"/>
                </a:cubicBezTo>
                <a:cubicBezTo>
                  <a:pt x="699" y="281"/>
                  <a:pt x="700" y="280"/>
                  <a:pt x="700" y="279"/>
                </a:cubicBezTo>
                <a:cubicBezTo>
                  <a:pt x="700" y="277"/>
                  <a:pt x="699" y="275"/>
                  <a:pt x="697" y="275"/>
                </a:cubicBezTo>
                <a:cubicBezTo>
                  <a:pt x="697" y="275"/>
                  <a:pt x="697" y="275"/>
                  <a:pt x="697" y="275"/>
                </a:cubicBezTo>
                <a:cubicBezTo>
                  <a:pt x="695" y="260"/>
                  <a:pt x="690" y="244"/>
                  <a:pt x="682" y="230"/>
                </a:cubicBezTo>
                <a:cubicBezTo>
                  <a:pt x="677" y="220"/>
                  <a:pt x="671" y="211"/>
                  <a:pt x="664" y="203"/>
                </a:cubicBezTo>
                <a:cubicBezTo>
                  <a:pt x="664" y="203"/>
                  <a:pt x="664" y="203"/>
                  <a:pt x="664" y="202"/>
                </a:cubicBezTo>
                <a:cubicBezTo>
                  <a:pt x="664" y="201"/>
                  <a:pt x="663" y="200"/>
                  <a:pt x="661" y="200"/>
                </a:cubicBezTo>
                <a:cubicBezTo>
                  <a:pt x="661" y="200"/>
                  <a:pt x="661" y="200"/>
                  <a:pt x="660" y="200"/>
                </a:cubicBezTo>
                <a:cubicBezTo>
                  <a:pt x="645" y="185"/>
                  <a:pt x="625" y="175"/>
                  <a:pt x="604" y="172"/>
                </a:cubicBezTo>
                <a:cubicBezTo>
                  <a:pt x="600" y="171"/>
                  <a:pt x="596" y="170"/>
                  <a:pt x="592" y="170"/>
                </a:cubicBezTo>
                <a:cubicBezTo>
                  <a:pt x="592" y="169"/>
                  <a:pt x="591" y="168"/>
                  <a:pt x="589" y="168"/>
                </a:cubicBezTo>
                <a:cubicBezTo>
                  <a:pt x="588" y="168"/>
                  <a:pt x="586" y="169"/>
                  <a:pt x="586" y="170"/>
                </a:cubicBezTo>
                <a:cubicBezTo>
                  <a:pt x="574" y="170"/>
                  <a:pt x="562" y="172"/>
                  <a:pt x="551" y="177"/>
                </a:cubicBezTo>
                <a:cubicBezTo>
                  <a:pt x="551" y="176"/>
                  <a:pt x="550" y="175"/>
                  <a:pt x="549" y="175"/>
                </a:cubicBezTo>
                <a:cubicBezTo>
                  <a:pt x="548" y="175"/>
                  <a:pt x="547" y="176"/>
                  <a:pt x="547" y="178"/>
                </a:cubicBezTo>
                <a:cubicBezTo>
                  <a:pt x="547" y="178"/>
                  <a:pt x="547" y="178"/>
                  <a:pt x="547" y="179"/>
                </a:cubicBezTo>
                <a:cubicBezTo>
                  <a:pt x="535" y="184"/>
                  <a:pt x="525" y="192"/>
                  <a:pt x="517" y="202"/>
                </a:cubicBezTo>
                <a:cubicBezTo>
                  <a:pt x="511" y="197"/>
                  <a:pt x="501" y="202"/>
                  <a:pt x="495" y="211"/>
                </a:cubicBezTo>
                <a:cubicBezTo>
                  <a:pt x="493" y="214"/>
                  <a:pt x="491" y="221"/>
                  <a:pt x="492" y="228"/>
                </a:cubicBezTo>
                <a:cubicBezTo>
                  <a:pt x="492" y="228"/>
                  <a:pt x="497" y="216"/>
                  <a:pt x="509" y="216"/>
                </a:cubicBezTo>
                <a:cubicBezTo>
                  <a:pt x="509" y="216"/>
                  <a:pt x="512" y="218"/>
                  <a:pt x="507" y="224"/>
                </a:cubicBezTo>
                <a:cubicBezTo>
                  <a:pt x="507" y="224"/>
                  <a:pt x="529" y="223"/>
                  <a:pt x="519" y="205"/>
                </a:cubicBezTo>
                <a:cubicBezTo>
                  <a:pt x="519" y="203"/>
                  <a:pt x="518" y="203"/>
                  <a:pt x="517" y="202"/>
                </a:cubicBezTo>
                <a:cubicBezTo>
                  <a:pt x="525" y="192"/>
                  <a:pt x="535" y="184"/>
                  <a:pt x="547" y="179"/>
                </a:cubicBezTo>
                <a:cubicBezTo>
                  <a:pt x="547" y="179"/>
                  <a:pt x="548" y="180"/>
                  <a:pt x="549" y="180"/>
                </a:cubicBezTo>
                <a:cubicBezTo>
                  <a:pt x="550" y="180"/>
                  <a:pt x="551" y="179"/>
                  <a:pt x="551" y="178"/>
                </a:cubicBezTo>
                <a:cubicBezTo>
                  <a:pt x="551" y="177"/>
                  <a:pt x="551" y="177"/>
                  <a:pt x="551" y="177"/>
                </a:cubicBezTo>
                <a:cubicBezTo>
                  <a:pt x="562" y="172"/>
                  <a:pt x="574" y="170"/>
                  <a:pt x="586" y="170"/>
                </a:cubicBezTo>
                <a:cubicBezTo>
                  <a:pt x="586" y="170"/>
                  <a:pt x="586" y="171"/>
                  <a:pt x="586" y="171"/>
                </a:cubicBezTo>
                <a:cubicBezTo>
                  <a:pt x="586" y="173"/>
                  <a:pt x="587" y="174"/>
                  <a:pt x="589" y="174"/>
                </a:cubicBezTo>
                <a:cubicBezTo>
                  <a:pt x="591" y="174"/>
                  <a:pt x="592" y="173"/>
                  <a:pt x="592" y="171"/>
                </a:cubicBezTo>
                <a:cubicBezTo>
                  <a:pt x="592" y="171"/>
                  <a:pt x="592" y="171"/>
                  <a:pt x="592" y="170"/>
                </a:cubicBezTo>
                <a:cubicBezTo>
                  <a:pt x="596" y="171"/>
                  <a:pt x="600" y="171"/>
                  <a:pt x="604" y="172"/>
                </a:cubicBezTo>
                <a:cubicBezTo>
                  <a:pt x="625" y="176"/>
                  <a:pt x="645" y="186"/>
                  <a:pt x="660" y="200"/>
                </a:cubicBezTo>
                <a:cubicBezTo>
                  <a:pt x="659" y="201"/>
                  <a:pt x="659" y="202"/>
                  <a:pt x="659" y="202"/>
                </a:cubicBezTo>
                <a:cubicBezTo>
                  <a:pt x="659" y="204"/>
                  <a:pt x="660" y="205"/>
                  <a:pt x="661" y="205"/>
                </a:cubicBezTo>
                <a:cubicBezTo>
                  <a:pt x="662" y="205"/>
                  <a:pt x="663" y="204"/>
                  <a:pt x="663" y="204"/>
                </a:cubicBezTo>
                <a:cubicBezTo>
                  <a:pt x="671" y="212"/>
                  <a:pt x="677" y="220"/>
                  <a:pt x="681" y="230"/>
                </a:cubicBezTo>
                <a:cubicBezTo>
                  <a:pt x="689" y="245"/>
                  <a:pt x="694" y="260"/>
                  <a:pt x="696" y="276"/>
                </a:cubicBezTo>
                <a:cubicBezTo>
                  <a:pt x="695" y="276"/>
                  <a:pt x="694" y="277"/>
                  <a:pt x="694" y="279"/>
                </a:cubicBezTo>
                <a:cubicBezTo>
                  <a:pt x="694" y="280"/>
                  <a:pt x="695" y="282"/>
                  <a:pt x="697" y="282"/>
                </a:cubicBezTo>
                <a:cubicBezTo>
                  <a:pt x="698" y="296"/>
                  <a:pt x="697" y="311"/>
                  <a:pt x="695" y="326"/>
                </a:cubicBezTo>
                <a:cubicBezTo>
                  <a:pt x="695" y="326"/>
                  <a:pt x="695" y="326"/>
                  <a:pt x="695" y="326"/>
                </a:cubicBezTo>
                <a:cubicBezTo>
                  <a:pt x="693" y="326"/>
                  <a:pt x="692" y="327"/>
                  <a:pt x="692" y="328"/>
                </a:cubicBezTo>
                <a:cubicBezTo>
                  <a:pt x="692" y="329"/>
                  <a:pt x="693" y="330"/>
                  <a:pt x="694" y="330"/>
                </a:cubicBezTo>
                <a:cubicBezTo>
                  <a:pt x="690" y="347"/>
                  <a:pt x="684" y="364"/>
                  <a:pt x="675" y="379"/>
                </a:cubicBezTo>
                <a:cubicBezTo>
                  <a:pt x="675" y="379"/>
                  <a:pt x="675" y="379"/>
                  <a:pt x="674" y="379"/>
                </a:cubicBezTo>
                <a:cubicBezTo>
                  <a:pt x="672" y="379"/>
                  <a:pt x="670" y="381"/>
                  <a:pt x="670" y="383"/>
                </a:cubicBezTo>
                <a:cubicBezTo>
                  <a:pt x="670" y="384"/>
                  <a:pt x="671" y="385"/>
                  <a:pt x="671" y="386"/>
                </a:cubicBezTo>
                <a:cubicBezTo>
                  <a:pt x="666" y="395"/>
                  <a:pt x="661" y="403"/>
                  <a:pt x="654" y="410"/>
                </a:cubicBezTo>
                <a:cubicBezTo>
                  <a:pt x="653" y="409"/>
                  <a:pt x="652" y="409"/>
                  <a:pt x="650" y="409"/>
                </a:cubicBezTo>
                <a:cubicBezTo>
                  <a:pt x="647" y="409"/>
                  <a:pt x="644" y="411"/>
                  <a:pt x="644" y="415"/>
                </a:cubicBezTo>
                <a:cubicBezTo>
                  <a:pt x="644" y="416"/>
                  <a:pt x="645" y="418"/>
                  <a:pt x="646" y="419"/>
                </a:cubicBezTo>
                <a:cubicBezTo>
                  <a:pt x="625" y="441"/>
                  <a:pt x="599" y="458"/>
                  <a:pt x="572" y="472"/>
                </a:cubicBezTo>
                <a:cubicBezTo>
                  <a:pt x="571" y="472"/>
                  <a:pt x="570" y="471"/>
                  <a:pt x="570" y="471"/>
                </a:cubicBezTo>
                <a:cubicBezTo>
                  <a:pt x="568" y="471"/>
                  <a:pt x="566" y="473"/>
                  <a:pt x="566" y="474"/>
                </a:cubicBezTo>
                <a:cubicBezTo>
                  <a:pt x="566" y="475"/>
                  <a:pt x="566" y="475"/>
                  <a:pt x="566" y="475"/>
                </a:cubicBezTo>
                <a:cubicBezTo>
                  <a:pt x="546" y="484"/>
                  <a:pt x="526" y="492"/>
                  <a:pt x="505" y="499"/>
                </a:cubicBezTo>
                <a:cubicBezTo>
                  <a:pt x="496" y="498"/>
                  <a:pt x="487" y="498"/>
                  <a:pt x="479" y="498"/>
                </a:cubicBezTo>
                <a:cubicBezTo>
                  <a:pt x="494" y="492"/>
                  <a:pt x="509" y="487"/>
                  <a:pt x="524" y="480"/>
                </a:cubicBezTo>
                <a:cubicBezTo>
                  <a:pt x="524" y="480"/>
                  <a:pt x="524" y="480"/>
                  <a:pt x="524" y="480"/>
                </a:cubicBezTo>
                <a:cubicBezTo>
                  <a:pt x="524" y="480"/>
                  <a:pt x="524" y="480"/>
                  <a:pt x="524" y="480"/>
                </a:cubicBezTo>
                <a:cubicBezTo>
                  <a:pt x="524" y="480"/>
                  <a:pt x="524" y="480"/>
                  <a:pt x="524" y="480"/>
                </a:cubicBezTo>
                <a:cubicBezTo>
                  <a:pt x="524" y="480"/>
                  <a:pt x="524" y="480"/>
                  <a:pt x="524" y="480"/>
                </a:cubicBezTo>
                <a:cubicBezTo>
                  <a:pt x="524" y="480"/>
                  <a:pt x="524" y="480"/>
                  <a:pt x="524" y="480"/>
                </a:cubicBezTo>
                <a:cubicBezTo>
                  <a:pt x="524" y="480"/>
                  <a:pt x="524" y="480"/>
                  <a:pt x="524" y="480"/>
                </a:cubicBezTo>
                <a:cubicBezTo>
                  <a:pt x="525" y="480"/>
                  <a:pt x="528" y="478"/>
                  <a:pt x="533" y="476"/>
                </a:cubicBezTo>
                <a:cubicBezTo>
                  <a:pt x="534" y="475"/>
                  <a:pt x="535" y="475"/>
                  <a:pt x="535" y="474"/>
                </a:cubicBezTo>
                <a:cubicBezTo>
                  <a:pt x="540" y="472"/>
                  <a:pt x="544" y="470"/>
                  <a:pt x="548" y="468"/>
                </a:cubicBezTo>
                <a:cubicBezTo>
                  <a:pt x="548" y="468"/>
                  <a:pt x="548" y="468"/>
                  <a:pt x="548" y="468"/>
                </a:cubicBezTo>
                <a:cubicBezTo>
                  <a:pt x="551" y="469"/>
                  <a:pt x="551" y="469"/>
                  <a:pt x="551" y="469"/>
                </a:cubicBezTo>
                <a:cubicBezTo>
                  <a:pt x="550" y="468"/>
                  <a:pt x="550" y="468"/>
                  <a:pt x="550" y="468"/>
                </a:cubicBezTo>
                <a:cubicBezTo>
                  <a:pt x="552" y="467"/>
                  <a:pt x="558" y="463"/>
                  <a:pt x="567" y="458"/>
                </a:cubicBezTo>
                <a:cubicBezTo>
                  <a:pt x="567" y="457"/>
                  <a:pt x="568" y="457"/>
                  <a:pt x="569" y="457"/>
                </a:cubicBezTo>
                <a:cubicBezTo>
                  <a:pt x="600" y="437"/>
                  <a:pt x="630" y="412"/>
                  <a:pt x="644" y="377"/>
                </a:cubicBezTo>
                <a:cubicBezTo>
                  <a:pt x="652" y="357"/>
                  <a:pt x="655" y="334"/>
                  <a:pt x="648" y="313"/>
                </a:cubicBezTo>
                <a:cubicBezTo>
                  <a:pt x="642" y="294"/>
                  <a:pt x="628" y="278"/>
                  <a:pt x="610" y="272"/>
                </a:cubicBezTo>
                <a:cubicBezTo>
                  <a:pt x="610" y="267"/>
                  <a:pt x="606" y="262"/>
                  <a:pt x="599" y="259"/>
                </a:cubicBezTo>
                <a:cubicBezTo>
                  <a:pt x="597" y="258"/>
                  <a:pt x="591" y="257"/>
                  <a:pt x="586" y="259"/>
                </a:cubicBezTo>
                <a:cubicBezTo>
                  <a:pt x="586" y="259"/>
                  <a:pt x="596" y="261"/>
                  <a:pt x="597" y="270"/>
                </a:cubicBezTo>
                <a:cubicBezTo>
                  <a:pt x="597" y="270"/>
                  <a:pt x="596" y="273"/>
                  <a:pt x="590" y="269"/>
                </a:cubicBezTo>
                <a:cubicBezTo>
                  <a:pt x="590" y="269"/>
                  <a:pt x="594" y="286"/>
                  <a:pt x="607" y="277"/>
                </a:cubicBezTo>
                <a:cubicBezTo>
                  <a:pt x="609" y="275"/>
                  <a:pt x="609" y="274"/>
                  <a:pt x="610" y="272"/>
                </a:cubicBezTo>
                <a:cubicBezTo>
                  <a:pt x="628" y="279"/>
                  <a:pt x="642" y="295"/>
                  <a:pt x="648" y="313"/>
                </a:cubicBezTo>
                <a:cubicBezTo>
                  <a:pt x="655" y="334"/>
                  <a:pt x="651" y="357"/>
                  <a:pt x="643" y="377"/>
                </a:cubicBezTo>
                <a:cubicBezTo>
                  <a:pt x="631" y="406"/>
                  <a:pt x="609" y="428"/>
                  <a:pt x="583" y="446"/>
                </a:cubicBezTo>
                <a:cubicBezTo>
                  <a:pt x="589" y="441"/>
                  <a:pt x="595" y="434"/>
                  <a:pt x="600" y="426"/>
                </a:cubicBezTo>
                <a:cubicBezTo>
                  <a:pt x="604" y="418"/>
                  <a:pt x="607" y="409"/>
                  <a:pt x="607" y="401"/>
                </a:cubicBezTo>
                <a:cubicBezTo>
                  <a:pt x="607" y="400"/>
                  <a:pt x="607" y="399"/>
                  <a:pt x="607" y="399"/>
                </a:cubicBezTo>
                <a:cubicBezTo>
                  <a:pt x="607" y="399"/>
                  <a:pt x="607" y="399"/>
                  <a:pt x="607" y="399"/>
                </a:cubicBezTo>
                <a:cubicBezTo>
                  <a:pt x="607" y="389"/>
                  <a:pt x="602" y="380"/>
                  <a:pt x="596" y="374"/>
                </a:cubicBezTo>
                <a:cubicBezTo>
                  <a:pt x="588" y="365"/>
                  <a:pt x="578" y="363"/>
                  <a:pt x="571" y="363"/>
                </a:cubicBezTo>
                <a:cubicBezTo>
                  <a:pt x="568" y="363"/>
                  <a:pt x="565" y="364"/>
                  <a:pt x="564" y="364"/>
                </a:cubicBezTo>
                <a:cubicBezTo>
                  <a:pt x="557" y="367"/>
                  <a:pt x="553" y="372"/>
                  <a:pt x="553" y="377"/>
                </a:cubicBezTo>
                <a:cubicBezTo>
                  <a:pt x="553" y="379"/>
                  <a:pt x="554" y="381"/>
                  <a:pt x="555" y="382"/>
                </a:cubicBezTo>
                <a:cubicBezTo>
                  <a:pt x="558" y="384"/>
                  <a:pt x="561" y="385"/>
                  <a:pt x="564" y="385"/>
                </a:cubicBezTo>
                <a:cubicBezTo>
                  <a:pt x="566" y="385"/>
                  <a:pt x="568" y="385"/>
                  <a:pt x="570" y="384"/>
                </a:cubicBezTo>
                <a:cubicBezTo>
                  <a:pt x="571" y="384"/>
                  <a:pt x="572" y="384"/>
                  <a:pt x="574" y="384"/>
                </a:cubicBezTo>
                <a:cubicBezTo>
                  <a:pt x="577" y="384"/>
                  <a:pt x="580" y="384"/>
                  <a:pt x="584" y="387"/>
                </a:cubicBezTo>
                <a:cubicBezTo>
                  <a:pt x="589" y="390"/>
                  <a:pt x="593" y="398"/>
                  <a:pt x="593" y="407"/>
                </a:cubicBezTo>
                <a:cubicBezTo>
                  <a:pt x="593" y="411"/>
                  <a:pt x="592" y="416"/>
                  <a:pt x="590" y="421"/>
                </a:cubicBezTo>
                <a:cubicBezTo>
                  <a:pt x="584" y="434"/>
                  <a:pt x="573" y="446"/>
                  <a:pt x="565" y="454"/>
                </a:cubicBezTo>
                <a:cubicBezTo>
                  <a:pt x="560" y="458"/>
                  <a:pt x="556" y="461"/>
                  <a:pt x="553" y="463"/>
                </a:cubicBezTo>
                <a:cubicBezTo>
                  <a:pt x="552" y="464"/>
                  <a:pt x="550" y="465"/>
                  <a:pt x="550" y="466"/>
                </a:cubicBezTo>
                <a:cubicBezTo>
                  <a:pt x="550" y="466"/>
                  <a:pt x="549" y="466"/>
                  <a:pt x="549" y="466"/>
                </a:cubicBezTo>
                <a:cubicBezTo>
                  <a:pt x="548" y="466"/>
                  <a:pt x="547" y="467"/>
                  <a:pt x="546" y="468"/>
                </a:cubicBezTo>
                <a:cubicBezTo>
                  <a:pt x="548" y="466"/>
                  <a:pt x="550" y="463"/>
                  <a:pt x="552" y="461"/>
                </a:cubicBezTo>
                <a:cubicBezTo>
                  <a:pt x="555" y="457"/>
                  <a:pt x="557" y="452"/>
                  <a:pt x="557" y="447"/>
                </a:cubicBezTo>
                <a:cubicBezTo>
                  <a:pt x="558" y="446"/>
                  <a:pt x="558" y="446"/>
                  <a:pt x="558" y="445"/>
                </a:cubicBezTo>
                <a:cubicBezTo>
                  <a:pt x="558" y="441"/>
                  <a:pt x="556" y="436"/>
                  <a:pt x="553" y="433"/>
                </a:cubicBezTo>
                <a:cubicBezTo>
                  <a:pt x="549" y="427"/>
                  <a:pt x="542" y="426"/>
                  <a:pt x="539" y="426"/>
                </a:cubicBezTo>
                <a:cubicBezTo>
                  <a:pt x="538" y="426"/>
                  <a:pt x="537" y="426"/>
                  <a:pt x="537" y="426"/>
                </a:cubicBezTo>
                <a:cubicBezTo>
                  <a:pt x="532" y="427"/>
                  <a:pt x="530" y="430"/>
                  <a:pt x="530" y="433"/>
                </a:cubicBezTo>
                <a:cubicBezTo>
                  <a:pt x="530" y="434"/>
                  <a:pt x="530" y="435"/>
                  <a:pt x="531" y="436"/>
                </a:cubicBezTo>
                <a:cubicBezTo>
                  <a:pt x="533" y="438"/>
                  <a:pt x="536" y="438"/>
                  <a:pt x="538" y="438"/>
                </a:cubicBezTo>
                <a:cubicBezTo>
                  <a:pt x="538" y="438"/>
                  <a:pt x="538" y="438"/>
                  <a:pt x="539" y="438"/>
                </a:cubicBezTo>
                <a:cubicBezTo>
                  <a:pt x="539" y="438"/>
                  <a:pt x="540" y="438"/>
                  <a:pt x="540" y="438"/>
                </a:cubicBezTo>
                <a:cubicBezTo>
                  <a:pt x="542" y="438"/>
                  <a:pt x="543" y="438"/>
                  <a:pt x="546" y="440"/>
                </a:cubicBezTo>
                <a:cubicBezTo>
                  <a:pt x="548" y="441"/>
                  <a:pt x="549" y="445"/>
                  <a:pt x="549" y="448"/>
                </a:cubicBezTo>
                <a:cubicBezTo>
                  <a:pt x="549" y="451"/>
                  <a:pt x="548" y="454"/>
                  <a:pt x="547" y="457"/>
                </a:cubicBezTo>
                <a:cubicBezTo>
                  <a:pt x="543" y="464"/>
                  <a:pt x="537" y="469"/>
                  <a:pt x="532" y="473"/>
                </a:cubicBezTo>
                <a:cubicBezTo>
                  <a:pt x="529" y="475"/>
                  <a:pt x="527" y="476"/>
                  <a:pt x="525" y="477"/>
                </a:cubicBezTo>
                <a:cubicBezTo>
                  <a:pt x="525" y="477"/>
                  <a:pt x="524" y="478"/>
                  <a:pt x="523" y="478"/>
                </a:cubicBezTo>
                <a:cubicBezTo>
                  <a:pt x="523" y="478"/>
                  <a:pt x="523" y="478"/>
                  <a:pt x="522" y="479"/>
                </a:cubicBezTo>
                <a:cubicBezTo>
                  <a:pt x="521" y="479"/>
                  <a:pt x="520" y="480"/>
                  <a:pt x="519" y="480"/>
                </a:cubicBezTo>
                <a:cubicBezTo>
                  <a:pt x="520" y="480"/>
                  <a:pt x="520" y="479"/>
                  <a:pt x="521" y="479"/>
                </a:cubicBezTo>
                <a:cubicBezTo>
                  <a:pt x="522" y="477"/>
                  <a:pt x="524" y="474"/>
                  <a:pt x="524" y="471"/>
                </a:cubicBezTo>
                <a:cubicBezTo>
                  <a:pt x="525" y="471"/>
                  <a:pt x="525" y="470"/>
                  <a:pt x="525" y="469"/>
                </a:cubicBezTo>
                <a:cubicBezTo>
                  <a:pt x="525" y="467"/>
                  <a:pt x="524" y="465"/>
                  <a:pt x="523" y="463"/>
                </a:cubicBezTo>
                <a:cubicBezTo>
                  <a:pt x="520" y="459"/>
                  <a:pt x="516" y="458"/>
                  <a:pt x="514" y="458"/>
                </a:cubicBezTo>
                <a:cubicBezTo>
                  <a:pt x="514" y="458"/>
                  <a:pt x="514" y="458"/>
                  <a:pt x="514" y="458"/>
                </a:cubicBezTo>
                <a:cubicBezTo>
                  <a:pt x="511" y="458"/>
                  <a:pt x="509" y="460"/>
                  <a:pt x="509" y="462"/>
                </a:cubicBezTo>
                <a:cubicBezTo>
                  <a:pt x="509" y="462"/>
                  <a:pt x="509" y="463"/>
                  <a:pt x="510" y="463"/>
                </a:cubicBezTo>
                <a:cubicBezTo>
                  <a:pt x="511" y="465"/>
                  <a:pt x="513" y="465"/>
                  <a:pt x="514" y="465"/>
                </a:cubicBezTo>
                <a:cubicBezTo>
                  <a:pt x="515" y="465"/>
                  <a:pt x="515" y="465"/>
                  <a:pt x="515" y="465"/>
                </a:cubicBezTo>
                <a:cubicBezTo>
                  <a:pt x="515" y="465"/>
                  <a:pt x="515" y="465"/>
                  <a:pt x="515" y="465"/>
                </a:cubicBezTo>
                <a:cubicBezTo>
                  <a:pt x="516" y="465"/>
                  <a:pt x="516" y="466"/>
                  <a:pt x="517" y="467"/>
                </a:cubicBezTo>
                <a:cubicBezTo>
                  <a:pt x="518" y="467"/>
                  <a:pt x="519" y="469"/>
                  <a:pt x="519" y="470"/>
                </a:cubicBezTo>
                <a:cubicBezTo>
                  <a:pt x="519" y="472"/>
                  <a:pt x="518" y="474"/>
                  <a:pt x="517" y="476"/>
                </a:cubicBezTo>
                <a:cubicBezTo>
                  <a:pt x="514" y="479"/>
                  <a:pt x="511" y="482"/>
                  <a:pt x="508" y="484"/>
                </a:cubicBezTo>
                <a:cubicBezTo>
                  <a:pt x="506" y="485"/>
                  <a:pt x="505" y="485"/>
                  <a:pt x="504" y="486"/>
                </a:cubicBezTo>
                <a:cubicBezTo>
                  <a:pt x="503" y="486"/>
                  <a:pt x="503" y="486"/>
                  <a:pt x="503" y="486"/>
                </a:cubicBezTo>
                <a:cubicBezTo>
                  <a:pt x="503" y="486"/>
                  <a:pt x="502" y="486"/>
                  <a:pt x="502" y="486"/>
                </a:cubicBezTo>
                <a:cubicBezTo>
                  <a:pt x="502" y="487"/>
                  <a:pt x="502" y="486"/>
                  <a:pt x="502" y="487"/>
                </a:cubicBezTo>
                <a:cubicBezTo>
                  <a:pt x="502" y="487"/>
                  <a:pt x="502" y="487"/>
                  <a:pt x="502" y="487"/>
                </a:cubicBezTo>
                <a:cubicBezTo>
                  <a:pt x="502" y="487"/>
                  <a:pt x="502" y="487"/>
                  <a:pt x="502" y="487"/>
                </a:cubicBezTo>
                <a:cubicBezTo>
                  <a:pt x="502" y="487"/>
                  <a:pt x="502" y="487"/>
                  <a:pt x="502" y="487"/>
                </a:cubicBezTo>
                <a:cubicBezTo>
                  <a:pt x="502" y="487"/>
                  <a:pt x="502" y="487"/>
                  <a:pt x="502" y="487"/>
                </a:cubicBezTo>
                <a:cubicBezTo>
                  <a:pt x="502" y="487"/>
                  <a:pt x="502" y="487"/>
                  <a:pt x="502" y="487"/>
                </a:cubicBezTo>
                <a:cubicBezTo>
                  <a:pt x="492" y="491"/>
                  <a:pt x="483" y="495"/>
                  <a:pt x="473" y="498"/>
                </a:cubicBezTo>
                <a:cubicBezTo>
                  <a:pt x="471" y="498"/>
                  <a:pt x="470" y="498"/>
                  <a:pt x="468" y="498"/>
                </a:cubicBezTo>
                <a:cubicBezTo>
                  <a:pt x="459" y="498"/>
                  <a:pt x="451" y="499"/>
                  <a:pt x="442" y="500"/>
                </a:cubicBezTo>
                <a:cubicBezTo>
                  <a:pt x="479" y="472"/>
                  <a:pt x="493" y="443"/>
                  <a:pt x="493" y="418"/>
                </a:cubicBezTo>
                <a:cubicBezTo>
                  <a:pt x="493" y="403"/>
                  <a:pt x="487" y="389"/>
                  <a:pt x="478" y="379"/>
                </a:cubicBezTo>
                <a:cubicBezTo>
                  <a:pt x="469" y="370"/>
                  <a:pt x="457" y="364"/>
                  <a:pt x="443" y="364"/>
                </a:cubicBezTo>
                <a:cubicBezTo>
                  <a:pt x="440" y="364"/>
                  <a:pt x="437" y="364"/>
                  <a:pt x="433" y="365"/>
                </a:cubicBezTo>
                <a:cubicBezTo>
                  <a:pt x="434" y="366"/>
                  <a:pt x="434" y="366"/>
                  <a:pt x="434" y="366"/>
                </a:cubicBezTo>
                <a:cubicBezTo>
                  <a:pt x="437" y="365"/>
                  <a:pt x="440" y="365"/>
                  <a:pt x="443" y="365"/>
                </a:cubicBezTo>
                <a:cubicBezTo>
                  <a:pt x="456" y="365"/>
                  <a:pt x="469" y="370"/>
                  <a:pt x="478" y="380"/>
                </a:cubicBezTo>
                <a:cubicBezTo>
                  <a:pt x="487" y="389"/>
                  <a:pt x="492" y="403"/>
                  <a:pt x="492" y="418"/>
                </a:cubicBezTo>
                <a:cubicBezTo>
                  <a:pt x="492" y="443"/>
                  <a:pt x="478" y="472"/>
                  <a:pt x="441" y="500"/>
                </a:cubicBezTo>
                <a:cubicBezTo>
                  <a:pt x="426" y="501"/>
                  <a:pt x="411" y="503"/>
                  <a:pt x="396" y="506"/>
                </a:cubicBezTo>
                <a:cubicBezTo>
                  <a:pt x="415" y="470"/>
                  <a:pt x="418" y="426"/>
                  <a:pt x="404" y="388"/>
                </a:cubicBezTo>
                <a:cubicBezTo>
                  <a:pt x="393" y="360"/>
                  <a:pt x="374" y="333"/>
                  <a:pt x="349" y="314"/>
                </a:cubicBezTo>
                <a:cubicBezTo>
                  <a:pt x="330" y="296"/>
                  <a:pt x="304" y="284"/>
                  <a:pt x="278" y="281"/>
                </a:cubicBezTo>
                <a:cubicBezTo>
                  <a:pt x="276" y="280"/>
                  <a:pt x="273" y="278"/>
                  <a:pt x="271" y="277"/>
                </a:cubicBezTo>
                <a:cubicBezTo>
                  <a:pt x="272" y="276"/>
                  <a:pt x="272" y="276"/>
                  <a:pt x="272" y="276"/>
                </a:cubicBezTo>
                <a:cubicBezTo>
                  <a:pt x="274" y="278"/>
                  <a:pt x="277" y="280"/>
                  <a:pt x="281" y="281"/>
                </a:cubicBezTo>
                <a:cubicBezTo>
                  <a:pt x="263" y="274"/>
                  <a:pt x="252" y="253"/>
                  <a:pt x="258" y="235"/>
                </a:cubicBezTo>
                <a:cubicBezTo>
                  <a:pt x="263" y="217"/>
                  <a:pt x="288" y="209"/>
                  <a:pt x="303" y="220"/>
                </a:cubicBezTo>
                <a:cubicBezTo>
                  <a:pt x="289" y="208"/>
                  <a:pt x="262" y="215"/>
                  <a:pt x="257" y="234"/>
                </a:cubicBezTo>
                <a:cubicBezTo>
                  <a:pt x="251" y="250"/>
                  <a:pt x="259" y="267"/>
                  <a:pt x="271" y="276"/>
                </a:cubicBezTo>
                <a:cubicBezTo>
                  <a:pt x="270" y="276"/>
                  <a:pt x="269" y="276"/>
                  <a:pt x="268" y="275"/>
                </a:cubicBezTo>
                <a:cubicBezTo>
                  <a:pt x="259" y="269"/>
                  <a:pt x="251" y="260"/>
                  <a:pt x="246" y="251"/>
                </a:cubicBezTo>
                <a:cubicBezTo>
                  <a:pt x="239" y="237"/>
                  <a:pt x="238" y="220"/>
                  <a:pt x="243" y="206"/>
                </a:cubicBezTo>
                <a:cubicBezTo>
                  <a:pt x="251" y="175"/>
                  <a:pt x="293" y="162"/>
                  <a:pt x="318" y="180"/>
                </a:cubicBezTo>
                <a:cubicBezTo>
                  <a:pt x="293" y="161"/>
                  <a:pt x="250" y="173"/>
                  <a:pt x="241" y="205"/>
                </a:cubicBezTo>
                <a:cubicBezTo>
                  <a:pt x="236" y="220"/>
                  <a:pt x="237" y="237"/>
                  <a:pt x="245" y="251"/>
                </a:cubicBezTo>
                <a:cubicBezTo>
                  <a:pt x="251" y="261"/>
                  <a:pt x="258" y="269"/>
                  <a:pt x="268" y="275"/>
                </a:cubicBezTo>
                <a:cubicBezTo>
                  <a:pt x="260" y="274"/>
                  <a:pt x="251" y="273"/>
                  <a:pt x="245" y="269"/>
                </a:cubicBezTo>
                <a:cubicBezTo>
                  <a:pt x="237" y="263"/>
                  <a:pt x="238" y="255"/>
                  <a:pt x="233" y="247"/>
                </a:cubicBezTo>
                <a:cubicBezTo>
                  <a:pt x="229" y="242"/>
                  <a:pt x="225" y="240"/>
                  <a:pt x="220" y="240"/>
                </a:cubicBezTo>
                <a:cubicBezTo>
                  <a:pt x="217" y="240"/>
                  <a:pt x="214" y="241"/>
                  <a:pt x="211" y="242"/>
                </a:cubicBezTo>
                <a:cubicBezTo>
                  <a:pt x="210" y="240"/>
                  <a:pt x="208" y="240"/>
                  <a:pt x="205" y="240"/>
                </a:cubicBezTo>
                <a:cubicBezTo>
                  <a:pt x="196" y="240"/>
                  <a:pt x="183" y="250"/>
                  <a:pt x="178" y="252"/>
                </a:cubicBezTo>
                <a:cubicBezTo>
                  <a:pt x="176" y="253"/>
                  <a:pt x="174" y="253"/>
                  <a:pt x="173" y="253"/>
                </a:cubicBezTo>
                <a:cubicBezTo>
                  <a:pt x="168" y="253"/>
                  <a:pt x="163" y="251"/>
                  <a:pt x="159" y="248"/>
                </a:cubicBezTo>
                <a:cubicBezTo>
                  <a:pt x="157" y="246"/>
                  <a:pt x="155" y="244"/>
                  <a:pt x="154" y="242"/>
                </a:cubicBezTo>
                <a:cubicBezTo>
                  <a:pt x="154" y="242"/>
                  <a:pt x="154" y="242"/>
                  <a:pt x="154" y="242"/>
                </a:cubicBezTo>
                <a:cubicBezTo>
                  <a:pt x="159" y="242"/>
                  <a:pt x="163" y="240"/>
                  <a:pt x="166" y="238"/>
                </a:cubicBezTo>
                <a:cubicBezTo>
                  <a:pt x="168" y="235"/>
                  <a:pt x="169" y="232"/>
                  <a:pt x="169" y="230"/>
                </a:cubicBezTo>
                <a:cubicBezTo>
                  <a:pt x="169" y="227"/>
                  <a:pt x="167" y="225"/>
                  <a:pt x="164" y="225"/>
                </a:cubicBezTo>
                <a:cubicBezTo>
                  <a:pt x="163" y="225"/>
                  <a:pt x="161" y="225"/>
                  <a:pt x="159" y="227"/>
                </a:cubicBezTo>
                <a:cubicBezTo>
                  <a:pt x="154" y="230"/>
                  <a:pt x="152" y="234"/>
                  <a:pt x="152" y="238"/>
                </a:cubicBezTo>
                <a:cubicBezTo>
                  <a:pt x="152" y="238"/>
                  <a:pt x="152" y="239"/>
                  <a:pt x="152" y="240"/>
                </a:cubicBezTo>
                <a:cubicBezTo>
                  <a:pt x="149" y="239"/>
                  <a:pt x="146" y="238"/>
                  <a:pt x="145" y="237"/>
                </a:cubicBezTo>
                <a:cubicBezTo>
                  <a:pt x="139" y="232"/>
                  <a:pt x="140" y="222"/>
                  <a:pt x="134" y="216"/>
                </a:cubicBezTo>
                <a:cubicBezTo>
                  <a:pt x="132" y="214"/>
                  <a:pt x="128" y="212"/>
                  <a:pt x="124" y="212"/>
                </a:cubicBezTo>
                <a:cubicBezTo>
                  <a:pt x="120" y="212"/>
                  <a:pt x="115" y="215"/>
                  <a:pt x="114" y="220"/>
                </a:cubicBezTo>
                <a:cubicBezTo>
                  <a:pt x="116" y="220"/>
                  <a:pt x="116" y="220"/>
                  <a:pt x="116" y="220"/>
                </a:cubicBezTo>
                <a:cubicBezTo>
                  <a:pt x="116" y="216"/>
                  <a:pt x="120" y="214"/>
                  <a:pt x="124" y="214"/>
                </a:cubicBezTo>
                <a:cubicBezTo>
                  <a:pt x="127" y="214"/>
                  <a:pt x="131" y="215"/>
                  <a:pt x="133" y="217"/>
                </a:cubicBezTo>
                <a:cubicBezTo>
                  <a:pt x="139" y="222"/>
                  <a:pt x="137" y="232"/>
                  <a:pt x="143" y="238"/>
                </a:cubicBezTo>
                <a:cubicBezTo>
                  <a:pt x="146" y="240"/>
                  <a:pt x="149" y="241"/>
                  <a:pt x="152" y="241"/>
                </a:cubicBezTo>
                <a:cubicBezTo>
                  <a:pt x="155" y="249"/>
                  <a:pt x="164" y="255"/>
                  <a:pt x="173" y="255"/>
                </a:cubicBezTo>
                <a:cubicBezTo>
                  <a:pt x="175" y="255"/>
                  <a:pt x="177" y="255"/>
                  <a:pt x="179" y="254"/>
                </a:cubicBezTo>
                <a:cubicBezTo>
                  <a:pt x="185" y="252"/>
                  <a:pt x="197" y="241"/>
                  <a:pt x="205" y="241"/>
                </a:cubicBezTo>
                <a:cubicBezTo>
                  <a:pt x="207" y="241"/>
                  <a:pt x="209" y="242"/>
                  <a:pt x="210" y="243"/>
                </a:cubicBezTo>
                <a:cubicBezTo>
                  <a:pt x="204" y="247"/>
                  <a:pt x="200" y="252"/>
                  <a:pt x="200" y="257"/>
                </a:cubicBezTo>
                <a:cubicBezTo>
                  <a:pt x="200" y="260"/>
                  <a:pt x="202" y="263"/>
                  <a:pt x="205" y="264"/>
                </a:cubicBezTo>
                <a:cubicBezTo>
                  <a:pt x="205" y="264"/>
                  <a:pt x="205" y="264"/>
                  <a:pt x="205" y="264"/>
                </a:cubicBezTo>
                <a:cubicBezTo>
                  <a:pt x="205" y="264"/>
                  <a:pt x="205" y="264"/>
                  <a:pt x="205" y="264"/>
                </a:cubicBezTo>
                <a:cubicBezTo>
                  <a:pt x="213" y="263"/>
                  <a:pt x="215" y="259"/>
                  <a:pt x="215" y="254"/>
                </a:cubicBezTo>
                <a:cubicBezTo>
                  <a:pt x="215" y="253"/>
                  <a:pt x="214" y="251"/>
                  <a:pt x="214" y="249"/>
                </a:cubicBezTo>
                <a:cubicBezTo>
                  <a:pt x="214" y="247"/>
                  <a:pt x="213" y="245"/>
                  <a:pt x="212" y="244"/>
                </a:cubicBezTo>
                <a:cubicBezTo>
                  <a:pt x="215" y="242"/>
                  <a:pt x="217" y="242"/>
                  <a:pt x="220" y="242"/>
                </a:cubicBezTo>
                <a:cubicBezTo>
                  <a:pt x="224" y="242"/>
                  <a:pt x="228" y="243"/>
                  <a:pt x="231" y="248"/>
                </a:cubicBezTo>
                <a:cubicBezTo>
                  <a:pt x="236" y="255"/>
                  <a:pt x="235" y="264"/>
                  <a:pt x="244" y="270"/>
                </a:cubicBezTo>
                <a:cubicBezTo>
                  <a:pt x="252" y="276"/>
                  <a:pt x="263" y="276"/>
                  <a:pt x="271" y="278"/>
                </a:cubicBezTo>
                <a:cubicBezTo>
                  <a:pt x="271" y="277"/>
                  <a:pt x="271" y="277"/>
                  <a:pt x="271" y="277"/>
                </a:cubicBezTo>
                <a:cubicBezTo>
                  <a:pt x="273" y="279"/>
                  <a:pt x="275" y="280"/>
                  <a:pt x="278" y="280"/>
                </a:cubicBezTo>
                <a:cubicBezTo>
                  <a:pt x="242" y="275"/>
                  <a:pt x="204" y="284"/>
                  <a:pt x="176" y="306"/>
                </a:cubicBezTo>
                <a:cubicBezTo>
                  <a:pt x="175" y="306"/>
                  <a:pt x="174" y="306"/>
                  <a:pt x="173" y="306"/>
                </a:cubicBezTo>
                <a:cubicBezTo>
                  <a:pt x="171" y="306"/>
                  <a:pt x="170" y="307"/>
                  <a:pt x="170" y="310"/>
                </a:cubicBezTo>
                <a:cubicBezTo>
                  <a:pt x="170" y="310"/>
                  <a:pt x="170" y="311"/>
                  <a:pt x="170" y="311"/>
                </a:cubicBezTo>
                <a:cubicBezTo>
                  <a:pt x="168" y="314"/>
                  <a:pt x="165" y="316"/>
                  <a:pt x="163" y="318"/>
                </a:cubicBezTo>
                <a:cubicBezTo>
                  <a:pt x="147" y="334"/>
                  <a:pt x="138" y="355"/>
                  <a:pt x="136" y="377"/>
                </a:cubicBezTo>
                <a:cubicBezTo>
                  <a:pt x="135" y="377"/>
                  <a:pt x="135" y="377"/>
                  <a:pt x="135" y="377"/>
                </a:cubicBezTo>
                <a:cubicBezTo>
                  <a:pt x="132" y="377"/>
                  <a:pt x="129" y="380"/>
                  <a:pt x="129" y="383"/>
                </a:cubicBezTo>
                <a:cubicBezTo>
                  <a:pt x="129" y="386"/>
                  <a:pt x="132" y="389"/>
                  <a:pt x="135" y="389"/>
                </a:cubicBezTo>
                <a:cubicBezTo>
                  <a:pt x="134" y="412"/>
                  <a:pt x="140" y="435"/>
                  <a:pt x="152" y="454"/>
                </a:cubicBezTo>
                <a:cubicBezTo>
                  <a:pt x="151" y="455"/>
                  <a:pt x="150" y="455"/>
                  <a:pt x="150" y="456"/>
                </a:cubicBezTo>
                <a:cubicBezTo>
                  <a:pt x="150" y="458"/>
                  <a:pt x="152" y="460"/>
                  <a:pt x="154" y="460"/>
                </a:cubicBezTo>
                <a:cubicBezTo>
                  <a:pt x="154" y="460"/>
                  <a:pt x="155" y="459"/>
                  <a:pt x="155" y="459"/>
                </a:cubicBezTo>
                <a:cubicBezTo>
                  <a:pt x="158" y="463"/>
                  <a:pt x="161" y="467"/>
                  <a:pt x="165" y="471"/>
                </a:cubicBezTo>
                <a:cubicBezTo>
                  <a:pt x="164" y="472"/>
                  <a:pt x="164" y="472"/>
                  <a:pt x="164" y="473"/>
                </a:cubicBezTo>
                <a:cubicBezTo>
                  <a:pt x="164" y="474"/>
                  <a:pt x="165" y="475"/>
                  <a:pt x="166" y="475"/>
                </a:cubicBezTo>
                <a:cubicBezTo>
                  <a:pt x="167" y="475"/>
                  <a:pt x="168" y="475"/>
                  <a:pt x="168" y="474"/>
                </a:cubicBezTo>
                <a:cubicBezTo>
                  <a:pt x="177" y="483"/>
                  <a:pt x="187" y="489"/>
                  <a:pt x="198" y="494"/>
                </a:cubicBezTo>
                <a:cubicBezTo>
                  <a:pt x="187" y="489"/>
                  <a:pt x="177" y="482"/>
                  <a:pt x="168" y="474"/>
                </a:cubicBezTo>
                <a:cubicBezTo>
                  <a:pt x="169" y="474"/>
                  <a:pt x="169" y="473"/>
                  <a:pt x="169" y="473"/>
                </a:cubicBezTo>
                <a:cubicBezTo>
                  <a:pt x="169" y="472"/>
                  <a:pt x="168" y="470"/>
                  <a:pt x="166" y="470"/>
                </a:cubicBezTo>
                <a:cubicBezTo>
                  <a:pt x="166" y="470"/>
                  <a:pt x="165" y="471"/>
                  <a:pt x="165" y="471"/>
                </a:cubicBezTo>
                <a:cubicBezTo>
                  <a:pt x="162" y="467"/>
                  <a:pt x="158" y="463"/>
                  <a:pt x="155" y="459"/>
                </a:cubicBezTo>
                <a:cubicBezTo>
                  <a:pt x="156" y="458"/>
                  <a:pt x="157" y="457"/>
                  <a:pt x="157" y="456"/>
                </a:cubicBezTo>
                <a:cubicBezTo>
                  <a:pt x="157" y="455"/>
                  <a:pt x="155" y="453"/>
                  <a:pt x="154" y="453"/>
                </a:cubicBezTo>
                <a:cubicBezTo>
                  <a:pt x="153" y="453"/>
                  <a:pt x="153" y="453"/>
                  <a:pt x="152" y="454"/>
                </a:cubicBezTo>
                <a:cubicBezTo>
                  <a:pt x="141" y="434"/>
                  <a:pt x="135" y="411"/>
                  <a:pt x="136" y="389"/>
                </a:cubicBezTo>
                <a:cubicBezTo>
                  <a:pt x="139" y="388"/>
                  <a:pt x="141" y="386"/>
                  <a:pt x="141" y="383"/>
                </a:cubicBezTo>
                <a:cubicBezTo>
                  <a:pt x="141" y="380"/>
                  <a:pt x="139" y="378"/>
                  <a:pt x="137" y="377"/>
                </a:cubicBezTo>
                <a:cubicBezTo>
                  <a:pt x="140" y="356"/>
                  <a:pt x="149" y="335"/>
                  <a:pt x="165" y="320"/>
                </a:cubicBezTo>
                <a:cubicBezTo>
                  <a:pt x="167" y="317"/>
                  <a:pt x="169" y="315"/>
                  <a:pt x="171" y="313"/>
                </a:cubicBezTo>
                <a:cubicBezTo>
                  <a:pt x="172" y="313"/>
                  <a:pt x="173" y="313"/>
                  <a:pt x="173" y="313"/>
                </a:cubicBezTo>
                <a:cubicBezTo>
                  <a:pt x="176" y="313"/>
                  <a:pt x="177" y="312"/>
                  <a:pt x="177" y="310"/>
                </a:cubicBezTo>
                <a:cubicBezTo>
                  <a:pt x="177" y="309"/>
                  <a:pt x="177" y="308"/>
                  <a:pt x="177" y="308"/>
                </a:cubicBezTo>
                <a:cubicBezTo>
                  <a:pt x="225" y="269"/>
                  <a:pt x="302" y="271"/>
                  <a:pt x="348" y="314"/>
                </a:cubicBezTo>
                <a:cubicBezTo>
                  <a:pt x="335" y="304"/>
                  <a:pt x="321" y="296"/>
                  <a:pt x="305" y="292"/>
                </a:cubicBezTo>
                <a:cubicBezTo>
                  <a:pt x="282" y="285"/>
                  <a:pt x="257" y="285"/>
                  <a:pt x="234" y="292"/>
                </a:cubicBezTo>
                <a:cubicBezTo>
                  <a:pt x="211" y="299"/>
                  <a:pt x="191" y="315"/>
                  <a:pt x="179" y="336"/>
                </a:cubicBezTo>
                <a:cubicBezTo>
                  <a:pt x="168" y="357"/>
                  <a:pt x="166" y="383"/>
                  <a:pt x="172" y="406"/>
                </a:cubicBezTo>
                <a:cubicBezTo>
                  <a:pt x="179" y="429"/>
                  <a:pt x="196" y="449"/>
                  <a:pt x="219" y="457"/>
                </a:cubicBezTo>
                <a:cubicBezTo>
                  <a:pt x="224" y="458"/>
                  <a:pt x="229" y="459"/>
                  <a:pt x="234" y="460"/>
                </a:cubicBezTo>
                <a:cubicBezTo>
                  <a:pt x="234" y="460"/>
                  <a:pt x="234" y="460"/>
                  <a:pt x="234" y="460"/>
                </a:cubicBezTo>
                <a:cubicBezTo>
                  <a:pt x="235" y="460"/>
                  <a:pt x="237" y="460"/>
                  <a:pt x="238" y="460"/>
                </a:cubicBezTo>
                <a:cubicBezTo>
                  <a:pt x="256" y="460"/>
                  <a:pt x="273" y="454"/>
                  <a:pt x="286" y="443"/>
                </a:cubicBezTo>
                <a:cubicBezTo>
                  <a:pt x="304" y="427"/>
                  <a:pt x="315" y="403"/>
                  <a:pt x="310" y="379"/>
                </a:cubicBezTo>
                <a:cubicBezTo>
                  <a:pt x="315" y="403"/>
                  <a:pt x="303" y="427"/>
                  <a:pt x="286" y="443"/>
                </a:cubicBezTo>
                <a:cubicBezTo>
                  <a:pt x="274" y="452"/>
                  <a:pt x="259" y="458"/>
                  <a:pt x="244" y="459"/>
                </a:cubicBezTo>
                <a:cubicBezTo>
                  <a:pt x="266" y="456"/>
                  <a:pt x="277" y="442"/>
                  <a:pt x="277" y="442"/>
                </a:cubicBezTo>
                <a:cubicBezTo>
                  <a:pt x="282" y="436"/>
                  <a:pt x="284" y="429"/>
                  <a:pt x="284" y="422"/>
                </a:cubicBezTo>
                <a:cubicBezTo>
                  <a:pt x="284" y="412"/>
                  <a:pt x="280" y="402"/>
                  <a:pt x="271" y="396"/>
                </a:cubicBezTo>
                <a:cubicBezTo>
                  <a:pt x="266" y="392"/>
                  <a:pt x="261" y="391"/>
                  <a:pt x="255" y="391"/>
                </a:cubicBezTo>
                <a:cubicBezTo>
                  <a:pt x="247" y="391"/>
                  <a:pt x="239" y="394"/>
                  <a:pt x="234" y="401"/>
                </a:cubicBezTo>
                <a:cubicBezTo>
                  <a:pt x="231" y="405"/>
                  <a:pt x="230" y="409"/>
                  <a:pt x="230" y="414"/>
                </a:cubicBezTo>
                <a:cubicBezTo>
                  <a:pt x="230" y="420"/>
                  <a:pt x="233" y="427"/>
                  <a:pt x="238" y="431"/>
                </a:cubicBezTo>
                <a:cubicBezTo>
                  <a:pt x="241" y="433"/>
                  <a:pt x="245" y="434"/>
                  <a:pt x="249" y="434"/>
                </a:cubicBezTo>
                <a:cubicBezTo>
                  <a:pt x="254" y="434"/>
                  <a:pt x="259" y="432"/>
                  <a:pt x="262" y="427"/>
                </a:cubicBezTo>
                <a:cubicBezTo>
                  <a:pt x="264" y="425"/>
                  <a:pt x="265" y="422"/>
                  <a:pt x="265" y="419"/>
                </a:cubicBezTo>
                <a:cubicBezTo>
                  <a:pt x="265" y="415"/>
                  <a:pt x="263" y="411"/>
                  <a:pt x="260" y="408"/>
                </a:cubicBezTo>
                <a:cubicBezTo>
                  <a:pt x="258" y="406"/>
                  <a:pt x="255" y="406"/>
                  <a:pt x="253" y="406"/>
                </a:cubicBezTo>
                <a:cubicBezTo>
                  <a:pt x="249" y="406"/>
                  <a:pt x="246" y="407"/>
                  <a:pt x="244" y="410"/>
                </a:cubicBezTo>
                <a:cubicBezTo>
                  <a:pt x="243" y="412"/>
                  <a:pt x="242" y="414"/>
                  <a:pt x="242" y="416"/>
                </a:cubicBezTo>
                <a:cubicBezTo>
                  <a:pt x="242" y="419"/>
                  <a:pt x="243" y="421"/>
                  <a:pt x="246" y="423"/>
                </a:cubicBezTo>
                <a:cubicBezTo>
                  <a:pt x="247" y="424"/>
                  <a:pt x="248" y="425"/>
                  <a:pt x="250" y="425"/>
                </a:cubicBezTo>
                <a:cubicBezTo>
                  <a:pt x="252" y="425"/>
                  <a:pt x="255" y="424"/>
                  <a:pt x="256" y="422"/>
                </a:cubicBezTo>
                <a:cubicBezTo>
                  <a:pt x="257" y="420"/>
                  <a:pt x="257" y="419"/>
                  <a:pt x="257" y="418"/>
                </a:cubicBezTo>
                <a:cubicBezTo>
                  <a:pt x="257" y="416"/>
                  <a:pt x="257" y="414"/>
                  <a:pt x="255" y="413"/>
                </a:cubicBezTo>
                <a:cubicBezTo>
                  <a:pt x="254" y="412"/>
                  <a:pt x="253" y="412"/>
                  <a:pt x="252" y="412"/>
                </a:cubicBezTo>
                <a:cubicBezTo>
                  <a:pt x="250" y="412"/>
                  <a:pt x="249" y="413"/>
                  <a:pt x="248" y="414"/>
                </a:cubicBezTo>
                <a:cubicBezTo>
                  <a:pt x="247" y="415"/>
                  <a:pt x="247" y="416"/>
                  <a:pt x="247" y="416"/>
                </a:cubicBezTo>
                <a:cubicBezTo>
                  <a:pt x="247" y="418"/>
                  <a:pt x="247" y="419"/>
                  <a:pt x="249" y="420"/>
                </a:cubicBezTo>
                <a:cubicBezTo>
                  <a:pt x="249" y="420"/>
                  <a:pt x="250" y="421"/>
                  <a:pt x="251" y="421"/>
                </a:cubicBezTo>
                <a:cubicBezTo>
                  <a:pt x="252" y="421"/>
                  <a:pt x="253" y="420"/>
                  <a:pt x="254" y="419"/>
                </a:cubicBezTo>
                <a:cubicBezTo>
                  <a:pt x="254" y="419"/>
                  <a:pt x="254" y="418"/>
                  <a:pt x="254" y="417"/>
                </a:cubicBezTo>
                <a:cubicBezTo>
                  <a:pt x="254" y="416"/>
                  <a:pt x="254" y="416"/>
                  <a:pt x="253" y="415"/>
                </a:cubicBezTo>
                <a:cubicBezTo>
                  <a:pt x="253" y="415"/>
                  <a:pt x="252" y="414"/>
                  <a:pt x="251" y="414"/>
                </a:cubicBezTo>
                <a:cubicBezTo>
                  <a:pt x="251" y="414"/>
                  <a:pt x="250" y="415"/>
                  <a:pt x="249" y="415"/>
                </a:cubicBezTo>
                <a:cubicBezTo>
                  <a:pt x="249" y="416"/>
                  <a:pt x="249" y="416"/>
                  <a:pt x="249" y="417"/>
                </a:cubicBezTo>
                <a:cubicBezTo>
                  <a:pt x="249" y="417"/>
                  <a:pt x="249" y="418"/>
                  <a:pt x="250" y="419"/>
                </a:cubicBezTo>
                <a:cubicBezTo>
                  <a:pt x="250" y="419"/>
                  <a:pt x="250" y="419"/>
                  <a:pt x="250" y="419"/>
                </a:cubicBezTo>
                <a:cubicBezTo>
                  <a:pt x="250" y="419"/>
                  <a:pt x="250" y="419"/>
                  <a:pt x="250" y="419"/>
                </a:cubicBezTo>
                <a:cubicBezTo>
                  <a:pt x="249" y="418"/>
                  <a:pt x="249" y="417"/>
                  <a:pt x="249" y="416"/>
                </a:cubicBezTo>
                <a:cubicBezTo>
                  <a:pt x="249" y="416"/>
                  <a:pt x="249" y="415"/>
                  <a:pt x="249" y="415"/>
                </a:cubicBezTo>
                <a:cubicBezTo>
                  <a:pt x="250" y="414"/>
                  <a:pt x="251" y="414"/>
                  <a:pt x="252" y="414"/>
                </a:cubicBezTo>
                <a:cubicBezTo>
                  <a:pt x="253" y="414"/>
                  <a:pt x="253" y="414"/>
                  <a:pt x="254" y="414"/>
                </a:cubicBezTo>
                <a:cubicBezTo>
                  <a:pt x="255" y="415"/>
                  <a:pt x="256" y="416"/>
                  <a:pt x="256" y="418"/>
                </a:cubicBezTo>
                <a:cubicBezTo>
                  <a:pt x="256" y="419"/>
                  <a:pt x="255" y="420"/>
                  <a:pt x="255" y="421"/>
                </a:cubicBezTo>
                <a:cubicBezTo>
                  <a:pt x="254" y="422"/>
                  <a:pt x="252" y="423"/>
                  <a:pt x="250" y="423"/>
                </a:cubicBezTo>
                <a:cubicBezTo>
                  <a:pt x="249" y="423"/>
                  <a:pt x="248" y="422"/>
                  <a:pt x="247" y="422"/>
                </a:cubicBezTo>
                <a:cubicBezTo>
                  <a:pt x="245" y="420"/>
                  <a:pt x="244" y="418"/>
                  <a:pt x="244" y="416"/>
                </a:cubicBezTo>
                <a:cubicBezTo>
                  <a:pt x="244" y="414"/>
                  <a:pt x="244" y="413"/>
                  <a:pt x="245" y="411"/>
                </a:cubicBezTo>
                <a:cubicBezTo>
                  <a:pt x="247" y="409"/>
                  <a:pt x="250" y="407"/>
                  <a:pt x="253" y="407"/>
                </a:cubicBezTo>
                <a:cubicBezTo>
                  <a:pt x="255" y="407"/>
                  <a:pt x="257" y="408"/>
                  <a:pt x="259" y="409"/>
                </a:cubicBezTo>
                <a:cubicBezTo>
                  <a:pt x="262" y="412"/>
                  <a:pt x="263" y="415"/>
                  <a:pt x="263" y="419"/>
                </a:cubicBezTo>
                <a:cubicBezTo>
                  <a:pt x="263" y="422"/>
                  <a:pt x="263" y="424"/>
                  <a:pt x="261" y="426"/>
                </a:cubicBezTo>
                <a:cubicBezTo>
                  <a:pt x="258" y="430"/>
                  <a:pt x="253" y="433"/>
                  <a:pt x="249" y="433"/>
                </a:cubicBezTo>
                <a:cubicBezTo>
                  <a:pt x="245" y="433"/>
                  <a:pt x="242" y="432"/>
                  <a:pt x="239" y="429"/>
                </a:cubicBezTo>
                <a:cubicBezTo>
                  <a:pt x="234" y="426"/>
                  <a:pt x="232" y="420"/>
                  <a:pt x="232" y="414"/>
                </a:cubicBezTo>
                <a:cubicBezTo>
                  <a:pt x="232" y="410"/>
                  <a:pt x="233" y="406"/>
                  <a:pt x="236" y="402"/>
                </a:cubicBezTo>
                <a:cubicBezTo>
                  <a:pt x="240" y="396"/>
                  <a:pt x="248" y="392"/>
                  <a:pt x="255" y="392"/>
                </a:cubicBezTo>
                <a:cubicBezTo>
                  <a:pt x="260" y="392"/>
                  <a:pt x="266" y="394"/>
                  <a:pt x="270" y="397"/>
                </a:cubicBezTo>
                <a:cubicBezTo>
                  <a:pt x="278" y="403"/>
                  <a:pt x="282" y="412"/>
                  <a:pt x="282" y="422"/>
                </a:cubicBezTo>
                <a:cubicBezTo>
                  <a:pt x="282" y="428"/>
                  <a:pt x="280" y="435"/>
                  <a:pt x="276" y="441"/>
                </a:cubicBezTo>
                <a:cubicBezTo>
                  <a:pt x="276" y="441"/>
                  <a:pt x="273" y="445"/>
                  <a:pt x="266" y="449"/>
                </a:cubicBezTo>
                <a:cubicBezTo>
                  <a:pt x="259" y="454"/>
                  <a:pt x="248" y="458"/>
                  <a:pt x="234" y="458"/>
                </a:cubicBezTo>
                <a:cubicBezTo>
                  <a:pt x="234" y="459"/>
                  <a:pt x="234" y="459"/>
                  <a:pt x="234" y="459"/>
                </a:cubicBezTo>
                <a:cubicBezTo>
                  <a:pt x="229" y="459"/>
                  <a:pt x="224" y="458"/>
                  <a:pt x="219" y="456"/>
                </a:cubicBezTo>
                <a:cubicBezTo>
                  <a:pt x="172" y="440"/>
                  <a:pt x="157" y="377"/>
                  <a:pt x="180" y="337"/>
                </a:cubicBezTo>
                <a:cubicBezTo>
                  <a:pt x="192" y="316"/>
                  <a:pt x="212" y="301"/>
                  <a:pt x="234" y="294"/>
                </a:cubicBezTo>
                <a:cubicBezTo>
                  <a:pt x="257" y="287"/>
                  <a:pt x="281" y="287"/>
                  <a:pt x="304" y="294"/>
                </a:cubicBezTo>
                <a:cubicBezTo>
                  <a:pt x="350" y="307"/>
                  <a:pt x="385" y="346"/>
                  <a:pt x="402" y="389"/>
                </a:cubicBezTo>
                <a:cubicBezTo>
                  <a:pt x="416" y="427"/>
                  <a:pt x="412" y="471"/>
                  <a:pt x="393" y="507"/>
                </a:cubicBezTo>
                <a:cubicBezTo>
                  <a:pt x="386" y="508"/>
                  <a:pt x="378" y="509"/>
                  <a:pt x="371" y="511"/>
                </a:cubicBezTo>
                <a:cubicBezTo>
                  <a:pt x="378" y="502"/>
                  <a:pt x="384" y="491"/>
                  <a:pt x="387" y="480"/>
                </a:cubicBezTo>
                <a:cubicBezTo>
                  <a:pt x="390" y="470"/>
                  <a:pt x="392" y="459"/>
                  <a:pt x="392" y="448"/>
                </a:cubicBezTo>
                <a:cubicBezTo>
                  <a:pt x="392" y="418"/>
                  <a:pt x="380" y="388"/>
                  <a:pt x="360" y="365"/>
                </a:cubicBezTo>
                <a:cubicBezTo>
                  <a:pt x="340" y="342"/>
                  <a:pt x="312" y="326"/>
                  <a:pt x="278" y="326"/>
                </a:cubicBezTo>
                <a:cubicBezTo>
                  <a:pt x="269" y="326"/>
                  <a:pt x="259" y="328"/>
                  <a:pt x="249" y="330"/>
                </a:cubicBezTo>
                <a:cubicBezTo>
                  <a:pt x="249" y="330"/>
                  <a:pt x="249" y="330"/>
                  <a:pt x="249" y="330"/>
                </a:cubicBezTo>
                <a:cubicBezTo>
                  <a:pt x="243" y="331"/>
                  <a:pt x="239" y="335"/>
                  <a:pt x="237" y="337"/>
                </a:cubicBezTo>
                <a:cubicBezTo>
                  <a:pt x="236" y="339"/>
                  <a:pt x="234" y="342"/>
                  <a:pt x="234" y="346"/>
                </a:cubicBezTo>
                <a:cubicBezTo>
                  <a:pt x="234" y="350"/>
                  <a:pt x="235" y="354"/>
                  <a:pt x="239" y="357"/>
                </a:cubicBezTo>
                <a:cubicBezTo>
                  <a:pt x="242" y="360"/>
                  <a:pt x="245" y="361"/>
                  <a:pt x="248" y="362"/>
                </a:cubicBezTo>
                <a:cubicBezTo>
                  <a:pt x="248" y="362"/>
                  <a:pt x="248" y="362"/>
                  <a:pt x="248" y="362"/>
                </a:cubicBezTo>
                <a:cubicBezTo>
                  <a:pt x="252" y="362"/>
                  <a:pt x="256" y="360"/>
                  <a:pt x="258" y="358"/>
                </a:cubicBezTo>
                <a:cubicBezTo>
                  <a:pt x="260" y="357"/>
                  <a:pt x="261" y="354"/>
                  <a:pt x="261" y="352"/>
                </a:cubicBezTo>
                <a:cubicBezTo>
                  <a:pt x="261" y="349"/>
                  <a:pt x="261" y="347"/>
                  <a:pt x="260" y="345"/>
                </a:cubicBezTo>
                <a:cubicBezTo>
                  <a:pt x="258" y="343"/>
                  <a:pt x="256" y="342"/>
                  <a:pt x="255" y="342"/>
                </a:cubicBezTo>
                <a:cubicBezTo>
                  <a:pt x="253" y="342"/>
                  <a:pt x="251" y="343"/>
                  <a:pt x="250" y="343"/>
                </a:cubicBezTo>
                <a:cubicBezTo>
                  <a:pt x="249" y="345"/>
                  <a:pt x="248" y="346"/>
                  <a:pt x="248" y="347"/>
                </a:cubicBezTo>
                <a:cubicBezTo>
                  <a:pt x="248" y="348"/>
                  <a:pt x="248" y="349"/>
                  <a:pt x="249" y="350"/>
                </a:cubicBezTo>
                <a:cubicBezTo>
                  <a:pt x="250" y="351"/>
                  <a:pt x="251" y="352"/>
                  <a:pt x="252" y="352"/>
                </a:cubicBezTo>
                <a:cubicBezTo>
                  <a:pt x="251" y="353"/>
                  <a:pt x="249" y="354"/>
                  <a:pt x="248" y="353"/>
                </a:cubicBezTo>
                <a:cubicBezTo>
                  <a:pt x="247" y="353"/>
                  <a:pt x="246" y="353"/>
                  <a:pt x="246" y="352"/>
                </a:cubicBezTo>
                <a:cubicBezTo>
                  <a:pt x="245" y="352"/>
                  <a:pt x="244" y="352"/>
                  <a:pt x="244" y="352"/>
                </a:cubicBezTo>
                <a:cubicBezTo>
                  <a:pt x="242" y="349"/>
                  <a:pt x="241" y="347"/>
                  <a:pt x="241" y="344"/>
                </a:cubicBezTo>
                <a:cubicBezTo>
                  <a:pt x="242" y="340"/>
                  <a:pt x="244" y="337"/>
                  <a:pt x="246" y="335"/>
                </a:cubicBezTo>
                <a:cubicBezTo>
                  <a:pt x="247" y="333"/>
                  <a:pt x="249" y="332"/>
                  <a:pt x="250" y="331"/>
                </a:cubicBezTo>
                <a:cubicBezTo>
                  <a:pt x="251" y="331"/>
                  <a:pt x="252" y="330"/>
                  <a:pt x="252" y="330"/>
                </a:cubicBezTo>
                <a:cubicBezTo>
                  <a:pt x="261" y="328"/>
                  <a:pt x="270" y="327"/>
                  <a:pt x="278" y="327"/>
                </a:cubicBezTo>
                <a:cubicBezTo>
                  <a:pt x="311" y="327"/>
                  <a:pt x="340" y="343"/>
                  <a:pt x="360" y="365"/>
                </a:cubicBezTo>
                <a:cubicBezTo>
                  <a:pt x="379" y="388"/>
                  <a:pt x="391" y="418"/>
                  <a:pt x="391" y="448"/>
                </a:cubicBezTo>
                <a:cubicBezTo>
                  <a:pt x="391" y="459"/>
                  <a:pt x="389" y="470"/>
                  <a:pt x="386" y="480"/>
                </a:cubicBezTo>
                <a:cubicBezTo>
                  <a:pt x="383" y="491"/>
                  <a:pt x="377" y="502"/>
                  <a:pt x="370" y="511"/>
                </a:cubicBezTo>
                <a:cubicBezTo>
                  <a:pt x="353" y="516"/>
                  <a:pt x="335" y="521"/>
                  <a:pt x="318" y="527"/>
                </a:cubicBezTo>
                <a:cubicBezTo>
                  <a:pt x="312" y="518"/>
                  <a:pt x="303" y="510"/>
                  <a:pt x="293" y="505"/>
                </a:cubicBezTo>
                <a:cubicBezTo>
                  <a:pt x="314" y="492"/>
                  <a:pt x="321" y="478"/>
                  <a:pt x="321" y="466"/>
                </a:cubicBezTo>
                <a:cubicBezTo>
                  <a:pt x="321" y="447"/>
                  <a:pt x="306" y="433"/>
                  <a:pt x="306" y="433"/>
                </a:cubicBezTo>
                <a:cubicBezTo>
                  <a:pt x="305" y="434"/>
                  <a:pt x="305" y="434"/>
                  <a:pt x="305" y="434"/>
                </a:cubicBezTo>
                <a:cubicBezTo>
                  <a:pt x="305" y="434"/>
                  <a:pt x="306" y="435"/>
                  <a:pt x="307" y="436"/>
                </a:cubicBezTo>
                <a:cubicBezTo>
                  <a:pt x="312" y="441"/>
                  <a:pt x="320" y="452"/>
                  <a:pt x="320" y="466"/>
                </a:cubicBezTo>
                <a:cubicBezTo>
                  <a:pt x="320" y="478"/>
                  <a:pt x="314" y="491"/>
                  <a:pt x="292" y="504"/>
                </a:cubicBezTo>
                <a:cubicBezTo>
                  <a:pt x="283" y="500"/>
                  <a:pt x="274" y="498"/>
                  <a:pt x="264" y="498"/>
                </a:cubicBezTo>
                <a:cubicBezTo>
                  <a:pt x="242" y="498"/>
                  <a:pt x="219" y="510"/>
                  <a:pt x="202" y="526"/>
                </a:cubicBezTo>
                <a:cubicBezTo>
                  <a:pt x="203" y="526"/>
                  <a:pt x="203" y="526"/>
                  <a:pt x="203" y="526"/>
                </a:cubicBezTo>
                <a:cubicBezTo>
                  <a:pt x="219" y="510"/>
                  <a:pt x="242" y="499"/>
                  <a:pt x="264" y="499"/>
                </a:cubicBezTo>
                <a:cubicBezTo>
                  <a:pt x="273" y="499"/>
                  <a:pt x="283" y="501"/>
                  <a:pt x="291" y="505"/>
                </a:cubicBezTo>
                <a:cubicBezTo>
                  <a:pt x="285" y="509"/>
                  <a:pt x="276" y="513"/>
                  <a:pt x="267" y="516"/>
                </a:cubicBezTo>
                <a:cubicBezTo>
                  <a:pt x="234" y="528"/>
                  <a:pt x="215" y="551"/>
                  <a:pt x="202" y="577"/>
                </a:cubicBezTo>
                <a:cubicBezTo>
                  <a:pt x="197" y="586"/>
                  <a:pt x="194" y="595"/>
                  <a:pt x="191" y="604"/>
                </a:cubicBezTo>
                <a:cubicBezTo>
                  <a:pt x="182" y="583"/>
                  <a:pt x="169" y="563"/>
                  <a:pt x="154" y="546"/>
                </a:cubicBezTo>
                <a:cubicBezTo>
                  <a:pt x="132" y="521"/>
                  <a:pt x="106" y="501"/>
                  <a:pt x="78" y="483"/>
                </a:cubicBezTo>
                <a:cubicBezTo>
                  <a:pt x="79" y="482"/>
                  <a:pt x="79" y="482"/>
                  <a:pt x="79" y="482"/>
                </a:cubicBezTo>
                <a:cubicBezTo>
                  <a:pt x="83" y="475"/>
                  <a:pt x="75" y="468"/>
                  <a:pt x="66" y="468"/>
                </a:cubicBezTo>
                <a:cubicBezTo>
                  <a:pt x="63" y="468"/>
                  <a:pt x="57" y="469"/>
                  <a:pt x="53" y="473"/>
                </a:cubicBezTo>
                <a:cubicBezTo>
                  <a:pt x="53" y="473"/>
                  <a:pt x="63" y="472"/>
                  <a:pt x="68" y="479"/>
                </a:cubicBezTo>
                <a:cubicBezTo>
                  <a:pt x="68" y="479"/>
                  <a:pt x="67" y="482"/>
                  <a:pt x="61" y="481"/>
                </a:cubicBezTo>
                <a:cubicBezTo>
                  <a:pt x="61" y="481"/>
                  <a:pt x="70" y="494"/>
                  <a:pt x="78" y="483"/>
                </a:cubicBezTo>
                <a:cubicBezTo>
                  <a:pt x="105" y="501"/>
                  <a:pt x="131" y="522"/>
                  <a:pt x="152" y="547"/>
                </a:cubicBezTo>
                <a:cubicBezTo>
                  <a:pt x="168" y="565"/>
                  <a:pt x="181" y="586"/>
                  <a:pt x="188" y="608"/>
                </a:cubicBezTo>
                <a:cubicBezTo>
                  <a:pt x="183" y="613"/>
                  <a:pt x="178" y="618"/>
                  <a:pt x="173" y="623"/>
                </a:cubicBezTo>
                <a:cubicBezTo>
                  <a:pt x="172" y="602"/>
                  <a:pt x="166" y="583"/>
                  <a:pt x="154" y="567"/>
                </a:cubicBezTo>
                <a:cubicBezTo>
                  <a:pt x="139" y="548"/>
                  <a:pt x="115" y="535"/>
                  <a:pt x="80" y="530"/>
                </a:cubicBezTo>
                <a:cubicBezTo>
                  <a:pt x="80" y="531"/>
                  <a:pt x="80" y="531"/>
                  <a:pt x="80" y="531"/>
                </a:cubicBezTo>
                <a:cubicBezTo>
                  <a:pt x="115" y="536"/>
                  <a:pt x="139" y="549"/>
                  <a:pt x="153" y="567"/>
                </a:cubicBezTo>
                <a:cubicBezTo>
                  <a:pt x="166" y="583"/>
                  <a:pt x="171" y="603"/>
                  <a:pt x="173" y="624"/>
                </a:cubicBezTo>
                <a:cubicBezTo>
                  <a:pt x="171" y="626"/>
                  <a:pt x="169" y="629"/>
                  <a:pt x="167" y="631"/>
                </a:cubicBezTo>
                <a:cubicBezTo>
                  <a:pt x="160" y="609"/>
                  <a:pt x="143" y="590"/>
                  <a:pt x="111" y="577"/>
                </a:cubicBezTo>
                <a:cubicBezTo>
                  <a:pt x="113" y="573"/>
                  <a:pt x="108" y="569"/>
                  <a:pt x="102" y="569"/>
                </a:cubicBezTo>
                <a:cubicBezTo>
                  <a:pt x="100" y="569"/>
                  <a:pt x="96" y="569"/>
                  <a:pt x="93" y="572"/>
                </a:cubicBezTo>
                <a:cubicBezTo>
                  <a:pt x="93" y="572"/>
                  <a:pt x="100" y="571"/>
                  <a:pt x="103" y="576"/>
                </a:cubicBezTo>
                <a:cubicBezTo>
                  <a:pt x="103" y="576"/>
                  <a:pt x="103" y="578"/>
                  <a:pt x="99" y="577"/>
                </a:cubicBezTo>
                <a:cubicBezTo>
                  <a:pt x="99" y="577"/>
                  <a:pt x="105" y="587"/>
                  <a:pt x="111" y="578"/>
                </a:cubicBezTo>
                <a:cubicBezTo>
                  <a:pt x="111" y="578"/>
                  <a:pt x="111" y="578"/>
                  <a:pt x="111" y="578"/>
                </a:cubicBezTo>
                <a:cubicBezTo>
                  <a:pt x="143" y="591"/>
                  <a:pt x="159" y="610"/>
                  <a:pt x="166" y="631"/>
                </a:cubicBezTo>
                <a:cubicBezTo>
                  <a:pt x="162" y="636"/>
                  <a:pt x="158" y="641"/>
                  <a:pt x="154" y="646"/>
                </a:cubicBezTo>
                <a:cubicBezTo>
                  <a:pt x="139" y="665"/>
                  <a:pt x="125" y="685"/>
                  <a:pt x="114" y="706"/>
                </a:cubicBezTo>
                <a:cubicBezTo>
                  <a:pt x="114" y="704"/>
                  <a:pt x="114" y="702"/>
                  <a:pt x="114" y="701"/>
                </a:cubicBezTo>
                <a:cubicBezTo>
                  <a:pt x="114" y="693"/>
                  <a:pt x="114" y="685"/>
                  <a:pt x="113" y="677"/>
                </a:cubicBezTo>
                <a:cubicBezTo>
                  <a:pt x="123" y="664"/>
                  <a:pt x="132" y="648"/>
                  <a:pt x="129" y="630"/>
                </a:cubicBezTo>
                <a:cubicBezTo>
                  <a:pt x="127" y="611"/>
                  <a:pt x="113" y="595"/>
                  <a:pt x="95" y="588"/>
                </a:cubicBezTo>
                <a:cubicBezTo>
                  <a:pt x="78" y="581"/>
                  <a:pt x="56" y="585"/>
                  <a:pt x="45" y="601"/>
                </a:cubicBezTo>
                <a:cubicBezTo>
                  <a:pt x="45" y="601"/>
                  <a:pt x="45" y="601"/>
                  <a:pt x="45" y="601"/>
                </a:cubicBezTo>
                <a:cubicBezTo>
                  <a:pt x="43" y="600"/>
                  <a:pt x="43" y="600"/>
                  <a:pt x="43" y="600"/>
                </a:cubicBezTo>
                <a:cubicBezTo>
                  <a:pt x="43" y="600"/>
                  <a:pt x="43" y="600"/>
                  <a:pt x="43" y="600"/>
                </a:cubicBezTo>
                <a:cubicBezTo>
                  <a:pt x="40" y="607"/>
                  <a:pt x="32" y="613"/>
                  <a:pt x="23" y="613"/>
                </a:cubicBezTo>
                <a:cubicBezTo>
                  <a:pt x="21" y="613"/>
                  <a:pt x="18" y="612"/>
                  <a:pt x="15" y="611"/>
                </a:cubicBezTo>
                <a:cubicBezTo>
                  <a:pt x="9" y="607"/>
                  <a:pt x="5" y="601"/>
                  <a:pt x="5" y="595"/>
                </a:cubicBezTo>
                <a:cubicBezTo>
                  <a:pt x="5" y="592"/>
                  <a:pt x="6" y="589"/>
                  <a:pt x="8" y="587"/>
                </a:cubicBezTo>
                <a:cubicBezTo>
                  <a:pt x="10" y="582"/>
                  <a:pt x="15" y="579"/>
                  <a:pt x="20" y="579"/>
                </a:cubicBezTo>
                <a:cubicBezTo>
                  <a:pt x="22" y="579"/>
                  <a:pt x="24" y="580"/>
                  <a:pt x="27" y="581"/>
                </a:cubicBezTo>
                <a:cubicBezTo>
                  <a:pt x="30" y="583"/>
                  <a:pt x="32" y="587"/>
                  <a:pt x="32" y="591"/>
                </a:cubicBezTo>
                <a:cubicBezTo>
                  <a:pt x="32" y="592"/>
                  <a:pt x="32" y="594"/>
                  <a:pt x="31" y="596"/>
                </a:cubicBezTo>
                <a:cubicBezTo>
                  <a:pt x="30" y="599"/>
                  <a:pt x="27" y="600"/>
                  <a:pt x="23" y="600"/>
                </a:cubicBezTo>
                <a:cubicBezTo>
                  <a:pt x="22" y="600"/>
                  <a:pt x="21" y="600"/>
                  <a:pt x="19" y="599"/>
                </a:cubicBezTo>
                <a:cubicBezTo>
                  <a:pt x="17" y="598"/>
                  <a:pt x="16" y="596"/>
                  <a:pt x="16" y="593"/>
                </a:cubicBezTo>
                <a:cubicBezTo>
                  <a:pt x="16" y="592"/>
                  <a:pt x="16" y="591"/>
                  <a:pt x="17" y="590"/>
                </a:cubicBezTo>
                <a:cubicBezTo>
                  <a:pt x="15" y="589"/>
                  <a:pt x="15" y="589"/>
                  <a:pt x="15" y="589"/>
                </a:cubicBezTo>
                <a:cubicBezTo>
                  <a:pt x="14" y="591"/>
                  <a:pt x="14" y="592"/>
                  <a:pt x="14" y="593"/>
                </a:cubicBezTo>
                <a:cubicBezTo>
                  <a:pt x="14" y="596"/>
                  <a:pt x="16" y="599"/>
                  <a:pt x="19" y="601"/>
                </a:cubicBezTo>
                <a:cubicBezTo>
                  <a:pt x="20" y="602"/>
                  <a:pt x="22" y="602"/>
                  <a:pt x="23" y="602"/>
                </a:cubicBezTo>
                <a:cubicBezTo>
                  <a:pt x="27" y="602"/>
                  <a:pt x="31" y="600"/>
                  <a:pt x="33" y="597"/>
                </a:cubicBezTo>
                <a:cubicBezTo>
                  <a:pt x="34" y="595"/>
                  <a:pt x="34" y="593"/>
                  <a:pt x="34" y="591"/>
                </a:cubicBezTo>
                <a:cubicBezTo>
                  <a:pt x="34" y="586"/>
                  <a:pt x="32" y="582"/>
                  <a:pt x="27" y="579"/>
                </a:cubicBezTo>
                <a:cubicBezTo>
                  <a:pt x="25" y="578"/>
                  <a:pt x="22" y="577"/>
                  <a:pt x="20" y="577"/>
                </a:cubicBezTo>
                <a:cubicBezTo>
                  <a:pt x="14" y="577"/>
                  <a:pt x="9" y="580"/>
                  <a:pt x="6" y="586"/>
                </a:cubicBezTo>
                <a:cubicBezTo>
                  <a:pt x="4" y="589"/>
                  <a:pt x="4" y="592"/>
                  <a:pt x="4" y="595"/>
                </a:cubicBezTo>
                <a:cubicBezTo>
                  <a:pt x="4" y="602"/>
                  <a:pt x="7" y="609"/>
                  <a:pt x="14" y="612"/>
                </a:cubicBezTo>
                <a:cubicBezTo>
                  <a:pt x="17" y="614"/>
                  <a:pt x="20" y="615"/>
                  <a:pt x="23" y="615"/>
                </a:cubicBezTo>
                <a:cubicBezTo>
                  <a:pt x="31" y="614"/>
                  <a:pt x="38" y="610"/>
                  <a:pt x="43" y="605"/>
                </a:cubicBezTo>
                <a:cubicBezTo>
                  <a:pt x="35" y="620"/>
                  <a:pt x="42" y="641"/>
                  <a:pt x="59" y="647"/>
                </a:cubicBezTo>
                <a:cubicBezTo>
                  <a:pt x="59" y="647"/>
                  <a:pt x="59" y="647"/>
                  <a:pt x="59" y="647"/>
                </a:cubicBezTo>
                <a:cubicBezTo>
                  <a:pt x="59" y="647"/>
                  <a:pt x="60" y="647"/>
                  <a:pt x="61" y="647"/>
                </a:cubicBezTo>
                <a:cubicBezTo>
                  <a:pt x="76" y="651"/>
                  <a:pt x="90" y="637"/>
                  <a:pt x="90" y="623"/>
                </a:cubicBezTo>
                <a:cubicBezTo>
                  <a:pt x="95" y="629"/>
                  <a:pt x="98" y="635"/>
                  <a:pt x="102" y="642"/>
                </a:cubicBezTo>
                <a:cubicBezTo>
                  <a:pt x="100" y="642"/>
                  <a:pt x="99" y="643"/>
                  <a:pt x="98" y="643"/>
                </a:cubicBezTo>
                <a:cubicBezTo>
                  <a:pt x="96" y="644"/>
                  <a:pt x="95" y="647"/>
                  <a:pt x="95" y="648"/>
                </a:cubicBezTo>
                <a:cubicBezTo>
                  <a:pt x="95" y="650"/>
                  <a:pt x="95" y="651"/>
                  <a:pt x="97" y="652"/>
                </a:cubicBezTo>
                <a:cubicBezTo>
                  <a:pt x="97" y="652"/>
                  <a:pt x="98" y="652"/>
                  <a:pt x="99" y="652"/>
                </a:cubicBezTo>
                <a:cubicBezTo>
                  <a:pt x="101" y="652"/>
                  <a:pt x="102" y="652"/>
                  <a:pt x="103" y="651"/>
                </a:cubicBezTo>
                <a:cubicBezTo>
                  <a:pt x="103" y="651"/>
                  <a:pt x="104" y="651"/>
                  <a:pt x="105" y="650"/>
                </a:cubicBezTo>
                <a:cubicBezTo>
                  <a:pt x="108" y="657"/>
                  <a:pt x="109" y="664"/>
                  <a:pt x="111" y="671"/>
                </a:cubicBezTo>
                <a:cubicBezTo>
                  <a:pt x="109" y="674"/>
                  <a:pt x="108" y="676"/>
                  <a:pt x="107" y="678"/>
                </a:cubicBezTo>
                <a:cubicBezTo>
                  <a:pt x="106" y="679"/>
                  <a:pt x="106" y="679"/>
                  <a:pt x="106" y="680"/>
                </a:cubicBezTo>
                <a:cubicBezTo>
                  <a:pt x="106" y="679"/>
                  <a:pt x="106" y="678"/>
                  <a:pt x="106" y="677"/>
                </a:cubicBezTo>
                <a:cubicBezTo>
                  <a:pt x="106" y="676"/>
                  <a:pt x="106" y="676"/>
                  <a:pt x="106" y="675"/>
                </a:cubicBezTo>
                <a:cubicBezTo>
                  <a:pt x="106" y="674"/>
                  <a:pt x="106" y="672"/>
                  <a:pt x="105" y="671"/>
                </a:cubicBezTo>
                <a:cubicBezTo>
                  <a:pt x="105" y="671"/>
                  <a:pt x="105" y="671"/>
                  <a:pt x="105" y="671"/>
                </a:cubicBezTo>
                <a:cubicBezTo>
                  <a:pt x="105" y="671"/>
                  <a:pt x="105" y="671"/>
                  <a:pt x="105" y="671"/>
                </a:cubicBezTo>
                <a:cubicBezTo>
                  <a:pt x="105" y="671"/>
                  <a:pt x="105" y="671"/>
                  <a:pt x="105" y="671"/>
                </a:cubicBezTo>
                <a:cubicBezTo>
                  <a:pt x="104" y="669"/>
                  <a:pt x="103" y="667"/>
                  <a:pt x="101" y="666"/>
                </a:cubicBezTo>
                <a:cubicBezTo>
                  <a:pt x="101" y="666"/>
                  <a:pt x="101" y="666"/>
                  <a:pt x="101" y="666"/>
                </a:cubicBezTo>
                <a:cubicBezTo>
                  <a:pt x="101" y="666"/>
                  <a:pt x="101" y="666"/>
                  <a:pt x="101" y="666"/>
                </a:cubicBezTo>
                <a:cubicBezTo>
                  <a:pt x="101" y="666"/>
                  <a:pt x="101" y="666"/>
                  <a:pt x="101" y="666"/>
                </a:cubicBezTo>
                <a:cubicBezTo>
                  <a:pt x="100" y="666"/>
                  <a:pt x="99" y="666"/>
                  <a:pt x="98" y="666"/>
                </a:cubicBezTo>
                <a:cubicBezTo>
                  <a:pt x="97" y="666"/>
                  <a:pt x="96" y="666"/>
                  <a:pt x="95" y="666"/>
                </a:cubicBezTo>
                <a:cubicBezTo>
                  <a:pt x="94" y="666"/>
                  <a:pt x="94" y="667"/>
                  <a:pt x="94" y="667"/>
                </a:cubicBezTo>
                <a:cubicBezTo>
                  <a:pt x="93" y="667"/>
                  <a:pt x="93" y="667"/>
                  <a:pt x="93" y="667"/>
                </a:cubicBezTo>
                <a:cubicBezTo>
                  <a:pt x="93" y="667"/>
                  <a:pt x="93" y="667"/>
                  <a:pt x="93" y="667"/>
                </a:cubicBezTo>
                <a:cubicBezTo>
                  <a:pt x="93" y="667"/>
                  <a:pt x="93" y="667"/>
                  <a:pt x="93" y="667"/>
                </a:cubicBezTo>
                <a:cubicBezTo>
                  <a:pt x="93" y="667"/>
                  <a:pt x="93" y="667"/>
                  <a:pt x="93" y="667"/>
                </a:cubicBezTo>
                <a:cubicBezTo>
                  <a:pt x="92" y="668"/>
                  <a:pt x="92" y="669"/>
                  <a:pt x="92" y="670"/>
                </a:cubicBezTo>
                <a:cubicBezTo>
                  <a:pt x="92" y="671"/>
                  <a:pt x="92" y="672"/>
                  <a:pt x="93" y="672"/>
                </a:cubicBezTo>
                <a:cubicBezTo>
                  <a:pt x="93" y="672"/>
                  <a:pt x="93" y="672"/>
                  <a:pt x="93" y="672"/>
                </a:cubicBezTo>
                <a:cubicBezTo>
                  <a:pt x="93" y="672"/>
                  <a:pt x="93" y="672"/>
                  <a:pt x="93" y="672"/>
                </a:cubicBezTo>
                <a:cubicBezTo>
                  <a:pt x="93" y="672"/>
                  <a:pt x="93" y="672"/>
                  <a:pt x="93" y="672"/>
                </a:cubicBezTo>
                <a:cubicBezTo>
                  <a:pt x="93" y="672"/>
                  <a:pt x="93" y="672"/>
                  <a:pt x="93" y="672"/>
                </a:cubicBezTo>
                <a:cubicBezTo>
                  <a:pt x="93" y="672"/>
                  <a:pt x="94" y="673"/>
                  <a:pt x="94" y="673"/>
                </a:cubicBezTo>
                <a:cubicBezTo>
                  <a:pt x="95" y="673"/>
                  <a:pt x="96" y="672"/>
                  <a:pt x="97" y="672"/>
                </a:cubicBezTo>
                <a:cubicBezTo>
                  <a:pt x="97" y="672"/>
                  <a:pt x="97" y="672"/>
                  <a:pt x="97" y="672"/>
                </a:cubicBezTo>
                <a:cubicBezTo>
                  <a:pt x="97" y="671"/>
                  <a:pt x="97" y="671"/>
                  <a:pt x="97" y="671"/>
                </a:cubicBezTo>
                <a:cubicBezTo>
                  <a:pt x="97" y="671"/>
                  <a:pt x="97" y="671"/>
                  <a:pt x="98" y="671"/>
                </a:cubicBezTo>
                <a:cubicBezTo>
                  <a:pt x="99" y="671"/>
                  <a:pt x="99" y="671"/>
                  <a:pt x="99" y="671"/>
                </a:cubicBezTo>
                <a:cubicBezTo>
                  <a:pt x="99" y="671"/>
                  <a:pt x="99" y="671"/>
                  <a:pt x="99" y="671"/>
                </a:cubicBezTo>
                <a:cubicBezTo>
                  <a:pt x="99" y="671"/>
                  <a:pt x="99" y="671"/>
                  <a:pt x="99" y="671"/>
                </a:cubicBezTo>
                <a:cubicBezTo>
                  <a:pt x="100" y="671"/>
                  <a:pt x="101" y="672"/>
                  <a:pt x="102" y="673"/>
                </a:cubicBezTo>
                <a:cubicBezTo>
                  <a:pt x="102" y="674"/>
                  <a:pt x="103" y="675"/>
                  <a:pt x="103" y="677"/>
                </a:cubicBezTo>
                <a:cubicBezTo>
                  <a:pt x="103" y="680"/>
                  <a:pt x="102" y="683"/>
                  <a:pt x="100" y="685"/>
                </a:cubicBezTo>
                <a:cubicBezTo>
                  <a:pt x="100" y="686"/>
                  <a:pt x="99" y="687"/>
                  <a:pt x="99" y="688"/>
                </a:cubicBezTo>
                <a:cubicBezTo>
                  <a:pt x="99" y="688"/>
                  <a:pt x="99" y="688"/>
                  <a:pt x="98" y="688"/>
                </a:cubicBezTo>
                <a:cubicBezTo>
                  <a:pt x="98" y="689"/>
                  <a:pt x="98" y="689"/>
                  <a:pt x="98" y="689"/>
                </a:cubicBezTo>
                <a:cubicBezTo>
                  <a:pt x="98" y="689"/>
                  <a:pt x="98" y="689"/>
                  <a:pt x="98" y="689"/>
                </a:cubicBezTo>
                <a:cubicBezTo>
                  <a:pt x="98" y="689"/>
                  <a:pt x="98" y="689"/>
                  <a:pt x="98" y="689"/>
                </a:cubicBezTo>
                <a:cubicBezTo>
                  <a:pt x="98" y="689"/>
                  <a:pt x="98" y="689"/>
                  <a:pt x="98" y="689"/>
                </a:cubicBezTo>
                <a:cubicBezTo>
                  <a:pt x="97" y="691"/>
                  <a:pt x="96" y="692"/>
                  <a:pt x="94" y="693"/>
                </a:cubicBezTo>
                <a:cubicBezTo>
                  <a:pt x="95" y="692"/>
                  <a:pt x="95" y="691"/>
                  <a:pt x="95" y="690"/>
                </a:cubicBezTo>
                <a:cubicBezTo>
                  <a:pt x="95" y="690"/>
                  <a:pt x="95" y="690"/>
                  <a:pt x="95" y="689"/>
                </a:cubicBezTo>
                <a:cubicBezTo>
                  <a:pt x="95" y="688"/>
                  <a:pt x="95" y="688"/>
                  <a:pt x="95" y="687"/>
                </a:cubicBezTo>
                <a:cubicBezTo>
                  <a:pt x="95" y="687"/>
                  <a:pt x="95" y="687"/>
                  <a:pt x="95" y="687"/>
                </a:cubicBezTo>
                <a:cubicBezTo>
                  <a:pt x="95" y="687"/>
                  <a:pt x="95" y="687"/>
                  <a:pt x="95" y="687"/>
                </a:cubicBezTo>
                <a:cubicBezTo>
                  <a:pt x="95" y="687"/>
                  <a:pt x="95" y="687"/>
                  <a:pt x="95" y="687"/>
                </a:cubicBezTo>
                <a:cubicBezTo>
                  <a:pt x="94" y="685"/>
                  <a:pt x="93" y="684"/>
                  <a:pt x="92" y="684"/>
                </a:cubicBezTo>
                <a:cubicBezTo>
                  <a:pt x="92" y="684"/>
                  <a:pt x="92" y="684"/>
                  <a:pt x="92" y="684"/>
                </a:cubicBezTo>
                <a:cubicBezTo>
                  <a:pt x="92" y="684"/>
                  <a:pt x="92" y="684"/>
                  <a:pt x="92" y="684"/>
                </a:cubicBezTo>
                <a:cubicBezTo>
                  <a:pt x="92" y="684"/>
                  <a:pt x="91" y="684"/>
                  <a:pt x="90" y="684"/>
                </a:cubicBezTo>
                <a:cubicBezTo>
                  <a:pt x="90" y="684"/>
                  <a:pt x="89" y="684"/>
                  <a:pt x="89" y="684"/>
                </a:cubicBezTo>
                <a:cubicBezTo>
                  <a:pt x="88" y="684"/>
                  <a:pt x="88" y="684"/>
                  <a:pt x="88" y="684"/>
                </a:cubicBezTo>
                <a:cubicBezTo>
                  <a:pt x="88" y="684"/>
                  <a:pt x="88" y="684"/>
                  <a:pt x="88" y="684"/>
                </a:cubicBezTo>
                <a:cubicBezTo>
                  <a:pt x="88" y="684"/>
                  <a:pt x="88" y="684"/>
                  <a:pt x="88" y="684"/>
                </a:cubicBezTo>
                <a:cubicBezTo>
                  <a:pt x="88" y="684"/>
                  <a:pt x="88" y="684"/>
                  <a:pt x="88" y="684"/>
                </a:cubicBezTo>
                <a:cubicBezTo>
                  <a:pt x="88" y="684"/>
                  <a:pt x="88" y="684"/>
                  <a:pt x="88" y="684"/>
                </a:cubicBezTo>
                <a:cubicBezTo>
                  <a:pt x="88" y="685"/>
                  <a:pt x="88" y="685"/>
                  <a:pt x="88" y="685"/>
                </a:cubicBezTo>
                <a:cubicBezTo>
                  <a:pt x="87" y="685"/>
                  <a:pt x="87" y="686"/>
                  <a:pt x="87" y="686"/>
                </a:cubicBezTo>
                <a:cubicBezTo>
                  <a:pt x="87" y="687"/>
                  <a:pt x="87" y="688"/>
                  <a:pt x="88" y="688"/>
                </a:cubicBezTo>
                <a:cubicBezTo>
                  <a:pt x="88" y="688"/>
                  <a:pt x="88" y="688"/>
                  <a:pt x="88" y="688"/>
                </a:cubicBezTo>
                <a:cubicBezTo>
                  <a:pt x="88" y="688"/>
                  <a:pt x="88" y="688"/>
                  <a:pt x="88" y="688"/>
                </a:cubicBezTo>
                <a:cubicBezTo>
                  <a:pt x="88" y="688"/>
                  <a:pt x="88" y="688"/>
                  <a:pt x="88" y="688"/>
                </a:cubicBezTo>
                <a:cubicBezTo>
                  <a:pt x="88" y="688"/>
                  <a:pt x="88" y="688"/>
                  <a:pt x="88" y="688"/>
                </a:cubicBezTo>
                <a:cubicBezTo>
                  <a:pt x="88" y="688"/>
                  <a:pt x="88" y="688"/>
                  <a:pt x="88" y="688"/>
                </a:cubicBezTo>
                <a:cubicBezTo>
                  <a:pt x="89" y="688"/>
                  <a:pt x="90" y="688"/>
                  <a:pt x="90" y="687"/>
                </a:cubicBezTo>
                <a:cubicBezTo>
                  <a:pt x="90" y="687"/>
                  <a:pt x="90" y="687"/>
                  <a:pt x="90" y="687"/>
                </a:cubicBezTo>
                <a:cubicBezTo>
                  <a:pt x="90" y="687"/>
                  <a:pt x="90" y="687"/>
                  <a:pt x="90" y="687"/>
                </a:cubicBezTo>
                <a:cubicBezTo>
                  <a:pt x="90" y="687"/>
                  <a:pt x="90" y="687"/>
                  <a:pt x="91" y="687"/>
                </a:cubicBezTo>
                <a:cubicBezTo>
                  <a:pt x="91" y="687"/>
                  <a:pt x="91" y="687"/>
                  <a:pt x="91" y="687"/>
                </a:cubicBezTo>
                <a:cubicBezTo>
                  <a:pt x="91" y="687"/>
                  <a:pt x="91" y="687"/>
                  <a:pt x="91" y="687"/>
                </a:cubicBezTo>
                <a:cubicBezTo>
                  <a:pt x="91" y="687"/>
                  <a:pt x="91" y="687"/>
                  <a:pt x="91" y="687"/>
                </a:cubicBezTo>
                <a:cubicBezTo>
                  <a:pt x="91" y="687"/>
                  <a:pt x="92" y="688"/>
                  <a:pt x="92" y="688"/>
                </a:cubicBezTo>
                <a:cubicBezTo>
                  <a:pt x="92" y="689"/>
                  <a:pt x="93" y="689"/>
                  <a:pt x="93" y="690"/>
                </a:cubicBezTo>
                <a:cubicBezTo>
                  <a:pt x="93" y="692"/>
                  <a:pt x="92" y="693"/>
                  <a:pt x="91" y="695"/>
                </a:cubicBezTo>
                <a:cubicBezTo>
                  <a:pt x="91" y="695"/>
                  <a:pt x="91" y="696"/>
                  <a:pt x="91" y="696"/>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8"/>
                  <a:pt x="90" y="698"/>
                  <a:pt x="90" y="698"/>
                </a:cubicBezTo>
                <a:cubicBezTo>
                  <a:pt x="87" y="701"/>
                  <a:pt x="83" y="705"/>
                  <a:pt x="80" y="708"/>
                </a:cubicBezTo>
                <a:cubicBezTo>
                  <a:pt x="69" y="698"/>
                  <a:pt x="55" y="691"/>
                  <a:pt x="42" y="690"/>
                </a:cubicBezTo>
                <a:cubicBezTo>
                  <a:pt x="43" y="685"/>
                  <a:pt x="46" y="680"/>
                  <a:pt x="48" y="677"/>
                </a:cubicBezTo>
                <a:cubicBezTo>
                  <a:pt x="50" y="675"/>
                  <a:pt x="52" y="673"/>
                  <a:pt x="54" y="672"/>
                </a:cubicBezTo>
                <a:cubicBezTo>
                  <a:pt x="55" y="671"/>
                  <a:pt x="56" y="670"/>
                  <a:pt x="56" y="670"/>
                </a:cubicBezTo>
                <a:cubicBezTo>
                  <a:pt x="56" y="670"/>
                  <a:pt x="56" y="670"/>
                  <a:pt x="56" y="670"/>
                </a:cubicBezTo>
                <a:cubicBezTo>
                  <a:pt x="56" y="670"/>
                  <a:pt x="44" y="678"/>
                  <a:pt x="41" y="690"/>
                </a:cubicBezTo>
                <a:cubicBezTo>
                  <a:pt x="38" y="689"/>
                  <a:pt x="36" y="689"/>
                  <a:pt x="34" y="689"/>
                </a:cubicBezTo>
                <a:cubicBezTo>
                  <a:pt x="28" y="689"/>
                  <a:pt x="22" y="690"/>
                  <a:pt x="17" y="692"/>
                </a:cubicBezTo>
                <a:cubicBezTo>
                  <a:pt x="12" y="693"/>
                  <a:pt x="9" y="696"/>
                  <a:pt x="7" y="697"/>
                </a:cubicBezTo>
                <a:cubicBezTo>
                  <a:pt x="6" y="699"/>
                  <a:pt x="5" y="701"/>
                  <a:pt x="5" y="703"/>
                </a:cubicBezTo>
                <a:cubicBezTo>
                  <a:pt x="5" y="706"/>
                  <a:pt x="6" y="709"/>
                  <a:pt x="8" y="712"/>
                </a:cubicBezTo>
                <a:cubicBezTo>
                  <a:pt x="11" y="714"/>
                  <a:pt x="13" y="715"/>
                  <a:pt x="15" y="715"/>
                </a:cubicBezTo>
                <a:cubicBezTo>
                  <a:pt x="15" y="715"/>
                  <a:pt x="15" y="715"/>
                  <a:pt x="15" y="715"/>
                </a:cubicBezTo>
                <a:cubicBezTo>
                  <a:pt x="18" y="715"/>
                  <a:pt x="21" y="714"/>
                  <a:pt x="22" y="713"/>
                </a:cubicBezTo>
                <a:cubicBezTo>
                  <a:pt x="24" y="711"/>
                  <a:pt x="25" y="710"/>
                  <a:pt x="25" y="708"/>
                </a:cubicBezTo>
                <a:cubicBezTo>
                  <a:pt x="25" y="706"/>
                  <a:pt x="25" y="704"/>
                  <a:pt x="24" y="703"/>
                </a:cubicBezTo>
                <a:cubicBezTo>
                  <a:pt x="23" y="702"/>
                  <a:pt x="21" y="701"/>
                  <a:pt x="20" y="701"/>
                </a:cubicBezTo>
                <a:cubicBezTo>
                  <a:pt x="19" y="701"/>
                  <a:pt x="18" y="701"/>
                  <a:pt x="17" y="702"/>
                </a:cubicBezTo>
                <a:cubicBezTo>
                  <a:pt x="16" y="703"/>
                  <a:pt x="16" y="703"/>
                  <a:pt x="15" y="704"/>
                </a:cubicBezTo>
                <a:cubicBezTo>
                  <a:pt x="15" y="705"/>
                  <a:pt x="16" y="706"/>
                  <a:pt x="16" y="706"/>
                </a:cubicBezTo>
                <a:cubicBezTo>
                  <a:pt x="16" y="708"/>
                  <a:pt x="17" y="708"/>
                  <a:pt x="18" y="708"/>
                </a:cubicBezTo>
                <a:cubicBezTo>
                  <a:pt x="17" y="709"/>
                  <a:pt x="16" y="709"/>
                  <a:pt x="16" y="709"/>
                </a:cubicBezTo>
                <a:cubicBezTo>
                  <a:pt x="15" y="709"/>
                  <a:pt x="14" y="709"/>
                  <a:pt x="14" y="708"/>
                </a:cubicBezTo>
                <a:cubicBezTo>
                  <a:pt x="13" y="708"/>
                  <a:pt x="13" y="708"/>
                  <a:pt x="13" y="708"/>
                </a:cubicBezTo>
                <a:cubicBezTo>
                  <a:pt x="11" y="706"/>
                  <a:pt x="10" y="704"/>
                  <a:pt x="10" y="702"/>
                </a:cubicBezTo>
                <a:cubicBezTo>
                  <a:pt x="11" y="700"/>
                  <a:pt x="12" y="697"/>
                  <a:pt x="13" y="695"/>
                </a:cubicBezTo>
                <a:cubicBezTo>
                  <a:pt x="15" y="694"/>
                  <a:pt x="16" y="693"/>
                  <a:pt x="17" y="693"/>
                </a:cubicBezTo>
                <a:cubicBezTo>
                  <a:pt x="18" y="692"/>
                  <a:pt x="18" y="692"/>
                  <a:pt x="18" y="692"/>
                </a:cubicBezTo>
                <a:cubicBezTo>
                  <a:pt x="23" y="691"/>
                  <a:pt x="28" y="690"/>
                  <a:pt x="34" y="690"/>
                </a:cubicBezTo>
                <a:cubicBezTo>
                  <a:pt x="36" y="690"/>
                  <a:pt x="38" y="690"/>
                  <a:pt x="41" y="690"/>
                </a:cubicBezTo>
                <a:cubicBezTo>
                  <a:pt x="40" y="692"/>
                  <a:pt x="40" y="693"/>
                  <a:pt x="40" y="694"/>
                </a:cubicBezTo>
                <a:cubicBezTo>
                  <a:pt x="40" y="700"/>
                  <a:pt x="43" y="707"/>
                  <a:pt x="50" y="714"/>
                </a:cubicBezTo>
                <a:cubicBezTo>
                  <a:pt x="56" y="720"/>
                  <a:pt x="61" y="725"/>
                  <a:pt x="65" y="730"/>
                </a:cubicBezTo>
                <a:cubicBezTo>
                  <a:pt x="62" y="738"/>
                  <a:pt x="59" y="746"/>
                  <a:pt x="58" y="755"/>
                </a:cubicBezTo>
                <a:cubicBezTo>
                  <a:pt x="49" y="752"/>
                  <a:pt x="38" y="753"/>
                  <a:pt x="29" y="756"/>
                </a:cubicBezTo>
                <a:cubicBezTo>
                  <a:pt x="27" y="753"/>
                  <a:pt x="22" y="753"/>
                  <a:pt x="17" y="755"/>
                </a:cubicBezTo>
                <a:cubicBezTo>
                  <a:pt x="16" y="756"/>
                  <a:pt x="13" y="759"/>
                  <a:pt x="12" y="762"/>
                </a:cubicBezTo>
                <a:cubicBezTo>
                  <a:pt x="12" y="762"/>
                  <a:pt x="17" y="758"/>
                  <a:pt x="23" y="761"/>
                </a:cubicBezTo>
                <a:cubicBezTo>
                  <a:pt x="23" y="761"/>
                  <a:pt x="23" y="762"/>
                  <a:pt x="19" y="764"/>
                </a:cubicBezTo>
                <a:cubicBezTo>
                  <a:pt x="19" y="764"/>
                  <a:pt x="30" y="769"/>
                  <a:pt x="30" y="758"/>
                </a:cubicBezTo>
                <a:cubicBezTo>
                  <a:pt x="30" y="757"/>
                  <a:pt x="30" y="757"/>
                  <a:pt x="29" y="756"/>
                </a:cubicBezTo>
                <a:cubicBezTo>
                  <a:pt x="39" y="754"/>
                  <a:pt x="49" y="754"/>
                  <a:pt x="58" y="758"/>
                </a:cubicBezTo>
                <a:cubicBezTo>
                  <a:pt x="58" y="763"/>
                  <a:pt x="58" y="768"/>
                  <a:pt x="59" y="774"/>
                </a:cubicBezTo>
                <a:cubicBezTo>
                  <a:pt x="59" y="775"/>
                  <a:pt x="60" y="777"/>
                  <a:pt x="60" y="779"/>
                </a:cubicBezTo>
                <a:cubicBezTo>
                  <a:pt x="55" y="777"/>
                  <a:pt x="50" y="776"/>
                  <a:pt x="44" y="776"/>
                </a:cubicBezTo>
                <a:cubicBezTo>
                  <a:pt x="41" y="776"/>
                  <a:pt x="37" y="776"/>
                  <a:pt x="34" y="777"/>
                </a:cubicBezTo>
                <a:cubicBezTo>
                  <a:pt x="34" y="777"/>
                  <a:pt x="34" y="777"/>
                  <a:pt x="34" y="777"/>
                </a:cubicBezTo>
                <a:cubicBezTo>
                  <a:pt x="37" y="777"/>
                  <a:pt x="41" y="776"/>
                  <a:pt x="44" y="776"/>
                </a:cubicBezTo>
                <a:cubicBezTo>
                  <a:pt x="50" y="776"/>
                  <a:pt x="56" y="777"/>
                  <a:pt x="61" y="779"/>
                </a:cubicBezTo>
                <a:cubicBezTo>
                  <a:pt x="63" y="787"/>
                  <a:pt x="68" y="795"/>
                  <a:pt x="73" y="801"/>
                </a:cubicBezTo>
                <a:cubicBezTo>
                  <a:pt x="79" y="801"/>
                  <a:pt x="79" y="801"/>
                  <a:pt x="79" y="801"/>
                </a:cubicBezTo>
                <a:cubicBezTo>
                  <a:pt x="78" y="800"/>
                  <a:pt x="77" y="799"/>
                  <a:pt x="76" y="798"/>
                </a:cubicBezTo>
                <a:cubicBezTo>
                  <a:pt x="77" y="796"/>
                  <a:pt x="78" y="795"/>
                  <a:pt x="79" y="793"/>
                </a:cubicBezTo>
                <a:cubicBezTo>
                  <a:pt x="79" y="795"/>
                  <a:pt x="80" y="797"/>
                  <a:pt x="80" y="799"/>
                </a:cubicBezTo>
                <a:cubicBezTo>
                  <a:pt x="80" y="800"/>
                  <a:pt x="80" y="800"/>
                  <a:pt x="79" y="801"/>
                </a:cubicBezTo>
                <a:cubicBezTo>
                  <a:pt x="80" y="801"/>
                  <a:pt x="80" y="801"/>
                  <a:pt x="80" y="801"/>
                </a:cubicBezTo>
                <a:cubicBezTo>
                  <a:pt x="80" y="801"/>
                  <a:pt x="80" y="801"/>
                  <a:pt x="80" y="801"/>
                </a:cubicBezTo>
                <a:cubicBezTo>
                  <a:pt x="80" y="801"/>
                  <a:pt x="80" y="801"/>
                  <a:pt x="80" y="801"/>
                </a:cubicBezTo>
                <a:cubicBezTo>
                  <a:pt x="90" y="801"/>
                  <a:pt x="90" y="801"/>
                  <a:pt x="90" y="801"/>
                </a:cubicBezTo>
                <a:cubicBezTo>
                  <a:pt x="90" y="794"/>
                  <a:pt x="91" y="788"/>
                  <a:pt x="92" y="782"/>
                </a:cubicBezTo>
                <a:cubicBezTo>
                  <a:pt x="94" y="779"/>
                  <a:pt x="95" y="776"/>
                  <a:pt x="97" y="773"/>
                </a:cubicBezTo>
                <a:cubicBezTo>
                  <a:pt x="95" y="783"/>
                  <a:pt x="94" y="792"/>
                  <a:pt x="93" y="801"/>
                </a:cubicBezTo>
                <a:cubicBezTo>
                  <a:pt x="117" y="801"/>
                  <a:pt x="117" y="801"/>
                  <a:pt x="117" y="801"/>
                </a:cubicBezTo>
                <a:cubicBezTo>
                  <a:pt x="120" y="799"/>
                  <a:pt x="123" y="796"/>
                  <a:pt x="126" y="794"/>
                </a:cubicBezTo>
                <a:cubicBezTo>
                  <a:pt x="125" y="796"/>
                  <a:pt x="123" y="799"/>
                  <a:pt x="122" y="801"/>
                </a:cubicBezTo>
                <a:cubicBezTo>
                  <a:pt x="123" y="801"/>
                  <a:pt x="123" y="801"/>
                  <a:pt x="123" y="801"/>
                </a:cubicBezTo>
                <a:cubicBezTo>
                  <a:pt x="125" y="798"/>
                  <a:pt x="126" y="795"/>
                  <a:pt x="128" y="792"/>
                </a:cubicBezTo>
                <a:cubicBezTo>
                  <a:pt x="128" y="792"/>
                  <a:pt x="128" y="792"/>
                  <a:pt x="128" y="792"/>
                </a:cubicBezTo>
                <a:cubicBezTo>
                  <a:pt x="128" y="795"/>
                  <a:pt x="127" y="798"/>
                  <a:pt x="126" y="801"/>
                </a:cubicBezTo>
                <a:cubicBezTo>
                  <a:pt x="127" y="801"/>
                  <a:pt x="127" y="801"/>
                  <a:pt x="127" y="801"/>
                </a:cubicBezTo>
                <a:cubicBezTo>
                  <a:pt x="128" y="798"/>
                  <a:pt x="129" y="794"/>
                  <a:pt x="129" y="791"/>
                </a:cubicBezTo>
                <a:cubicBezTo>
                  <a:pt x="134" y="787"/>
                  <a:pt x="138" y="783"/>
                  <a:pt x="142" y="779"/>
                </a:cubicBezTo>
                <a:cubicBezTo>
                  <a:pt x="153" y="772"/>
                  <a:pt x="165" y="765"/>
                  <a:pt x="178" y="765"/>
                </a:cubicBezTo>
                <a:cubicBezTo>
                  <a:pt x="182" y="765"/>
                  <a:pt x="185" y="766"/>
                  <a:pt x="189" y="767"/>
                </a:cubicBezTo>
                <a:cubicBezTo>
                  <a:pt x="175" y="780"/>
                  <a:pt x="159" y="792"/>
                  <a:pt x="145" y="801"/>
                </a:cubicBezTo>
                <a:cubicBezTo>
                  <a:pt x="145" y="801"/>
                  <a:pt x="145" y="801"/>
                  <a:pt x="145" y="801"/>
                </a:cubicBezTo>
                <a:cubicBezTo>
                  <a:pt x="147" y="801"/>
                  <a:pt x="147" y="801"/>
                  <a:pt x="147" y="801"/>
                </a:cubicBezTo>
                <a:cubicBezTo>
                  <a:pt x="161" y="792"/>
                  <a:pt x="176" y="781"/>
                  <a:pt x="190" y="768"/>
                </a:cubicBezTo>
                <a:cubicBezTo>
                  <a:pt x="199" y="771"/>
                  <a:pt x="207" y="778"/>
                  <a:pt x="214" y="792"/>
                </a:cubicBezTo>
                <a:cubicBezTo>
                  <a:pt x="215" y="792"/>
                  <a:pt x="215" y="792"/>
                  <a:pt x="215" y="792"/>
                </a:cubicBezTo>
                <a:cubicBezTo>
                  <a:pt x="208" y="778"/>
                  <a:pt x="199" y="770"/>
                  <a:pt x="190" y="767"/>
                </a:cubicBezTo>
                <a:cubicBezTo>
                  <a:pt x="199" y="759"/>
                  <a:pt x="208" y="750"/>
                  <a:pt x="215" y="740"/>
                </a:cubicBezTo>
                <a:cubicBezTo>
                  <a:pt x="223" y="746"/>
                  <a:pt x="231" y="753"/>
                  <a:pt x="240" y="759"/>
                </a:cubicBezTo>
                <a:cubicBezTo>
                  <a:pt x="262" y="774"/>
                  <a:pt x="290" y="782"/>
                  <a:pt x="317" y="780"/>
                </a:cubicBezTo>
                <a:cubicBezTo>
                  <a:pt x="344" y="779"/>
                  <a:pt x="373" y="774"/>
                  <a:pt x="396" y="791"/>
                </a:cubicBezTo>
                <a:cubicBezTo>
                  <a:pt x="373" y="774"/>
                  <a:pt x="343" y="778"/>
                  <a:pt x="317" y="780"/>
                </a:cubicBezTo>
                <a:cubicBezTo>
                  <a:pt x="290" y="781"/>
                  <a:pt x="263" y="773"/>
                  <a:pt x="241" y="757"/>
                </a:cubicBezTo>
                <a:cubicBezTo>
                  <a:pt x="232" y="752"/>
                  <a:pt x="224" y="745"/>
                  <a:pt x="216" y="739"/>
                </a:cubicBezTo>
                <a:cubicBezTo>
                  <a:pt x="218" y="736"/>
                  <a:pt x="219" y="734"/>
                  <a:pt x="221" y="731"/>
                </a:cubicBezTo>
                <a:cubicBezTo>
                  <a:pt x="225" y="726"/>
                  <a:pt x="228" y="721"/>
                  <a:pt x="232" y="716"/>
                </a:cubicBezTo>
                <a:cubicBezTo>
                  <a:pt x="248" y="720"/>
                  <a:pt x="263" y="725"/>
                  <a:pt x="278" y="731"/>
                </a:cubicBezTo>
                <a:cubicBezTo>
                  <a:pt x="300" y="738"/>
                  <a:pt x="322" y="745"/>
                  <a:pt x="345" y="751"/>
                </a:cubicBezTo>
                <a:cubicBezTo>
                  <a:pt x="348" y="751"/>
                  <a:pt x="352" y="752"/>
                  <a:pt x="356" y="753"/>
                </a:cubicBezTo>
                <a:cubicBezTo>
                  <a:pt x="358" y="754"/>
                  <a:pt x="360" y="756"/>
                  <a:pt x="362" y="757"/>
                </a:cubicBezTo>
                <a:cubicBezTo>
                  <a:pt x="383" y="771"/>
                  <a:pt x="400" y="778"/>
                  <a:pt x="431" y="778"/>
                </a:cubicBezTo>
                <a:cubicBezTo>
                  <a:pt x="445" y="778"/>
                  <a:pt x="461" y="777"/>
                  <a:pt x="481" y="774"/>
                </a:cubicBezTo>
                <a:cubicBezTo>
                  <a:pt x="481" y="773"/>
                  <a:pt x="481" y="773"/>
                  <a:pt x="481" y="773"/>
                </a:cubicBezTo>
                <a:cubicBezTo>
                  <a:pt x="461" y="776"/>
                  <a:pt x="444" y="777"/>
                  <a:pt x="431" y="777"/>
                </a:cubicBezTo>
                <a:cubicBezTo>
                  <a:pt x="400" y="777"/>
                  <a:pt x="384" y="770"/>
                  <a:pt x="363" y="756"/>
                </a:cubicBezTo>
                <a:cubicBezTo>
                  <a:pt x="361" y="755"/>
                  <a:pt x="359" y="754"/>
                  <a:pt x="358" y="753"/>
                </a:cubicBezTo>
                <a:cubicBezTo>
                  <a:pt x="376" y="757"/>
                  <a:pt x="395" y="759"/>
                  <a:pt x="414" y="755"/>
                </a:cubicBezTo>
                <a:cubicBezTo>
                  <a:pt x="439" y="751"/>
                  <a:pt x="448" y="724"/>
                  <a:pt x="469" y="715"/>
                </a:cubicBezTo>
                <a:cubicBezTo>
                  <a:pt x="491" y="707"/>
                  <a:pt x="515" y="710"/>
                  <a:pt x="537" y="714"/>
                </a:cubicBezTo>
                <a:cubicBezTo>
                  <a:pt x="515" y="710"/>
                  <a:pt x="491" y="706"/>
                  <a:pt x="469" y="714"/>
                </a:cubicBezTo>
                <a:cubicBezTo>
                  <a:pt x="447" y="723"/>
                  <a:pt x="437" y="750"/>
                  <a:pt x="413" y="753"/>
                </a:cubicBezTo>
                <a:cubicBezTo>
                  <a:pt x="392" y="757"/>
                  <a:pt x="371" y="753"/>
                  <a:pt x="350" y="748"/>
                </a:cubicBezTo>
                <a:cubicBezTo>
                  <a:pt x="344" y="744"/>
                  <a:pt x="337" y="739"/>
                  <a:pt x="330" y="734"/>
                </a:cubicBezTo>
                <a:cubicBezTo>
                  <a:pt x="348" y="737"/>
                  <a:pt x="367" y="737"/>
                  <a:pt x="385" y="734"/>
                </a:cubicBezTo>
                <a:cubicBezTo>
                  <a:pt x="396" y="732"/>
                  <a:pt x="408" y="728"/>
                  <a:pt x="415" y="720"/>
                </a:cubicBezTo>
                <a:cubicBezTo>
                  <a:pt x="422" y="712"/>
                  <a:pt x="419" y="702"/>
                  <a:pt x="415" y="694"/>
                </a:cubicBezTo>
                <a:cubicBezTo>
                  <a:pt x="415" y="694"/>
                  <a:pt x="415" y="694"/>
                  <a:pt x="415" y="694"/>
                </a:cubicBezTo>
                <a:cubicBezTo>
                  <a:pt x="418" y="692"/>
                  <a:pt x="416" y="688"/>
                  <a:pt x="412" y="686"/>
                </a:cubicBezTo>
                <a:cubicBezTo>
                  <a:pt x="411" y="685"/>
                  <a:pt x="409" y="685"/>
                  <a:pt x="406" y="685"/>
                </a:cubicBezTo>
                <a:cubicBezTo>
                  <a:pt x="406" y="685"/>
                  <a:pt x="411" y="687"/>
                  <a:pt x="411" y="691"/>
                </a:cubicBezTo>
                <a:cubicBezTo>
                  <a:pt x="411" y="691"/>
                  <a:pt x="410" y="692"/>
                  <a:pt x="408" y="690"/>
                </a:cubicBezTo>
                <a:cubicBezTo>
                  <a:pt x="408" y="690"/>
                  <a:pt x="409" y="698"/>
                  <a:pt x="415" y="694"/>
                </a:cubicBezTo>
                <a:cubicBezTo>
                  <a:pt x="419" y="702"/>
                  <a:pt x="421" y="712"/>
                  <a:pt x="415" y="719"/>
                </a:cubicBezTo>
                <a:cubicBezTo>
                  <a:pt x="408" y="728"/>
                  <a:pt x="396" y="731"/>
                  <a:pt x="385" y="733"/>
                </a:cubicBezTo>
                <a:cubicBezTo>
                  <a:pt x="366" y="736"/>
                  <a:pt x="346" y="736"/>
                  <a:pt x="327" y="733"/>
                </a:cubicBezTo>
                <a:cubicBezTo>
                  <a:pt x="311" y="722"/>
                  <a:pt x="292" y="710"/>
                  <a:pt x="265" y="697"/>
                </a:cubicBezTo>
                <a:cubicBezTo>
                  <a:pt x="261" y="695"/>
                  <a:pt x="258" y="693"/>
                  <a:pt x="254" y="692"/>
                </a:cubicBezTo>
                <a:cubicBezTo>
                  <a:pt x="266" y="681"/>
                  <a:pt x="278" y="675"/>
                  <a:pt x="289" y="675"/>
                </a:cubicBezTo>
                <a:cubicBezTo>
                  <a:pt x="301" y="675"/>
                  <a:pt x="313" y="682"/>
                  <a:pt x="323" y="696"/>
                </a:cubicBezTo>
                <a:cubicBezTo>
                  <a:pt x="330" y="706"/>
                  <a:pt x="336" y="709"/>
                  <a:pt x="341" y="709"/>
                </a:cubicBezTo>
                <a:cubicBezTo>
                  <a:pt x="347" y="709"/>
                  <a:pt x="352" y="705"/>
                  <a:pt x="356" y="701"/>
                </a:cubicBezTo>
                <a:cubicBezTo>
                  <a:pt x="361" y="697"/>
                  <a:pt x="365" y="693"/>
                  <a:pt x="370" y="693"/>
                </a:cubicBezTo>
                <a:cubicBezTo>
                  <a:pt x="373" y="693"/>
                  <a:pt x="376" y="694"/>
                  <a:pt x="379" y="697"/>
                </a:cubicBezTo>
                <a:cubicBezTo>
                  <a:pt x="379" y="697"/>
                  <a:pt x="379" y="697"/>
                  <a:pt x="379" y="697"/>
                </a:cubicBezTo>
                <a:cubicBezTo>
                  <a:pt x="376" y="694"/>
                  <a:pt x="373" y="693"/>
                  <a:pt x="370" y="693"/>
                </a:cubicBezTo>
                <a:cubicBezTo>
                  <a:pt x="365" y="693"/>
                  <a:pt x="361" y="697"/>
                  <a:pt x="356" y="701"/>
                </a:cubicBezTo>
                <a:cubicBezTo>
                  <a:pt x="351" y="705"/>
                  <a:pt x="347" y="708"/>
                  <a:pt x="341" y="708"/>
                </a:cubicBezTo>
                <a:cubicBezTo>
                  <a:pt x="336" y="708"/>
                  <a:pt x="330" y="705"/>
                  <a:pt x="323" y="695"/>
                </a:cubicBezTo>
                <a:cubicBezTo>
                  <a:pt x="313" y="681"/>
                  <a:pt x="302" y="675"/>
                  <a:pt x="289" y="675"/>
                </a:cubicBezTo>
                <a:cubicBezTo>
                  <a:pt x="278" y="675"/>
                  <a:pt x="266" y="680"/>
                  <a:pt x="253" y="691"/>
                </a:cubicBezTo>
                <a:cubicBezTo>
                  <a:pt x="240" y="686"/>
                  <a:pt x="227" y="684"/>
                  <a:pt x="215" y="684"/>
                </a:cubicBezTo>
                <a:cubicBezTo>
                  <a:pt x="211" y="684"/>
                  <a:pt x="207" y="684"/>
                  <a:pt x="203" y="685"/>
                </a:cubicBezTo>
                <a:cubicBezTo>
                  <a:pt x="204" y="684"/>
                  <a:pt x="205" y="683"/>
                  <a:pt x="206" y="683"/>
                </a:cubicBezTo>
                <a:cubicBezTo>
                  <a:pt x="254" y="657"/>
                  <a:pt x="312" y="652"/>
                  <a:pt x="365" y="661"/>
                </a:cubicBezTo>
                <a:cubicBezTo>
                  <a:pt x="365" y="661"/>
                  <a:pt x="365" y="662"/>
                  <a:pt x="365" y="663"/>
                </a:cubicBezTo>
                <a:cubicBezTo>
                  <a:pt x="364" y="670"/>
                  <a:pt x="374" y="674"/>
                  <a:pt x="383" y="670"/>
                </a:cubicBezTo>
                <a:cubicBezTo>
                  <a:pt x="385" y="669"/>
                  <a:pt x="390" y="666"/>
                  <a:pt x="393" y="661"/>
                </a:cubicBezTo>
                <a:cubicBezTo>
                  <a:pt x="393" y="661"/>
                  <a:pt x="384" y="666"/>
                  <a:pt x="376" y="661"/>
                </a:cubicBezTo>
                <a:cubicBezTo>
                  <a:pt x="376" y="661"/>
                  <a:pt x="376" y="658"/>
                  <a:pt x="382" y="657"/>
                </a:cubicBezTo>
                <a:cubicBezTo>
                  <a:pt x="382" y="657"/>
                  <a:pt x="369" y="648"/>
                  <a:pt x="365" y="661"/>
                </a:cubicBezTo>
                <a:cubicBezTo>
                  <a:pt x="312" y="651"/>
                  <a:pt x="254" y="655"/>
                  <a:pt x="205" y="681"/>
                </a:cubicBezTo>
                <a:cubicBezTo>
                  <a:pt x="202" y="682"/>
                  <a:pt x="199" y="684"/>
                  <a:pt x="197" y="685"/>
                </a:cubicBezTo>
                <a:cubicBezTo>
                  <a:pt x="199" y="677"/>
                  <a:pt x="200" y="669"/>
                  <a:pt x="200" y="661"/>
                </a:cubicBezTo>
                <a:cubicBezTo>
                  <a:pt x="221" y="650"/>
                  <a:pt x="241" y="644"/>
                  <a:pt x="258" y="639"/>
                </a:cubicBezTo>
                <a:cubicBezTo>
                  <a:pt x="274" y="634"/>
                  <a:pt x="287" y="629"/>
                  <a:pt x="299" y="620"/>
                </a:cubicBezTo>
                <a:cubicBezTo>
                  <a:pt x="302" y="620"/>
                  <a:pt x="306" y="620"/>
                  <a:pt x="309" y="620"/>
                </a:cubicBezTo>
                <a:cubicBezTo>
                  <a:pt x="323" y="620"/>
                  <a:pt x="337" y="621"/>
                  <a:pt x="352" y="624"/>
                </a:cubicBezTo>
                <a:cubicBezTo>
                  <a:pt x="384" y="631"/>
                  <a:pt x="408" y="633"/>
                  <a:pt x="425" y="633"/>
                </a:cubicBezTo>
                <a:cubicBezTo>
                  <a:pt x="463" y="633"/>
                  <a:pt x="475" y="623"/>
                  <a:pt x="486" y="623"/>
                </a:cubicBezTo>
                <a:cubicBezTo>
                  <a:pt x="494" y="623"/>
                  <a:pt x="502" y="628"/>
                  <a:pt x="518" y="645"/>
                </a:cubicBezTo>
                <a:cubicBezTo>
                  <a:pt x="522" y="649"/>
                  <a:pt x="526" y="650"/>
                  <a:pt x="528" y="650"/>
                </a:cubicBezTo>
                <a:cubicBezTo>
                  <a:pt x="532" y="650"/>
                  <a:pt x="535" y="647"/>
                  <a:pt x="538" y="644"/>
                </a:cubicBezTo>
                <a:cubicBezTo>
                  <a:pt x="541" y="641"/>
                  <a:pt x="543" y="638"/>
                  <a:pt x="547" y="638"/>
                </a:cubicBezTo>
                <a:cubicBezTo>
                  <a:pt x="550" y="638"/>
                  <a:pt x="554" y="640"/>
                  <a:pt x="559" y="646"/>
                </a:cubicBezTo>
                <a:cubicBezTo>
                  <a:pt x="560" y="646"/>
                  <a:pt x="560" y="646"/>
                  <a:pt x="560" y="646"/>
                </a:cubicBezTo>
                <a:cubicBezTo>
                  <a:pt x="554" y="640"/>
                  <a:pt x="550" y="637"/>
                  <a:pt x="547" y="637"/>
                </a:cubicBezTo>
                <a:cubicBezTo>
                  <a:pt x="543" y="637"/>
                  <a:pt x="540" y="641"/>
                  <a:pt x="537" y="644"/>
                </a:cubicBezTo>
                <a:cubicBezTo>
                  <a:pt x="535" y="647"/>
                  <a:pt x="532" y="650"/>
                  <a:pt x="528" y="650"/>
                </a:cubicBezTo>
                <a:cubicBezTo>
                  <a:pt x="526" y="650"/>
                  <a:pt x="523" y="648"/>
                  <a:pt x="519" y="644"/>
                </a:cubicBezTo>
                <a:cubicBezTo>
                  <a:pt x="502" y="627"/>
                  <a:pt x="494" y="623"/>
                  <a:pt x="486" y="622"/>
                </a:cubicBezTo>
                <a:cubicBezTo>
                  <a:pt x="474" y="623"/>
                  <a:pt x="463" y="632"/>
                  <a:pt x="425" y="632"/>
                </a:cubicBezTo>
                <a:cubicBezTo>
                  <a:pt x="408" y="632"/>
                  <a:pt x="384" y="630"/>
                  <a:pt x="352" y="624"/>
                </a:cubicBezTo>
                <a:cubicBezTo>
                  <a:pt x="337" y="621"/>
                  <a:pt x="323" y="619"/>
                  <a:pt x="309" y="619"/>
                </a:cubicBezTo>
                <a:cubicBezTo>
                  <a:pt x="306" y="619"/>
                  <a:pt x="303" y="619"/>
                  <a:pt x="300" y="619"/>
                </a:cubicBezTo>
                <a:cubicBezTo>
                  <a:pt x="311" y="610"/>
                  <a:pt x="320" y="597"/>
                  <a:pt x="327" y="576"/>
                </a:cubicBezTo>
                <a:cubicBezTo>
                  <a:pt x="327" y="575"/>
                  <a:pt x="327" y="574"/>
                  <a:pt x="328" y="573"/>
                </a:cubicBezTo>
                <a:cubicBezTo>
                  <a:pt x="338" y="566"/>
                  <a:pt x="349" y="559"/>
                  <a:pt x="358" y="552"/>
                </a:cubicBezTo>
                <a:cubicBezTo>
                  <a:pt x="370" y="549"/>
                  <a:pt x="380" y="548"/>
                  <a:pt x="391" y="547"/>
                </a:cubicBezTo>
                <a:cubicBezTo>
                  <a:pt x="391" y="547"/>
                  <a:pt x="391" y="547"/>
                  <a:pt x="391" y="547"/>
                </a:cubicBezTo>
                <a:cubicBezTo>
                  <a:pt x="392" y="548"/>
                  <a:pt x="397" y="549"/>
                  <a:pt x="400" y="553"/>
                </a:cubicBezTo>
                <a:cubicBezTo>
                  <a:pt x="401" y="554"/>
                  <a:pt x="401" y="556"/>
                  <a:pt x="401" y="557"/>
                </a:cubicBezTo>
                <a:cubicBezTo>
                  <a:pt x="401" y="557"/>
                  <a:pt x="401" y="558"/>
                  <a:pt x="400" y="558"/>
                </a:cubicBezTo>
                <a:cubicBezTo>
                  <a:pt x="400" y="559"/>
                  <a:pt x="399" y="559"/>
                  <a:pt x="399" y="559"/>
                </a:cubicBezTo>
                <a:cubicBezTo>
                  <a:pt x="399" y="559"/>
                  <a:pt x="399" y="559"/>
                  <a:pt x="398" y="559"/>
                </a:cubicBezTo>
                <a:cubicBezTo>
                  <a:pt x="398" y="559"/>
                  <a:pt x="398" y="559"/>
                  <a:pt x="398" y="559"/>
                </a:cubicBezTo>
                <a:cubicBezTo>
                  <a:pt x="398" y="559"/>
                  <a:pt x="396" y="560"/>
                  <a:pt x="395" y="561"/>
                </a:cubicBezTo>
                <a:cubicBezTo>
                  <a:pt x="395" y="561"/>
                  <a:pt x="395" y="561"/>
                  <a:pt x="395" y="562"/>
                </a:cubicBezTo>
                <a:cubicBezTo>
                  <a:pt x="395" y="563"/>
                  <a:pt x="396" y="564"/>
                  <a:pt x="398" y="565"/>
                </a:cubicBezTo>
                <a:cubicBezTo>
                  <a:pt x="398" y="565"/>
                  <a:pt x="398" y="565"/>
                  <a:pt x="399" y="565"/>
                </a:cubicBezTo>
                <a:cubicBezTo>
                  <a:pt x="400" y="565"/>
                  <a:pt x="402" y="564"/>
                  <a:pt x="404" y="561"/>
                </a:cubicBezTo>
                <a:cubicBezTo>
                  <a:pt x="405" y="560"/>
                  <a:pt x="405" y="559"/>
                  <a:pt x="405" y="557"/>
                </a:cubicBezTo>
                <a:cubicBezTo>
                  <a:pt x="405" y="557"/>
                  <a:pt x="405" y="556"/>
                  <a:pt x="405" y="556"/>
                </a:cubicBezTo>
                <a:cubicBezTo>
                  <a:pt x="405" y="554"/>
                  <a:pt x="404" y="552"/>
                  <a:pt x="403" y="551"/>
                </a:cubicBezTo>
                <a:cubicBezTo>
                  <a:pt x="400" y="549"/>
                  <a:pt x="397" y="547"/>
                  <a:pt x="395" y="547"/>
                </a:cubicBezTo>
                <a:cubicBezTo>
                  <a:pt x="395" y="547"/>
                  <a:pt x="395" y="547"/>
                  <a:pt x="395" y="547"/>
                </a:cubicBezTo>
                <a:cubicBezTo>
                  <a:pt x="399" y="546"/>
                  <a:pt x="404" y="546"/>
                  <a:pt x="408" y="546"/>
                </a:cubicBezTo>
                <a:cubicBezTo>
                  <a:pt x="408" y="546"/>
                  <a:pt x="408" y="546"/>
                  <a:pt x="408" y="546"/>
                </a:cubicBezTo>
                <a:cubicBezTo>
                  <a:pt x="408" y="546"/>
                  <a:pt x="408" y="546"/>
                  <a:pt x="408" y="546"/>
                </a:cubicBezTo>
                <a:cubicBezTo>
                  <a:pt x="408" y="546"/>
                  <a:pt x="408" y="546"/>
                  <a:pt x="408" y="546"/>
                </a:cubicBezTo>
                <a:cubicBezTo>
                  <a:pt x="408" y="546"/>
                  <a:pt x="408" y="546"/>
                  <a:pt x="408" y="546"/>
                </a:cubicBezTo>
                <a:cubicBezTo>
                  <a:pt x="408" y="546"/>
                  <a:pt x="408" y="546"/>
                  <a:pt x="408" y="546"/>
                </a:cubicBezTo>
                <a:cubicBezTo>
                  <a:pt x="408" y="546"/>
                  <a:pt x="408" y="546"/>
                  <a:pt x="408" y="546"/>
                </a:cubicBezTo>
                <a:cubicBezTo>
                  <a:pt x="408" y="547"/>
                  <a:pt x="408" y="546"/>
                  <a:pt x="408" y="546"/>
                </a:cubicBezTo>
                <a:cubicBezTo>
                  <a:pt x="410" y="547"/>
                  <a:pt x="420" y="548"/>
                  <a:pt x="427" y="554"/>
                </a:cubicBezTo>
                <a:cubicBezTo>
                  <a:pt x="429" y="556"/>
                  <a:pt x="430" y="559"/>
                  <a:pt x="430" y="561"/>
                </a:cubicBezTo>
                <a:cubicBezTo>
                  <a:pt x="430" y="562"/>
                  <a:pt x="430" y="563"/>
                  <a:pt x="429" y="564"/>
                </a:cubicBezTo>
                <a:cubicBezTo>
                  <a:pt x="428" y="566"/>
                  <a:pt x="426" y="566"/>
                  <a:pt x="426" y="566"/>
                </a:cubicBezTo>
                <a:cubicBezTo>
                  <a:pt x="425" y="567"/>
                  <a:pt x="423" y="567"/>
                  <a:pt x="421" y="569"/>
                </a:cubicBezTo>
                <a:cubicBezTo>
                  <a:pt x="421" y="570"/>
                  <a:pt x="421" y="570"/>
                  <a:pt x="421" y="570"/>
                </a:cubicBezTo>
                <a:cubicBezTo>
                  <a:pt x="421" y="572"/>
                  <a:pt x="423" y="574"/>
                  <a:pt x="426" y="574"/>
                </a:cubicBezTo>
                <a:cubicBezTo>
                  <a:pt x="426" y="574"/>
                  <a:pt x="427" y="574"/>
                  <a:pt x="427" y="574"/>
                </a:cubicBezTo>
                <a:cubicBezTo>
                  <a:pt x="427" y="574"/>
                  <a:pt x="427" y="574"/>
                  <a:pt x="427" y="574"/>
                </a:cubicBezTo>
                <a:cubicBezTo>
                  <a:pt x="428" y="574"/>
                  <a:pt x="434" y="572"/>
                  <a:pt x="436" y="567"/>
                </a:cubicBezTo>
                <a:cubicBezTo>
                  <a:pt x="436" y="565"/>
                  <a:pt x="436" y="564"/>
                  <a:pt x="436" y="562"/>
                </a:cubicBezTo>
                <a:cubicBezTo>
                  <a:pt x="436" y="561"/>
                  <a:pt x="436" y="559"/>
                  <a:pt x="435" y="557"/>
                </a:cubicBezTo>
                <a:cubicBezTo>
                  <a:pt x="434" y="555"/>
                  <a:pt x="432" y="552"/>
                  <a:pt x="430" y="550"/>
                </a:cubicBezTo>
                <a:cubicBezTo>
                  <a:pt x="426" y="547"/>
                  <a:pt x="421" y="546"/>
                  <a:pt x="417" y="546"/>
                </a:cubicBezTo>
                <a:cubicBezTo>
                  <a:pt x="419" y="546"/>
                  <a:pt x="421" y="546"/>
                  <a:pt x="423" y="546"/>
                </a:cubicBezTo>
                <a:cubicBezTo>
                  <a:pt x="423" y="546"/>
                  <a:pt x="423" y="546"/>
                  <a:pt x="424" y="546"/>
                </a:cubicBezTo>
                <a:cubicBezTo>
                  <a:pt x="426" y="547"/>
                  <a:pt x="444" y="547"/>
                  <a:pt x="458" y="556"/>
                </a:cubicBezTo>
                <a:cubicBezTo>
                  <a:pt x="463" y="560"/>
                  <a:pt x="466" y="565"/>
                  <a:pt x="466" y="570"/>
                </a:cubicBezTo>
                <a:cubicBezTo>
                  <a:pt x="466" y="571"/>
                  <a:pt x="465" y="572"/>
                  <a:pt x="465" y="573"/>
                </a:cubicBezTo>
                <a:cubicBezTo>
                  <a:pt x="462" y="578"/>
                  <a:pt x="460" y="578"/>
                  <a:pt x="459" y="579"/>
                </a:cubicBezTo>
                <a:cubicBezTo>
                  <a:pt x="457" y="580"/>
                  <a:pt x="453" y="581"/>
                  <a:pt x="452" y="584"/>
                </a:cubicBezTo>
                <a:cubicBezTo>
                  <a:pt x="452" y="585"/>
                  <a:pt x="452" y="585"/>
                  <a:pt x="452" y="586"/>
                </a:cubicBezTo>
                <a:cubicBezTo>
                  <a:pt x="452" y="588"/>
                  <a:pt x="455" y="591"/>
                  <a:pt x="459" y="591"/>
                </a:cubicBezTo>
                <a:cubicBezTo>
                  <a:pt x="460" y="591"/>
                  <a:pt x="461" y="591"/>
                  <a:pt x="462" y="591"/>
                </a:cubicBezTo>
                <a:cubicBezTo>
                  <a:pt x="464" y="591"/>
                  <a:pt x="473" y="587"/>
                  <a:pt x="475" y="576"/>
                </a:cubicBezTo>
                <a:cubicBezTo>
                  <a:pt x="476" y="575"/>
                  <a:pt x="476" y="573"/>
                  <a:pt x="476" y="571"/>
                </a:cubicBezTo>
                <a:cubicBezTo>
                  <a:pt x="476" y="568"/>
                  <a:pt x="475" y="564"/>
                  <a:pt x="473" y="561"/>
                </a:cubicBezTo>
                <a:cubicBezTo>
                  <a:pt x="470" y="556"/>
                  <a:pt x="466" y="552"/>
                  <a:pt x="461" y="550"/>
                </a:cubicBezTo>
                <a:cubicBezTo>
                  <a:pt x="461" y="550"/>
                  <a:pt x="461" y="549"/>
                  <a:pt x="461" y="549"/>
                </a:cubicBezTo>
                <a:cubicBezTo>
                  <a:pt x="484" y="553"/>
                  <a:pt x="503" y="560"/>
                  <a:pt x="518" y="566"/>
                </a:cubicBezTo>
                <a:cubicBezTo>
                  <a:pt x="530" y="571"/>
                  <a:pt x="539" y="576"/>
                  <a:pt x="545" y="580"/>
                </a:cubicBezTo>
                <a:cubicBezTo>
                  <a:pt x="548" y="582"/>
                  <a:pt x="550" y="583"/>
                  <a:pt x="552" y="584"/>
                </a:cubicBezTo>
                <a:cubicBezTo>
                  <a:pt x="552" y="584"/>
                  <a:pt x="552" y="584"/>
                  <a:pt x="552" y="584"/>
                </a:cubicBezTo>
                <a:cubicBezTo>
                  <a:pt x="552" y="584"/>
                  <a:pt x="552" y="584"/>
                  <a:pt x="553" y="585"/>
                </a:cubicBezTo>
                <a:cubicBezTo>
                  <a:pt x="553" y="585"/>
                  <a:pt x="553" y="585"/>
                  <a:pt x="553" y="585"/>
                </a:cubicBezTo>
                <a:cubicBezTo>
                  <a:pt x="553" y="585"/>
                  <a:pt x="554" y="585"/>
                  <a:pt x="554" y="586"/>
                </a:cubicBezTo>
                <a:cubicBezTo>
                  <a:pt x="555" y="587"/>
                  <a:pt x="557" y="589"/>
                  <a:pt x="558" y="591"/>
                </a:cubicBezTo>
                <a:cubicBezTo>
                  <a:pt x="559" y="593"/>
                  <a:pt x="560" y="597"/>
                  <a:pt x="559" y="601"/>
                </a:cubicBezTo>
                <a:cubicBezTo>
                  <a:pt x="559" y="603"/>
                  <a:pt x="558" y="606"/>
                  <a:pt x="555" y="607"/>
                </a:cubicBezTo>
                <a:cubicBezTo>
                  <a:pt x="555" y="607"/>
                  <a:pt x="554" y="607"/>
                  <a:pt x="553" y="608"/>
                </a:cubicBezTo>
                <a:cubicBezTo>
                  <a:pt x="552" y="608"/>
                  <a:pt x="551" y="608"/>
                  <a:pt x="550" y="608"/>
                </a:cubicBezTo>
                <a:cubicBezTo>
                  <a:pt x="549" y="608"/>
                  <a:pt x="548" y="607"/>
                  <a:pt x="548" y="606"/>
                </a:cubicBezTo>
                <a:cubicBezTo>
                  <a:pt x="548" y="606"/>
                  <a:pt x="550" y="606"/>
                  <a:pt x="551" y="604"/>
                </a:cubicBezTo>
                <a:cubicBezTo>
                  <a:pt x="552" y="604"/>
                  <a:pt x="552" y="603"/>
                  <a:pt x="552" y="602"/>
                </a:cubicBezTo>
                <a:cubicBezTo>
                  <a:pt x="552" y="601"/>
                  <a:pt x="552" y="599"/>
                  <a:pt x="551" y="598"/>
                </a:cubicBezTo>
                <a:cubicBezTo>
                  <a:pt x="550" y="597"/>
                  <a:pt x="549" y="596"/>
                  <a:pt x="547" y="596"/>
                </a:cubicBezTo>
                <a:cubicBezTo>
                  <a:pt x="545" y="595"/>
                  <a:pt x="544" y="596"/>
                  <a:pt x="542" y="597"/>
                </a:cubicBezTo>
                <a:cubicBezTo>
                  <a:pt x="540" y="599"/>
                  <a:pt x="539" y="601"/>
                  <a:pt x="539" y="603"/>
                </a:cubicBezTo>
                <a:cubicBezTo>
                  <a:pt x="538" y="606"/>
                  <a:pt x="539" y="609"/>
                  <a:pt x="540" y="611"/>
                </a:cubicBezTo>
                <a:cubicBezTo>
                  <a:pt x="542" y="613"/>
                  <a:pt x="545" y="616"/>
                  <a:pt x="549" y="616"/>
                </a:cubicBezTo>
                <a:cubicBezTo>
                  <a:pt x="549" y="616"/>
                  <a:pt x="549" y="616"/>
                  <a:pt x="549" y="616"/>
                </a:cubicBezTo>
                <a:cubicBezTo>
                  <a:pt x="552" y="617"/>
                  <a:pt x="555" y="616"/>
                  <a:pt x="559" y="614"/>
                </a:cubicBezTo>
                <a:cubicBezTo>
                  <a:pt x="563" y="612"/>
                  <a:pt x="565" y="608"/>
                  <a:pt x="566" y="604"/>
                </a:cubicBezTo>
                <a:cubicBezTo>
                  <a:pt x="566" y="600"/>
                  <a:pt x="566" y="597"/>
                  <a:pt x="565" y="595"/>
                </a:cubicBezTo>
                <a:cubicBezTo>
                  <a:pt x="563" y="592"/>
                  <a:pt x="560" y="587"/>
                  <a:pt x="554" y="585"/>
                </a:cubicBezTo>
                <a:cubicBezTo>
                  <a:pt x="547" y="580"/>
                  <a:pt x="513" y="557"/>
                  <a:pt x="458" y="548"/>
                </a:cubicBezTo>
                <a:cubicBezTo>
                  <a:pt x="450" y="545"/>
                  <a:pt x="441" y="544"/>
                  <a:pt x="435" y="544"/>
                </a:cubicBezTo>
                <a:cubicBezTo>
                  <a:pt x="434" y="544"/>
                  <a:pt x="433" y="544"/>
                  <a:pt x="432" y="544"/>
                </a:cubicBezTo>
                <a:cubicBezTo>
                  <a:pt x="427" y="544"/>
                  <a:pt x="424" y="544"/>
                  <a:pt x="424" y="544"/>
                </a:cubicBezTo>
                <a:cubicBezTo>
                  <a:pt x="423" y="544"/>
                  <a:pt x="423" y="544"/>
                  <a:pt x="423" y="544"/>
                </a:cubicBezTo>
                <a:cubicBezTo>
                  <a:pt x="423" y="544"/>
                  <a:pt x="423" y="544"/>
                  <a:pt x="423" y="544"/>
                </a:cubicBezTo>
                <a:cubicBezTo>
                  <a:pt x="423" y="544"/>
                  <a:pt x="423" y="545"/>
                  <a:pt x="423" y="545"/>
                </a:cubicBezTo>
                <a:cubicBezTo>
                  <a:pt x="423" y="545"/>
                  <a:pt x="423" y="545"/>
                  <a:pt x="423" y="545"/>
                </a:cubicBezTo>
                <a:cubicBezTo>
                  <a:pt x="421" y="545"/>
                  <a:pt x="419" y="545"/>
                  <a:pt x="416" y="545"/>
                </a:cubicBezTo>
                <a:cubicBezTo>
                  <a:pt x="415" y="545"/>
                  <a:pt x="414" y="545"/>
                  <a:pt x="412" y="545"/>
                </a:cubicBezTo>
                <a:cubicBezTo>
                  <a:pt x="411" y="545"/>
                  <a:pt x="411" y="545"/>
                  <a:pt x="410" y="545"/>
                </a:cubicBezTo>
                <a:cubicBezTo>
                  <a:pt x="410" y="545"/>
                  <a:pt x="409" y="545"/>
                  <a:pt x="409" y="545"/>
                </a:cubicBezTo>
                <a:cubicBezTo>
                  <a:pt x="409" y="545"/>
                  <a:pt x="409" y="545"/>
                  <a:pt x="409" y="545"/>
                </a:cubicBezTo>
                <a:cubicBezTo>
                  <a:pt x="409" y="545"/>
                  <a:pt x="409" y="545"/>
                  <a:pt x="409" y="545"/>
                </a:cubicBezTo>
                <a:cubicBezTo>
                  <a:pt x="409" y="545"/>
                  <a:pt x="409" y="545"/>
                  <a:pt x="409" y="545"/>
                </a:cubicBezTo>
                <a:cubicBezTo>
                  <a:pt x="409" y="545"/>
                  <a:pt x="408" y="545"/>
                  <a:pt x="408" y="545"/>
                </a:cubicBezTo>
                <a:cubicBezTo>
                  <a:pt x="408" y="545"/>
                  <a:pt x="408" y="545"/>
                  <a:pt x="408" y="545"/>
                </a:cubicBezTo>
                <a:cubicBezTo>
                  <a:pt x="408" y="545"/>
                  <a:pt x="408" y="545"/>
                  <a:pt x="408" y="545"/>
                </a:cubicBezTo>
                <a:cubicBezTo>
                  <a:pt x="408" y="545"/>
                  <a:pt x="408" y="545"/>
                  <a:pt x="408" y="545"/>
                </a:cubicBezTo>
                <a:cubicBezTo>
                  <a:pt x="408" y="545"/>
                  <a:pt x="408" y="545"/>
                  <a:pt x="408" y="545"/>
                </a:cubicBezTo>
                <a:cubicBezTo>
                  <a:pt x="403" y="545"/>
                  <a:pt x="398" y="545"/>
                  <a:pt x="393" y="546"/>
                </a:cubicBezTo>
                <a:cubicBezTo>
                  <a:pt x="393" y="546"/>
                  <a:pt x="393" y="546"/>
                  <a:pt x="393" y="546"/>
                </a:cubicBezTo>
                <a:cubicBezTo>
                  <a:pt x="392" y="546"/>
                  <a:pt x="392" y="546"/>
                  <a:pt x="392" y="545"/>
                </a:cubicBezTo>
                <a:cubicBezTo>
                  <a:pt x="392" y="545"/>
                  <a:pt x="392" y="545"/>
                  <a:pt x="392" y="545"/>
                </a:cubicBezTo>
                <a:cubicBezTo>
                  <a:pt x="392" y="545"/>
                  <a:pt x="392" y="545"/>
                  <a:pt x="392" y="545"/>
                </a:cubicBezTo>
                <a:cubicBezTo>
                  <a:pt x="392" y="545"/>
                  <a:pt x="391" y="545"/>
                  <a:pt x="391" y="545"/>
                </a:cubicBezTo>
                <a:cubicBezTo>
                  <a:pt x="391" y="545"/>
                  <a:pt x="391" y="546"/>
                  <a:pt x="391" y="546"/>
                </a:cubicBezTo>
                <a:cubicBezTo>
                  <a:pt x="391" y="546"/>
                  <a:pt x="391" y="546"/>
                  <a:pt x="391" y="546"/>
                </a:cubicBezTo>
                <a:cubicBezTo>
                  <a:pt x="381" y="547"/>
                  <a:pt x="370" y="549"/>
                  <a:pt x="360" y="551"/>
                </a:cubicBezTo>
                <a:cubicBezTo>
                  <a:pt x="360" y="550"/>
                  <a:pt x="361" y="549"/>
                  <a:pt x="362" y="549"/>
                </a:cubicBezTo>
                <a:cubicBezTo>
                  <a:pt x="365" y="548"/>
                  <a:pt x="368" y="547"/>
                  <a:pt x="371" y="546"/>
                </a:cubicBezTo>
                <a:cubicBezTo>
                  <a:pt x="427" y="535"/>
                  <a:pt x="483" y="523"/>
                  <a:pt x="536" y="503"/>
                </a:cubicBezTo>
                <a:cubicBezTo>
                  <a:pt x="571" y="509"/>
                  <a:pt x="605" y="521"/>
                  <a:pt x="634" y="542"/>
                </a:cubicBezTo>
                <a:cubicBezTo>
                  <a:pt x="634" y="542"/>
                  <a:pt x="634" y="542"/>
                  <a:pt x="634" y="542"/>
                </a:cubicBezTo>
                <a:cubicBezTo>
                  <a:pt x="634" y="542"/>
                  <a:pt x="634" y="542"/>
                  <a:pt x="634" y="542"/>
                </a:cubicBezTo>
                <a:cubicBezTo>
                  <a:pt x="634" y="542"/>
                  <a:pt x="637" y="543"/>
                  <a:pt x="640" y="546"/>
                </a:cubicBezTo>
                <a:cubicBezTo>
                  <a:pt x="643" y="549"/>
                  <a:pt x="646" y="553"/>
                  <a:pt x="649" y="558"/>
                </a:cubicBezTo>
                <a:cubicBezTo>
                  <a:pt x="652" y="565"/>
                  <a:pt x="655" y="576"/>
                  <a:pt x="654" y="585"/>
                </a:cubicBezTo>
                <a:cubicBezTo>
                  <a:pt x="653" y="592"/>
                  <a:pt x="649" y="599"/>
                  <a:pt x="641" y="603"/>
                </a:cubicBezTo>
                <a:cubicBezTo>
                  <a:pt x="641" y="603"/>
                  <a:pt x="640" y="604"/>
                  <a:pt x="637" y="604"/>
                </a:cubicBezTo>
                <a:cubicBezTo>
                  <a:pt x="635" y="605"/>
                  <a:pt x="633" y="606"/>
                  <a:pt x="630" y="605"/>
                </a:cubicBezTo>
                <a:cubicBezTo>
                  <a:pt x="627" y="605"/>
                  <a:pt x="624" y="603"/>
                  <a:pt x="623" y="600"/>
                </a:cubicBezTo>
                <a:cubicBezTo>
                  <a:pt x="624" y="600"/>
                  <a:pt x="628" y="599"/>
                  <a:pt x="631" y="595"/>
                </a:cubicBezTo>
                <a:cubicBezTo>
                  <a:pt x="633" y="593"/>
                  <a:pt x="634" y="591"/>
                  <a:pt x="634" y="589"/>
                </a:cubicBezTo>
                <a:cubicBezTo>
                  <a:pt x="635" y="585"/>
                  <a:pt x="634" y="582"/>
                  <a:pt x="632" y="578"/>
                </a:cubicBezTo>
                <a:cubicBezTo>
                  <a:pt x="630" y="575"/>
                  <a:pt x="626" y="573"/>
                  <a:pt x="621" y="572"/>
                </a:cubicBezTo>
                <a:cubicBezTo>
                  <a:pt x="617" y="572"/>
                  <a:pt x="611" y="573"/>
                  <a:pt x="607" y="577"/>
                </a:cubicBezTo>
                <a:cubicBezTo>
                  <a:pt x="603" y="580"/>
                  <a:pt x="600" y="586"/>
                  <a:pt x="599" y="592"/>
                </a:cubicBezTo>
                <a:cubicBezTo>
                  <a:pt x="598" y="599"/>
                  <a:pt x="599" y="606"/>
                  <a:pt x="603" y="612"/>
                </a:cubicBezTo>
                <a:cubicBezTo>
                  <a:pt x="607" y="619"/>
                  <a:pt x="616" y="625"/>
                  <a:pt x="627" y="627"/>
                </a:cubicBezTo>
                <a:cubicBezTo>
                  <a:pt x="627" y="627"/>
                  <a:pt x="627" y="627"/>
                  <a:pt x="627" y="627"/>
                </a:cubicBezTo>
                <a:cubicBezTo>
                  <a:pt x="634" y="628"/>
                  <a:pt x="643" y="626"/>
                  <a:pt x="652" y="622"/>
                </a:cubicBezTo>
                <a:cubicBezTo>
                  <a:pt x="664" y="615"/>
                  <a:pt x="669" y="604"/>
                  <a:pt x="671" y="594"/>
                </a:cubicBezTo>
                <a:cubicBezTo>
                  <a:pt x="672" y="584"/>
                  <a:pt x="671" y="575"/>
                  <a:pt x="668" y="571"/>
                </a:cubicBezTo>
                <a:cubicBezTo>
                  <a:pt x="664" y="562"/>
                  <a:pt x="654" y="546"/>
                  <a:pt x="634" y="541"/>
                </a:cubicBezTo>
                <a:cubicBezTo>
                  <a:pt x="634" y="542"/>
                  <a:pt x="634" y="542"/>
                  <a:pt x="634" y="542"/>
                </a:cubicBezTo>
                <a:cubicBezTo>
                  <a:pt x="606" y="521"/>
                  <a:pt x="572" y="509"/>
                  <a:pt x="537" y="503"/>
                </a:cubicBezTo>
                <a:cubicBezTo>
                  <a:pt x="545" y="500"/>
                  <a:pt x="552" y="497"/>
                  <a:pt x="560" y="494"/>
                </a:cubicBezTo>
                <a:cubicBezTo>
                  <a:pt x="573" y="488"/>
                  <a:pt x="586" y="482"/>
                  <a:pt x="599" y="475"/>
                </a:cubicBezTo>
                <a:cubicBezTo>
                  <a:pt x="610" y="472"/>
                  <a:pt x="622" y="470"/>
                  <a:pt x="634" y="470"/>
                </a:cubicBezTo>
                <a:cubicBezTo>
                  <a:pt x="651" y="470"/>
                  <a:pt x="667" y="474"/>
                  <a:pt x="683" y="483"/>
                </a:cubicBezTo>
                <a:cubicBezTo>
                  <a:pt x="686" y="485"/>
                  <a:pt x="689" y="487"/>
                  <a:pt x="692" y="489"/>
                </a:cubicBezTo>
                <a:cubicBezTo>
                  <a:pt x="684" y="494"/>
                  <a:pt x="678" y="503"/>
                  <a:pt x="675" y="512"/>
                </a:cubicBezTo>
                <a:cubicBezTo>
                  <a:pt x="674" y="517"/>
                  <a:pt x="673" y="521"/>
                  <a:pt x="673" y="525"/>
                </a:cubicBezTo>
                <a:cubicBezTo>
                  <a:pt x="673" y="547"/>
                  <a:pt x="688" y="567"/>
                  <a:pt x="710" y="573"/>
                </a:cubicBezTo>
                <a:cubicBezTo>
                  <a:pt x="715" y="574"/>
                  <a:pt x="721" y="575"/>
                  <a:pt x="726" y="575"/>
                </a:cubicBezTo>
                <a:cubicBezTo>
                  <a:pt x="753" y="575"/>
                  <a:pt x="778" y="557"/>
                  <a:pt x="785" y="529"/>
                </a:cubicBezTo>
                <a:cubicBezTo>
                  <a:pt x="787" y="522"/>
                  <a:pt x="788" y="516"/>
                  <a:pt x="788" y="509"/>
                </a:cubicBezTo>
                <a:cubicBezTo>
                  <a:pt x="788" y="482"/>
                  <a:pt x="774" y="457"/>
                  <a:pt x="751" y="444"/>
                </a:cubicBezTo>
                <a:cubicBezTo>
                  <a:pt x="765" y="450"/>
                  <a:pt x="777" y="460"/>
                  <a:pt x="786" y="472"/>
                </a:cubicBezTo>
                <a:cubicBezTo>
                  <a:pt x="792" y="479"/>
                  <a:pt x="796" y="486"/>
                  <a:pt x="800" y="494"/>
                </a:cubicBezTo>
                <a:cubicBezTo>
                  <a:pt x="800" y="495"/>
                  <a:pt x="800" y="496"/>
                  <a:pt x="801" y="497"/>
                </a:cubicBezTo>
                <a:cubicBezTo>
                  <a:pt x="803" y="502"/>
                  <a:pt x="804" y="507"/>
                  <a:pt x="805" y="512"/>
                </a:cubicBezTo>
                <a:cubicBezTo>
                  <a:pt x="806" y="512"/>
                  <a:pt x="806" y="513"/>
                  <a:pt x="806" y="514"/>
                </a:cubicBezTo>
                <a:cubicBezTo>
                  <a:pt x="806" y="515"/>
                  <a:pt x="806" y="516"/>
                  <a:pt x="806" y="517"/>
                </a:cubicBezTo>
                <a:cubicBezTo>
                  <a:pt x="814" y="560"/>
                  <a:pt x="794" y="607"/>
                  <a:pt x="755" y="628"/>
                </a:cubicBezTo>
                <a:cubicBezTo>
                  <a:pt x="789" y="611"/>
                  <a:pt x="808" y="574"/>
                  <a:pt x="809" y="537"/>
                </a:cubicBezTo>
                <a:cubicBezTo>
                  <a:pt x="809" y="538"/>
                  <a:pt x="810" y="539"/>
                  <a:pt x="810" y="541"/>
                </a:cubicBezTo>
                <a:cubicBezTo>
                  <a:pt x="810" y="541"/>
                  <a:pt x="810" y="542"/>
                  <a:pt x="810" y="543"/>
                </a:cubicBezTo>
                <a:cubicBezTo>
                  <a:pt x="810" y="556"/>
                  <a:pt x="812" y="563"/>
                  <a:pt x="812" y="570"/>
                </a:cubicBezTo>
                <a:cubicBezTo>
                  <a:pt x="812" y="571"/>
                  <a:pt x="812" y="571"/>
                  <a:pt x="812" y="571"/>
                </a:cubicBezTo>
                <a:cubicBezTo>
                  <a:pt x="812" y="575"/>
                  <a:pt x="810" y="582"/>
                  <a:pt x="810" y="588"/>
                </a:cubicBezTo>
                <a:cubicBezTo>
                  <a:pt x="810" y="589"/>
                  <a:pt x="810" y="589"/>
                  <a:pt x="810" y="590"/>
                </a:cubicBezTo>
                <a:cubicBezTo>
                  <a:pt x="806" y="593"/>
                  <a:pt x="804" y="598"/>
                  <a:pt x="803" y="603"/>
                </a:cubicBezTo>
                <a:cubicBezTo>
                  <a:pt x="803" y="604"/>
                  <a:pt x="803" y="605"/>
                  <a:pt x="803" y="607"/>
                </a:cubicBezTo>
                <a:cubicBezTo>
                  <a:pt x="803" y="612"/>
                  <a:pt x="806" y="616"/>
                  <a:pt x="811" y="619"/>
                </a:cubicBezTo>
                <a:cubicBezTo>
                  <a:pt x="816" y="622"/>
                  <a:pt x="825" y="623"/>
                  <a:pt x="825" y="630"/>
                </a:cubicBezTo>
                <a:cubicBezTo>
                  <a:pt x="825" y="630"/>
                  <a:pt x="825" y="630"/>
                  <a:pt x="825" y="630"/>
                </a:cubicBezTo>
                <a:cubicBezTo>
                  <a:pt x="825" y="639"/>
                  <a:pt x="818" y="648"/>
                  <a:pt x="818" y="655"/>
                </a:cubicBezTo>
                <a:cubicBezTo>
                  <a:pt x="818" y="656"/>
                  <a:pt x="818" y="656"/>
                  <a:pt x="818" y="657"/>
                </a:cubicBezTo>
                <a:cubicBezTo>
                  <a:pt x="819" y="664"/>
                  <a:pt x="824" y="665"/>
                  <a:pt x="830" y="669"/>
                </a:cubicBezTo>
                <a:cubicBezTo>
                  <a:pt x="831" y="667"/>
                  <a:pt x="831" y="667"/>
                  <a:pt x="831" y="667"/>
                </a:cubicBezTo>
                <a:cubicBezTo>
                  <a:pt x="824" y="664"/>
                  <a:pt x="821" y="663"/>
                  <a:pt x="820" y="657"/>
                </a:cubicBezTo>
                <a:cubicBezTo>
                  <a:pt x="820" y="656"/>
                  <a:pt x="820" y="656"/>
                  <a:pt x="820" y="655"/>
                </a:cubicBezTo>
                <a:cubicBezTo>
                  <a:pt x="820" y="649"/>
                  <a:pt x="826" y="640"/>
                  <a:pt x="827" y="630"/>
                </a:cubicBezTo>
                <a:cubicBezTo>
                  <a:pt x="827" y="630"/>
                  <a:pt x="827" y="630"/>
                  <a:pt x="827" y="630"/>
                </a:cubicBezTo>
                <a:cubicBezTo>
                  <a:pt x="827" y="621"/>
                  <a:pt x="816" y="620"/>
                  <a:pt x="811" y="617"/>
                </a:cubicBezTo>
                <a:cubicBezTo>
                  <a:pt x="807" y="615"/>
                  <a:pt x="805" y="611"/>
                  <a:pt x="805" y="607"/>
                </a:cubicBezTo>
                <a:cubicBezTo>
                  <a:pt x="805" y="606"/>
                  <a:pt x="805" y="604"/>
                  <a:pt x="805" y="603"/>
                </a:cubicBezTo>
                <a:cubicBezTo>
                  <a:pt x="806" y="599"/>
                  <a:pt x="808" y="595"/>
                  <a:pt x="811" y="592"/>
                </a:cubicBezTo>
                <a:cubicBezTo>
                  <a:pt x="811" y="595"/>
                  <a:pt x="813" y="597"/>
                  <a:pt x="815" y="598"/>
                </a:cubicBezTo>
                <a:cubicBezTo>
                  <a:pt x="816" y="598"/>
                  <a:pt x="817" y="598"/>
                  <a:pt x="818" y="598"/>
                </a:cubicBezTo>
                <a:cubicBezTo>
                  <a:pt x="821" y="598"/>
                  <a:pt x="824" y="595"/>
                  <a:pt x="824" y="592"/>
                </a:cubicBezTo>
                <a:cubicBezTo>
                  <a:pt x="824" y="590"/>
                  <a:pt x="822" y="588"/>
                  <a:pt x="818" y="588"/>
                </a:cubicBezTo>
                <a:cubicBezTo>
                  <a:pt x="818" y="588"/>
                  <a:pt x="818" y="588"/>
                  <a:pt x="817" y="588"/>
                </a:cubicBezTo>
                <a:cubicBezTo>
                  <a:pt x="815" y="588"/>
                  <a:pt x="814" y="588"/>
                  <a:pt x="812" y="589"/>
                </a:cubicBezTo>
                <a:cubicBezTo>
                  <a:pt x="812" y="589"/>
                  <a:pt x="812" y="588"/>
                  <a:pt x="812" y="588"/>
                </a:cubicBezTo>
                <a:cubicBezTo>
                  <a:pt x="812" y="582"/>
                  <a:pt x="814" y="575"/>
                  <a:pt x="814" y="571"/>
                </a:cubicBezTo>
                <a:cubicBezTo>
                  <a:pt x="814" y="571"/>
                  <a:pt x="814" y="570"/>
                  <a:pt x="814" y="570"/>
                </a:cubicBezTo>
                <a:cubicBezTo>
                  <a:pt x="814" y="563"/>
                  <a:pt x="812" y="557"/>
                  <a:pt x="812" y="547"/>
                </a:cubicBezTo>
                <a:cubicBezTo>
                  <a:pt x="812" y="549"/>
                  <a:pt x="813" y="551"/>
                  <a:pt x="814" y="553"/>
                </a:cubicBezTo>
                <a:cubicBezTo>
                  <a:pt x="817" y="564"/>
                  <a:pt x="822" y="581"/>
                  <a:pt x="835" y="594"/>
                </a:cubicBezTo>
                <a:cubicBezTo>
                  <a:pt x="842" y="600"/>
                  <a:pt x="850" y="606"/>
                  <a:pt x="859" y="608"/>
                </a:cubicBezTo>
                <a:cubicBezTo>
                  <a:pt x="862" y="609"/>
                  <a:pt x="865" y="609"/>
                  <a:pt x="868" y="609"/>
                </a:cubicBezTo>
                <a:cubicBezTo>
                  <a:pt x="875" y="609"/>
                  <a:pt x="881" y="607"/>
                  <a:pt x="886" y="604"/>
                </a:cubicBezTo>
                <a:cubicBezTo>
                  <a:pt x="901" y="597"/>
                  <a:pt x="904" y="582"/>
                  <a:pt x="904" y="578"/>
                </a:cubicBezTo>
                <a:cubicBezTo>
                  <a:pt x="904" y="577"/>
                  <a:pt x="904" y="577"/>
                  <a:pt x="904" y="577"/>
                </a:cubicBezTo>
                <a:moveTo>
                  <a:pt x="786" y="196"/>
                </a:moveTo>
                <a:cubicBezTo>
                  <a:pt x="785" y="196"/>
                  <a:pt x="783" y="196"/>
                  <a:pt x="782" y="195"/>
                </a:cubicBezTo>
                <a:cubicBezTo>
                  <a:pt x="779" y="193"/>
                  <a:pt x="778" y="191"/>
                  <a:pt x="778" y="189"/>
                </a:cubicBezTo>
                <a:cubicBezTo>
                  <a:pt x="778" y="187"/>
                  <a:pt x="781" y="185"/>
                  <a:pt x="785" y="185"/>
                </a:cubicBezTo>
                <a:cubicBezTo>
                  <a:pt x="788" y="185"/>
                  <a:pt x="791" y="186"/>
                  <a:pt x="794" y="188"/>
                </a:cubicBezTo>
                <a:cubicBezTo>
                  <a:pt x="794" y="189"/>
                  <a:pt x="795" y="189"/>
                  <a:pt x="795" y="190"/>
                </a:cubicBezTo>
                <a:cubicBezTo>
                  <a:pt x="793" y="194"/>
                  <a:pt x="790" y="196"/>
                  <a:pt x="786" y="196"/>
                </a:cubicBezTo>
                <a:moveTo>
                  <a:pt x="780" y="228"/>
                </a:moveTo>
                <a:cubicBezTo>
                  <a:pt x="778" y="228"/>
                  <a:pt x="776" y="228"/>
                  <a:pt x="773" y="227"/>
                </a:cubicBezTo>
                <a:cubicBezTo>
                  <a:pt x="768" y="225"/>
                  <a:pt x="763" y="221"/>
                  <a:pt x="758" y="218"/>
                </a:cubicBezTo>
                <a:cubicBezTo>
                  <a:pt x="760" y="216"/>
                  <a:pt x="761" y="215"/>
                  <a:pt x="763" y="215"/>
                </a:cubicBezTo>
                <a:cubicBezTo>
                  <a:pt x="767" y="215"/>
                  <a:pt x="774" y="219"/>
                  <a:pt x="779" y="225"/>
                </a:cubicBezTo>
                <a:cubicBezTo>
                  <a:pt x="780" y="226"/>
                  <a:pt x="780" y="227"/>
                  <a:pt x="781" y="228"/>
                </a:cubicBezTo>
                <a:cubicBezTo>
                  <a:pt x="781" y="228"/>
                  <a:pt x="780" y="228"/>
                  <a:pt x="780" y="228"/>
                </a:cubicBezTo>
                <a:moveTo>
                  <a:pt x="762" y="257"/>
                </a:moveTo>
                <a:cubicBezTo>
                  <a:pt x="752" y="257"/>
                  <a:pt x="743" y="254"/>
                  <a:pt x="739" y="248"/>
                </a:cubicBezTo>
                <a:cubicBezTo>
                  <a:pt x="741" y="246"/>
                  <a:pt x="743" y="246"/>
                  <a:pt x="745" y="246"/>
                </a:cubicBezTo>
                <a:cubicBezTo>
                  <a:pt x="750" y="246"/>
                  <a:pt x="756" y="248"/>
                  <a:pt x="761" y="252"/>
                </a:cubicBezTo>
                <a:cubicBezTo>
                  <a:pt x="763" y="253"/>
                  <a:pt x="765" y="255"/>
                  <a:pt x="767" y="257"/>
                </a:cubicBezTo>
                <a:cubicBezTo>
                  <a:pt x="765" y="257"/>
                  <a:pt x="764" y="257"/>
                  <a:pt x="762" y="257"/>
                </a:cubicBezTo>
                <a:moveTo>
                  <a:pt x="501" y="90"/>
                </a:moveTo>
                <a:cubicBezTo>
                  <a:pt x="501" y="95"/>
                  <a:pt x="499" y="99"/>
                  <a:pt x="494" y="99"/>
                </a:cubicBezTo>
                <a:cubicBezTo>
                  <a:pt x="494" y="99"/>
                  <a:pt x="493" y="99"/>
                  <a:pt x="492" y="99"/>
                </a:cubicBezTo>
                <a:cubicBezTo>
                  <a:pt x="491" y="98"/>
                  <a:pt x="491" y="97"/>
                  <a:pt x="491" y="96"/>
                </a:cubicBezTo>
                <a:cubicBezTo>
                  <a:pt x="491" y="93"/>
                  <a:pt x="493" y="89"/>
                  <a:pt x="495" y="86"/>
                </a:cubicBezTo>
                <a:cubicBezTo>
                  <a:pt x="496" y="85"/>
                  <a:pt x="498" y="83"/>
                  <a:pt x="499" y="83"/>
                </a:cubicBezTo>
                <a:cubicBezTo>
                  <a:pt x="500" y="83"/>
                  <a:pt x="500" y="84"/>
                  <a:pt x="500" y="85"/>
                </a:cubicBezTo>
                <a:cubicBezTo>
                  <a:pt x="501" y="87"/>
                  <a:pt x="501" y="89"/>
                  <a:pt x="501" y="90"/>
                </a:cubicBezTo>
                <a:moveTo>
                  <a:pt x="523" y="114"/>
                </a:moveTo>
                <a:cubicBezTo>
                  <a:pt x="523" y="114"/>
                  <a:pt x="523" y="113"/>
                  <a:pt x="523" y="113"/>
                </a:cubicBezTo>
                <a:cubicBezTo>
                  <a:pt x="523" y="112"/>
                  <a:pt x="524" y="110"/>
                  <a:pt x="524" y="108"/>
                </a:cubicBezTo>
                <a:cubicBezTo>
                  <a:pt x="525" y="104"/>
                  <a:pt x="530" y="102"/>
                  <a:pt x="533" y="102"/>
                </a:cubicBezTo>
                <a:cubicBezTo>
                  <a:pt x="533" y="102"/>
                  <a:pt x="533" y="102"/>
                  <a:pt x="533" y="102"/>
                </a:cubicBezTo>
                <a:cubicBezTo>
                  <a:pt x="535" y="102"/>
                  <a:pt x="536" y="103"/>
                  <a:pt x="536" y="104"/>
                </a:cubicBezTo>
                <a:cubicBezTo>
                  <a:pt x="536" y="105"/>
                  <a:pt x="536" y="105"/>
                  <a:pt x="535" y="106"/>
                </a:cubicBezTo>
                <a:cubicBezTo>
                  <a:pt x="535" y="108"/>
                  <a:pt x="528" y="112"/>
                  <a:pt x="523" y="114"/>
                </a:cubicBezTo>
                <a:moveTo>
                  <a:pt x="629" y="151"/>
                </a:moveTo>
                <a:cubicBezTo>
                  <a:pt x="610" y="143"/>
                  <a:pt x="591" y="139"/>
                  <a:pt x="571" y="139"/>
                </a:cubicBezTo>
                <a:cubicBezTo>
                  <a:pt x="531" y="139"/>
                  <a:pt x="490" y="154"/>
                  <a:pt x="455" y="176"/>
                </a:cubicBezTo>
                <a:cubicBezTo>
                  <a:pt x="452" y="179"/>
                  <a:pt x="448" y="181"/>
                  <a:pt x="443" y="183"/>
                </a:cubicBezTo>
                <a:cubicBezTo>
                  <a:pt x="459" y="159"/>
                  <a:pt x="484" y="142"/>
                  <a:pt x="511" y="134"/>
                </a:cubicBezTo>
                <a:cubicBezTo>
                  <a:pt x="531" y="127"/>
                  <a:pt x="553" y="125"/>
                  <a:pt x="574" y="127"/>
                </a:cubicBezTo>
                <a:cubicBezTo>
                  <a:pt x="574" y="127"/>
                  <a:pt x="575" y="128"/>
                  <a:pt x="575" y="128"/>
                </a:cubicBezTo>
                <a:cubicBezTo>
                  <a:pt x="576" y="127"/>
                  <a:pt x="576" y="127"/>
                  <a:pt x="576" y="127"/>
                </a:cubicBezTo>
                <a:cubicBezTo>
                  <a:pt x="578" y="128"/>
                  <a:pt x="581" y="128"/>
                  <a:pt x="583" y="128"/>
                </a:cubicBezTo>
                <a:cubicBezTo>
                  <a:pt x="590" y="130"/>
                  <a:pt x="596" y="132"/>
                  <a:pt x="603" y="132"/>
                </a:cubicBezTo>
                <a:cubicBezTo>
                  <a:pt x="636" y="140"/>
                  <a:pt x="666" y="158"/>
                  <a:pt x="688" y="185"/>
                </a:cubicBezTo>
                <a:cubicBezTo>
                  <a:pt x="695" y="194"/>
                  <a:pt x="701" y="203"/>
                  <a:pt x="706" y="213"/>
                </a:cubicBezTo>
                <a:cubicBezTo>
                  <a:pt x="688" y="185"/>
                  <a:pt x="660" y="163"/>
                  <a:pt x="629" y="151"/>
                </a:cubicBezTo>
                <a:moveTo>
                  <a:pt x="591" y="421"/>
                </a:moveTo>
                <a:cubicBezTo>
                  <a:pt x="593" y="416"/>
                  <a:pt x="594" y="411"/>
                  <a:pt x="594" y="407"/>
                </a:cubicBezTo>
                <a:cubicBezTo>
                  <a:pt x="594" y="397"/>
                  <a:pt x="591" y="389"/>
                  <a:pt x="585" y="386"/>
                </a:cubicBezTo>
                <a:cubicBezTo>
                  <a:pt x="581" y="383"/>
                  <a:pt x="577" y="382"/>
                  <a:pt x="574" y="382"/>
                </a:cubicBezTo>
                <a:cubicBezTo>
                  <a:pt x="574" y="382"/>
                  <a:pt x="574" y="382"/>
                  <a:pt x="574" y="382"/>
                </a:cubicBezTo>
                <a:cubicBezTo>
                  <a:pt x="573" y="382"/>
                  <a:pt x="572" y="382"/>
                  <a:pt x="571" y="382"/>
                </a:cubicBezTo>
                <a:cubicBezTo>
                  <a:pt x="570" y="382"/>
                  <a:pt x="570" y="383"/>
                  <a:pt x="570" y="383"/>
                </a:cubicBezTo>
                <a:cubicBezTo>
                  <a:pt x="568" y="383"/>
                  <a:pt x="566" y="383"/>
                  <a:pt x="564" y="383"/>
                </a:cubicBezTo>
                <a:cubicBezTo>
                  <a:pt x="562" y="383"/>
                  <a:pt x="559" y="383"/>
                  <a:pt x="556" y="381"/>
                </a:cubicBezTo>
                <a:cubicBezTo>
                  <a:pt x="555" y="380"/>
                  <a:pt x="555" y="379"/>
                  <a:pt x="555" y="377"/>
                </a:cubicBezTo>
                <a:cubicBezTo>
                  <a:pt x="555" y="373"/>
                  <a:pt x="558" y="368"/>
                  <a:pt x="565" y="366"/>
                </a:cubicBezTo>
                <a:cubicBezTo>
                  <a:pt x="566" y="366"/>
                  <a:pt x="568" y="365"/>
                  <a:pt x="571" y="365"/>
                </a:cubicBezTo>
                <a:cubicBezTo>
                  <a:pt x="577" y="365"/>
                  <a:pt x="587" y="367"/>
                  <a:pt x="594" y="375"/>
                </a:cubicBezTo>
                <a:cubicBezTo>
                  <a:pt x="600" y="381"/>
                  <a:pt x="605" y="389"/>
                  <a:pt x="605" y="399"/>
                </a:cubicBezTo>
                <a:cubicBezTo>
                  <a:pt x="605" y="399"/>
                  <a:pt x="605" y="399"/>
                  <a:pt x="605" y="399"/>
                </a:cubicBezTo>
                <a:cubicBezTo>
                  <a:pt x="605" y="400"/>
                  <a:pt x="605" y="400"/>
                  <a:pt x="605" y="401"/>
                </a:cubicBezTo>
                <a:cubicBezTo>
                  <a:pt x="605" y="409"/>
                  <a:pt x="603" y="418"/>
                  <a:pt x="599" y="425"/>
                </a:cubicBezTo>
                <a:cubicBezTo>
                  <a:pt x="590" y="440"/>
                  <a:pt x="576" y="450"/>
                  <a:pt x="566" y="456"/>
                </a:cubicBezTo>
                <a:cubicBezTo>
                  <a:pt x="563" y="458"/>
                  <a:pt x="561" y="459"/>
                  <a:pt x="559" y="460"/>
                </a:cubicBezTo>
                <a:cubicBezTo>
                  <a:pt x="559" y="461"/>
                  <a:pt x="559" y="461"/>
                  <a:pt x="559" y="461"/>
                </a:cubicBezTo>
                <a:cubicBezTo>
                  <a:pt x="569" y="453"/>
                  <a:pt x="584" y="439"/>
                  <a:pt x="591" y="421"/>
                </a:cubicBezTo>
                <a:moveTo>
                  <a:pt x="548" y="458"/>
                </a:moveTo>
                <a:cubicBezTo>
                  <a:pt x="550" y="455"/>
                  <a:pt x="551" y="451"/>
                  <a:pt x="551" y="448"/>
                </a:cubicBezTo>
                <a:cubicBezTo>
                  <a:pt x="551" y="444"/>
                  <a:pt x="549" y="441"/>
                  <a:pt x="547" y="439"/>
                </a:cubicBezTo>
                <a:cubicBezTo>
                  <a:pt x="544" y="436"/>
                  <a:pt x="542" y="436"/>
                  <a:pt x="540" y="436"/>
                </a:cubicBezTo>
                <a:cubicBezTo>
                  <a:pt x="540" y="436"/>
                  <a:pt x="540" y="436"/>
                  <a:pt x="540" y="436"/>
                </a:cubicBezTo>
                <a:cubicBezTo>
                  <a:pt x="540" y="436"/>
                  <a:pt x="540" y="436"/>
                  <a:pt x="539" y="436"/>
                </a:cubicBezTo>
                <a:cubicBezTo>
                  <a:pt x="539" y="436"/>
                  <a:pt x="539" y="436"/>
                  <a:pt x="539" y="436"/>
                </a:cubicBezTo>
                <a:cubicBezTo>
                  <a:pt x="538" y="436"/>
                  <a:pt x="538" y="436"/>
                  <a:pt x="538" y="436"/>
                </a:cubicBezTo>
                <a:cubicBezTo>
                  <a:pt x="536" y="436"/>
                  <a:pt x="534" y="436"/>
                  <a:pt x="532" y="434"/>
                </a:cubicBezTo>
                <a:cubicBezTo>
                  <a:pt x="532" y="434"/>
                  <a:pt x="532" y="434"/>
                  <a:pt x="532" y="433"/>
                </a:cubicBezTo>
                <a:cubicBezTo>
                  <a:pt x="532" y="431"/>
                  <a:pt x="533" y="429"/>
                  <a:pt x="537" y="428"/>
                </a:cubicBezTo>
                <a:cubicBezTo>
                  <a:pt x="538" y="428"/>
                  <a:pt x="538" y="428"/>
                  <a:pt x="539" y="428"/>
                </a:cubicBezTo>
                <a:cubicBezTo>
                  <a:pt x="542" y="428"/>
                  <a:pt x="548" y="429"/>
                  <a:pt x="552" y="434"/>
                </a:cubicBezTo>
                <a:cubicBezTo>
                  <a:pt x="554" y="437"/>
                  <a:pt x="556" y="441"/>
                  <a:pt x="556" y="445"/>
                </a:cubicBezTo>
                <a:cubicBezTo>
                  <a:pt x="556" y="446"/>
                  <a:pt x="556" y="446"/>
                  <a:pt x="556" y="447"/>
                </a:cubicBezTo>
                <a:cubicBezTo>
                  <a:pt x="555" y="451"/>
                  <a:pt x="554" y="456"/>
                  <a:pt x="551" y="460"/>
                </a:cubicBezTo>
                <a:cubicBezTo>
                  <a:pt x="546" y="466"/>
                  <a:pt x="539" y="470"/>
                  <a:pt x="534" y="473"/>
                </a:cubicBezTo>
                <a:cubicBezTo>
                  <a:pt x="539" y="470"/>
                  <a:pt x="545" y="464"/>
                  <a:pt x="548" y="458"/>
                </a:cubicBezTo>
                <a:moveTo>
                  <a:pt x="518" y="477"/>
                </a:moveTo>
                <a:cubicBezTo>
                  <a:pt x="520" y="475"/>
                  <a:pt x="521" y="472"/>
                  <a:pt x="521" y="470"/>
                </a:cubicBezTo>
                <a:cubicBezTo>
                  <a:pt x="521" y="468"/>
                  <a:pt x="520" y="467"/>
                  <a:pt x="519" y="465"/>
                </a:cubicBezTo>
                <a:cubicBezTo>
                  <a:pt x="517" y="464"/>
                  <a:pt x="516" y="463"/>
                  <a:pt x="515" y="463"/>
                </a:cubicBezTo>
                <a:cubicBezTo>
                  <a:pt x="515" y="463"/>
                  <a:pt x="515" y="463"/>
                  <a:pt x="515" y="463"/>
                </a:cubicBezTo>
                <a:cubicBezTo>
                  <a:pt x="514" y="463"/>
                  <a:pt x="514" y="463"/>
                  <a:pt x="514" y="463"/>
                </a:cubicBezTo>
                <a:cubicBezTo>
                  <a:pt x="514" y="463"/>
                  <a:pt x="514" y="463"/>
                  <a:pt x="514" y="463"/>
                </a:cubicBezTo>
                <a:cubicBezTo>
                  <a:pt x="513" y="463"/>
                  <a:pt x="512" y="463"/>
                  <a:pt x="511" y="462"/>
                </a:cubicBezTo>
                <a:cubicBezTo>
                  <a:pt x="511" y="462"/>
                  <a:pt x="511" y="462"/>
                  <a:pt x="511" y="462"/>
                </a:cubicBezTo>
                <a:cubicBezTo>
                  <a:pt x="511" y="461"/>
                  <a:pt x="512" y="460"/>
                  <a:pt x="514" y="460"/>
                </a:cubicBezTo>
                <a:cubicBezTo>
                  <a:pt x="514" y="460"/>
                  <a:pt x="514" y="460"/>
                  <a:pt x="514" y="460"/>
                </a:cubicBezTo>
                <a:cubicBezTo>
                  <a:pt x="515" y="460"/>
                  <a:pt x="519" y="460"/>
                  <a:pt x="521" y="464"/>
                </a:cubicBezTo>
                <a:cubicBezTo>
                  <a:pt x="522" y="465"/>
                  <a:pt x="523" y="467"/>
                  <a:pt x="523" y="469"/>
                </a:cubicBezTo>
                <a:cubicBezTo>
                  <a:pt x="523" y="470"/>
                  <a:pt x="523" y="470"/>
                  <a:pt x="523" y="471"/>
                </a:cubicBezTo>
                <a:cubicBezTo>
                  <a:pt x="522" y="473"/>
                  <a:pt x="521" y="476"/>
                  <a:pt x="519" y="478"/>
                </a:cubicBezTo>
                <a:cubicBezTo>
                  <a:pt x="517" y="480"/>
                  <a:pt x="515" y="481"/>
                  <a:pt x="513" y="482"/>
                </a:cubicBezTo>
                <a:cubicBezTo>
                  <a:pt x="515" y="481"/>
                  <a:pt x="517" y="479"/>
                  <a:pt x="518" y="477"/>
                </a:cubicBezTo>
                <a:moveTo>
                  <a:pt x="153" y="238"/>
                </a:moveTo>
                <a:cubicBezTo>
                  <a:pt x="153" y="234"/>
                  <a:pt x="155" y="231"/>
                  <a:pt x="160" y="228"/>
                </a:cubicBezTo>
                <a:cubicBezTo>
                  <a:pt x="162" y="227"/>
                  <a:pt x="163" y="226"/>
                  <a:pt x="164" y="226"/>
                </a:cubicBezTo>
                <a:cubicBezTo>
                  <a:pt x="166" y="226"/>
                  <a:pt x="167" y="228"/>
                  <a:pt x="168" y="230"/>
                </a:cubicBezTo>
                <a:cubicBezTo>
                  <a:pt x="168" y="232"/>
                  <a:pt x="167" y="234"/>
                  <a:pt x="164" y="236"/>
                </a:cubicBezTo>
                <a:cubicBezTo>
                  <a:pt x="162" y="239"/>
                  <a:pt x="158" y="240"/>
                  <a:pt x="154" y="240"/>
                </a:cubicBezTo>
                <a:cubicBezTo>
                  <a:pt x="154" y="240"/>
                  <a:pt x="154" y="240"/>
                  <a:pt x="154" y="240"/>
                </a:cubicBezTo>
                <a:cubicBezTo>
                  <a:pt x="153" y="239"/>
                  <a:pt x="153" y="238"/>
                  <a:pt x="153" y="238"/>
                </a:cubicBezTo>
                <a:moveTo>
                  <a:pt x="213" y="254"/>
                </a:moveTo>
                <a:cubicBezTo>
                  <a:pt x="213" y="258"/>
                  <a:pt x="212" y="261"/>
                  <a:pt x="205" y="262"/>
                </a:cubicBezTo>
                <a:cubicBezTo>
                  <a:pt x="203" y="261"/>
                  <a:pt x="202" y="259"/>
                  <a:pt x="202" y="257"/>
                </a:cubicBezTo>
                <a:cubicBezTo>
                  <a:pt x="202" y="254"/>
                  <a:pt x="204" y="250"/>
                  <a:pt x="208" y="247"/>
                </a:cubicBezTo>
                <a:cubicBezTo>
                  <a:pt x="209" y="246"/>
                  <a:pt x="210" y="245"/>
                  <a:pt x="211" y="245"/>
                </a:cubicBezTo>
                <a:cubicBezTo>
                  <a:pt x="212" y="246"/>
                  <a:pt x="212" y="247"/>
                  <a:pt x="212" y="249"/>
                </a:cubicBezTo>
                <a:cubicBezTo>
                  <a:pt x="213" y="251"/>
                  <a:pt x="213" y="253"/>
                  <a:pt x="213" y="254"/>
                </a:cubicBezTo>
                <a:moveTo>
                  <a:pt x="251" y="416"/>
                </a:moveTo>
                <a:cubicBezTo>
                  <a:pt x="251" y="416"/>
                  <a:pt x="251" y="416"/>
                  <a:pt x="251" y="416"/>
                </a:cubicBezTo>
                <a:cubicBezTo>
                  <a:pt x="252" y="416"/>
                  <a:pt x="252" y="416"/>
                  <a:pt x="252" y="416"/>
                </a:cubicBezTo>
                <a:cubicBezTo>
                  <a:pt x="252" y="417"/>
                  <a:pt x="252" y="417"/>
                  <a:pt x="252" y="417"/>
                </a:cubicBezTo>
                <a:cubicBezTo>
                  <a:pt x="252" y="418"/>
                  <a:pt x="252" y="418"/>
                  <a:pt x="252" y="418"/>
                </a:cubicBezTo>
                <a:cubicBezTo>
                  <a:pt x="251" y="417"/>
                  <a:pt x="251" y="417"/>
                  <a:pt x="251" y="417"/>
                </a:cubicBezTo>
                <a:cubicBezTo>
                  <a:pt x="251" y="417"/>
                  <a:pt x="251" y="417"/>
                  <a:pt x="251" y="417"/>
                </a:cubicBezTo>
                <a:cubicBezTo>
                  <a:pt x="251" y="417"/>
                  <a:pt x="251" y="417"/>
                  <a:pt x="251" y="417"/>
                </a:cubicBezTo>
                <a:cubicBezTo>
                  <a:pt x="251" y="417"/>
                  <a:pt x="251" y="417"/>
                  <a:pt x="251" y="417"/>
                </a:cubicBezTo>
                <a:cubicBezTo>
                  <a:pt x="251" y="417"/>
                  <a:pt x="251" y="417"/>
                  <a:pt x="251" y="416"/>
                </a:cubicBezTo>
                <a:moveTo>
                  <a:pt x="245" y="334"/>
                </a:moveTo>
                <a:cubicBezTo>
                  <a:pt x="243" y="336"/>
                  <a:pt x="241" y="340"/>
                  <a:pt x="241" y="344"/>
                </a:cubicBezTo>
                <a:cubicBezTo>
                  <a:pt x="241" y="347"/>
                  <a:pt x="242" y="350"/>
                  <a:pt x="244" y="352"/>
                </a:cubicBezTo>
                <a:cubicBezTo>
                  <a:pt x="244" y="352"/>
                  <a:pt x="246" y="354"/>
                  <a:pt x="248" y="354"/>
                </a:cubicBezTo>
                <a:cubicBezTo>
                  <a:pt x="250" y="354"/>
                  <a:pt x="251" y="354"/>
                  <a:pt x="252" y="352"/>
                </a:cubicBezTo>
                <a:cubicBezTo>
                  <a:pt x="252" y="352"/>
                  <a:pt x="252" y="352"/>
                  <a:pt x="252" y="352"/>
                </a:cubicBezTo>
                <a:cubicBezTo>
                  <a:pt x="252" y="352"/>
                  <a:pt x="252" y="352"/>
                  <a:pt x="252" y="352"/>
                </a:cubicBezTo>
                <a:cubicBezTo>
                  <a:pt x="252" y="352"/>
                  <a:pt x="252" y="352"/>
                  <a:pt x="252" y="352"/>
                </a:cubicBezTo>
                <a:cubicBezTo>
                  <a:pt x="252" y="352"/>
                  <a:pt x="250" y="352"/>
                  <a:pt x="249" y="350"/>
                </a:cubicBezTo>
                <a:cubicBezTo>
                  <a:pt x="249" y="349"/>
                  <a:pt x="249" y="348"/>
                  <a:pt x="249" y="347"/>
                </a:cubicBezTo>
                <a:cubicBezTo>
                  <a:pt x="249" y="346"/>
                  <a:pt x="249" y="345"/>
                  <a:pt x="250" y="344"/>
                </a:cubicBezTo>
                <a:cubicBezTo>
                  <a:pt x="251" y="343"/>
                  <a:pt x="253" y="342"/>
                  <a:pt x="255" y="343"/>
                </a:cubicBezTo>
                <a:cubicBezTo>
                  <a:pt x="256" y="343"/>
                  <a:pt x="258" y="344"/>
                  <a:pt x="259" y="345"/>
                </a:cubicBezTo>
                <a:cubicBezTo>
                  <a:pt x="261" y="347"/>
                  <a:pt x="261" y="349"/>
                  <a:pt x="261" y="352"/>
                </a:cubicBezTo>
                <a:cubicBezTo>
                  <a:pt x="261" y="354"/>
                  <a:pt x="260" y="356"/>
                  <a:pt x="258" y="358"/>
                </a:cubicBezTo>
                <a:cubicBezTo>
                  <a:pt x="255" y="360"/>
                  <a:pt x="252" y="362"/>
                  <a:pt x="248" y="361"/>
                </a:cubicBezTo>
                <a:cubicBezTo>
                  <a:pt x="245" y="361"/>
                  <a:pt x="242" y="360"/>
                  <a:pt x="239" y="357"/>
                </a:cubicBezTo>
                <a:cubicBezTo>
                  <a:pt x="235" y="354"/>
                  <a:pt x="234" y="350"/>
                  <a:pt x="235" y="346"/>
                </a:cubicBezTo>
                <a:cubicBezTo>
                  <a:pt x="235" y="342"/>
                  <a:pt x="236" y="339"/>
                  <a:pt x="237" y="338"/>
                </a:cubicBezTo>
                <a:cubicBezTo>
                  <a:pt x="240" y="335"/>
                  <a:pt x="243" y="332"/>
                  <a:pt x="249" y="330"/>
                </a:cubicBezTo>
                <a:cubicBezTo>
                  <a:pt x="249" y="331"/>
                  <a:pt x="249" y="331"/>
                  <a:pt x="249" y="331"/>
                </a:cubicBezTo>
                <a:cubicBezTo>
                  <a:pt x="249" y="331"/>
                  <a:pt x="250" y="331"/>
                  <a:pt x="251" y="331"/>
                </a:cubicBezTo>
                <a:cubicBezTo>
                  <a:pt x="249" y="331"/>
                  <a:pt x="247" y="332"/>
                  <a:pt x="245" y="334"/>
                </a:cubicBezTo>
                <a:moveTo>
                  <a:pt x="13" y="695"/>
                </a:moveTo>
                <a:cubicBezTo>
                  <a:pt x="12" y="697"/>
                  <a:pt x="10" y="699"/>
                  <a:pt x="10" y="702"/>
                </a:cubicBezTo>
                <a:cubicBezTo>
                  <a:pt x="10" y="704"/>
                  <a:pt x="11" y="706"/>
                  <a:pt x="12" y="708"/>
                </a:cubicBezTo>
                <a:cubicBezTo>
                  <a:pt x="12" y="708"/>
                  <a:pt x="14" y="709"/>
                  <a:pt x="15" y="709"/>
                </a:cubicBezTo>
                <a:cubicBezTo>
                  <a:pt x="16" y="709"/>
                  <a:pt x="17" y="709"/>
                  <a:pt x="18" y="708"/>
                </a:cubicBezTo>
                <a:cubicBezTo>
                  <a:pt x="18" y="708"/>
                  <a:pt x="18" y="708"/>
                  <a:pt x="18" y="708"/>
                </a:cubicBezTo>
                <a:cubicBezTo>
                  <a:pt x="18" y="708"/>
                  <a:pt x="18" y="708"/>
                  <a:pt x="18" y="708"/>
                </a:cubicBezTo>
                <a:cubicBezTo>
                  <a:pt x="18" y="708"/>
                  <a:pt x="18" y="708"/>
                  <a:pt x="18" y="708"/>
                </a:cubicBezTo>
                <a:cubicBezTo>
                  <a:pt x="18" y="708"/>
                  <a:pt x="17" y="708"/>
                  <a:pt x="16" y="706"/>
                </a:cubicBezTo>
                <a:cubicBezTo>
                  <a:pt x="16" y="706"/>
                  <a:pt x="16" y="705"/>
                  <a:pt x="16" y="704"/>
                </a:cubicBezTo>
                <a:cubicBezTo>
                  <a:pt x="16" y="704"/>
                  <a:pt x="16" y="703"/>
                  <a:pt x="17" y="702"/>
                </a:cubicBezTo>
                <a:cubicBezTo>
                  <a:pt x="18" y="701"/>
                  <a:pt x="19" y="701"/>
                  <a:pt x="20" y="701"/>
                </a:cubicBezTo>
                <a:cubicBezTo>
                  <a:pt x="21" y="701"/>
                  <a:pt x="23" y="702"/>
                  <a:pt x="23" y="703"/>
                </a:cubicBezTo>
                <a:cubicBezTo>
                  <a:pt x="24" y="704"/>
                  <a:pt x="25" y="706"/>
                  <a:pt x="25" y="708"/>
                </a:cubicBezTo>
                <a:cubicBezTo>
                  <a:pt x="24" y="709"/>
                  <a:pt x="24" y="711"/>
                  <a:pt x="22" y="712"/>
                </a:cubicBezTo>
                <a:cubicBezTo>
                  <a:pt x="21" y="714"/>
                  <a:pt x="18" y="715"/>
                  <a:pt x="15" y="715"/>
                </a:cubicBezTo>
                <a:cubicBezTo>
                  <a:pt x="13" y="714"/>
                  <a:pt x="11" y="714"/>
                  <a:pt x="9" y="712"/>
                </a:cubicBezTo>
                <a:cubicBezTo>
                  <a:pt x="6" y="709"/>
                  <a:pt x="5" y="706"/>
                  <a:pt x="5" y="703"/>
                </a:cubicBezTo>
                <a:cubicBezTo>
                  <a:pt x="6" y="701"/>
                  <a:pt x="7" y="699"/>
                  <a:pt x="8" y="698"/>
                </a:cubicBezTo>
                <a:cubicBezTo>
                  <a:pt x="9" y="696"/>
                  <a:pt x="11" y="695"/>
                  <a:pt x="13" y="693"/>
                </a:cubicBezTo>
                <a:cubicBezTo>
                  <a:pt x="13" y="694"/>
                  <a:pt x="13" y="694"/>
                  <a:pt x="13" y="694"/>
                </a:cubicBezTo>
                <a:cubicBezTo>
                  <a:pt x="14" y="694"/>
                  <a:pt x="15" y="693"/>
                  <a:pt x="16" y="693"/>
                </a:cubicBezTo>
                <a:cubicBezTo>
                  <a:pt x="15" y="694"/>
                  <a:pt x="14" y="694"/>
                  <a:pt x="13" y="695"/>
                </a:cubicBezTo>
                <a:moveTo>
                  <a:pt x="398" y="561"/>
                </a:moveTo>
                <a:cubicBezTo>
                  <a:pt x="398" y="561"/>
                  <a:pt x="398" y="561"/>
                  <a:pt x="398" y="561"/>
                </a:cubicBezTo>
                <a:cubicBezTo>
                  <a:pt x="398" y="561"/>
                  <a:pt x="398" y="561"/>
                  <a:pt x="398" y="561"/>
                </a:cubicBezTo>
                <a:cubicBezTo>
                  <a:pt x="398" y="561"/>
                  <a:pt x="398" y="561"/>
                  <a:pt x="398" y="561"/>
                </a:cubicBezTo>
                <a:moveTo>
                  <a:pt x="403" y="556"/>
                </a:moveTo>
                <a:cubicBezTo>
                  <a:pt x="403" y="557"/>
                  <a:pt x="403" y="557"/>
                  <a:pt x="403" y="557"/>
                </a:cubicBezTo>
                <a:cubicBezTo>
                  <a:pt x="403" y="558"/>
                  <a:pt x="403" y="560"/>
                  <a:pt x="403" y="560"/>
                </a:cubicBezTo>
                <a:cubicBezTo>
                  <a:pt x="401" y="562"/>
                  <a:pt x="399" y="563"/>
                  <a:pt x="399" y="563"/>
                </a:cubicBezTo>
                <a:cubicBezTo>
                  <a:pt x="398" y="563"/>
                  <a:pt x="398" y="563"/>
                  <a:pt x="398" y="563"/>
                </a:cubicBezTo>
                <a:cubicBezTo>
                  <a:pt x="397" y="563"/>
                  <a:pt x="397" y="562"/>
                  <a:pt x="397" y="562"/>
                </a:cubicBezTo>
                <a:cubicBezTo>
                  <a:pt x="397" y="562"/>
                  <a:pt x="397" y="562"/>
                  <a:pt x="397" y="562"/>
                </a:cubicBezTo>
                <a:cubicBezTo>
                  <a:pt x="397" y="561"/>
                  <a:pt x="398" y="561"/>
                  <a:pt x="398" y="561"/>
                </a:cubicBezTo>
                <a:cubicBezTo>
                  <a:pt x="399" y="561"/>
                  <a:pt x="399" y="561"/>
                  <a:pt x="399" y="561"/>
                </a:cubicBezTo>
                <a:cubicBezTo>
                  <a:pt x="399" y="561"/>
                  <a:pt x="399" y="561"/>
                  <a:pt x="399" y="561"/>
                </a:cubicBezTo>
                <a:cubicBezTo>
                  <a:pt x="399" y="561"/>
                  <a:pt x="401" y="561"/>
                  <a:pt x="402" y="560"/>
                </a:cubicBezTo>
                <a:cubicBezTo>
                  <a:pt x="402" y="559"/>
                  <a:pt x="403" y="558"/>
                  <a:pt x="403" y="557"/>
                </a:cubicBezTo>
                <a:cubicBezTo>
                  <a:pt x="403" y="555"/>
                  <a:pt x="402" y="554"/>
                  <a:pt x="402" y="552"/>
                </a:cubicBezTo>
                <a:cubicBezTo>
                  <a:pt x="402" y="554"/>
                  <a:pt x="403" y="555"/>
                  <a:pt x="403" y="556"/>
                </a:cubicBezTo>
                <a:moveTo>
                  <a:pt x="429" y="552"/>
                </a:moveTo>
                <a:cubicBezTo>
                  <a:pt x="431" y="553"/>
                  <a:pt x="433" y="556"/>
                  <a:pt x="434" y="558"/>
                </a:cubicBezTo>
                <a:cubicBezTo>
                  <a:pt x="434" y="560"/>
                  <a:pt x="435" y="561"/>
                  <a:pt x="435" y="562"/>
                </a:cubicBezTo>
                <a:cubicBezTo>
                  <a:pt x="435" y="564"/>
                  <a:pt x="434" y="565"/>
                  <a:pt x="434" y="566"/>
                </a:cubicBezTo>
                <a:cubicBezTo>
                  <a:pt x="432" y="571"/>
                  <a:pt x="427" y="572"/>
                  <a:pt x="427" y="572"/>
                </a:cubicBezTo>
                <a:cubicBezTo>
                  <a:pt x="427" y="572"/>
                  <a:pt x="427" y="572"/>
                  <a:pt x="427" y="572"/>
                </a:cubicBezTo>
                <a:cubicBezTo>
                  <a:pt x="427" y="572"/>
                  <a:pt x="426" y="572"/>
                  <a:pt x="426" y="572"/>
                </a:cubicBezTo>
                <a:cubicBezTo>
                  <a:pt x="424" y="572"/>
                  <a:pt x="423" y="571"/>
                  <a:pt x="423" y="570"/>
                </a:cubicBezTo>
                <a:cubicBezTo>
                  <a:pt x="423" y="570"/>
                  <a:pt x="423" y="570"/>
                  <a:pt x="423" y="570"/>
                </a:cubicBezTo>
                <a:cubicBezTo>
                  <a:pt x="424" y="569"/>
                  <a:pt x="425" y="568"/>
                  <a:pt x="426" y="568"/>
                </a:cubicBezTo>
                <a:cubicBezTo>
                  <a:pt x="426" y="568"/>
                  <a:pt x="426" y="568"/>
                  <a:pt x="426" y="568"/>
                </a:cubicBezTo>
                <a:cubicBezTo>
                  <a:pt x="426" y="568"/>
                  <a:pt x="426" y="568"/>
                  <a:pt x="426" y="568"/>
                </a:cubicBezTo>
                <a:cubicBezTo>
                  <a:pt x="427" y="568"/>
                  <a:pt x="429" y="568"/>
                  <a:pt x="431" y="565"/>
                </a:cubicBezTo>
                <a:cubicBezTo>
                  <a:pt x="431" y="564"/>
                  <a:pt x="432" y="563"/>
                  <a:pt x="432" y="561"/>
                </a:cubicBezTo>
                <a:cubicBezTo>
                  <a:pt x="432" y="558"/>
                  <a:pt x="430" y="555"/>
                  <a:pt x="428" y="553"/>
                </a:cubicBezTo>
                <a:cubicBezTo>
                  <a:pt x="425" y="551"/>
                  <a:pt x="423" y="549"/>
                  <a:pt x="420" y="548"/>
                </a:cubicBezTo>
                <a:cubicBezTo>
                  <a:pt x="423" y="549"/>
                  <a:pt x="426" y="550"/>
                  <a:pt x="429" y="552"/>
                </a:cubicBezTo>
                <a:moveTo>
                  <a:pt x="555" y="585"/>
                </a:moveTo>
                <a:cubicBezTo>
                  <a:pt x="560" y="588"/>
                  <a:pt x="563" y="592"/>
                  <a:pt x="565" y="595"/>
                </a:cubicBezTo>
                <a:cubicBezTo>
                  <a:pt x="565" y="597"/>
                  <a:pt x="566" y="600"/>
                  <a:pt x="565" y="604"/>
                </a:cubicBezTo>
                <a:cubicBezTo>
                  <a:pt x="565" y="608"/>
                  <a:pt x="563" y="612"/>
                  <a:pt x="559" y="614"/>
                </a:cubicBezTo>
                <a:cubicBezTo>
                  <a:pt x="555" y="616"/>
                  <a:pt x="552" y="616"/>
                  <a:pt x="549" y="616"/>
                </a:cubicBezTo>
                <a:cubicBezTo>
                  <a:pt x="545" y="615"/>
                  <a:pt x="542" y="613"/>
                  <a:pt x="541" y="611"/>
                </a:cubicBezTo>
                <a:cubicBezTo>
                  <a:pt x="539" y="608"/>
                  <a:pt x="539" y="606"/>
                  <a:pt x="539" y="603"/>
                </a:cubicBezTo>
                <a:cubicBezTo>
                  <a:pt x="540" y="601"/>
                  <a:pt x="541" y="599"/>
                  <a:pt x="542" y="598"/>
                </a:cubicBezTo>
                <a:cubicBezTo>
                  <a:pt x="544" y="596"/>
                  <a:pt x="546" y="596"/>
                  <a:pt x="547" y="596"/>
                </a:cubicBezTo>
                <a:cubicBezTo>
                  <a:pt x="549" y="596"/>
                  <a:pt x="550" y="597"/>
                  <a:pt x="551" y="598"/>
                </a:cubicBezTo>
                <a:cubicBezTo>
                  <a:pt x="552" y="599"/>
                  <a:pt x="552" y="601"/>
                  <a:pt x="552" y="602"/>
                </a:cubicBezTo>
                <a:cubicBezTo>
                  <a:pt x="552" y="603"/>
                  <a:pt x="551" y="603"/>
                  <a:pt x="551" y="604"/>
                </a:cubicBezTo>
                <a:cubicBezTo>
                  <a:pt x="549" y="606"/>
                  <a:pt x="548" y="606"/>
                  <a:pt x="547" y="606"/>
                </a:cubicBezTo>
                <a:cubicBezTo>
                  <a:pt x="547" y="606"/>
                  <a:pt x="547" y="606"/>
                  <a:pt x="547" y="606"/>
                </a:cubicBezTo>
                <a:cubicBezTo>
                  <a:pt x="547" y="606"/>
                  <a:pt x="547" y="606"/>
                  <a:pt x="547" y="606"/>
                </a:cubicBezTo>
                <a:cubicBezTo>
                  <a:pt x="547" y="606"/>
                  <a:pt x="547" y="606"/>
                  <a:pt x="547" y="606"/>
                </a:cubicBezTo>
                <a:cubicBezTo>
                  <a:pt x="548" y="608"/>
                  <a:pt x="549" y="608"/>
                  <a:pt x="550" y="608"/>
                </a:cubicBezTo>
                <a:cubicBezTo>
                  <a:pt x="553" y="609"/>
                  <a:pt x="555" y="607"/>
                  <a:pt x="555" y="607"/>
                </a:cubicBezTo>
                <a:cubicBezTo>
                  <a:pt x="558" y="606"/>
                  <a:pt x="559" y="603"/>
                  <a:pt x="560" y="601"/>
                </a:cubicBezTo>
                <a:cubicBezTo>
                  <a:pt x="560" y="597"/>
                  <a:pt x="559" y="593"/>
                  <a:pt x="558" y="590"/>
                </a:cubicBezTo>
                <a:cubicBezTo>
                  <a:pt x="557" y="588"/>
                  <a:pt x="556" y="587"/>
                  <a:pt x="555" y="586"/>
                </a:cubicBezTo>
                <a:cubicBezTo>
                  <a:pt x="555" y="585"/>
                  <a:pt x="555" y="585"/>
                  <a:pt x="555" y="585"/>
                </a:cubicBezTo>
                <a:cubicBezTo>
                  <a:pt x="555" y="585"/>
                  <a:pt x="555" y="585"/>
                  <a:pt x="555" y="585"/>
                </a:cubicBezTo>
                <a:moveTo>
                  <a:pt x="453" y="548"/>
                </a:moveTo>
                <a:cubicBezTo>
                  <a:pt x="455" y="549"/>
                  <a:pt x="458" y="550"/>
                  <a:pt x="461" y="551"/>
                </a:cubicBezTo>
                <a:cubicBezTo>
                  <a:pt x="465" y="554"/>
                  <a:pt x="469" y="557"/>
                  <a:pt x="471" y="562"/>
                </a:cubicBezTo>
                <a:cubicBezTo>
                  <a:pt x="473" y="565"/>
                  <a:pt x="474" y="568"/>
                  <a:pt x="474" y="571"/>
                </a:cubicBezTo>
                <a:cubicBezTo>
                  <a:pt x="474" y="573"/>
                  <a:pt x="474" y="575"/>
                  <a:pt x="473" y="576"/>
                </a:cubicBezTo>
                <a:cubicBezTo>
                  <a:pt x="472" y="585"/>
                  <a:pt x="463" y="589"/>
                  <a:pt x="462" y="589"/>
                </a:cubicBezTo>
                <a:cubicBezTo>
                  <a:pt x="461" y="589"/>
                  <a:pt x="460" y="589"/>
                  <a:pt x="459" y="589"/>
                </a:cubicBezTo>
                <a:cubicBezTo>
                  <a:pt x="456" y="589"/>
                  <a:pt x="454" y="587"/>
                  <a:pt x="454" y="586"/>
                </a:cubicBezTo>
                <a:cubicBezTo>
                  <a:pt x="454" y="585"/>
                  <a:pt x="454" y="585"/>
                  <a:pt x="454" y="585"/>
                </a:cubicBezTo>
                <a:cubicBezTo>
                  <a:pt x="455" y="582"/>
                  <a:pt x="458" y="581"/>
                  <a:pt x="460" y="580"/>
                </a:cubicBezTo>
                <a:cubicBezTo>
                  <a:pt x="460" y="580"/>
                  <a:pt x="464" y="580"/>
                  <a:pt x="466" y="574"/>
                </a:cubicBezTo>
                <a:cubicBezTo>
                  <a:pt x="467" y="573"/>
                  <a:pt x="467" y="571"/>
                  <a:pt x="467" y="570"/>
                </a:cubicBezTo>
                <a:cubicBezTo>
                  <a:pt x="467" y="564"/>
                  <a:pt x="464" y="558"/>
                  <a:pt x="459" y="554"/>
                </a:cubicBezTo>
                <a:cubicBezTo>
                  <a:pt x="453" y="550"/>
                  <a:pt x="446" y="548"/>
                  <a:pt x="440" y="547"/>
                </a:cubicBezTo>
                <a:cubicBezTo>
                  <a:pt x="444" y="547"/>
                  <a:pt x="449" y="548"/>
                  <a:pt x="453" y="548"/>
                </a:cubicBezTo>
                <a:moveTo>
                  <a:pt x="409" y="545"/>
                </a:moveTo>
                <a:cubicBezTo>
                  <a:pt x="409" y="545"/>
                  <a:pt x="409" y="545"/>
                  <a:pt x="409" y="545"/>
                </a:cubicBezTo>
                <a:cubicBezTo>
                  <a:pt x="409" y="545"/>
                  <a:pt x="409" y="545"/>
                  <a:pt x="409" y="545"/>
                </a:cubicBezTo>
                <a:close/>
                <a:moveTo>
                  <a:pt x="408" y="546"/>
                </a:moveTo>
                <a:cubicBezTo>
                  <a:pt x="408" y="546"/>
                  <a:pt x="408" y="546"/>
                  <a:pt x="408" y="546"/>
                </a:cubicBezTo>
                <a:cubicBezTo>
                  <a:pt x="408" y="546"/>
                  <a:pt x="408" y="546"/>
                  <a:pt x="408" y="546"/>
                </a:cubicBezTo>
                <a:close/>
                <a:moveTo>
                  <a:pt x="392" y="546"/>
                </a:moveTo>
                <a:cubicBezTo>
                  <a:pt x="392" y="546"/>
                  <a:pt x="392" y="546"/>
                  <a:pt x="392" y="546"/>
                </a:cubicBezTo>
                <a:cubicBezTo>
                  <a:pt x="392" y="546"/>
                  <a:pt x="392" y="546"/>
                  <a:pt x="392" y="546"/>
                </a:cubicBezTo>
                <a:cubicBezTo>
                  <a:pt x="392" y="546"/>
                  <a:pt x="392" y="546"/>
                  <a:pt x="392" y="546"/>
                </a:cubicBezTo>
                <a:moveTo>
                  <a:pt x="476" y="499"/>
                </a:moveTo>
                <a:cubicBezTo>
                  <a:pt x="484" y="499"/>
                  <a:pt x="493" y="499"/>
                  <a:pt x="502" y="500"/>
                </a:cubicBezTo>
                <a:cubicBezTo>
                  <a:pt x="492" y="503"/>
                  <a:pt x="482" y="506"/>
                  <a:pt x="471" y="509"/>
                </a:cubicBezTo>
                <a:cubicBezTo>
                  <a:pt x="439" y="519"/>
                  <a:pt x="406" y="527"/>
                  <a:pt x="374" y="537"/>
                </a:cubicBezTo>
                <a:cubicBezTo>
                  <a:pt x="374" y="537"/>
                  <a:pt x="374" y="537"/>
                  <a:pt x="374" y="537"/>
                </a:cubicBezTo>
                <a:cubicBezTo>
                  <a:pt x="374" y="537"/>
                  <a:pt x="374" y="536"/>
                  <a:pt x="375" y="536"/>
                </a:cubicBezTo>
                <a:cubicBezTo>
                  <a:pt x="382" y="533"/>
                  <a:pt x="388" y="530"/>
                  <a:pt x="395" y="527"/>
                </a:cubicBezTo>
                <a:cubicBezTo>
                  <a:pt x="421" y="517"/>
                  <a:pt x="449" y="509"/>
                  <a:pt x="476" y="499"/>
                </a:cubicBezTo>
                <a:moveTo>
                  <a:pt x="376" y="535"/>
                </a:moveTo>
                <a:cubicBezTo>
                  <a:pt x="376" y="535"/>
                  <a:pt x="376" y="534"/>
                  <a:pt x="376" y="534"/>
                </a:cubicBezTo>
                <a:cubicBezTo>
                  <a:pt x="378" y="534"/>
                  <a:pt x="379" y="533"/>
                  <a:pt x="381" y="533"/>
                </a:cubicBezTo>
                <a:cubicBezTo>
                  <a:pt x="379" y="533"/>
                  <a:pt x="378" y="534"/>
                  <a:pt x="376" y="535"/>
                </a:cubicBezTo>
                <a:moveTo>
                  <a:pt x="468" y="499"/>
                </a:moveTo>
                <a:cubicBezTo>
                  <a:pt x="469" y="499"/>
                  <a:pt x="469" y="499"/>
                  <a:pt x="470" y="499"/>
                </a:cubicBezTo>
                <a:cubicBezTo>
                  <a:pt x="450" y="506"/>
                  <a:pt x="431" y="512"/>
                  <a:pt x="412" y="519"/>
                </a:cubicBezTo>
                <a:cubicBezTo>
                  <a:pt x="422" y="513"/>
                  <a:pt x="432" y="507"/>
                  <a:pt x="440" y="501"/>
                </a:cubicBezTo>
                <a:cubicBezTo>
                  <a:pt x="449" y="500"/>
                  <a:pt x="459" y="499"/>
                  <a:pt x="468" y="499"/>
                </a:cubicBezTo>
                <a:moveTo>
                  <a:pt x="395" y="508"/>
                </a:moveTo>
                <a:cubicBezTo>
                  <a:pt x="410" y="505"/>
                  <a:pt x="424" y="503"/>
                  <a:pt x="439" y="501"/>
                </a:cubicBezTo>
                <a:cubicBezTo>
                  <a:pt x="429" y="508"/>
                  <a:pt x="419" y="514"/>
                  <a:pt x="407" y="521"/>
                </a:cubicBezTo>
                <a:cubicBezTo>
                  <a:pt x="398" y="524"/>
                  <a:pt x="388" y="527"/>
                  <a:pt x="379" y="530"/>
                </a:cubicBezTo>
                <a:cubicBezTo>
                  <a:pt x="381" y="529"/>
                  <a:pt x="383" y="527"/>
                  <a:pt x="384" y="525"/>
                </a:cubicBezTo>
                <a:cubicBezTo>
                  <a:pt x="388" y="519"/>
                  <a:pt x="392" y="514"/>
                  <a:pt x="395" y="508"/>
                </a:cubicBezTo>
                <a:moveTo>
                  <a:pt x="369" y="514"/>
                </a:moveTo>
                <a:cubicBezTo>
                  <a:pt x="358" y="528"/>
                  <a:pt x="343" y="541"/>
                  <a:pt x="328" y="551"/>
                </a:cubicBezTo>
                <a:cubicBezTo>
                  <a:pt x="327" y="543"/>
                  <a:pt x="324" y="536"/>
                  <a:pt x="319" y="529"/>
                </a:cubicBezTo>
                <a:cubicBezTo>
                  <a:pt x="335" y="523"/>
                  <a:pt x="352" y="518"/>
                  <a:pt x="369" y="514"/>
                </a:cubicBezTo>
                <a:moveTo>
                  <a:pt x="328" y="553"/>
                </a:moveTo>
                <a:cubicBezTo>
                  <a:pt x="327" y="553"/>
                  <a:pt x="327" y="553"/>
                  <a:pt x="326" y="554"/>
                </a:cubicBezTo>
                <a:cubicBezTo>
                  <a:pt x="326" y="554"/>
                  <a:pt x="325" y="554"/>
                  <a:pt x="325" y="554"/>
                </a:cubicBezTo>
                <a:cubicBezTo>
                  <a:pt x="326" y="554"/>
                  <a:pt x="327" y="553"/>
                  <a:pt x="328" y="552"/>
                </a:cubicBezTo>
                <a:cubicBezTo>
                  <a:pt x="328" y="553"/>
                  <a:pt x="328" y="553"/>
                  <a:pt x="328" y="553"/>
                </a:cubicBezTo>
                <a:moveTo>
                  <a:pt x="319" y="530"/>
                </a:moveTo>
                <a:cubicBezTo>
                  <a:pt x="323" y="536"/>
                  <a:pt x="326" y="544"/>
                  <a:pt x="327" y="552"/>
                </a:cubicBezTo>
                <a:cubicBezTo>
                  <a:pt x="325" y="553"/>
                  <a:pt x="322" y="555"/>
                  <a:pt x="319" y="557"/>
                </a:cubicBezTo>
                <a:cubicBezTo>
                  <a:pt x="306" y="563"/>
                  <a:pt x="294" y="570"/>
                  <a:pt x="281" y="577"/>
                </a:cubicBezTo>
                <a:cubicBezTo>
                  <a:pt x="281" y="577"/>
                  <a:pt x="281" y="577"/>
                  <a:pt x="281" y="577"/>
                </a:cubicBezTo>
                <a:cubicBezTo>
                  <a:pt x="280" y="578"/>
                  <a:pt x="280" y="578"/>
                  <a:pt x="279" y="579"/>
                </a:cubicBezTo>
                <a:cubicBezTo>
                  <a:pt x="256" y="589"/>
                  <a:pt x="238" y="595"/>
                  <a:pt x="232" y="598"/>
                </a:cubicBezTo>
                <a:cubicBezTo>
                  <a:pt x="221" y="604"/>
                  <a:pt x="205" y="614"/>
                  <a:pt x="196" y="621"/>
                </a:cubicBezTo>
                <a:cubicBezTo>
                  <a:pt x="195" y="617"/>
                  <a:pt x="194" y="613"/>
                  <a:pt x="192" y="609"/>
                </a:cubicBezTo>
                <a:cubicBezTo>
                  <a:pt x="222" y="580"/>
                  <a:pt x="256" y="555"/>
                  <a:pt x="295" y="539"/>
                </a:cubicBezTo>
                <a:cubicBezTo>
                  <a:pt x="303" y="536"/>
                  <a:pt x="311" y="533"/>
                  <a:pt x="319" y="530"/>
                </a:cubicBezTo>
                <a:moveTo>
                  <a:pt x="307" y="568"/>
                </a:moveTo>
                <a:cubicBezTo>
                  <a:pt x="292" y="578"/>
                  <a:pt x="277" y="588"/>
                  <a:pt x="264" y="598"/>
                </a:cubicBezTo>
                <a:cubicBezTo>
                  <a:pt x="264" y="598"/>
                  <a:pt x="264" y="598"/>
                  <a:pt x="264" y="598"/>
                </a:cubicBezTo>
                <a:cubicBezTo>
                  <a:pt x="257" y="601"/>
                  <a:pt x="250" y="604"/>
                  <a:pt x="243" y="607"/>
                </a:cubicBezTo>
                <a:cubicBezTo>
                  <a:pt x="263" y="592"/>
                  <a:pt x="284" y="579"/>
                  <a:pt x="307" y="568"/>
                </a:cubicBezTo>
                <a:moveTo>
                  <a:pt x="100" y="754"/>
                </a:moveTo>
                <a:cubicBezTo>
                  <a:pt x="100" y="753"/>
                  <a:pt x="100" y="752"/>
                  <a:pt x="100" y="751"/>
                </a:cubicBezTo>
                <a:cubicBezTo>
                  <a:pt x="100" y="750"/>
                  <a:pt x="99" y="749"/>
                  <a:pt x="99" y="748"/>
                </a:cubicBezTo>
                <a:cubicBezTo>
                  <a:pt x="103" y="738"/>
                  <a:pt x="107" y="728"/>
                  <a:pt x="112" y="719"/>
                </a:cubicBezTo>
                <a:cubicBezTo>
                  <a:pt x="113" y="718"/>
                  <a:pt x="113" y="718"/>
                  <a:pt x="113" y="718"/>
                </a:cubicBezTo>
                <a:cubicBezTo>
                  <a:pt x="112" y="720"/>
                  <a:pt x="112" y="721"/>
                  <a:pt x="112" y="722"/>
                </a:cubicBezTo>
                <a:cubicBezTo>
                  <a:pt x="109" y="731"/>
                  <a:pt x="106" y="739"/>
                  <a:pt x="103" y="748"/>
                </a:cubicBezTo>
                <a:cubicBezTo>
                  <a:pt x="102" y="750"/>
                  <a:pt x="101" y="752"/>
                  <a:pt x="100" y="754"/>
                </a:cubicBezTo>
                <a:moveTo>
                  <a:pt x="102" y="751"/>
                </a:moveTo>
                <a:cubicBezTo>
                  <a:pt x="102" y="752"/>
                  <a:pt x="102" y="753"/>
                  <a:pt x="101" y="753"/>
                </a:cubicBezTo>
                <a:cubicBezTo>
                  <a:pt x="101" y="754"/>
                  <a:pt x="101" y="755"/>
                  <a:pt x="100" y="755"/>
                </a:cubicBezTo>
                <a:cubicBezTo>
                  <a:pt x="101" y="754"/>
                  <a:pt x="101" y="753"/>
                  <a:pt x="102" y="751"/>
                </a:cubicBezTo>
                <a:moveTo>
                  <a:pt x="100" y="779"/>
                </a:moveTo>
                <a:cubicBezTo>
                  <a:pt x="100" y="780"/>
                  <a:pt x="100" y="780"/>
                  <a:pt x="100" y="781"/>
                </a:cubicBezTo>
                <a:cubicBezTo>
                  <a:pt x="100" y="781"/>
                  <a:pt x="100" y="782"/>
                  <a:pt x="100" y="782"/>
                </a:cubicBezTo>
                <a:cubicBezTo>
                  <a:pt x="100" y="781"/>
                  <a:pt x="100" y="780"/>
                  <a:pt x="100" y="779"/>
                </a:cubicBezTo>
                <a:moveTo>
                  <a:pt x="98" y="740"/>
                </a:moveTo>
                <a:cubicBezTo>
                  <a:pt x="97" y="738"/>
                  <a:pt x="97" y="736"/>
                  <a:pt x="96" y="734"/>
                </a:cubicBezTo>
                <a:cubicBezTo>
                  <a:pt x="99" y="729"/>
                  <a:pt x="102" y="726"/>
                  <a:pt x="105" y="722"/>
                </a:cubicBezTo>
                <a:cubicBezTo>
                  <a:pt x="103" y="728"/>
                  <a:pt x="100" y="734"/>
                  <a:pt x="98" y="740"/>
                </a:cubicBezTo>
                <a:moveTo>
                  <a:pt x="99" y="755"/>
                </a:moveTo>
                <a:cubicBezTo>
                  <a:pt x="99" y="756"/>
                  <a:pt x="98" y="757"/>
                  <a:pt x="98" y="758"/>
                </a:cubicBezTo>
                <a:cubicBezTo>
                  <a:pt x="98" y="758"/>
                  <a:pt x="98" y="759"/>
                  <a:pt x="98" y="759"/>
                </a:cubicBezTo>
                <a:cubicBezTo>
                  <a:pt x="96" y="762"/>
                  <a:pt x="94" y="764"/>
                  <a:pt x="93" y="767"/>
                </a:cubicBezTo>
                <a:cubicBezTo>
                  <a:pt x="95" y="761"/>
                  <a:pt x="97" y="755"/>
                  <a:pt x="99" y="749"/>
                </a:cubicBezTo>
                <a:cubicBezTo>
                  <a:pt x="99" y="750"/>
                  <a:pt x="99" y="751"/>
                  <a:pt x="99" y="751"/>
                </a:cubicBezTo>
                <a:cubicBezTo>
                  <a:pt x="99" y="753"/>
                  <a:pt x="99" y="754"/>
                  <a:pt x="99" y="755"/>
                </a:cubicBezTo>
                <a:moveTo>
                  <a:pt x="194" y="635"/>
                </a:moveTo>
                <a:cubicBezTo>
                  <a:pt x="194" y="636"/>
                  <a:pt x="194" y="636"/>
                  <a:pt x="195" y="637"/>
                </a:cubicBezTo>
                <a:cubicBezTo>
                  <a:pt x="195" y="639"/>
                  <a:pt x="195" y="641"/>
                  <a:pt x="195" y="643"/>
                </a:cubicBezTo>
                <a:cubicBezTo>
                  <a:pt x="189" y="649"/>
                  <a:pt x="183" y="656"/>
                  <a:pt x="177" y="663"/>
                </a:cubicBezTo>
                <a:cubicBezTo>
                  <a:pt x="178" y="657"/>
                  <a:pt x="179" y="651"/>
                  <a:pt x="181" y="645"/>
                </a:cubicBezTo>
                <a:cubicBezTo>
                  <a:pt x="185" y="641"/>
                  <a:pt x="190" y="638"/>
                  <a:pt x="194" y="635"/>
                </a:cubicBezTo>
                <a:moveTo>
                  <a:pt x="182" y="639"/>
                </a:moveTo>
                <a:cubicBezTo>
                  <a:pt x="182" y="637"/>
                  <a:pt x="183" y="635"/>
                  <a:pt x="183" y="633"/>
                </a:cubicBezTo>
                <a:cubicBezTo>
                  <a:pt x="184" y="633"/>
                  <a:pt x="185" y="632"/>
                  <a:pt x="185" y="632"/>
                </a:cubicBezTo>
                <a:cubicBezTo>
                  <a:pt x="187" y="629"/>
                  <a:pt x="189" y="628"/>
                  <a:pt x="189" y="628"/>
                </a:cubicBezTo>
                <a:cubicBezTo>
                  <a:pt x="189" y="628"/>
                  <a:pt x="190" y="627"/>
                  <a:pt x="193" y="625"/>
                </a:cubicBezTo>
                <a:cubicBezTo>
                  <a:pt x="193" y="627"/>
                  <a:pt x="193" y="629"/>
                  <a:pt x="194" y="631"/>
                </a:cubicBezTo>
                <a:cubicBezTo>
                  <a:pt x="190" y="634"/>
                  <a:pt x="186" y="636"/>
                  <a:pt x="182" y="639"/>
                </a:cubicBezTo>
                <a:moveTo>
                  <a:pt x="177" y="669"/>
                </a:moveTo>
                <a:cubicBezTo>
                  <a:pt x="180" y="667"/>
                  <a:pt x="182" y="665"/>
                  <a:pt x="185" y="663"/>
                </a:cubicBezTo>
                <a:cubicBezTo>
                  <a:pt x="183" y="665"/>
                  <a:pt x="180" y="669"/>
                  <a:pt x="176" y="675"/>
                </a:cubicBezTo>
                <a:cubicBezTo>
                  <a:pt x="175" y="676"/>
                  <a:pt x="175" y="676"/>
                  <a:pt x="174" y="677"/>
                </a:cubicBezTo>
                <a:cubicBezTo>
                  <a:pt x="174" y="675"/>
                  <a:pt x="175" y="673"/>
                  <a:pt x="175" y="671"/>
                </a:cubicBezTo>
                <a:cubicBezTo>
                  <a:pt x="176" y="671"/>
                  <a:pt x="176" y="670"/>
                  <a:pt x="177" y="669"/>
                </a:cubicBezTo>
                <a:moveTo>
                  <a:pt x="175" y="677"/>
                </a:moveTo>
                <a:cubicBezTo>
                  <a:pt x="174" y="678"/>
                  <a:pt x="174" y="678"/>
                  <a:pt x="173" y="679"/>
                </a:cubicBezTo>
                <a:cubicBezTo>
                  <a:pt x="174" y="679"/>
                  <a:pt x="174" y="678"/>
                  <a:pt x="174" y="678"/>
                </a:cubicBezTo>
                <a:cubicBezTo>
                  <a:pt x="174" y="678"/>
                  <a:pt x="174" y="677"/>
                  <a:pt x="175" y="677"/>
                </a:cubicBezTo>
                <a:moveTo>
                  <a:pt x="173" y="677"/>
                </a:moveTo>
                <a:cubicBezTo>
                  <a:pt x="172" y="678"/>
                  <a:pt x="170" y="679"/>
                  <a:pt x="169" y="681"/>
                </a:cubicBezTo>
                <a:cubicBezTo>
                  <a:pt x="169" y="680"/>
                  <a:pt x="169" y="679"/>
                  <a:pt x="169" y="678"/>
                </a:cubicBezTo>
                <a:cubicBezTo>
                  <a:pt x="171" y="676"/>
                  <a:pt x="172" y="675"/>
                  <a:pt x="174" y="673"/>
                </a:cubicBezTo>
                <a:cubicBezTo>
                  <a:pt x="174" y="674"/>
                  <a:pt x="173" y="676"/>
                  <a:pt x="173" y="677"/>
                </a:cubicBezTo>
                <a:moveTo>
                  <a:pt x="167" y="697"/>
                </a:moveTo>
                <a:cubicBezTo>
                  <a:pt x="166" y="697"/>
                  <a:pt x="166" y="698"/>
                  <a:pt x="165" y="698"/>
                </a:cubicBezTo>
                <a:cubicBezTo>
                  <a:pt x="165" y="696"/>
                  <a:pt x="166" y="694"/>
                  <a:pt x="166" y="692"/>
                </a:cubicBezTo>
                <a:cubicBezTo>
                  <a:pt x="168" y="689"/>
                  <a:pt x="170" y="686"/>
                  <a:pt x="172" y="683"/>
                </a:cubicBezTo>
                <a:cubicBezTo>
                  <a:pt x="171" y="687"/>
                  <a:pt x="170" y="690"/>
                  <a:pt x="169" y="694"/>
                </a:cubicBezTo>
                <a:cubicBezTo>
                  <a:pt x="169" y="695"/>
                  <a:pt x="168" y="696"/>
                  <a:pt x="167" y="697"/>
                </a:cubicBezTo>
                <a:moveTo>
                  <a:pt x="169" y="696"/>
                </a:moveTo>
                <a:cubicBezTo>
                  <a:pt x="169" y="696"/>
                  <a:pt x="169" y="696"/>
                  <a:pt x="169" y="696"/>
                </a:cubicBezTo>
                <a:cubicBezTo>
                  <a:pt x="169" y="696"/>
                  <a:pt x="169" y="696"/>
                  <a:pt x="169" y="696"/>
                </a:cubicBezTo>
                <a:close/>
                <a:moveTo>
                  <a:pt x="167" y="699"/>
                </a:moveTo>
                <a:cubicBezTo>
                  <a:pt x="167" y="698"/>
                  <a:pt x="168" y="698"/>
                  <a:pt x="168" y="697"/>
                </a:cubicBezTo>
                <a:cubicBezTo>
                  <a:pt x="168" y="697"/>
                  <a:pt x="168" y="697"/>
                  <a:pt x="169" y="697"/>
                </a:cubicBezTo>
                <a:cubicBezTo>
                  <a:pt x="169" y="698"/>
                  <a:pt x="169" y="698"/>
                  <a:pt x="168" y="699"/>
                </a:cubicBezTo>
                <a:cubicBezTo>
                  <a:pt x="168" y="699"/>
                  <a:pt x="167" y="699"/>
                  <a:pt x="167" y="699"/>
                </a:cubicBezTo>
                <a:moveTo>
                  <a:pt x="168" y="705"/>
                </a:moveTo>
                <a:cubicBezTo>
                  <a:pt x="168" y="706"/>
                  <a:pt x="168" y="706"/>
                  <a:pt x="168" y="706"/>
                </a:cubicBezTo>
                <a:cubicBezTo>
                  <a:pt x="168" y="705"/>
                  <a:pt x="168" y="705"/>
                  <a:pt x="168" y="705"/>
                </a:cubicBezTo>
                <a:close/>
                <a:moveTo>
                  <a:pt x="166" y="699"/>
                </a:moveTo>
                <a:cubicBezTo>
                  <a:pt x="166" y="699"/>
                  <a:pt x="166" y="699"/>
                  <a:pt x="166" y="699"/>
                </a:cubicBezTo>
                <a:cubicBezTo>
                  <a:pt x="166" y="699"/>
                  <a:pt x="166" y="699"/>
                  <a:pt x="166" y="699"/>
                </a:cubicBezTo>
                <a:close/>
                <a:moveTo>
                  <a:pt x="162" y="698"/>
                </a:moveTo>
                <a:cubicBezTo>
                  <a:pt x="160" y="698"/>
                  <a:pt x="157" y="698"/>
                  <a:pt x="154" y="699"/>
                </a:cubicBezTo>
                <a:cubicBezTo>
                  <a:pt x="157" y="694"/>
                  <a:pt x="160" y="690"/>
                  <a:pt x="163" y="687"/>
                </a:cubicBezTo>
                <a:cubicBezTo>
                  <a:pt x="164" y="685"/>
                  <a:pt x="166" y="684"/>
                  <a:pt x="167" y="683"/>
                </a:cubicBezTo>
                <a:cubicBezTo>
                  <a:pt x="166" y="687"/>
                  <a:pt x="166" y="690"/>
                  <a:pt x="165" y="694"/>
                </a:cubicBezTo>
                <a:cubicBezTo>
                  <a:pt x="164" y="695"/>
                  <a:pt x="163" y="697"/>
                  <a:pt x="162" y="698"/>
                </a:cubicBezTo>
                <a:moveTo>
                  <a:pt x="164" y="697"/>
                </a:moveTo>
                <a:cubicBezTo>
                  <a:pt x="164" y="697"/>
                  <a:pt x="164" y="698"/>
                  <a:pt x="163" y="699"/>
                </a:cubicBezTo>
                <a:cubicBezTo>
                  <a:pt x="163" y="699"/>
                  <a:pt x="163" y="699"/>
                  <a:pt x="163" y="699"/>
                </a:cubicBezTo>
                <a:cubicBezTo>
                  <a:pt x="163" y="698"/>
                  <a:pt x="164" y="697"/>
                  <a:pt x="164" y="697"/>
                </a:cubicBezTo>
                <a:moveTo>
                  <a:pt x="149" y="706"/>
                </a:moveTo>
                <a:cubicBezTo>
                  <a:pt x="151" y="706"/>
                  <a:pt x="153" y="705"/>
                  <a:pt x="154" y="705"/>
                </a:cubicBezTo>
                <a:cubicBezTo>
                  <a:pt x="152" y="707"/>
                  <a:pt x="149" y="709"/>
                  <a:pt x="147" y="711"/>
                </a:cubicBezTo>
                <a:cubicBezTo>
                  <a:pt x="147" y="711"/>
                  <a:pt x="146" y="711"/>
                  <a:pt x="146" y="711"/>
                </a:cubicBezTo>
                <a:cubicBezTo>
                  <a:pt x="147" y="709"/>
                  <a:pt x="148" y="707"/>
                  <a:pt x="149" y="706"/>
                </a:cubicBezTo>
                <a:moveTo>
                  <a:pt x="145" y="699"/>
                </a:moveTo>
                <a:cubicBezTo>
                  <a:pt x="149" y="694"/>
                  <a:pt x="154" y="689"/>
                  <a:pt x="159" y="684"/>
                </a:cubicBezTo>
                <a:cubicBezTo>
                  <a:pt x="156" y="689"/>
                  <a:pt x="152" y="694"/>
                  <a:pt x="149" y="698"/>
                </a:cubicBezTo>
                <a:cubicBezTo>
                  <a:pt x="149" y="699"/>
                  <a:pt x="149" y="699"/>
                  <a:pt x="149" y="699"/>
                </a:cubicBezTo>
                <a:cubicBezTo>
                  <a:pt x="147" y="699"/>
                  <a:pt x="146" y="699"/>
                  <a:pt x="145" y="699"/>
                </a:cubicBezTo>
                <a:moveTo>
                  <a:pt x="156" y="705"/>
                </a:moveTo>
                <a:cubicBezTo>
                  <a:pt x="157" y="705"/>
                  <a:pt x="158" y="705"/>
                  <a:pt x="159" y="705"/>
                </a:cubicBezTo>
                <a:cubicBezTo>
                  <a:pt x="158" y="707"/>
                  <a:pt x="157" y="710"/>
                  <a:pt x="155" y="712"/>
                </a:cubicBezTo>
                <a:cubicBezTo>
                  <a:pt x="153" y="711"/>
                  <a:pt x="151" y="711"/>
                  <a:pt x="148" y="711"/>
                </a:cubicBezTo>
                <a:cubicBezTo>
                  <a:pt x="151" y="709"/>
                  <a:pt x="153" y="707"/>
                  <a:pt x="156" y="705"/>
                </a:cubicBezTo>
                <a:moveTo>
                  <a:pt x="160" y="705"/>
                </a:moveTo>
                <a:cubicBezTo>
                  <a:pt x="160" y="705"/>
                  <a:pt x="161" y="705"/>
                  <a:pt x="161" y="705"/>
                </a:cubicBezTo>
                <a:cubicBezTo>
                  <a:pt x="160" y="707"/>
                  <a:pt x="158" y="709"/>
                  <a:pt x="157" y="711"/>
                </a:cubicBezTo>
                <a:cubicBezTo>
                  <a:pt x="158" y="709"/>
                  <a:pt x="159" y="707"/>
                  <a:pt x="160" y="705"/>
                </a:cubicBezTo>
                <a:moveTo>
                  <a:pt x="165" y="684"/>
                </a:moveTo>
                <a:cubicBezTo>
                  <a:pt x="166" y="683"/>
                  <a:pt x="167" y="681"/>
                  <a:pt x="168" y="680"/>
                </a:cubicBezTo>
                <a:cubicBezTo>
                  <a:pt x="168" y="681"/>
                  <a:pt x="168" y="681"/>
                  <a:pt x="167" y="682"/>
                </a:cubicBezTo>
                <a:cubicBezTo>
                  <a:pt x="167" y="682"/>
                  <a:pt x="166" y="683"/>
                  <a:pt x="165" y="684"/>
                </a:cubicBezTo>
                <a:moveTo>
                  <a:pt x="167" y="690"/>
                </a:moveTo>
                <a:cubicBezTo>
                  <a:pt x="168" y="687"/>
                  <a:pt x="168" y="684"/>
                  <a:pt x="169" y="682"/>
                </a:cubicBezTo>
                <a:cubicBezTo>
                  <a:pt x="170" y="681"/>
                  <a:pt x="171" y="680"/>
                  <a:pt x="173" y="679"/>
                </a:cubicBezTo>
                <a:cubicBezTo>
                  <a:pt x="173" y="679"/>
                  <a:pt x="172" y="680"/>
                  <a:pt x="172" y="681"/>
                </a:cubicBezTo>
                <a:cubicBezTo>
                  <a:pt x="171" y="683"/>
                  <a:pt x="169" y="686"/>
                  <a:pt x="167" y="690"/>
                </a:cubicBezTo>
                <a:moveTo>
                  <a:pt x="170" y="670"/>
                </a:moveTo>
                <a:cubicBezTo>
                  <a:pt x="170" y="671"/>
                  <a:pt x="170" y="671"/>
                  <a:pt x="170" y="671"/>
                </a:cubicBezTo>
                <a:cubicBezTo>
                  <a:pt x="167" y="675"/>
                  <a:pt x="164" y="678"/>
                  <a:pt x="162" y="681"/>
                </a:cubicBezTo>
                <a:cubicBezTo>
                  <a:pt x="155" y="687"/>
                  <a:pt x="149" y="693"/>
                  <a:pt x="144" y="699"/>
                </a:cubicBezTo>
                <a:cubicBezTo>
                  <a:pt x="140" y="699"/>
                  <a:pt x="136" y="700"/>
                  <a:pt x="132" y="701"/>
                </a:cubicBezTo>
                <a:cubicBezTo>
                  <a:pt x="136" y="693"/>
                  <a:pt x="141" y="686"/>
                  <a:pt x="145" y="680"/>
                </a:cubicBezTo>
                <a:cubicBezTo>
                  <a:pt x="149" y="675"/>
                  <a:pt x="152" y="670"/>
                  <a:pt x="156" y="666"/>
                </a:cubicBezTo>
                <a:cubicBezTo>
                  <a:pt x="160" y="661"/>
                  <a:pt x="165" y="657"/>
                  <a:pt x="170" y="653"/>
                </a:cubicBezTo>
                <a:cubicBezTo>
                  <a:pt x="170" y="655"/>
                  <a:pt x="170" y="657"/>
                  <a:pt x="170" y="658"/>
                </a:cubicBezTo>
                <a:cubicBezTo>
                  <a:pt x="170" y="662"/>
                  <a:pt x="170" y="666"/>
                  <a:pt x="170" y="670"/>
                </a:cubicBezTo>
                <a:moveTo>
                  <a:pt x="142" y="706"/>
                </a:moveTo>
                <a:cubicBezTo>
                  <a:pt x="144" y="706"/>
                  <a:pt x="144" y="706"/>
                  <a:pt x="144" y="706"/>
                </a:cubicBezTo>
                <a:cubicBezTo>
                  <a:pt x="143" y="708"/>
                  <a:pt x="142" y="709"/>
                  <a:pt x="141" y="711"/>
                </a:cubicBezTo>
                <a:cubicBezTo>
                  <a:pt x="140" y="711"/>
                  <a:pt x="138" y="711"/>
                  <a:pt x="137" y="711"/>
                </a:cubicBezTo>
                <a:cubicBezTo>
                  <a:pt x="139" y="709"/>
                  <a:pt x="140" y="708"/>
                  <a:pt x="142" y="706"/>
                </a:cubicBezTo>
                <a:moveTo>
                  <a:pt x="136" y="711"/>
                </a:moveTo>
                <a:cubicBezTo>
                  <a:pt x="135" y="711"/>
                  <a:pt x="134" y="711"/>
                  <a:pt x="134" y="711"/>
                </a:cubicBezTo>
                <a:cubicBezTo>
                  <a:pt x="135" y="710"/>
                  <a:pt x="136" y="708"/>
                  <a:pt x="137" y="707"/>
                </a:cubicBezTo>
                <a:cubicBezTo>
                  <a:pt x="138" y="707"/>
                  <a:pt x="140" y="707"/>
                  <a:pt x="141" y="707"/>
                </a:cubicBezTo>
                <a:cubicBezTo>
                  <a:pt x="139" y="708"/>
                  <a:pt x="138" y="709"/>
                  <a:pt x="136" y="711"/>
                </a:cubicBezTo>
                <a:moveTo>
                  <a:pt x="131" y="701"/>
                </a:moveTo>
                <a:cubicBezTo>
                  <a:pt x="129" y="702"/>
                  <a:pt x="128" y="702"/>
                  <a:pt x="127" y="702"/>
                </a:cubicBezTo>
                <a:cubicBezTo>
                  <a:pt x="133" y="693"/>
                  <a:pt x="139" y="684"/>
                  <a:pt x="146" y="676"/>
                </a:cubicBezTo>
                <a:cubicBezTo>
                  <a:pt x="148" y="674"/>
                  <a:pt x="150" y="672"/>
                  <a:pt x="152" y="670"/>
                </a:cubicBezTo>
                <a:cubicBezTo>
                  <a:pt x="145" y="679"/>
                  <a:pt x="138" y="690"/>
                  <a:pt x="131" y="701"/>
                </a:cubicBezTo>
                <a:moveTo>
                  <a:pt x="136" y="707"/>
                </a:moveTo>
                <a:cubicBezTo>
                  <a:pt x="135" y="709"/>
                  <a:pt x="134" y="710"/>
                  <a:pt x="133" y="711"/>
                </a:cubicBezTo>
                <a:cubicBezTo>
                  <a:pt x="130" y="711"/>
                  <a:pt x="128" y="712"/>
                  <a:pt x="125" y="712"/>
                </a:cubicBezTo>
                <a:cubicBezTo>
                  <a:pt x="125" y="712"/>
                  <a:pt x="126" y="711"/>
                  <a:pt x="126" y="710"/>
                </a:cubicBezTo>
                <a:cubicBezTo>
                  <a:pt x="129" y="709"/>
                  <a:pt x="133" y="708"/>
                  <a:pt x="136" y="707"/>
                </a:cubicBezTo>
                <a:moveTo>
                  <a:pt x="132" y="714"/>
                </a:moveTo>
                <a:cubicBezTo>
                  <a:pt x="132" y="714"/>
                  <a:pt x="131" y="715"/>
                  <a:pt x="130" y="715"/>
                </a:cubicBezTo>
                <a:cubicBezTo>
                  <a:pt x="131" y="715"/>
                  <a:pt x="131" y="714"/>
                  <a:pt x="132" y="714"/>
                </a:cubicBezTo>
                <a:close/>
                <a:moveTo>
                  <a:pt x="130" y="714"/>
                </a:moveTo>
                <a:cubicBezTo>
                  <a:pt x="129" y="715"/>
                  <a:pt x="128" y="716"/>
                  <a:pt x="127" y="718"/>
                </a:cubicBezTo>
                <a:cubicBezTo>
                  <a:pt x="126" y="718"/>
                  <a:pt x="126" y="719"/>
                  <a:pt x="125" y="720"/>
                </a:cubicBezTo>
                <a:cubicBezTo>
                  <a:pt x="125" y="720"/>
                  <a:pt x="125" y="720"/>
                  <a:pt x="125" y="720"/>
                </a:cubicBezTo>
                <a:cubicBezTo>
                  <a:pt x="125" y="720"/>
                  <a:pt x="125" y="720"/>
                  <a:pt x="125" y="720"/>
                </a:cubicBezTo>
                <a:cubicBezTo>
                  <a:pt x="122" y="722"/>
                  <a:pt x="120" y="725"/>
                  <a:pt x="117" y="728"/>
                </a:cubicBezTo>
                <a:cubicBezTo>
                  <a:pt x="119" y="723"/>
                  <a:pt x="121" y="719"/>
                  <a:pt x="124" y="715"/>
                </a:cubicBezTo>
                <a:cubicBezTo>
                  <a:pt x="126" y="715"/>
                  <a:pt x="128" y="714"/>
                  <a:pt x="130" y="714"/>
                </a:cubicBezTo>
                <a:moveTo>
                  <a:pt x="116" y="730"/>
                </a:moveTo>
                <a:cubicBezTo>
                  <a:pt x="119" y="727"/>
                  <a:pt x="122" y="724"/>
                  <a:pt x="125" y="721"/>
                </a:cubicBezTo>
                <a:cubicBezTo>
                  <a:pt x="121" y="726"/>
                  <a:pt x="117" y="731"/>
                  <a:pt x="113" y="736"/>
                </a:cubicBezTo>
                <a:cubicBezTo>
                  <a:pt x="114" y="734"/>
                  <a:pt x="115" y="732"/>
                  <a:pt x="116" y="730"/>
                </a:cubicBezTo>
                <a:moveTo>
                  <a:pt x="111" y="739"/>
                </a:moveTo>
                <a:cubicBezTo>
                  <a:pt x="111" y="739"/>
                  <a:pt x="111" y="739"/>
                  <a:pt x="111" y="739"/>
                </a:cubicBezTo>
                <a:cubicBezTo>
                  <a:pt x="111" y="739"/>
                  <a:pt x="111" y="738"/>
                  <a:pt x="111" y="737"/>
                </a:cubicBezTo>
                <a:cubicBezTo>
                  <a:pt x="111" y="736"/>
                  <a:pt x="111" y="736"/>
                  <a:pt x="111" y="736"/>
                </a:cubicBezTo>
                <a:cubicBezTo>
                  <a:pt x="112" y="735"/>
                  <a:pt x="113" y="734"/>
                  <a:pt x="114" y="733"/>
                </a:cubicBezTo>
                <a:cubicBezTo>
                  <a:pt x="113" y="735"/>
                  <a:pt x="112" y="737"/>
                  <a:pt x="111" y="739"/>
                </a:cubicBezTo>
                <a:moveTo>
                  <a:pt x="124" y="712"/>
                </a:moveTo>
                <a:cubicBezTo>
                  <a:pt x="123" y="713"/>
                  <a:pt x="122" y="713"/>
                  <a:pt x="121" y="713"/>
                </a:cubicBezTo>
                <a:cubicBezTo>
                  <a:pt x="121" y="713"/>
                  <a:pt x="122" y="712"/>
                  <a:pt x="122" y="712"/>
                </a:cubicBezTo>
                <a:cubicBezTo>
                  <a:pt x="123" y="712"/>
                  <a:pt x="124" y="711"/>
                  <a:pt x="125" y="711"/>
                </a:cubicBezTo>
                <a:cubicBezTo>
                  <a:pt x="125" y="711"/>
                  <a:pt x="124" y="712"/>
                  <a:pt x="124" y="712"/>
                </a:cubicBezTo>
                <a:moveTo>
                  <a:pt x="123" y="715"/>
                </a:moveTo>
                <a:cubicBezTo>
                  <a:pt x="120" y="720"/>
                  <a:pt x="118" y="725"/>
                  <a:pt x="115" y="730"/>
                </a:cubicBezTo>
                <a:cubicBezTo>
                  <a:pt x="114" y="731"/>
                  <a:pt x="113" y="732"/>
                  <a:pt x="112" y="733"/>
                </a:cubicBezTo>
                <a:cubicBezTo>
                  <a:pt x="115" y="728"/>
                  <a:pt x="117" y="722"/>
                  <a:pt x="120" y="716"/>
                </a:cubicBezTo>
                <a:cubicBezTo>
                  <a:pt x="121" y="716"/>
                  <a:pt x="122" y="716"/>
                  <a:pt x="123" y="715"/>
                </a:cubicBezTo>
                <a:moveTo>
                  <a:pt x="109" y="743"/>
                </a:moveTo>
                <a:cubicBezTo>
                  <a:pt x="109" y="743"/>
                  <a:pt x="109" y="743"/>
                  <a:pt x="109" y="744"/>
                </a:cubicBezTo>
                <a:cubicBezTo>
                  <a:pt x="109" y="745"/>
                  <a:pt x="108" y="747"/>
                  <a:pt x="107" y="748"/>
                </a:cubicBezTo>
                <a:cubicBezTo>
                  <a:pt x="108" y="747"/>
                  <a:pt x="108" y="745"/>
                  <a:pt x="109" y="743"/>
                </a:cubicBezTo>
                <a:close/>
                <a:moveTo>
                  <a:pt x="105" y="758"/>
                </a:moveTo>
                <a:cubicBezTo>
                  <a:pt x="106" y="754"/>
                  <a:pt x="107" y="751"/>
                  <a:pt x="109" y="748"/>
                </a:cubicBezTo>
                <a:cubicBezTo>
                  <a:pt x="108" y="751"/>
                  <a:pt x="107" y="754"/>
                  <a:pt x="107" y="757"/>
                </a:cubicBezTo>
                <a:cubicBezTo>
                  <a:pt x="106" y="758"/>
                  <a:pt x="105" y="759"/>
                  <a:pt x="104" y="760"/>
                </a:cubicBezTo>
                <a:cubicBezTo>
                  <a:pt x="104" y="759"/>
                  <a:pt x="105" y="759"/>
                  <a:pt x="105" y="758"/>
                </a:cubicBezTo>
                <a:moveTo>
                  <a:pt x="110" y="744"/>
                </a:moveTo>
                <a:cubicBezTo>
                  <a:pt x="111" y="742"/>
                  <a:pt x="111" y="741"/>
                  <a:pt x="112" y="739"/>
                </a:cubicBezTo>
                <a:cubicBezTo>
                  <a:pt x="117" y="732"/>
                  <a:pt x="122" y="725"/>
                  <a:pt x="128" y="718"/>
                </a:cubicBezTo>
                <a:cubicBezTo>
                  <a:pt x="130" y="717"/>
                  <a:pt x="132" y="715"/>
                  <a:pt x="134" y="714"/>
                </a:cubicBezTo>
                <a:cubicBezTo>
                  <a:pt x="136" y="713"/>
                  <a:pt x="137" y="713"/>
                  <a:pt x="139" y="713"/>
                </a:cubicBezTo>
                <a:cubicBezTo>
                  <a:pt x="137" y="717"/>
                  <a:pt x="134" y="721"/>
                  <a:pt x="132" y="725"/>
                </a:cubicBezTo>
                <a:cubicBezTo>
                  <a:pt x="124" y="734"/>
                  <a:pt x="116" y="743"/>
                  <a:pt x="109" y="752"/>
                </a:cubicBezTo>
                <a:cubicBezTo>
                  <a:pt x="109" y="753"/>
                  <a:pt x="108" y="754"/>
                  <a:pt x="108" y="755"/>
                </a:cubicBezTo>
                <a:cubicBezTo>
                  <a:pt x="109" y="751"/>
                  <a:pt x="109" y="748"/>
                  <a:pt x="110" y="744"/>
                </a:cubicBezTo>
                <a:moveTo>
                  <a:pt x="143" y="715"/>
                </a:moveTo>
                <a:cubicBezTo>
                  <a:pt x="144" y="715"/>
                  <a:pt x="145" y="714"/>
                  <a:pt x="146" y="713"/>
                </a:cubicBezTo>
                <a:cubicBezTo>
                  <a:pt x="149" y="713"/>
                  <a:pt x="152" y="714"/>
                  <a:pt x="154" y="714"/>
                </a:cubicBezTo>
                <a:cubicBezTo>
                  <a:pt x="154" y="715"/>
                  <a:pt x="154" y="715"/>
                  <a:pt x="154" y="715"/>
                </a:cubicBezTo>
                <a:cubicBezTo>
                  <a:pt x="151" y="719"/>
                  <a:pt x="148" y="724"/>
                  <a:pt x="145" y="728"/>
                </a:cubicBezTo>
                <a:cubicBezTo>
                  <a:pt x="131" y="744"/>
                  <a:pt x="119" y="761"/>
                  <a:pt x="110" y="780"/>
                </a:cubicBezTo>
                <a:cubicBezTo>
                  <a:pt x="119" y="757"/>
                  <a:pt x="130" y="736"/>
                  <a:pt x="143" y="715"/>
                </a:cubicBezTo>
                <a:moveTo>
                  <a:pt x="153" y="718"/>
                </a:moveTo>
                <a:cubicBezTo>
                  <a:pt x="152" y="719"/>
                  <a:pt x="152" y="720"/>
                  <a:pt x="151" y="721"/>
                </a:cubicBezTo>
                <a:cubicBezTo>
                  <a:pt x="150" y="722"/>
                  <a:pt x="149" y="723"/>
                  <a:pt x="148" y="724"/>
                </a:cubicBezTo>
                <a:cubicBezTo>
                  <a:pt x="150" y="722"/>
                  <a:pt x="151" y="720"/>
                  <a:pt x="153" y="718"/>
                </a:cubicBezTo>
                <a:moveTo>
                  <a:pt x="149" y="728"/>
                </a:moveTo>
                <a:cubicBezTo>
                  <a:pt x="151" y="726"/>
                  <a:pt x="153" y="724"/>
                  <a:pt x="155" y="721"/>
                </a:cubicBezTo>
                <a:cubicBezTo>
                  <a:pt x="151" y="732"/>
                  <a:pt x="146" y="742"/>
                  <a:pt x="140" y="751"/>
                </a:cubicBezTo>
                <a:cubicBezTo>
                  <a:pt x="143" y="743"/>
                  <a:pt x="146" y="735"/>
                  <a:pt x="149" y="728"/>
                </a:cubicBezTo>
                <a:moveTo>
                  <a:pt x="153" y="719"/>
                </a:moveTo>
                <a:cubicBezTo>
                  <a:pt x="153" y="718"/>
                  <a:pt x="154" y="716"/>
                  <a:pt x="155" y="715"/>
                </a:cubicBezTo>
                <a:cubicBezTo>
                  <a:pt x="155" y="714"/>
                  <a:pt x="155" y="714"/>
                  <a:pt x="155" y="714"/>
                </a:cubicBezTo>
                <a:cubicBezTo>
                  <a:pt x="156" y="714"/>
                  <a:pt x="157" y="714"/>
                  <a:pt x="158" y="714"/>
                </a:cubicBezTo>
                <a:cubicBezTo>
                  <a:pt x="156" y="716"/>
                  <a:pt x="154" y="718"/>
                  <a:pt x="153" y="719"/>
                </a:cubicBezTo>
                <a:moveTo>
                  <a:pt x="157" y="712"/>
                </a:moveTo>
                <a:cubicBezTo>
                  <a:pt x="158" y="710"/>
                  <a:pt x="160" y="708"/>
                  <a:pt x="161" y="706"/>
                </a:cubicBezTo>
                <a:cubicBezTo>
                  <a:pt x="161" y="707"/>
                  <a:pt x="161" y="707"/>
                  <a:pt x="161" y="707"/>
                </a:cubicBezTo>
                <a:cubicBezTo>
                  <a:pt x="160" y="709"/>
                  <a:pt x="160" y="711"/>
                  <a:pt x="159" y="712"/>
                </a:cubicBezTo>
                <a:cubicBezTo>
                  <a:pt x="158" y="712"/>
                  <a:pt x="158" y="712"/>
                  <a:pt x="157" y="712"/>
                </a:cubicBezTo>
                <a:moveTo>
                  <a:pt x="162" y="708"/>
                </a:moveTo>
                <a:cubicBezTo>
                  <a:pt x="162" y="707"/>
                  <a:pt x="162" y="706"/>
                  <a:pt x="162" y="705"/>
                </a:cubicBezTo>
                <a:cubicBezTo>
                  <a:pt x="164" y="705"/>
                  <a:pt x="165" y="705"/>
                  <a:pt x="167" y="705"/>
                </a:cubicBezTo>
                <a:cubicBezTo>
                  <a:pt x="167" y="706"/>
                  <a:pt x="167" y="706"/>
                  <a:pt x="167" y="707"/>
                </a:cubicBezTo>
                <a:cubicBezTo>
                  <a:pt x="164" y="709"/>
                  <a:pt x="162" y="710"/>
                  <a:pt x="160" y="712"/>
                </a:cubicBezTo>
                <a:cubicBezTo>
                  <a:pt x="161" y="711"/>
                  <a:pt x="161" y="709"/>
                  <a:pt x="162" y="708"/>
                </a:cubicBezTo>
                <a:moveTo>
                  <a:pt x="165" y="712"/>
                </a:moveTo>
                <a:cubicBezTo>
                  <a:pt x="165" y="712"/>
                  <a:pt x="165" y="713"/>
                  <a:pt x="165" y="713"/>
                </a:cubicBezTo>
                <a:cubicBezTo>
                  <a:pt x="165" y="714"/>
                  <a:pt x="165" y="714"/>
                  <a:pt x="165" y="714"/>
                </a:cubicBezTo>
                <a:cubicBezTo>
                  <a:pt x="164" y="714"/>
                  <a:pt x="164" y="713"/>
                  <a:pt x="164" y="713"/>
                </a:cubicBezTo>
                <a:cubicBezTo>
                  <a:pt x="164" y="713"/>
                  <a:pt x="165" y="712"/>
                  <a:pt x="165" y="712"/>
                </a:cubicBezTo>
                <a:moveTo>
                  <a:pt x="165" y="716"/>
                </a:moveTo>
                <a:cubicBezTo>
                  <a:pt x="167" y="716"/>
                  <a:pt x="169" y="717"/>
                  <a:pt x="170" y="717"/>
                </a:cubicBezTo>
                <a:cubicBezTo>
                  <a:pt x="173" y="718"/>
                  <a:pt x="175" y="719"/>
                  <a:pt x="177" y="720"/>
                </a:cubicBezTo>
                <a:cubicBezTo>
                  <a:pt x="175" y="724"/>
                  <a:pt x="172" y="727"/>
                  <a:pt x="170" y="731"/>
                </a:cubicBezTo>
                <a:cubicBezTo>
                  <a:pt x="164" y="740"/>
                  <a:pt x="158" y="749"/>
                  <a:pt x="151" y="757"/>
                </a:cubicBezTo>
                <a:cubicBezTo>
                  <a:pt x="151" y="757"/>
                  <a:pt x="151" y="756"/>
                  <a:pt x="151" y="755"/>
                </a:cubicBezTo>
                <a:cubicBezTo>
                  <a:pt x="157" y="743"/>
                  <a:pt x="161" y="730"/>
                  <a:pt x="165" y="716"/>
                </a:cubicBezTo>
                <a:moveTo>
                  <a:pt x="171" y="715"/>
                </a:moveTo>
                <a:cubicBezTo>
                  <a:pt x="169" y="715"/>
                  <a:pt x="167" y="714"/>
                  <a:pt x="166" y="714"/>
                </a:cubicBezTo>
                <a:cubicBezTo>
                  <a:pt x="166" y="713"/>
                  <a:pt x="166" y="712"/>
                  <a:pt x="166" y="711"/>
                </a:cubicBezTo>
                <a:cubicBezTo>
                  <a:pt x="168" y="709"/>
                  <a:pt x="170" y="707"/>
                  <a:pt x="173" y="705"/>
                </a:cubicBezTo>
                <a:cubicBezTo>
                  <a:pt x="176" y="706"/>
                  <a:pt x="180" y="706"/>
                  <a:pt x="183" y="706"/>
                </a:cubicBezTo>
                <a:cubicBezTo>
                  <a:pt x="182" y="710"/>
                  <a:pt x="180" y="714"/>
                  <a:pt x="178" y="718"/>
                </a:cubicBezTo>
                <a:cubicBezTo>
                  <a:pt x="176" y="717"/>
                  <a:pt x="173" y="716"/>
                  <a:pt x="171" y="715"/>
                </a:cubicBezTo>
                <a:moveTo>
                  <a:pt x="180" y="700"/>
                </a:moveTo>
                <a:cubicBezTo>
                  <a:pt x="183" y="698"/>
                  <a:pt x="185" y="696"/>
                  <a:pt x="188" y="694"/>
                </a:cubicBezTo>
                <a:cubicBezTo>
                  <a:pt x="187" y="696"/>
                  <a:pt x="187" y="698"/>
                  <a:pt x="186" y="700"/>
                </a:cubicBezTo>
                <a:cubicBezTo>
                  <a:pt x="184" y="700"/>
                  <a:pt x="182" y="700"/>
                  <a:pt x="180" y="700"/>
                </a:cubicBezTo>
                <a:moveTo>
                  <a:pt x="176" y="699"/>
                </a:moveTo>
                <a:cubicBezTo>
                  <a:pt x="174" y="699"/>
                  <a:pt x="171" y="699"/>
                  <a:pt x="169" y="699"/>
                </a:cubicBezTo>
                <a:cubicBezTo>
                  <a:pt x="169" y="698"/>
                  <a:pt x="170" y="697"/>
                  <a:pt x="170" y="697"/>
                </a:cubicBezTo>
                <a:cubicBezTo>
                  <a:pt x="176" y="693"/>
                  <a:pt x="183" y="690"/>
                  <a:pt x="190" y="688"/>
                </a:cubicBezTo>
                <a:cubicBezTo>
                  <a:pt x="190" y="689"/>
                  <a:pt x="190" y="689"/>
                  <a:pt x="189" y="690"/>
                </a:cubicBezTo>
                <a:cubicBezTo>
                  <a:pt x="185" y="693"/>
                  <a:pt x="180" y="696"/>
                  <a:pt x="176" y="699"/>
                </a:cubicBezTo>
                <a:moveTo>
                  <a:pt x="170" y="695"/>
                </a:moveTo>
                <a:cubicBezTo>
                  <a:pt x="170" y="695"/>
                  <a:pt x="170" y="695"/>
                  <a:pt x="170" y="695"/>
                </a:cubicBezTo>
                <a:cubicBezTo>
                  <a:pt x="178" y="685"/>
                  <a:pt x="186" y="675"/>
                  <a:pt x="195" y="665"/>
                </a:cubicBezTo>
                <a:cubicBezTo>
                  <a:pt x="194" y="673"/>
                  <a:pt x="192" y="680"/>
                  <a:pt x="190" y="687"/>
                </a:cubicBezTo>
                <a:cubicBezTo>
                  <a:pt x="183" y="689"/>
                  <a:pt x="176" y="692"/>
                  <a:pt x="170" y="695"/>
                </a:cubicBezTo>
                <a:moveTo>
                  <a:pt x="171" y="693"/>
                </a:moveTo>
                <a:cubicBezTo>
                  <a:pt x="171" y="689"/>
                  <a:pt x="172" y="685"/>
                  <a:pt x="173" y="681"/>
                </a:cubicBezTo>
                <a:cubicBezTo>
                  <a:pt x="174" y="679"/>
                  <a:pt x="175" y="677"/>
                  <a:pt x="177" y="676"/>
                </a:cubicBezTo>
                <a:cubicBezTo>
                  <a:pt x="183" y="671"/>
                  <a:pt x="189" y="667"/>
                  <a:pt x="195" y="664"/>
                </a:cubicBezTo>
                <a:cubicBezTo>
                  <a:pt x="186" y="674"/>
                  <a:pt x="178" y="683"/>
                  <a:pt x="171" y="693"/>
                </a:cubicBezTo>
                <a:moveTo>
                  <a:pt x="178" y="674"/>
                </a:moveTo>
                <a:cubicBezTo>
                  <a:pt x="178" y="673"/>
                  <a:pt x="179" y="672"/>
                  <a:pt x="179" y="672"/>
                </a:cubicBezTo>
                <a:cubicBezTo>
                  <a:pt x="182" y="668"/>
                  <a:pt x="184" y="666"/>
                  <a:pt x="185" y="664"/>
                </a:cubicBezTo>
                <a:cubicBezTo>
                  <a:pt x="186" y="662"/>
                  <a:pt x="187" y="662"/>
                  <a:pt x="187" y="662"/>
                </a:cubicBezTo>
                <a:cubicBezTo>
                  <a:pt x="187" y="662"/>
                  <a:pt x="187" y="662"/>
                  <a:pt x="187" y="662"/>
                </a:cubicBezTo>
                <a:cubicBezTo>
                  <a:pt x="187" y="662"/>
                  <a:pt x="187" y="662"/>
                  <a:pt x="187" y="662"/>
                </a:cubicBezTo>
                <a:cubicBezTo>
                  <a:pt x="187" y="661"/>
                  <a:pt x="187" y="661"/>
                  <a:pt x="187" y="661"/>
                </a:cubicBezTo>
                <a:cubicBezTo>
                  <a:pt x="190" y="659"/>
                  <a:pt x="193" y="657"/>
                  <a:pt x="195" y="656"/>
                </a:cubicBezTo>
                <a:cubicBezTo>
                  <a:pt x="195" y="658"/>
                  <a:pt x="195" y="661"/>
                  <a:pt x="195" y="663"/>
                </a:cubicBezTo>
                <a:cubicBezTo>
                  <a:pt x="189" y="666"/>
                  <a:pt x="184" y="670"/>
                  <a:pt x="178" y="674"/>
                </a:cubicBezTo>
                <a:moveTo>
                  <a:pt x="189" y="659"/>
                </a:moveTo>
                <a:cubicBezTo>
                  <a:pt x="191" y="656"/>
                  <a:pt x="193" y="654"/>
                  <a:pt x="195" y="651"/>
                </a:cubicBezTo>
                <a:cubicBezTo>
                  <a:pt x="195" y="652"/>
                  <a:pt x="195" y="653"/>
                  <a:pt x="195" y="655"/>
                </a:cubicBezTo>
                <a:cubicBezTo>
                  <a:pt x="193" y="656"/>
                  <a:pt x="191" y="658"/>
                  <a:pt x="189" y="659"/>
                </a:cubicBezTo>
                <a:moveTo>
                  <a:pt x="187" y="661"/>
                </a:moveTo>
                <a:cubicBezTo>
                  <a:pt x="184" y="662"/>
                  <a:pt x="182" y="664"/>
                  <a:pt x="179" y="666"/>
                </a:cubicBezTo>
                <a:cubicBezTo>
                  <a:pt x="185" y="660"/>
                  <a:pt x="190" y="654"/>
                  <a:pt x="195" y="649"/>
                </a:cubicBezTo>
                <a:cubicBezTo>
                  <a:pt x="195" y="649"/>
                  <a:pt x="195" y="649"/>
                  <a:pt x="195" y="650"/>
                </a:cubicBezTo>
                <a:cubicBezTo>
                  <a:pt x="192" y="653"/>
                  <a:pt x="190" y="657"/>
                  <a:pt x="187" y="661"/>
                </a:cubicBezTo>
                <a:moveTo>
                  <a:pt x="267" y="517"/>
                </a:moveTo>
                <a:cubicBezTo>
                  <a:pt x="277" y="513"/>
                  <a:pt x="285" y="509"/>
                  <a:pt x="292" y="505"/>
                </a:cubicBezTo>
                <a:cubicBezTo>
                  <a:pt x="302" y="511"/>
                  <a:pt x="311" y="518"/>
                  <a:pt x="317" y="528"/>
                </a:cubicBezTo>
                <a:cubicBezTo>
                  <a:pt x="310" y="531"/>
                  <a:pt x="302" y="534"/>
                  <a:pt x="294" y="537"/>
                </a:cubicBezTo>
                <a:cubicBezTo>
                  <a:pt x="256" y="553"/>
                  <a:pt x="221" y="577"/>
                  <a:pt x="191" y="605"/>
                </a:cubicBezTo>
                <a:cubicBezTo>
                  <a:pt x="191" y="605"/>
                  <a:pt x="191" y="605"/>
                  <a:pt x="191" y="605"/>
                </a:cubicBezTo>
                <a:cubicBezTo>
                  <a:pt x="204" y="566"/>
                  <a:pt x="225" y="533"/>
                  <a:pt x="267" y="517"/>
                </a:cubicBezTo>
                <a:moveTo>
                  <a:pt x="189" y="612"/>
                </a:moveTo>
                <a:cubicBezTo>
                  <a:pt x="189" y="612"/>
                  <a:pt x="189" y="612"/>
                  <a:pt x="189" y="612"/>
                </a:cubicBezTo>
                <a:cubicBezTo>
                  <a:pt x="191" y="616"/>
                  <a:pt x="192" y="620"/>
                  <a:pt x="192" y="624"/>
                </a:cubicBezTo>
                <a:cubicBezTo>
                  <a:pt x="190" y="626"/>
                  <a:pt x="188" y="627"/>
                  <a:pt x="188" y="627"/>
                </a:cubicBezTo>
                <a:cubicBezTo>
                  <a:pt x="188" y="627"/>
                  <a:pt x="188" y="627"/>
                  <a:pt x="188" y="627"/>
                </a:cubicBezTo>
                <a:cubicBezTo>
                  <a:pt x="188" y="627"/>
                  <a:pt x="188" y="627"/>
                  <a:pt x="188" y="627"/>
                </a:cubicBezTo>
                <a:cubicBezTo>
                  <a:pt x="188" y="627"/>
                  <a:pt x="186" y="629"/>
                  <a:pt x="184" y="632"/>
                </a:cubicBezTo>
                <a:cubicBezTo>
                  <a:pt x="185" y="628"/>
                  <a:pt x="186" y="624"/>
                  <a:pt x="187" y="621"/>
                </a:cubicBezTo>
                <a:cubicBezTo>
                  <a:pt x="187" y="618"/>
                  <a:pt x="188" y="615"/>
                  <a:pt x="189" y="612"/>
                </a:cubicBezTo>
                <a:moveTo>
                  <a:pt x="174" y="628"/>
                </a:moveTo>
                <a:cubicBezTo>
                  <a:pt x="178" y="623"/>
                  <a:pt x="183" y="618"/>
                  <a:pt x="188" y="613"/>
                </a:cubicBezTo>
                <a:cubicBezTo>
                  <a:pt x="186" y="619"/>
                  <a:pt x="184" y="626"/>
                  <a:pt x="183" y="633"/>
                </a:cubicBezTo>
                <a:cubicBezTo>
                  <a:pt x="180" y="635"/>
                  <a:pt x="177" y="639"/>
                  <a:pt x="174" y="643"/>
                </a:cubicBezTo>
                <a:cubicBezTo>
                  <a:pt x="174" y="640"/>
                  <a:pt x="174" y="637"/>
                  <a:pt x="174" y="634"/>
                </a:cubicBezTo>
                <a:cubicBezTo>
                  <a:pt x="174" y="632"/>
                  <a:pt x="174" y="630"/>
                  <a:pt x="174" y="628"/>
                </a:cubicBezTo>
                <a:moveTo>
                  <a:pt x="174" y="644"/>
                </a:moveTo>
                <a:cubicBezTo>
                  <a:pt x="174" y="643"/>
                  <a:pt x="175" y="643"/>
                  <a:pt x="175" y="642"/>
                </a:cubicBezTo>
                <a:cubicBezTo>
                  <a:pt x="178" y="639"/>
                  <a:pt x="180" y="636"/>
                  <a:pt x="182" y="634"/>
                </a:cubicBezTo>
                <a:cubicBezTo>
                  <a:pt x="182" y="636"/>
                  <a:pt x="182" y="638"/>
                  <a:pt x="181" y="640"/>
                </a:cubicBezTo>
                <a:cubicBezTo>
                  <a:pt x="179" y="641"/>
                  <a:pt x="176" y="643"/>
                  <a:pt x="173" y="645"/>
                </a:cubicBezTo>
                <a:cubicBezTo>
                  <a:pt x="173" y="645"/>
                  <a:pt x="174" y="644"/>
                  <a:pt x="174" y="644"/>
                </a:cubicBezTo>
                <a:moveTo>
                  <a:pt x="180" y="645"/>
                </a:moveTo>
                <a:cubicBezTo>
                  <a:pt x="178" y="651"/>
                  <a:pt x="177" y="658"/>
                  <a:pt x="176" y="664"/>
                </a:cubicBezTo>
                <a:cubicBezTo>
                  <a:pt x="174" y="666"/>
                  <a:pt x="172" y="668"/>
                  <a:pt x="170" y="670"/>
                </a:cubicBezTo>
                <a:cubicBezTo>
                  <a:pt x="172" y="664"/>
                  <a:pt x="173" y="657"/>
                  <a:pt x="173" y="650"/>
                </a:cubicBezTo>
                <a:cubicBezTo>
                  <a:pt x="175" y="649"/>
                  <a:pt x="178" y="647"/>
                  <a:pt x="180" y="645"/>
                </a:cubicBezTo>
                <a:moveTo>
                  <a:pt x="171" y="652"/>
                </a:moveTo>
                <a:cubicBezTo>
                  <a:pt x="171" y="652"/>
                  <a:pt x="172" y="651"/>
                  <a:pt x="172" y="651"/>
                </a:cubicBezTo>
                <a:cubicBezTo>
                  <a:pt x="172" y="655"/>
                  <a:pt x="172" y="658"/>
                  <a:pt x="171" y="662"/>
                </a:cubicBezTo>
                <a:cubicBezTo>
                  <a:pt x="171" y="661"/>
                  <a:pt x="171" y="660"/>
                  <a:pt x="171" y="658"/>
                </a:cubicBezTo>
                <a:cubicBezTo>
                  <a:pt x="171" y="656"/>
                  <a:pt x="171" y="654"/>
                  <a:pt x="171" y="652"/>
                </a:cubicBezTo>
                <a:moveTo>
                  <a:pt x="171" y="647"/>
                </a:moveTo>
                <a:cubicBezTo>
                  <a:pt x="171" y="647"/>
                  <a:pt x="172" y="646"/>
                  <a:pt x="173" y="645"/>
                </a:cubicBezTo>
                <a:cubicBezTo>
                  <a:pt x="173" y="646"/>
                  <a:pt x="173" y="646"/>
                  <a:pt x="173" y="646"/>
                </a:cubicBezTo>
                <a:cubicBezTo>
                  <a:pt x="172" y="646"/>
                  <a:pt x="171" y="647"/>
                  <a:pt x="171" y="647"/>
                </a:cubicBezTo>
                <a:moveTo>
                  <a:pt x="173" y="629"/>
                </a:moveTo>
                <a:cubicBezTo>
                  <a:pt x="173" y="631"/>
                  <a:pt x="173" y="632"/>
                  <a:pt x="173" y="634"/>
                </a:cubicBezTo>
                <a:cubicBezTo>
                  <a:pt x="173" y="637"/>
                  <a:pt x="173" y="640"/>
                  <a:pt x="173" y="644"/>
                </a:cubicBezTo>
                <a:cubicBezTo>
                  <a:pt x="172" y="644"/>
                  <a:pt x="171" y="645"/>
                  <a:pt x="170" y="646"/>
                </a:cubicBezTo>
                <a:cubicBezTo>
                  <a:pt x="170" y="642"/>
                  <a:pt x="169" y="638"/>
                  <a:pt x="168" y="635"/>
                </a:cubicBezTo>
                <a:cubicBezTo>
                  <a:pt x="170" y="633"/>
                  <a:pt x="171" y="631"/>
                  <a:pt x="173" y="629"/>
                </a:cubicBezTo>
                <a:moveTo>
                  <a:pt x="157" y="648"/>
                </a:moveTo>
                <a:cubicBezTo>
                  <a:pt x="160" y="644"/>
                  <a:pt x="164" y="639"/>
                  <a:pt x="167" y="635"/>
                </a:cubicBezTo>
                <a:cubicBezTo>
                  <a:pt x="168" y="639"/>
                  <a:pt x="169" y="643"/>
                  <a:pt x="170" y="647"/>
                </a:cubicBezTo>
                <a:cubicBezTo>
                  <a:pt x="169" y="648"/>
                  <a:pt x="168" y="649"/>
                  <a:pt x="167" y="650"/>
                </a:cubicBezTo>
                <a:cubicBezTo>
                  <a:pt x="159" y="657"/>
                  <a:pt x="151" y="665"/>
                  <a:pt x="143" y="673"/>
                </a:cubicBezTo>
                <a:cubicBezTo>
                  <a:pt x="135" y="683"/>
                  <a:pt x="127" y="693"/>
                  <a:pt x="121" y="704"/>
                </a:cubicBezTo>
                <a:cubicBezTo>
                  <a:pt x="120" y="705"/>
                  <a:pt x="119" y="705"/>
                  <a:pt x="119" y="705"/>
                </a:cubicBezTo>
                <a:cubicBezTo>
                  <a:pt x="130" y="685"/>
                  <a:pt x="142" y="666"/>
                  <a:pt x="157" y="648"/>
                </a:cubicBezTo>
                <a:moveTo>
                  <a:pt x="114" y="718"/>
                </a:moveTo>
                <a:cubicBezTo>
                  <a:pt x="114" y="719"/>
                  <a:pt x="114" y="719"/>
                  <a:pt x="113" y="720"/>
                </a:cubicBezTo>
                <a:cubicBezTo>
                  <a:pt x="113" y="719"/>
                  <a:pt x="113" y="719"/>
                  <a:pt x="113" y="718"/>
                </a:cubicBezTo>
                <a:lnTo>
                  <a:pt x="114" y="718"/>
                </a:lnTo>
                <a:close/>
                <a:moveTo>
                  <a:pt x="90" y="621"/>
                </a:moveTo>
                <a:cubicBezTo>
                  <a:pt x="89" y="618"/>
                  <a:pt x="89" y="615"/>
                  <a:pt x="87" y="613"/>
                </a:cubicBezTo>
                <a:cubicBezTo>
                  <a:pt x="89" y="615"/>
                  <a:pt x="89" y="618"/>
                  <a:pt x="90" y="621"/>
                </a:cubicBezTo>
                <a:cubicBezTo>
                  <a:pt x="84" y="615"/>
                  <a:pt x="77" y="608"/>
                  <a:pt x="70" y="603"/>
                </a:cubicBezTo>
                <a:cubicBezTo>
                  <a:pt x="69" y="604"/>
                  <a:pt x="69" y="604"/>
                  <a:pt x="69" y="604"/>
                </a:cubicBezTo>
                <a:cubicBezTo>
                  <a:pt x="77" y="609"/>
                  <a:pt x="84" y="616"/>
                  <a:pt x="90" y="622"/>
                </a:cubicBezTo>
                <a:cubicBezTo>
                  <a:pt x="90" y="636"/>
                  <a:pt x="77" y="650"/>
                  <a:pt x="63" y="647"/>
                </a:cubicBezTo>
                <a:cubicBezTo>
                  <a:pt x="74" y="647"/>
                  <a:pt x="77" y="641"/>
                  <a:pt x="77" y="641"/>
                </a:cubicBezTo>
                <a:cubicBezTo>
                  <a:pt x="79" y="639"/>
                  <a:pt x="80" y="636"/>
                  <a:pt x="80" y="633"/>
                </a:cubicBezTo>
                <a:cubicBezTo>
                  <a:pt x="80" y="629"/>
                  <a:pt x="78" y="625"/>
                  <a:pt x="74" y="622"/>
                </a:cubicBezTo>
                <a:cubicBezTo>
                  <a:pt x="72" y="620"/>
                  <a:pt x="70" y="620"/>
                  <a:pt x="68" y="620"/>
                </a:cubicBezTo>
                <a:cubicBezTo>
                  <a:pt x="64" y="620"/>
                  <a:pt x="61" y="621"/>
                  <a:pt x="59" y="624"/>
                </a:cubicBezTo>
                <a:cubicBezTo>
                  <a:pt x="58" y="626"/>
                  <a:pt x="57" y="628"/>
                  <a:pt x="57" y="629"/>
                </a:cubicBezTo>
                <a:cubicBezTo>
                  <a:pt x="57" y="632"/>
                  <a:pt x="58" y="635"/>
                  <a:pt x="60" y="637"/>
                </a:cubicBezTo>
                <a:cubicBezTo>
                  <a:pt x="62" y="638"/>
                  <a:pt x="63" y="638"/>
                  <a:pt x="65" y="638"/>
                </a:cubicBezTo>
                <a:cubicBezTo>
                  <a:pt x="67" y="638"/>
                  <a:pt x="69" y="637"/>
                  <a:pt x="71" y="635"/>
                </a:cubicBezTo>
                <a:cubicBezTo>
                  <a:pt x="71" y="634"/>
                  <a:pt x="72" y="633"/>
                  <a:pt x="72" y="632"/>
                </a:cubicBezTo>
                <a:cubicBezTo>
                  <a:pt x="72" y="630"/>
                  <a:pt x="71" y="628"/>
                  <a:pt x="70" y="627"/>
                </a:cubicBezTo>
                <a:cubicBezTo>
                  <a:pt x="69" y="626"/>
                  <a:pt x="68" y="626"/>
                  <a:pt x="67" y="626"/>
                </a:cubicBezTo>
                <a:cubicBezTo>
                  <a:pt x="65" y="626"/>
                  <a:pt x="64" y="627"/>
                  <a:pt x="63" y="628"/>
                </a:cubicBezTo>
                <a:cubicBezTo>
                  <a:pt x="62" y="629"/>
                  <a:pt x="62" y="629"/>
                  <a:pt x="62" y="630"/>
                </a:cubicBezTo>
                <a:cubicBezTo>
                  <a:pt x="62" y="631"/>
                  <a:pt x="63" y="633"/>
                  <a:pt x="64" y="633"/>
                </a:cubicBezTo>
                <a:cubicBezTo>
                  <a:pt x="64" y="634"/>
                  <a:pt x="65" y="634"/>
                  <a:pt x="65" y="634"/>
                </a:cubicBezTo>
                <a:cubicBezTo>
                  <a:pt x="66" y="634"/>
                  <a:pt x="67" y="634"/>
                  <a:pt x="68" y="633"/>
                </a:cubicBezTo>
                <a:cubicBezTo>
                  <a:pt x="68" y="632"/>
                  <a:pt x="69" y="632"/>
                  <a:pt x="69" y="631"/>
                </a:cubicBezTo>
                <a:cubicBezTo>
                  <a:pt x="69" y="630"/>
                  <a:pt x="68" y="629"/>
                  <a:pt x="68" y="629"/>
                </a:cubicBezTo>
                <a:cubicBezTo>
                  <a:pt x="67" y="629"/>
                  <a:pt x="67" y="629"/>
                  <a:pt x="66" y="629"/>
                </a:cubicBezTo>
                <a:cubicBezTo>
                  <a:pt x="66" y="629"/>
                  <a:pt x="65" y="629"/>
                  <a:pt x="64" y="629"/>
                </a:cubicBezTo>
                <a:cubicBezTo>
                  <a:pt x="64" y="630"/>
                  <a:pt x="64" y="630"/>
                  <a:pt x="64" y="631"/>
                </a:cubicBezTo>
                <a:cubicBezTo>
                  <a:pt x="64" y="631"/>
                  <a:pt x="64" y="632"/>
                  <a:pt x="65" y="632"/>
                </a:cubicBezTo>
                <a:cubicBezTo>
                  <a:pt x="65" y="632"/>
                  <a:pt x="65" y="632"/>
                  <a:pt x="66" y="632"/>
                </a:cubicBezTo>
                <a:cubicBezTo>
                  <a:pt x="66" y="632"/>
                  <a:pt x="67" y="632"/>
                  <a:pt x="67" y="632"/>
                </a:cubicBezTo>
                <a:cubicBezTo>
                  <a:pt x="67" y="631"/>
                  <a:pt x="67" y="631"/>
                  <a:pt x="67" y="631"/>
                </a:cubicBezTo>
                <a:cubicBezTo>
                  <a:pt x="67" y="630"/>
                  <a:pt x="67" y="630"/>
                  <a:pt x="67" y="630"/>
                </a:cubicBezTo>
                <a:cubicBezTo>
                  <a:pt x="67" y="630"/>
                  <a:pt x="66" y="630"/>
                  <a:pt x="66" y="630"/>
                </a:cubicBezTo>
                <a:cubicBezTo>
                  <a:pt x="66" y="630"/>
                  <a:pt x="65" y="630"/>
                  <a:pt x="65" y="630"/>
                </a:cubicBezTo>
                <a:cubicBezTo>
                  <a:pt x="65" y="630"/>
                  <a:pt x="65" y="630"/>
                  <a:pt x="65" y="630"/>
                </a:cubicBezTo>
                <a:cubicBezTo>
                  <a:pt x="65" y="630"/>
                  <a:pt x="65" y="630"/>
                  <a:pt x="65" y="630"/>
                </a:cubicBezTo>
                <a:cubicBezTo>
                  <a:pt x="65" y="630"/>
                  <a:pt x="66" y="629"/>
                  <a:pt x="66" y="629"/>
                </a:cubicBezTo>
                <a:cubicBezTo>
                  <a:pt x="67" y="629"/>
                  <a:pt x="67" y="629"/>
                  <a:pt x="67" y="630"/>
                </a:cubicBezTo>
                <a:cubicBezTo>
                  <a:pt x="67" y="630"/>
                  <a:pt x="68" y="631"/>
                  <a:pt x="68" y="631"/>
                </a:cubicBezTo>
                <a:cubicBezTo>
                  <a:pt x="68" y="631"/>
                  <a:pt x="68" y="632"/>
                  <a:pt x="67" y="632"/>
                </a:cubicBezTo>
                <a:cubicBezTo>
                  <a:pt x="67" y="633"/>
                  <a:pt x="66" y="633"/>
                  <a:pt x="65" y="633"/>
                </a:cubicBezTo>
                <a:cubicBezTo>
                  <a:pt x="65" y="633"/>
                  <a:pt x="64" y="633"/>
                  <a:pt x="64" y="633"/>
                </a:cubicBezTo>
                <a:cubicBezTo>
                  <a:pt x="63" y="632"/>
                  <a:pt x="63" y="631"/>
                  <a:pt x="63" y="630"/>
                </a:cubicBezTo>
                <a:cubicBezTo>
                  <a:pt x="63" y="630"/>
                  <a:pt x="63" y="629"/>
                  <a:pt x="64" y="628"/>
                </a:cubicBezTo>
                <a:cubicBezTo>
                  <a:pt x="64" y="627"/>
                  <a:pt x="65" y="627"/>
                  <a:pt x="67" y="627"/>
                </a:cubicBezTo>
                <a:cubicBezTo>
                  <a:pt x="67" y="627"/>
                  <a:pt x="68" y="627"/>
                  <a:pt x="69" y="628"/>
                </a:cubicBezTo>
                <a:cubicBezTo>
                  <a:pt x="70" y="629"/>
                  <a:pt x="71" y="630"/>
                  <a:pt x="71" y="632"/>
                </a:cubicBezTo>
                <a:cubicBezTo>
                  <a:pt x="71" y="633"/>
                  <a:pt x="71" y="634"/>
                  <a:pt x="70" y="635"/>
                </a:cubicBezTo>
                <a:cubicBezTo>
                  <a:pt x="69" y="636"/>
                  <a:pt x="67" y="637"/>
                  <a:pt x="65" y="637"/>
                </a:cubicBezTo>
                <a:cubicBezTo>
                  <a:pt x="63" y="637"/>
                  <a:pt x="62" y="637"/>
                  <a:pt x="61" y="636"/>
                </a:cubicBezTo>
                <a:cubicBezTo>
                  <a:pt x="59" y="634"/>
                  <a:pt x="58" y="632"/>
                  <a:pt x="58" y="629"/>
                </a:cubicBezTo>
                <a:cubicBezTo>
                  <a:pt x="58" y="628"/>
                  <a:pt x="58" y="626"/>
                  <a:pt x="60" y="625"/>
                </a:cubicBezTo>
                <a:cubicBezTo>
                  <a:pt x="62" y="622"/>
                  <a:pt x="65" y="620"/>
                  <a:pt x="68" y="620"/>
                </a:cubicBezTo>
                <a:cubicBezTo>
                  <a:pt x="70" y="620"/>
                  <a:pt x="72" y="621"/>
                  <a:pt x="74" y="623"/>
                </a:cubicBezTo>
                <a:cubicBezTo>
                  <a:pt x="77" y="625"/>
                  <a:pt x="79" y="629"/>
                  <a:pt x="79" y="633"/>
                </a:cubicBezTo>
                <a:cubicBezTo>
                  <a:pt x="79" y="635"/>
                  <a:pt x="78" y="638"/>
                  <a:pt x="76" y="641"/>
                </a:cubicBezTo>
                <a:cubicBezTo>
                  <a:pt x="76" y="641"/>
                  <a:pt x="73" y="646"/>
                  <a:pt x="62" y="646"/>
                </a:cubicBezTo>
                <a:cubicBezTo>
                  <a:pt x="61" y="646"/>
                  <a:pt x="60" y="646"/>
                  <a:pt x="60" y="646"/>
                </a:cubicBezTo>
                <a:cubicBezTo>
                  <a:pt x="60" y="646"/>
                  <a:pt x="60" y="646"/>
                  <a:pt x="60" y="646"/>
                </a:cubicBezTo>
                <a:cubicBezTo>
                  <a:pt x="42" y="641"/>
                  <a:pt x="35" y="616"/>
                  <a:pt x="46" y="602"/>
                </a:cubicBezTo>
                <a:cubicBezTo>
                  <a:pt x="57" y="586"/>
                  <a:pt x="78" y="583"/>
                  <a:pt x="95" y="590"/>
                </a:cubicBezTo>
                <a:cubicBezTo>
                  <a:pt x="111" y="597"/>
                  <a:pt x="125" y="612"/>
                  <a:pt x="127" y="630"/>
                </a:cubicBezTo>
                <a:cubicBezTo>
                  <a:pt x="129" y="642"/>
                  <a:pt x="125" y="653"/>
                  <a:pt x="119" y="662"/>
                </a:cubicBezTo>
                <a:cubicBezTo>
                  <a:pt x="120" y="661"/>
                  <a:pt x="120" y="660"/>
                  <a:pt x="120" y="658"/>
                </a:cubicBezTo>
                <a:cubicBezTo>
                  <a:pt x="120" y="657"/>
                  <a:pt x="120" y="655"/>
                  <a:pt x="119" y="653"/>
                </a:cubicBezTo>
                <a:cubicBezTo>
                  <a:pt x="118" y="649"/>
                  <a:pt x="115" y="646"/>
                  <a:pt x="112" y="644"/>
                </a:cubicBezTo>
                <a:cubicBezTo>
                  <a:pt x="110" y="642"/>
                  <a:pt x="107" y="641"/>
                  <a:pt x="105" y="641"/>
                </a:cubicBezTo>
                <a:cubicBezTo>
                  <a:pt x="104" y="641"/>
                  <a:pt x="103" y="642"/>
                  <a:pt x="102" y="642"/>
                </a:cubicBezTo>
                <a:cubicBezTo>
                  <a:pt x="99" y="634"/>
                  <a:pt x="95" y="628"/>
                  <a:pt x="90" y="621"/>
                </a:cubicBezTo>
                <a:moveTo>
                  <a:pt x="66" y="631"/>
                </a:moveTo>
                <a:cubicBezTo>
                  <a:pt x="66" y="631"/>
                  <a:pt x="66" y="631"/>
                  <a:pt x="66" y="631"/>
                </a:cubicBezTo>
                <a:cubicBezTo>
                  <a:pt x="66" y="630"/>
                  <a:pt x="66" y="630"/>
                  <a:pt x="66" y="630"/>
                </a:cubicBezTo>
                <a:cubicBezTo>
                  <a:pt x="66" y="630"/>
                  <a:pt x="66" y="630"/>
                  <a:pt x="66" y="630"/>
                </a:cubicBezTo>
                <a:cubicBezTo>
                  <a:pt x="66" y="631"/>
                  <a:pt x="66" y="631"/>
                  <a:pt x="66" y="631"/>
                </a:cubicBezTo>
                <a:cubicBezTo>
                  <a:pt x="66" y="631"/>
                  <a:pt x="66" y="631"/>
                  <a:pt x="66" y="631"/>
                </a:cubicBezTo>
                <a:cubicBezTo>
                  <a:pt x="66" y="631"/>
                  <a:pt x="66" y="631"/>
                  <a:pt x="66" y="631"/>
                </a:cubicBezTo>
                <a:cubicBezTo>
                  <a:pt x="66" y="631"/>
                  <a:pt x="66" y="631"/>
                  <a:pt x="66" y="631"/>
                </a:cubicBezTo>
                <a:cubicBezTo>
                  <a:pt x="66" y="631"/>
                  <a:pt x="66" y="631"/>
                  <a:pt x="66" y="631"/>
                </a:cubicBezTo>
                <a:cubicBezTo>
                  <a:pt x="66" y="631"/>
                  <a:pt x="66" y="631"/>
                  <a:pt x="66" y="631"/>
                </a:cubicBezTo>
                <a:cubicBezTo>
                  <a:pt x="66" y="631"/>
                  <a:pt x="66" y="631"/>
                  <a:pt x="66" y="631"/>
                </a:cubicBezTo>
                <a:moveTo>
                  <a:pt x="103" y="649"/>
                </a:moveTo>
                <a:cubicBezTo>
                  <a:pt x="103" y="649"/>
                  <a:pt x="103" y="649"/>
                  <a:pt x="103" y="650"/>
                </a:cubicBezTo>
                <a:cubicBezTo>
                  <a:pt x="102" y="650"/>
                  <a:pt x="102" y="650"/>
                  <a:pt x="102" y="650"/>
                </a:cubicBezTo>
                <a:cubicBezTo>
                  <a:pt x="102" y="650"/>
                  <a:pt x="102" y="650"/>
                  <a:pt x="102" y="650"/>
                </a:cubicBezTo>
                <a:cubicBezTo>
                  <a:pt x="101" y="650"/>
                  <a:pt x="100" y="650"/>
                  <a:pt x="99" y="650"/>
                </a:cubicBezTo>
                <a:cubicBezTo>
                  <a:pt x="98" y="650"/>
                  <a:pt x="98" y="650"/>
                  <a:pt x="97" y="650"/>
                </a:cubicBezTo>
                <a:cubicBezTo>
                  <a:pt x="97" y="650"/>
                  <a:pt x="97" y="649"/>
                  <a:pt x="97" y="648"/>
                </a:cubicBezTo>
                <a:cubicBezTo>
                  <a:pt x="97" y="647"/>
                  <a:pt x="97" y="646"/>
                  <a:pt x="99" y="644"/>
                </a:cubicBezTo>
                <a:cubicBezTo>
                  <a:pt x="100" y="644"/>
                  <a:pt x="101" y="644"/>
                  <a:pt x="102" y="643"/>
                </a:cubicBezTo>
                <a:cubicBezTo>
                  <a:pt x="103" y="645"/>
                  <a:pt x="104" y="647"/>
                  <a:pt x="105" y="649"/>
                </a:cubicBezTo>
                <a:cubicBezTo>
                  <a:pt x="104" y="649"/>
                  <a:pt x="104" y="649"/>
                  <a:pt x="103" y="649"/>
                </a:cubicBezTo>
                <a:moveTo>
                  <a:pt x="106" y="649"/>
                </a:moveTo>
                <a:cubicBezTo>
                  <a:pt x="106" y="649"/>
                  <a:pt x="105" y="649"/>
                  <a:pt x="105" y="649"/>
                </a:cubicBezTo>
                <a:cubicBezTo>
                  <a:pt x="105" y="647"/>
                  <a:pt x="104" y="645"/>
                  <a:pt x="103" y="643"/>
                </a:cubicBezTo>
                <a:cubicBezTo>
                  <a:pt x="104" y="643"/>
                  <a:pt x="104" y="643"/>
                  <a:pt x="105" y="643"/>
                </a:cubicBezTo>
                <a:cubicBezTo>
                  <a:pt x="107" y="643"/>
                  <a:pt x="109" y="644"/>
                  <a:pt x="111" y="645"/>
                </a:cubicBezTo>
                <a:cubicBezTo>
                  <a:pt x="114" y="647"/>
                  <a:pt x="117" y="650"/>
                  <a:pt x="118" y="653"/>
                </a:cubicBezTo>
                <a:cubicBezTo>
                  <a:pt x="118" y="655"/>
                  <a:pt x="118" y="657"/>
                  <a:pt x="118" y="658"/>
                </a:cubicBezTo>
                <a:cubicBezTo>
                  <a:pt x="118" y="660"/>
                  <a:pt x="118" y="662"/>
                  <a:pt x="117" y="664"/>
                </a:cubicBezTo>
                <a:cubicBezTo>
                  <a:pt x="117" y="666"/>
                  <a:pt x="116" y="668"/>
                  <a:pt x="115" y="669"/>
                </a:cubicBezTo>
                <a:cubicBezTo>
                  <a:pt x="114" y="671"/>
                  <a:pt x="113" y="672"/>
                  <a:pt x="112" y="673"/>
                </a:cubicBezTo>
                <a:cubicBezTo>
                  <a:pt x="112" y="673"/>
                  <a:pt x="112" y="673"/>
                  <a:pt x="112" y="673"/>
                </a:cubicBezTo>
                <a:cubicBezTo>
                  <a:pt x="113" y="670"/>
                  <a:pt x="115" y="667"/>
                  <a:pt x="115" y="664"/>
                </a:cubicBezTo>
                <a:cubicBezTo>
                  <a:pt x="115" y="663"/>
                  <a:pt x="115" y="662"/>
                  <a:pt x="115" y="661"/>
                </a:cubicBezTo>
                <a:cubicBezTo>
                  <a:pt x="115" y="656"/>
                  <a:pt x="113" y="651"/>
                  <a:pt x="109" y="649"/>
                </a:cubicBezTo>
                <a:cubicBezTo>
                  <a:pt x="108" y="649"/>
                  <a:pt x="107" y="649"/>
                  <a:pt x="106" y="649"/>
                </a:cubicBezTo>
                <a:close/>
                <a:moveTo>
                  <a:pt x="106" y="650"/>
                </a:moveTo>
                <a:cubicBezTo>
                  <a:pt x="107" y="651"/>
                  <a:pt x="107" y="651"/>
                  <a:pt x="108" y="651"/>
                </a:cubicBezTo>
                <a:cubicBezTo>
                  <a:pt x="111" y="652"/>
                  <a:pt x="114" y="656"/>
                  <a:pt x="114" y="661"/>
                </a:cubicBezTo>
                <a:cubicBezTo>
                  <a:pt x="114" y="662"/>
                  <a:pt x="114" y="663"/>
                  <a:pt x="113" y="663"/>
                </a:cubicBezTo>
                <a:cubicBezTo>
                  <a:pt x="113" y="666"/>
                  <a:pt x="112" y="668"/>
                  <a:pt x="111" y="670"/>
                </a:cubicBezTo>
                <a:cubicBezTo>
                  <a:pt x="110" y="663"/>
                  <a:pt x="108" y="657"/>
                  <a:pt x="106" y="650"/>
                </a:cubicBezTo>
                <a:moveTo>
                  <a:pt x="111" y="674"/>
                </a:moveTo>
                <a:cubicBezTo>
                  <a:pt x="111" y="674"/>
                  <a:pt x="111" y="675"/>
                  <a:pt x="111" y="675"/>
                </a:cubicBezTo>
                <a:cubicBezTo>
                  <a:pt x="111" y="675"/>
                  <a:pt x="111" y="674"/>
                  <a:pt x="111" y="674"/>
                </a:cubicBezTo>
                <a:cubicBezTo>
                  <a:pt x="111" y="674"/>
                  <a:pt x="111" y="674"/>
                  <a:pt x="111" y="674"/>
                </a:cubicBezTo>
                <a:moveTo>
                  <a:pt x="100" y="670"/>
                </a:moveTo>
                <a:cubicBezTo>
                  <a:pt x="100" y="670"/>
                  <a:pt x="100" y="670"/>
                  <a:pt x="100" y="670"/>
                </a:cubicBezTo>
                <a:cubicBezTo>
                  <a:pt x="100" y="670"/>
                  <a:pt x="100" y="670"/>
                  <a:pt x="100" y="670"/>
                </a:cubicBezTo>
                <a:cubicBezTo>
                  <a:pt x="100" y="670"/>
                  <a:pt x="100" y="670"/>
                  <a:pt x="99" y="670"/>
                </a:cubicBezTo>
                <a:cubicBezTo>
                  <a:pt x="99" y="670"/>
                  <a:pt x="99" y="670"/>
                  <a:pt x="99" y="670"/>
                </a:cubicBezTo>
                <a:cubicBezTo>
                  <a:pt x="99" y="669"/>
                  <a:pt x="99" y="669"/>
                  <a:pt x="98" y="669"/>
                </a:cubicBezTo>
                <a:cubicBezTo>
                  <a:pt x="98" y="669"/>
                  <a:pt x="97" y="670"/>
                  <a:pt x="96" y="670"/>
                </a:cubicBezTo>
                <a:cubicBezTo>
                  <a:pt x="96" y="670"/>
                  <a:pt x="96" y="670"/>
                  <a:pt x="96" y="670"/>
                </a:cubicBezTo>
                <a:cubicBezTo>
                  <a:pt x="96" y="670"/>
                  <a:pt x="96" y="670"/>
                  <a:pt x="96" y="670"/>
                </a:cubicBezTo>
                <a:cubicBezTo>
                  <a:pt x="95" y="671"/>
                  <a:pt x="95" y="671"/>
                  <a:pt x="94" y="671"/>
                </a:cubicBezTo>
                <a:cubicBezTo>
                  <a:pt x="94" y="671"/>
                  <a:pt x="94" y="671"/>
                  <a:pt x="94" y="671"/>
                </a:cubicBezTo>
                <a:cubicBezTo>
                  <a:pt x="94" y="671"/>
                  <a:pt x="94" y="671"/>
                  <a:pt x="94" y="671"/>
                </a:cubicBezTo>
                <a:cubicBezTo>
                  <a:pt x="94" y="671"/>
                  <a:pt x="94" y="671"/>
                  <a:pt x="94" y="671"/>
                </a:cubicBezTo>
                <a:cubicBezTo>
                  <a:pt x="93" y="671"/>
                  <a:pt x="93" y="671"/>
                  <a:pt x="93" y="671"/>
                </a:cubicBezTo>
                <a:cubicBezTo>
                  <a:pt x="93" y="670"/>
                  <a:pt x="93" y="670"/>
                  <a:pt x="93" y="670"/>
                </a:cubicBezTo>
                <a:cubicBezTo>
                  <a:pt x="93" y="670"/>
                  <a:pt x="93" y="669"/>
                  <a:pt x="94" y="668"/>
                </a:cubicBezTo>
                <a:cubicBezTo>
                  <a:pt x="94" y="668"/>
                  <a:pt x="94" y="668"/>
                  <a:pt x="94" y="668"/>
                </a:cubicBezTo>
                <a:cubicBezTo>
                  <a:pt x="94" y="668"/>
                  <a:pt x="94" y="668"/>
                  <a:pt x="94" y="668"/>
                </a:cubicBezTo>
                <a:cubicBezTo>
                  <a:pt x="94" y="668"/>
                  <a:pt x="95" y="668"/>
                  <a:pt x="95" y="668"/>
                </a:cubicBezTo>
                <a:cubicBezTo>
                  <a:pt x="96" y="667"/>
                  <a:pt x="97" y="667"/>
                  <a:pt x="98" y="667"/>
                </a:cubicBezTo>
                <a:cubicBezTo>
                  <a:pt x="99" y="667"/>
                  <a:pt x="99" y="667"/>
                  <a:pt x="100" y="668"/>
                </a:cubicBezTo>
                <a:cubicBezTo>
                  <a:pt x="100" y="668"/>
                  <a:pt x="100" y="668"/>
                  <a:pt x="100" y="668"/>
                </a:cubicBezTo>
                <a:cubicBezTo>
                  <a:pt x="100" y="668"/>
                  <a:pt x="100" y="668"/>
                  <a:pt x="100" y="668"/>
                </a:cubicBezTo>
                <a:cubicBezTo>
                  <a:pt x="102" y="668"/>
                  <a:pt x="103" y="670"/>
                  <a:pt x="104" y="671"/>
                </a:cubicBezTo>
                <a:cubicBezTo>
                  <a:pt x="104" y="671"/>
                  <a:pt x="104" y="671"/>
                  <a:pt x="104" y="671"/>
                </a:cubicBezTo>
                <a:cubicBezTo>
                  <a:pt x="104" y="671"/>
                  <a:pt x="104" y="671"/>
                  <a:pt x="104" y="671"/>
                </a:cubicBezTo>
                <a:cubicBezTo>
                  <a:pt x="104" y="673"/>
                  <a:pt x="105" y="674"/>
                  <a:pt x="105" y="675"/>
                </a:cubicBezTo>
                <a:cubicBezTo>
                  <a:pt x="105" y="676"/>
                  <a:pt x="105" y="676"/>
                  <a:pt x="105" y="677"/>
                </a:cubicBezTo>
                <a:cubicBezTo>
                  <a:pt x="105" y="678"/>
                  <a:pt x="104" y="679"/>
                  <a:pt x="104" y="680"/>
                </a:cubicBezTo>
                <a:cubicBezTo>
                  <a:pt x="104" y="679"/>
                  <a:pt x="104" y="678"/>
                  <a:pt x="104" y="677"/>
                </a:cubicBezTo>
                <a:cubicBezTo>
                  <a:pt x="104" y="677"/>
                  <a:pt x="104" y="677"/>
                  <a:pt x="104" y="677"/>
                </a:cubicBezTo>
                <a:cubicBezTo>
                  <a:pt x="104" y="677"/>
                  <a:pt x="104" y="677"/>
                  <a:pt x="104" y="677"/>
                </a:cubicBezTo>
                <a:cubicBezTo>
                  <a:pt x="104" y="675"/>
                  <a:pt x="104" y="673"/>
                  <a:pt x="103" y="672"/>
                </a:cubicBezTo>
                <a:cubicBezTo>
                  <a:pt x="102" y="671"/>
                  <a:pt x="101" y="670"/>
                  <a:pt x="100" y="670"/>
                </a:cubicBezTo>
                <a:moveTo>
                  <a:pt x="98" y="689"/>
                </a:moveTo>
                <a:cubicBezTo>
                  <a:pt x="98" y="689"/>
                  <a:pt x="98" y="689"/>
                  <a:pt x="98" y="689"/>
                </a:cubicBezTo>
                <a:cubicBezTo>
                  <a:pt x="98" y="689"/>
                  <a:pt x="98" y="689"/>
                  <a:pt x="98" y="689"/>
                </a:cubicBezTo>
                <a:cubicBezTo>
                  <a:pt x="98" y="689"/>
                  <a:pt x="98" y="689"/>
                  <a:pt x="98" y="689"/>
                </a:cubicBezTo>
                <a:cubicBezTo>
                  <a:pt x="98" y="689"/>
                  <a:pt x="98" y="689"/>
                  <a:pt x="98" y="689"/>
                </a:cubicBezTo>
                <a:close/>
                <a:moveTo>
                  <a:pt x="91" y="686"/>
                </a:moveTo>
                <a:cubicBezTo>
                  <a:pt x="91" y="686"/>
                  <a:pt x="91" y="686"/>
                  <a:pt x="91" y="686"/>
                </a:cubicBezTo>
                <a:cubicBezTo>
                  <a:pt x="91" y="686"/>
                  <a:pt x="91" y="686"/>
                  <a:pt x="91" y="686"/>
                </a:cubicBezTo>
                <a:cubicBezTo>
                  <a:pt x="91" y="686"/>
                  <a:pt x="91" y="686"/>
                  <a:pt x="91" y="686"/>
                </a:cubicBezTo>
                <a:cubicBezTo>
                  <a:pt x="91" y="686"/>
                  <a:pt x="91" y="686"/>
                  <a:pt x="91" y="686"/>
                </a:cubicBezTo>
                <a:cubicBezTo>
                  <a:pt x="91" y="686"/>
                  <a:pt x="91" y="686"/>
                  <a:pt x="91" y="686"/>
                </a:cubicBezTo>
                <a:cubicBezTo>
                  <a:pt x="90" y="686"/>
                  <a:pt x="90" y="686"/>
                  <a:pt x="89" y="686"/>
                </a:cubicBezTo>
                <a:cubicBezTo>
                  <a:pt x="89" y="686"/>
                  <a:pt x="89" y="686"/>
                  <a:pt x="89" y="686"/>
                </a:cubicBezTo>
                <a:cubicBezTo>
                  <a:pt x="89" y="686"/>
                  <a:pt x="89" y="686"/>
                  <a:pt x="89" y="686"/>
                </a:cubicBezTo>
                <a:cubicBezTo>
                  <a:pt x="89" y="686"/>
                  <a:pt x="88" y="687"/>
                  <a:pt x="88" y="687"/>
                </a:cubicBezTo>
                <a:cubicBezTo>
                  <a:pt x="88" y="686"/>
                  <a:pt x="88" y="686"/>
                  <a:pt x="88" y="686"/>
                </a:cubicBezTo>
                <a:cubicBezTo>
                  <a:pt x="88" y="686"/>
                  <a:pt x="88" y="686"/>
                  <a:pt x="88" y="686"/>
                </a:cubicBezTo>
                <a:cubicBezTo>
                  <a:pt x="88" y="686"/>
                  <a:pt x="88" y="686"/>
                  <a:pt x="89" y="686"/>
                </a:cubicBezTo>
                <a:cubicBezTo>
                  <a:pt x="89" y="686"/>
                  <a:pt x="89" y="686"/>
                  <a:pt x="89" y="686"/>
                </a:cubicBezTo>
                <a:cubicBezTo>
                  <a:pt x="89" y="686"/>
                  <a:pt x="89" y="686"/>
                  <a:pt x="89" y="686"/>
                </a:cubicBezTo>
                <a:cubicBezTo>
                  <a:pt x="89" y="685"/>
                  <a:pt x="89" y="685"/>
                  <a:pt x="90" y="685"/>
                </a:cubicBezTo>
                <a:cubicBezTo>
                  <a:pt x="91" y="685"/>
                  <a:pt x="91" y="685"/>
                  <a:pt x="92" y="685"/>
                </a:cubicBezTo>
                <a:cubicBezTo>
                  <a:pt x="92" y="685"/>
                  <a:pt x="92" y="685"/>
                  <a:pt x="92" y="685"/>
                </a:cubicBezTo>
                <a:cubicBezTo>
                  <a:pt x="92" y="685"/>
                  <a:pt x="92" y="685"/>
                  <a:pt x="92" y="685"/>
                </a:cubicBezTo>
                <a:cubicBezTo>
                  <a:pt x="92" y="686"/>
                  <a:pt x="93" y="686"/>
                  <a:pt x="93" y="687"/>
                </a:cubicBezTo>
                <a:cubicBezTo>
                  <a:pt x="93" y="687"/>
                  <a:pt x="93" y="687"/>
                  <a:pt x="93" y="687"/>
                </a:cubicBezTo>
                <a:cubicBezTo>
                  <a:pt x="93" y="687"/>
                  <a:pt x="93" y="687"/>
                  <a:pt x="93" y="687"/>
                </a:cubicBezTo>
                <a:cubicBezTo>
                  <a:pt x="94" y="687"/>
                  <a:pt x="94" y="688"/>
                  <a:pt x="94" y="688"/>
                </a:cubicBezTo>
                <a:cubicBezTo>
                  <a:pt x="94" y="688"/>
                  <a:pt x="94" y="687"/>
                  <a:pt x="93" y="687"/>
                </a:cubicBezTo>
                <a:cubicBezTo>
                  <a:pt x="93" y="687"/>
                  <a:pt x="92" y="686"/>
                  <a:pt x="91" y="686"/>
                </a:cubicBezTo>
                <a:moveTo>
                  <a:pt x="104" y="687"/>
                </a:moveTo>
                <a:cubicBezTo>
                  <a:pt x="105" y="687"/>
                  <a:pt x="105" y="687"/>
                  <a:pt x="105" y="687"/>
                </a:cubicBezTo>
                <a:cubicBezTo>
                  <a:pt x="104" y="687"/>
                  <a:pt x="104" y="687"/>
                  <a:pt x="104" y="687"/>
                </a:cubicBezTo>
                <a:cubicBezTo>
                  <a:pt x="106" y="685"/>
                  <a:pt x="108" y="683"/>
                  <a:pt x="110" y="680"/>
                </a:cubicBezTo>
                <a:cubicBezTo>
                  <a:pt x="111" y="680"/>
                  <a:pt x="111" y="679"/>
                  <a:pt x="112" y="678"/>
                </a:cubicBezTo>
                <a:cubicBezTo>
                  <a:pt x="113" y="686"/>
                  <a:pt x="113" y="693"/>
                  <a:pt x="113" y="701"/>
                </a:cubicBezTo>
                <a:cubicBezTo>
                  <a:pt x="113" y="703"/>
                  <a:pt x="113" y="705"/>
                  <a:pt x="113" y="707"/>
                </a:cubicBezTo>
                <a:cubicBezTo>
                  <a:pt x="113" y="708"/>
                  <a:pt x="113" y="708"/>
                  <a:pt x="113" y="708"/>
                </a:cubicBezTo>
                <a:cubicBezTo>
                  <a:pt x="105" y="712"/>
                  <a:pt x="98" y="718"/>
                  <a:pt x="92" y="725"/>
                </a:cubicBezTo>
                <a:cubicBezTo>
                  <a:pt x="90" y="720"/>
                  <a:pt x="86" y="715"/>
                  <a:pt x="83" y="711"/>
                </a:cubicBezTo>
                <a:cubicBezTo>
                  <a:pt x="89" y="703"/>
                  <a:pt x="97" y="695"/>
                  <a:pt x="104" y="687"/>
                </a:cubicBezTo>
                <a:moveTo>
                  <a:pt x="51" y="714"/>
                </a:moveTo>
                <a:cubicBezTo>
                  <a:pt x="44" y="707"/>
                  <a:pt x="41" y="700"/>
                  <a:pt x="41" y="694"/>
                </a:cubicBezTo>
                <a:cubicBezTo>
                  <a:pt x="41" y="693"/>
                  <a:pt x="41" y="692"/>
                  <a:pt x="41" y="690"/>
                </a:cubicBezTo>
                <a:cubicBezTo>
                  <a:pt x="55" y="692"/>
                  <a:pt x="69" y="698"/>
                  <a:pt x="80" y="709"/>
                </a:cubicBezTo>
                <a:cubicBezTo>
                  <a:pt x="77" y="712"/>
                  <a:pt x="74" y="716"/>
                  <a:pt x="71" y="720"/>
                </a:cubicBezTo>
                <a:cubicBezTo>
                  <a:pt x="69" y="723"/>
                  <a:pt x="67" y="726"/>
                  <a:pt x="66" y="730"/>
                </a:cubicBezTo>
                <a:cubicBezTo>
                  <a:pt x="62" y="724"/>
                  <a:pt x="57" y="719"/>
                  <a:pt x="51" y="714"/>
                </a:cubicBezTo>
                <a:moveTo>
                  <a:pt x="63" y="773"/>
                </a:moveTo>
                <a:cubicBezTo>
                  <a:pt x="62" y="769"/>
                  <a:pt x="62" y="764"/>
                  <a:pt x="62" y="760"/>
                </a:cubicBezTo>
                <a:cubicBezTo>
                  <a:pt x="66" y="763"/>
                  <a:pt x="69" y="766"/>
                  <a:pt x="71" y="770"/>
                </a:cubicBezTo>
                <a:cubicBezTo>
                  <a:pt x="74" y="775"/>
                  <a:pt x="77" y="780"/>
                  <a:pt x="78" y="786"/>
                </a:cubicBezTo>
                <a:cubicBezTo>
                  <a:pt x="78" y="787"/>
                  <a:pt x="78" y="788"/>
                  <a:pt x="79" y="789"/>
                </a:cubicBezTo>
                <a:cubicBezTo>
                  <a:pt x="75" y="786"/>
                  <a:pt x="70" y="783"/>
                  <a:pt x="66" y="781"/>
                </a:cubicBezTo>
                <a:cubicBezTo>
                  <a:pt x="65" y="778"/>
                  <a:pt x="64" y="775"/>
                  <a:pt x="63" y="773"/>
                </a:cubicBezTo>
                <a:moveTo>
                  <a:pt x="76" y="797"/>
                </a:moveTo>
                <a:cubicBezTo>
                  <a:pt x="72" y="793"/>
                  <a:pt x="69" y="787"/>
                  <a:pt x="66" y="782"/>
                </a:cubicBezTo>
                <a:cubicBezTo>
                  <a:pt x="71" y="784"/>
                  <a:pt x="75" y="787"/>
                  <a:pt x="79" y="791"/>
                </a:cubicBezTo>
                <a:cubicBezTo>
                  <a:pt x="79" y="791"/>
                  <a:pt x="79" y="791"/>
                  <a:pt x="79" y="791"/>
                </a:cubicBezTo>
                <a:cubicBezTo>
                  <a:pt x="78" y="794"/>
                  <a:pt x="77" y="796"/>
                  <a:pt x="76" y="797"/>
                </a:cubicBezTo>
                <a:moveTo>
                  <a:pt x="78" y="771"/>
                </a:moveTo>
                <a:cubicBezTo>
                  <a:pt x="77" y="770"/>
                  <a:pt x="76" y="769"/>
                  <a:pt x="75" y="767"/>
                </a:cubicBezTo>
                <a:cubicBezTo>
                  <a:pt x="72" y="762"/>
                  <a:pt x="67" y="759"/>
                  <a:pt x="62" y="756"/>
                </a:cubicBezTo>
                <a:cubicBezTo>
                  <a:pt x="63" y="749"/>
                  <a:pt x="65" y="741"/>
                  <a:pt x="68" y="734"/>
                </a:cubicBezTo>
                <a:cubicBezTo>
                  <a:pt x="73" y="741"/>
                  <a:pt x="77" y="747"/>
                  <a:pt x="80" y="754"/>
                </a:cubicBezTo>
                <a:cubicBezTo>
                  <a:pt x="79" y="759"/>
                  <a:pt x="78" y="765"/>
                  <a:pt x="78" y="771"/>
                </a:cubicBezTo>
                <a:moveTo>
                  <a:pt x="80" y="753"/>
                </a:moveTo>
                <a:cubicBezTo>
                  <a:pt x="77" y="746"/>
                  <a:pt x="74" y="740"/>
                  <a:pt x="68" y="733"/>
                </a:cubicBezTo>
                <a:cubicBezTo>
                  <a:pt x="70" y="729"/>
                  <a:pt x="72" y="725"/>
                  <a:pt x="74" y="722"/>
                </a:cubicBezTo>
                <a:cubicBezTo>
                  <a:pt x="77" y="718"/>
                  <a:pt x="79" y="715"/>
                  <a:pt x="82" y="712"/>
                </a:cubicBezTo>
                <a:cubicBezTo>
                  <a:pt x="86" y="716"/>
                  <a:pt x="89" y="720"/>
                  <a:pt x="92" y="726"/>
                </a:cubicBezTo>
                <a:cubicBezTo>
                  <a:pt x="89" y="729"/>
                  <a:pt x="87" y="732"/>
                  <a:pt x="85" y="736"/>
                </a:cubicBezTo>
                <a:cubicBezTo>
                  <a:pt x="83" y="742"/>
                  <a:pt x="81" y="747"/>
                  <a:pt x="80" y="753"/>
                </a:cubicBezTo>
                <a:moveTo>
                  <a:pt x="93" y="740"/>
                </a:moveTo>
                <a:cubicBezTo>
                  <a:pt x="94" y="738"/>
                  <a:pt x="94" y="736"/>
                  <a:pt x="95" y="735"/>
                </a:cubicBezTo>
                <a:cubicBezTo>
                  <a:pt x="96" y="737"/>
                  <a:pt x="97" y="739"/>
                  <a:pt x="97" y="741"/>
                </a:cubicBezTo>
                <a:cubicBezTo>
                  <a:pt x="93" y="751"/>
                  <a:pt x="90" y="762"/>
                  <a:pt x="86" y="773"/>
                </a:cubicBezTo>
                <a:cubicBezTo>
                  <a:pt x="86" y="761"/>
                  <a:pt x="88" y="750"/>
                  <a:pt x="93" y="740"/>
                </a:cubicBezTo>
                <a:moveTo>
                  <a:pt x="90" y="799"/>
                </a:moveTo>
                <a:cubicBezTo>
                  <a:pt x="89" y="796"/>
                  <a:pt x="88" y="793"/>
                  <a:pt x="88" y="790"/>
                </a:cubicBezTo>
                <a:cubicBezTo>
                  <a:pt x="89" y="788"/>
                  <a:pt x="90" y="786"/>
                  <a:pt x="91" y="784"/>
                </a:cubicBezTo>
                <a:cubicBezTo>
                  <a:pt x="90" y="789"/>
                  <a:pt x="90" y="794"/>
                  <a:pt x="90" y="799"/>
                </a:cubicBezTo>
                <a:moveTo>
                  <a:pt x="91" y="782"/>
                </a:moveTo>
                <a:cubicBezTo>
                  <a:pt x="90" y="784"/>
                  <a:pt x="89" y="786"/>
                  <a:pt x="88" y="788"/>
                </a:cubicBezTo>
                <a:cubicBezTo>
                  <a:pt x="88" y="788"/>
                  <a:pt x="88" y="787"/>
                  <a:pt x="87" y="787"/>
                </a:cubicBezTo>
                <a:cubicBezTo>
                  <a:pt x="89" y="781"/>
                  <a:pt x="90" y="776"/>
                  <a:pt x="92" y="770"/>
                </a:cubicBezTo>
                <a:cubicBezTo>
                  <a:pt x="93" y="768"/>
                  <a:pt x="95" y="765"/>
                  <a:pt x="96" y="763"/>
                </a:cubicBezTo>
                <a:cubicBezTo>
                  <a:pt x="94" y="769"/>
                  <a:pt x="92" y="775"/>
                  <a:pt x="91" y="782"/>
                </a:cubicBezTo>
                <a:moveTo>
                  <a:pt x="92" y="780"/>
                </a:moveTo>
                <a:cubicBezTo>
                  <a:pt x="94" y="772"/>
                  <a:pt x="96" y="766"/>
                  <a:pt x="98" y="760"/>
                </a:cubicBezTo>
                <a:cubicBezTo>
                  <a:pt x="99" y="759"/>
                  <a:pt x="99" y="758"/>
                  <a:pt x="99" y="758"/>
                </a:cubicBezTo>
                <a:cubicBezTo>
                  <a:pt x="100" y="758"/>
                  <a:pt x="100" y="759"/>
                  <a:pt x="100" y="760"/>
                </a:cubicBezTo>
                <a:cubicBezTo>
                  <a:pt x="99" y="764"/>
                  <a:pt x="98" y="768"/>
                  <a:pt x="97" y="771"/>
                </a:cubicBezTo>
                <a:cubicBezTo>
                  <a:pt x="96" y="774"/>
                  <a:pt x="94" y="777"/>
                  <a:pt x="92" y="780"/>
                </a:cubicBezTo>
                <a:moveTo>
                  <a:pt x="98" y="796"/>
                </a:moveTo>
                <a:cubicBezTo>
                  <a:pt x="99" y="793"/>
                  <a:pt x="99" y="790"/>
                  <a:pt x="99" y="787"/>
                </a:cubicBezTo>
                <a:cubicBezTo>
                  <a:pt x="100" y="786"/>
                  <a:pt x="100" y="785"/>
                  <a:pt x="100" y="783"/>
                </a:cubicBezTo>
                <a:cubicBezTo>
                  <a:pt x="101" y="786"/>
                  <a:pt x="101" y="788"/>
                  <a:pt x="101" y="790"/>
                </a:cubicBezTo>
                <a:cubicBezTo>
                  <a:pt x="100" y="792"/>
                  <a:pt x="99" y="794"/>
                  <a:pt x="98" y="796"/>
                </a:cubicBezTo>
                <a:moveTo>
                  <a:pt x="100" y="758"/>
                </a:moveTo>
                <a:cubicBezTo>
                  <a:pt x="100" y="757"/>
                  <a:pt x="100" y="757"/>
                  <a:pt x="100" y="757"/>
                </a:cubicBezTo>
                <a:cubicBezTo>
                  <a:pt x="100" y="756"/>
                  <a:pt x="101" y="756"/>
                  <a:pt x="101" y="755"/>
                </a:cubicBezTo>
                <a:cubicBezTo>
                  <a:pt x="101" y="756"/>
                  <a:pt x="100" y="757"/>
                  <a:pt x="100" y="758"/>
                </a:cubicBezTo>
                <a:moveTo>
                  <a:pt x="101" y="776"/>
                </a:moveTo>
                <a:cubicBezTo>
                  <a:pt x="102" y="771"/>
                  <a:pt x="103" y="767"/>
                  <a:pt x="104" y="762"/>
                </a:cubicBezTo>
                <a:cubicBezTo>
                  <a:pt x="105" y="761"/>
                  <a:pt x="105" y="760"/>
                  <a:pt x="106" y="759"/>
                </a:cubicBezTo>
                <a:cubicBezTo>
                  <a:pt x="105" y="766"/>
                  <a:pt x="103" y="772"/>
                  <a:pt x="101" y="778"/>
                </a:cubicBezTo>
                <a:cubicBezTo>
                  <a:pt x="101" y="777"/>
                  <a:pt x="101" y="777"/>
                  <a:pt x="101" y="776"/>
                </a:cubicBezTo>
                <a:moveTo>
                  <a:pt x="101" y="781"/>
                </a:moveTo>
                <a:cubicBezTo>
                  <a:pt x="103" y="774"/>
                  <a:pt x="106" y="765"/>
                  <a:pt x="107" y="757"/>
                </a:cubicBezTo>
                <a:cubicBezTo>
                  <a:pt x="111" y="751"/>
                  <a:pt x="115" y="746"/>
                  <a:pt x="120" y="740"/>
                </a:cubicBezTo>
                <a:cubicBezTo>
                  <a:pt x="123" y="736"/>
                  <a:pt x="127" y="732"/>
                  <a:pt x="130" y="728"/>
                </a:cubicBezTo>
                <a:cubicBezTo>
                  <a:pt x="119" y="747"/>
                  <a:pt x="109" y="767"/>
                  <a:pt x="101" y="788"/>
                </a:cubicBezTo>
                <a:cubicBezTo>
                  <a:pt x="101" y="786"/>
                  <a:pt x="101" y="783"/>
                  <a:pt x="101" y="781"/>
                </a:cubicBezTo>
                <a:moveTo>
                  <a:pt x="113" y="793"/>
                </a:moveTo>
                <a:cubicBezTo>
                  <a:pt x="111" y="795"/>
                  <a:pt x="108" y="796"/>
                  <a:pt x="106" y="798"/>
                </a:cubicBezTo>
                <a:cubicBezTo>
                  <a:pt x="116" y="774"/>
                  <a:pt x="130" y="750"/>
                  <a:pt x="148" y="730"/>
                </a:cubicBezTo>
                <a:cubicBezTo>
                  <a:pt x="144" y="738"/>
                  <a:pt x="141" y="746"/>
                  <a:pt x="139" y="755"/>
                </a:cubicBezTo>
                <a:cubicBezTo>
                  <a:pt x="138" y="756"/>
                  <a:pt x="137" y="757"/>
                  <a:pt x="137" y="758"/>
                </a:cubicBezTo>
                <a:cubicBezTo>
                  <a:pt x="128" y="772"/>
                  <a:pt x="120" y="784"/>
                  <a:pt x="114" y="792"/>
                </a:cubicBezTo>
                <a:lnTo>
                  <a:pt x="113" y="793"/>
                </a:lnTo>
                <a:close/>
                <a:moveTo>
                  <a:pt x="116" y="791"/>
                </a:moveTo>
                <a:cubicBezTo>
                  <a:pt x="122" y="782"/>
                  <a:pt x="130" y="771"/>
                  <a:pt x="138" y="758"/>
                </a:cubicBezTo>
                <a:cubicBezTo>
                  <a:pt x="136" y="764"/>
                  <a:pt x="134" y="770"/>
                  <a:pt x="132" y="777"/>
                </a:cubicBezTo>
                <a:cubicBezTo>
                  <a:pt x="127" y="782"/>
                  <a:pt x="121" y="786"/>
                  <a:pt x="116" y="791"/>
                </a:cubicBezTo>
                <a:moveTo>
                  <a:pt x="133" y="776"/>
                </a:moveTo>
                <a:cubicBezTo>
                  <a:pt x="135" y="768"/>
                  <a:pt x="137" y="761"/>
                  <a:pt x="139" y="755"/>
                </a:cubicBezTo>
                <a:cubicBezTo>
                  <a:pt x="146" y="744"/>
                  <a:pt x="152" y="732"/>
                  <a:pt x="157" y="720"/>
                </a:cubicBezTo>
                <a:cubicBezTo>
                  <a:pt x="157" y="720"/>
                  <a:pt x="157" y="720"/>
                  <a:pt x="157" y="720"/>
                </a:cubicBezTo>
                <a:cubicBezTo>
                  <a:pt x="152" y="736"/>
                  <a:pt x="146" y="751"/>
                  <a:pt x="140" y="764"/>
                </a:cubicBezTo>
                <a:cubicBezTo>
                  <a:pt x="139" y="767"/>
                  <a:pt x="137" y="770"/>
                  <a:pt x="136" y="773"/>
                </a:cubicBezTo>
                <a:cubicBezTo>
                  <a:pt x="135" y="774"/>
                  <a:pt x="134" y="775"/>
                  <a:pt x="133" y="776"/>
                </a:cubicBezTo>
                <a:moveTo>
                  <a:pt x="138" y="771"/>
                </a:moveTo>
                <a:cubicBezTo>
                  <a:pt x="145" y="755"/>
                  <a:pt x="152" y="737"/>
                  <a:pt x="158" y="719"/>
                </a:cubicBezTo>
                <a:cubicBezTo>
                  <a:pt x="159" y="717"/>
                  <a:pt x="161" y="716"/>
                  <a:pt x="162" y="715"/>
                </a:cubicBezTo>
                <a:cubicBezTo>
                  <a:pt x="163" y="715"/>
                  <a:pt x="163" y="716"/>
                  <a:pt x="164" y="716"/>
                </a:cubicBezTo>
                <a:cubicBezTo>
                  <a:pt x="160" y="731"/>
                  <a:pt x="155" y="746"/>
                  <a:pt x="149" y="759"/>
                </a:cubicBezTo>
                <a:cubicBezTo>
                  <a:pt x="145" y="763"/>
                  <a:pt x="141" y="767"/>
                  <a:pt x="138" y="771"/>
                </a:cubicBezTo>
                <a:moveTo>
                  <a:pt x="190" y="767"/>
                </a:moveTo>
                <a:cubicBezTo>
                  <a:pt x="186" y="765"/>
                  <a:pt x="182" y="765"/>
                  <a:pt x="178" y="765"/>
                </a:cubicBezTo>
                <a:cubicBezTo>
                  <a:pt x="166" y="765"/>
                  <a:pt x="154" y="770"/>
                  <a:pt x="144" y="776"/>
                </a:cubicBezTo>
                <a:cubicBezTo>
                  <a:pt x="156" y="764"/>
                  <a:pt x="167" y="750"/>
                  <a:pt x="176" y="735"/>
                </a:cubicBezTo>
                <a:cubicBezTo>
                  <a:pt x="179" y="731"/>
                  <a:pt x="181" y="726"/>
                  <a:pt x="183" y="722"/>
                </a:cubicBezTo>
                <a:cubicBezTo>
                  <a:pt x="194" y="727"/>
                  <a:pt x="204" y="733"/>
                  <a:pt x="214" y="740"/>
                </a:cubicBezTo>
                <a:cubicBezTo>
                  <a:pt x="207" y="749"/>
                  <a:pt x="199" y="758"/>
                  <a:pt x="190" y="767"/>
                </a:cubicBezTo>
                <a:moveTo>
                  <a:pt x="220" y="731"/>
                </a:moveTo>
                <a:cubicBezTo>
                  <a:pt x="219" y="733"/>
                  <a:pt x="217" y="736"/>
                  <a:pt x="215" y="739"/>
                </a:cubicBezTo>
                <a:cubicBezTo>
                  <a:pt x="205" y="732"/>
                  <a:pt x="195" y="725"/>
                  <a:pt x="184" y="720"/>
                </a:cubicBezTo>
                <a:cubicBezTo>
                  <a:pt x="186" y="716"/>
                  <a:pt x="188" y="712"/>
                  <a:pt x="190" y="707"/>
                </a:cubicBezTo>
                <a:cubicBezTo>
                  <a:pt x="204" y="709"/>
                  <a:pt x="217" y="712"/>
                  <a:pt x="231" y="716"/>
                </a:cubicBezTo>
                <a:cubicBezTo>
                  <a:pt x="228" y="720"/>
                  <a:pt x="224" y="725"/>
                  <a:pt x="220" y="731"/>
                </a:cubicBezTo>
                <a:moveTo>
                  <a:pt x="235" y="711"/>
                </a:moveTo>
                <a:cubicBezTo>
                  <a:pt x="233" y="711"/>
                  <a:pt x="232" y="710"/>
                  <a:pt x="231" y="710"/>
                </a:cubicBezTo>
                <a:cubicBezTo>
                  <a:pt x="232" y="710"/>
                  <a:pt x="234" y="710"/>
                  <a:pt x="235" y="711"/>
                </a:cubicBezTo>
                <a:close/>
                <a:moveTo>
                  <a:pt x="328" y="734"/>
                </a:moveTo>
                <a:cubicBezTo>
                  <a:pt x="336" y="739"/>
                  <a:pt x="342" y="744"/>
                  <a:pt x="348" y="748"/>
                </a:cubicBezTo>
                <a:cubicBezTo>
                  <a:pt x="347" y="748"/>
                  <a:pt x="346" y="747"/>
                  <a:pt x="345" y="747"/>
                </a:cubicBezTo>
                <a:cubicBezTo>
                  <a:pt x="323" y="742"/>
                  <a:pt x="301" y="734"/>
                  <a:pt x="280" y="726"/>
                </a:cubicBezTo>
                <a:cubicBezTo>
                  <a:pt x="265" y="721"/>
                  <a:pt x="250" y="716"/>
                  <a:pt x="235" y="711"/>
                </a:cubicBezTo>
                <a:cubicBezTo>
                  <a:pt x="236" y="711"/>
                  <a:pt x="236" y="711"/>
                  <a:pt x="236" y="711"/>
                </a:cubicBezTo>
                <a:cubicBezTo>
                  <a:pt x="242" y="712"/>
                  <a:pt x="248" y="713"/>
                  <a:pt x="253" y="714"/>
                </a:cubicBezTo>
                <a:cubicBezTo>
                  <a:pt x="275" y="719"/>
                  <a:pt x="296" y="729"/>
                  <a:pt x="318" y="732"/>
                </a:cubicBezTo>
                <a:cubicBezTo>
                  <a:pt x="321" y="733"/>
                  <a:pt x="325" y="734"/>
                  <a:pt x="328" y="734"/>
                </a:cubicBezTo>
                <a:moveTo>
                  <a:pt x="253" y="692"/>
                </a:moveTo>
                <a:cubicBezTo>
                  <a:pt x="257" y="694"/>
                  <a:pt x="261" y="695"/>
                  <a:pt x="265" y="697"/>
                </a:cubicBezTo>
                <a:cubicBezTo>
                  <a:pt x="291" y="711"/>
                  <a:pt x="310" y="722"/>
                  <a:pt x="325" y="732"/>
                </a:cubicBezTo>
                <a:cubicBezTo>
                  <a:pt x="323" y="732"/>
                  <a:pt x="321" y="732"/>
                  <a:pt x="318" y="731"/>
                </a:cubicBezTo>
                <a:cubicBezTo>
                  <a:pt x="296" y="727"/>
                  <a:pt x="276" y="717"/>
                  <a:pt x="254" y="712"/>
                </a:cubicBezTo>
                <a:cubicBezTo>
                  <a:pt x="248" y="711"/>
                  <a:pt x="243" y="710"/>
                  <a:pt x="238" y="709"/>
                </a:cubicBezTo>
                <a:cubicBezTo>
                  <a:pt x="243" y="702"/>
                  <a:pt x="248" y="697"/>
                  <a:pt x="253" y="692"/>
                </a:cubicBezTo>
                <a:moveTo>
                  <a:pt x="201" y="686"/>
                </a:moveTo>
                <a:cubicBezTo>
                  <a:pt x="206" y="685"/>
                  <a:pt x="211" y="685"/>
                  <a:pt x="215" y="685"/>
                </a:cubicBezTo>
                <a:cubicBezTo>
                  <a:pt x="227" y="685"/>
                  <a:pt x="239" y="687"/>
                  <a:pt x="252" y="692"/>
                </a:cubicBezTo>
                <a:cubicBezTo>
                  <a:pt x="247" y="696"/>
                  <a:pt x="242" y="702"/>
                  <a:pt x="237" y="709"/>
                </a:cubicBezTo>
                <a:cubicBezTo>
                  <a:pt x="228" y="707"/>
                  <a:pt x="220" y="706"/>
                  <a:pt x="212" y="705"/>
                </a:cubicBezTo>
                <a:cubicBezTo>
                  <a:pt x="205" y="703"/>
                  <a:pt x="199" y="702"/>
                  <a:pt x="192" y="701"/>
                </a:cubicBezTo>
                <a:cubicBezTo>
                  <a:pt x="193" y="697"/>
                  <a:pt x="195" y="693"/>
                  <a:pt x="196" y="689"/>
                </a:cubicBezTo>
                <a:cubicBezTo>
                  <a:pt x="198" y="688"/>
                  <a:pt x="199" y="687"/>
                  <a:pt x="201" y="686"/>
                </a:cubicBezTo>
                <a:moveTo>
                  <a:pt x="196" y="622"/>
                </a:moveTo>
                <a:cubicBezTo>
                  <a:pt x="206" y="615"/>
                  <a:pt x="221" y="604"/>
                  <a:pt x="232" y="599"/>
                </a:cubicBezTo>
                <a:cubicBezTo>
                  <a:pt x="237" y="596"/>
                  <a:pt x="253" y="591"/>
                  <a:pt x="273" y="582"/>
                </a:cubicBezTo>
                <a:cubicBezTo>
                  <a:pt x="257" y="591"/>
                  <a:pt x="242" y="602"/>
                  <a:pt x="228" y="613"/>
                </a:cubicBezTo>
                <a:cubicBezTo>
                  <a:pt x="218" y="618"/>
                  <a:pt x="208" y="623"/>
                  <a:pt x="198" y="629"/>
                </a:cubicBezTo>
                <a:cubicBezTo>
                  <a:pt x="198" y="627"/>
                  <a:pt x="197" y="624"/>
                  <a:pt x="196" y="622"/>
                </a:cubicBezTo>
                <a:moveTo>
                  <a:pt x="199" y="636"/>
                </a:moveTo>
                <a:cubicBezTo>
                  <a:pt x="199" y="635"/>
                  <a:pt x="199" y="634"/>
                  <a:pt x="199" y="633"/>
                </a:cubicBezTo>
                <a:cubicBezTo>
                  <a:pt x="204" y="629"/>
                  <a:pt x="210" y="626"/>
                  <a:pt x="216" y="623"/>
                </a:cubicBezTo>
                <a:cubicBezTo>
                  <a:pt x="211" y="628"/>
                  <a:pt x="205" y="633"/>
                  <a:pt x="199" y="639"/>
                </a:cubicBezTo>
                <a:cubicBezTo>
                  <a:pt x="199" y="638"/>
                  <a:pt x="199" y="637"/>
                  <a:pt x="199" y="636"/>
                </a:cubicBezTo>
                <a:moveTo>
                  <a:pt x="200" y="644"/>
                </a:moveTo>
                <a:cubicBezTo>
                  <a:pt x="201" y="643"/>
                  <a:pt x="201" y="643"/>
                  <a:pt x="201" y="643"/>
                </a:cubicBezTo>
                <a:cubicBezTo>
                  <a:pt x="201" y="643"/>
                  <a:pt x="200" y="644"/>
                  <a:pt x="200" y="644"/>
                </a:cubicBezTo>
                <a:close/>
                <a:moveTo>
                  <a:pt x="200" y="645"/>
                </a:moveTo>
                <a:cubicBezTo>
                  <a:pt x="203" y="641"/>
                  <a:pt x="207" y="638"/>
                  <a:pt x="210" y="634"/>
                </a:cubicBezTo>
                <a:cubicBezTo>
                  <a:pt x="217" y="628"/>
                  <a:pt x="224" y="622"/>
                  <a:pt x="231" y="616"/>
                </a:cubicBezTo>
                <a:cubicBezTo>
                  <a:pt x="239" y="612"/>
                  <a:pt x="247" y="609"/>
                  <a:pt x="255" y="606"/>
                </a:cubicBezTo>
                <a:cubicBezTo>
                  <a:pt x="240" y="618"/>
                  <a:pt x="226" y="631"/>
                  <a:pt x="213" y="644"/>
                </a:cubicBezTo>
                <a:cubicBezTo>
                  <a:pt x="209" y="646"/>
                  <a:pt x="205" y="649"/>
                  <a:pt x="200" y="652"/>
                </a:cubicBezTo>
                <a:cubicBezTo>
                  <a:pt x="200" y="649"/>
                  <a:pt x="200" y="647"/>
                  <a:pt x="200" y="645"/>
                </a:cubicBezTo>
                <a:moveTo>
                  <a:pt x="211" y="646"/>
                </a:moveTo>
                <a:cubicBezTo>
                  <a:pt x="208" y="650"/>
                  <a:pt x="204" y="654"/>
                  <a:pt x="200" y="658"/>
                </a:cubicBezTo>
                <a:cubicBezTo>
                  <a:pt x="200" y="656"/>
                  <a:pt x="200" y="654"/>
                  <a:pt x="200" y="652"/>
                </a:cubicBezTo>
                <a:cubicBezTo>
                  <a:pt x="204" y="650"/>
                  <a:pt x="208" y="648"/>
                  <a:pt x="211" y="646"/>
                </a:cubicBezTo>
                <a:moveTo>
                  <a:pt x="258" y="638"/>
                </a:moveTo>
                <a:cubicBezTo>
                  <a:pt x="241" y="643"/>
                  <a:pt x="221" y="649"/>
                  <a:pt x="200" y="660"/>
                </a:cubicBezTo>
                <a:cubicBezTo>
                  <a:pt x="200" y="660"/>
                  <a:pt x="200" y="659"/>
                  <a:pt x="200" y="659"/>
                </a:cubicBezTo>
                <a:cubicBezTo>
                  <a:pt x="205" y="654"/>
                  <a:pt x="209" y="649"/>
                  <a:pt x="214" y="645"/>
                </a:cubicBezTo>
                <a:cubicBezTo>
                  <a:pt x="238" y="631"/>
                  <a:pt x="267" y="622"/>
                  <a:pt x="298" y="620"/>
                </a:cubicBezTo>
                <a:cubicBezTo>
                  <a:pt x="286" y="629"/>
                  <a:pt x="273" y="634"/>
                  <a:pt x="258" y="638"/>
                </a:cubicBezTo>
                <a:moveTo>
                  <a:pt x="326" y="576"/>
                </a:moveTo>
                <a:cubicBezTo>
                  <a:pt x="319" y="598"/>
                  <a:pt x="310" y="611"/>
                  <a:pt x="299" y="619"/>
                </a:cubicBezTo>
                <a:cubicBezTo>
                  <a:pt x="268" y="621"/>
                  <a:pt x="240" y="630"/>
                  <a:pt x="215" y="643"/>
                </a:cubicBezTo>
                <a:cubicBezTo>
                  <a:pt x="228" y="630"/>
                  <a:pt x="242" y="617"/>
                  <a:pt x="257" y="605"/>
                </a:cubicBezTo>
                <a:cubicBezTo>
                  <a:pt x="260" y="604"/>
                  <a:pt x="263" y="602"/>
                  <a:pt x="265" y="601"/>
                </a:cubicBezTo>
                <a:cubicBezTo>
                  <a:pt x="286" y="593"/>
                  <a:pt x="307" y="584"/>
                  <a:pt x="327" y="573"/>
                </a:cubicBezTo>
                <a:cubicBezTo>
                  <a:pt x="326" y="574"/>
                  <a:pt x="326" y="575"/>
                  <a:pt x="326" y="576"/>
                </a:cubicBezTo>
                <a:moveTo>
                  <a:pt x="328" y="569"/>
                </a:moveTo>
                <a:cubicBezTo>
                  <a:pt x="308" y="580"/>
                  <a:pt x="287" y="589"/>
                  <a:pt x="267" y="597"/>
                </a:cubicBezTo>
                <a:cubicBezTo>
                  <a:pt x="281" y="586"/>
                  <a:pt x="297" y="575"/>
                  <a:pt x="313" y="566"/>
                </a:cubicBezTo>
                <a:cubicBezTo>
                  <a:pt x="318" y="563"/>
                  <a:pt x="323" y="561"/>
                  <a:pt x="328" y="559"/>
                </a:cubicBezTo>
                <a:cubicBezTo>
                  <a:pt x="328" y="560"/>
                  <a:pt x="328" y="560"/>
                  <a:pt x="328" y="561"/>
                </a:cubicBezTo>
                <a:cubicBezTo>
                  <a:pt x="328" y="564"/>
                  <a:pt x="328" y="566"/>
                  <a:pt x="328" y="569"/>
                </a:cubicBezTo>
                <a:moveTo>
                  <a:pt x="328" y="552"/>
                </a:moveTo>
                <a:cubicBezTo>
                  <a:pt x="344" y="541"/>
                  <a:pt x="359" y="528"/>
                  <a:pt x="370" y="513"/>
                </a:cubicBezTo>
                <a:cubicBezTo>
                  <a:pt x="377" y="512"/>
                  <a:pt x="384" y="510"/>
                  <a:pt x="392" y="508"/>
                </a:cubicBezTo>
                <a:cubicBezTo>
                  <a:pt x="389" y="513"/>
                  <a:pt x="385" y="518"/>
                  <a:pt x="382" y="523"/>
                </a:cubicBezTo>
                <a:cubicBezTo>
                  <a:pt x="379" y="526"/>
                  <a:pt x="376" y="530"/>
                  <a:pt x="374" y="533"/>
                </a:cubicBezTo>
                <a:cubicBezTo>
                  <a:pt x="359" y="538"/>
                  <a:pt x="345" y="545"/>
                  <a:pt x="332" y="551"/>
                </a:cubicBezTo>
                <a:cubicBezTo>
                  <a:pt x="331" y="552"/>
                  <a:pt x="330" y="552"/>
                  <a:pt x="328" y="553"/>
                </a:cubicBezTo>
                <a:cubicBezTo>
                  <a:pt x="328" y="552"/>
                  <a:pt x="328" y="552"/>
                  <a:pt x="328" y="552"/>
                </a:cubicBezTo>
                <a:moveTo>
                  <a:pt x="328" y="568"/>
                </a:moveTo>
                <a:cubicBezTo>
                  <a:pt x="329" y="566"/>
                  <a:pt x="329" y="563"/>
                  <a:pt x="329" y="561"/>
                </a:cubicBezTo>
                <a:cubicBezTo>
                  <a:pt x="329" y="560"/>
                  <a:pt x="329" y="560"/>
                  <a:pt x="329" y="559"/>
                </a:cubicBezTo>
                <a:cubicBezTo>
                  <a:pt x="330" y="559"/>
                  <a:pt x="331" y="558"/>
                  <a:pt x="332" y="558"/>
                </a:cubicBezTo>
                <a:cubicBezTo>
                  <a:pt x="333" y="558"/>
                  <a:pt x="333" y="558"/>
                  <a:pt x="333" y="558"/>
                </a:cubicBezTo>
                <a:cubicBezTo>
                  <a:pt x="339" y="556"/>
                  <a:pt x="345" y="554"/>
                  <a:pt x="352" y="553"/>
                </a:cubicBezTo>
                <a:cubicBezTo>
                  <a:pt x="344" y="559"/>
                  <a:pt x="336" y="564"/>
                  <a:pt x="328" y="568"/>
                </a:cubicBezTo>
                <a:moveTo>
                  <a:pt x="353" y="552"/>
                </a:moveTo>
                <a:cubicBezTo>
                  <a:pt x="349" y="553"/>
                  <a:pt x="346" y="554"/>
                  <a:pt x="342" y="555"/>
                </a:cubicBezTo>
                <a:cubicBezTo>
                  <a:pt x="346" y="553"/>
                  <a:pt x="350" y="552"/>
                  <a:pt x="355" y="551"/>
                </a:cubicBezTo>
                <a:cubicBezTo>
                  <a:pt x="354" y="551"/>
                  <a:pt x="353" y="552"/>
                  <a:pt x="353" y="552"/>
                </a:cubicBezTo>
                <a:moveTo>
                  <a:pt x="361" y="545"/>
                </a:moveTo>
                <a:cubicBezTo>
                  <a:pt x="353" y="547"/>
                  <a:pt x="345" y="550"/>
                  <a:pt x="338" y="552"/>
                </a:cubicBezTo>
                <a:cubicBezTo>
                  <a:pt x="338" y="552"/>
                  <a:pt x="339" y="552"/>
                  <a:pt x="340" y="551"/>
                </a:cubicBezTo>
                <a:cubicBezTo>
                  <a:pt x="348" y="548"/>
                  <a:pt x="356" y="545"/>
                  <a:pt x="364" y="543"/>
                </a:cubicBezTo>
                <a:cubicBezTo>
                  <a:pt x="363" y="544"/>
                  <a:pt x="362" y="544"/>
                  <a:pt x="361" y="545"/>
                </a:cubicBezTo>
                <a:moveTo>
                  <a:pt x="370" y="537"/>
                </a:moveTo>
                <a:cubicBezTo>
                  <a:pt x="370" y="537"/>
                  <a:pt x="370" y="537"/>
                  <a:pt x="370" y="537"/>
                </a:cubicBezTo>
                <a:cubicBezTo>
                  <a:pt x="368" y="538"/>
                  <a:pt x="366" y="539"/>
                  <a:pt x="364" y="539"/>
                </a:cubicBezTo>
                <a:cubicBezTo>
                  <a:pt x="366" y="539"/>
                  <a:pt x="368" y="538"/>
                  <a:pt x="370" y="537"/>
                </a:cubicBezTo>
                <a:moveTo>
                  <a:pt x="368" y="539"/>
                </a:moveTo>
                <a:cubicBezTo>
                  <a:pt x="368" y="539"/>
                  <a:pt x="368" y="539"/>
                  <a:pt x="368" y="539"/>
                </a:cubicBezTo>
                <a:cubicBezTo>
                  <a:pt x="367" y="539"/>
                  <a:pt x="366" y="540"/>
                  <a:pt x="365" y="540"/>
                </a:cubicBezTo>
                <a:cubicBezTo>
                  <a:pt x="366" y="540"/>
                  <a:pt x="367" y="539"/>
                  <a:pt x="368" y="539"/>
                </a:cubicBezTo>
                <a:moveTo>
                  <a:pt x="371" y="543"/>
                </a:moveTo>
                <a:cubicBezTo>
                  <a:pt x="369" y="543"/>
                  <a:pt x="368" y="543"/>
                  <a:pt x="367" y="544"/>
                </a:cubicBezTo>
                <a:cubicBezTo>
                  <a:pt x="368" y="543"/>
                  <a:pt x="369" y="542"/>
                  <a:pt x="370" y="541"/>
                </a:cubicBezTo>
                <a:cubicBezTo>
                  <a:pt x="404" y="530"/>
                  <a:pt x="438" y="522"/>
                  <a:pt x="472" y="511"/>
                </a:cubicBezTo>
                <a:cubicBezTo>
                  <a:pt x="484" y="508"/>
                  <a:pt x="496" y="504"/>
                  <a:pt x="508" y="500"/>
                </a:cubicBezTo>
                <a:cubicBezTo>
                  <a:pt x="515" y="501"/>
                  <a:pt x="522" y="501"/>
                  <a:pt x="530" y="502"/>
                </a:cubicBezTo>
                <a:cubicBezTo>
                  <a:pt x="478" y="521"/>
                  <a:pt x="424" y="532"/>
                  <a:pt x="371" y="543"/>
                </a:cubicBezTo>
                <a:moveTo>
                  <a:pt x="668" y="571"/>
                </a:moveTo>
                <a:cubicBezTo>
                  <a:pt x="670" y="575"/>
                  <a:pt x="671" y="584"/>
                  <a:pt x="670" y="594"/>
                </a:cubicBezTo>
                <a:cubicBezTo>
                  <a:pt x="668" y="604"/>
                  <a:pt x="663" y="615"/>
                  <a:pt x="651" y="621"/>
                </a:cubicBezTo>
                <a:cubicBezTo>
                  <a:pt x="642" y="626"/>
                  <a:pt x="634" y="627"/>
                  <a:pt x="627" y="626"/>
                </a:cubicBezTo>
                <a:cubicBezTo>
                  <a:pt x="616" y="624"/>
                  <a:pt x="608" y="618"/>
                  <a:pt x="604" y="612"/>
                </a:cubicBezTo>
                <a:cubicBezTo>
                  <a:pt x="600" y="606"/>
                  <a:pt x="599" y="599"/>
                  <a:pt x="600" y="592"/>
                </a:cubicBezTo>
                <a:cubicBezTo>
                  <a:pt x="601" y="586"/>
                  <a:pt x="604" y="581"/>
                  <a:pt x="608" y="577"/>
                </a:cubicBezTo>
                <a:cubicBezTo>
                  <a:pt x="612" y="574"/>
                  <a:pt x="617" y="573"/>
                  <a:pt x="621" y="573"/>
                </a:cubicBezTo>
                <a:cubicBezTo>
                  <a:pt x="625" y="574"/>
                  <a:pt x="629" y="576"/>
                  <a:pt x="631" y="579"/>
                </a:cubicBezTo>
                <a:cubicBezTo>
                  <a:pt x="633" y="582"/>
                  <a:pt x="634" y="585"/>
                  <a:pt x="633" y="589"/>
                </a:cubicBezTo>
                <a:cubicBezTo>
                  <a:pt x="633" y="591"/>
                  <a:pt x="632" y="593"/>
                  <a:pt x="630" y="595"/>
                </a:cubicBezTo>
                <a:cubicBezTo>
                  <a:pt x="627" y="600"/>
                  <a:pt x="622" y="599"/>
                  <a:pt x="622" y="599"/>
                </a:cubicBezTo>
                <a:cubicBezTo>
                  <a:pt x="622" y="599"/>
                  <a:pt x="622" y="599"/>
                  <a:pt x="622" y="599"/>
                </a:cubicBezTo>
                <a:cubicBezTo>
                  <a:pt x="621" y="599"/>
                  <a:pt x="621" y="599"/>
                  <a:pt x="621" y="599"/>
                </a:cubicBezTo>
                <a:cubicBezTo>
                  <a:pt x="621" y="600"/>
                  <a:pt x="621" y="600"/>
                  <a:pt x="621" y="600"/>
                </a:cubicBezTo>
                <a:cubicBezTo>
                  <a:pt x="623" y="604"/>
                  <a:pt x="626" y="606"/>
                  <a:pt x="630" y="606"/>
                </a:cubicBezTo>
                <a:cubicBezTo>
                  <a:pt x="636" y="607"/>
                  <a:pt x="641" y="604"/>
                  <a:pt x="641" y="604"/>
                </a:cubicBezTo>
                <a:cubicBezTo>
                  <a:pt x="650" y="600"/>
                  <a:pt x="653" y="593"/>
                  <a:pt x="655" y="585"/>
                </a:cubicBezTo>
                <a:cubicBezTo>
                  <a:pt x="656" y="575"/>
                  <a:pt x="653" y="564"/>
                  <a:pt x="650" y="558"/>
                </a:cubicBezTo>
                <a:cubicBezTo>
                  <a:pt x="646" y="550"/>
                  <a:pt x="640" y="545"/>
                  <a:pt x="637" y="543"/>
                </a:cubicBezTo>
                <a:cubicBezTo>
                  <a:pt x="654" y="548"/>
                  <a:pt x="663" y="563"/>
                  <a:pt x="668" y="571"/>
                </a:cubicBezTo>
                <a:moveTo>
                  <a:pt x="559" y="491"/>
                </a:moveTo>
                <a:cubicBezTo>
                  <a:pt x="559" y="491"/>
                  <a:pt x="558" y="491"/>
                  <a:pt x="558" y="491"/>
                </a:cubicBezTo>
                <a:cubicBezTo>
                  <a:pt x="565" y="488"/>
                  <a:pt x="573" y="484"/>
                  <a:pt x="580" y="482"/>
                </a:cubicBezTo>
                <a:cubicBezTo>
                  <a:pt x="573" y="485"/>
                  <a:pt x="566" y="488"/>
                  <a:pt x="559" y="491"/>
                </a:cubicBezTo>
                <a:moveTo>
                  <a:pt x="786" y="509"/>
                </a:moveTo>
                <a:cubicBezTo>
                  <a:pt x="786" y="516"/>
                  <a:pt x="785" y="522"/>
                  <a:pt x="784" y="529"/>
                </a:cubicBezTo>
                <a:cubicBezTo>
                  <a:pt x="777" y="555"/>
                  <a:pt x="752" y="573"/>
                  <a:pt x="726" y="573"/>
                </a:cubicBezTo>
                <a:cubicBezTo>
                  <a:pt x="721" y="573"/>
                  <a:pt x="716" y="572"/>
                  <a:pt x="711" y="571"/>
                </a:cubicBezTo>
                <a:cubicBezTo>
                  <a:pt x="689" y="566"/>
                  <a:pt x="675" y="546"/>
                  <a:pt x="675" y="525"/>
                </a:cubicBezTo>
                <a:cubicBezTo>
                  <a:pt x="675" y="521"/>
                  <a:pt x="676" y="517"/>
                  <a:pt x="677" y="513"/>
                </a:cubicBezTo>
                <a:cubicBezTo>
                  <a:pt x="679" y="503"/>
                  <a:pt x="685" y="495"/>
                  <a:pt x="693" y="491"/>
                </a:cubicBezTo>
                <a:cubicBezTo>
                  <a:pt x="698" y="496"/>
                  <a:pt x="702" y="502"/>
                  <a:pt x="704" y="509"/>
                </a:cubicBezTo>
                <a:cubicBezTo>
                  <a:pt x="702" y="511"/>
                  <a:pt x="701" y="513"/>
                  <a:pt x="700" y="516"/>
                </a:cubicBezTo>
                <a:cubicBezTo>
                  <a:pt x="700" y="518"/>
                  <a:pt x="699" y="520"/>
                  <a:pt x="699" y="521"/>
                </a:cubicBezTo>
                <a:cubicBezTo>
                  <a:pt x="699" y="529"/>
                  <a:pt x="704" y="536"/>
                  <a:pt x="710" y="540"/>
                </a:cubicBezTo>
                <a:cubicBezTo>
                  <a:pt x="710" y="540"/>
                  <a:pt x="710" y="540"/>
                  <a:pt x="710" y="540"/>
                </a:cubicBezTo>
                <a:cubicBezTo>
                  <a:pt x="710" y="545"/>
                  <a:pt x="710" y="550"/>
                  <a:pt x="709" y="555"/>
                </a:cubicBezTo>
                <a:cubicBezTo>
                  <a:pt x="710" y="555"/>
                  <a:pt x="710" y="555"/>
                  <a:pt x="710" y="555"/>
                </a:cubicBezTo>
                <a:cubicBezTo>
                  <a:pt x="711" y="551"/>
                  <a:pt x="711" y="545"/>
                  <a:pt x="711" y="540"/>
                </a:cubicBezTo>
                <a:cubicBezTo>
                  <a:pt x="712" y="541"/>
                  <a:pt x="714" y="541"/>
                  <a:pt x="715" y="541"/>
                </a:cubicBezTo>
                <a:cubicBezTo>
                  <a:pt x="717" y="542"/>
                  <a:pt x="719" y="542"/>
                  <a:pt x="721" y="542"/>
                </a:cubicBezTo>
                <a:cubicBezTo>
                  <a:pt x="733" y="542"/>
                  <a:pt x="743" y="535"/>
                  <a:pt x="746" y="523"/>
                </a:cubicBezTo>
                <a:cubicBezTo>
                  <a:pt x="747" y="520"/>
                  <a:pt x="747" y="518"/>
                  <a:pt x="747" y="515"/>
                </a:cubicBezTo>
                <a:cubicBezTo>
                  <a:pt x="747" y="501"/>
                  <a:pt x="738" y="488"/>
                  <a:pt x="724" y="484"/>
                </a:cubicBezTo>
                <a:cubicBezTo>
                  <a:pt x="720" y="483"/>
                  <a:pt x="717" y="483"/>
                  <a:pt x="713" y="483"/>
                </a:cubicBezTo>
                <a:cubicBezTo>
                  <a:pt x="706" y="483"/>
                  <a:pt x="699" y="485"/>
                  <a:pt x="692" y="489"/>
                </a:cubicBezTo>
                <a:cubicBezTo>
                  <a:pt x="690" y="486"/>
                  <a:pt x="687" y="484"/>
                  <a:pt x="684" y="482"/>
                </a:cubicBezTo>
                <a:cubicBezTo>
                  <a:pt x="668" y="473"/>
                  <a:pt x="651" y="469"/>
                  <a:pt x="634" y="469"/>
                </a:cubicBezTo>
                <a:cubicBezTo>
                  <a:pt x="623" y="469"/>
                  <a:pt x="613" y="471"/>
                  <a:pt x="602" y="474"/>
                </a:cubicBezTo>
                <a:cubicBezTo>
                  <a:pt x="615" y="467"/>
                  <a:pt x="628" y="459"/>
                  <a:pt x="640" y="450"/>
                </a:cubicBezTo>
                <a:cubicBezTo>
                  <a:pt x="660" y="438"/>
                  <a:pt x="684" y="432"/>
                  <a:pt x="707" y="433"/>
                </a:cubicBezTo>
                <a:cubicBezTo>
                  <a:pt x="715" y="433"/>
                  <a:pt x="723" y="434"/>
                  <a:pt x="731" y="436"/>
                </a:cubicBezTo>
                <a:cubicBezTo>
                  <a:pt x="730" y="437"/>
                  <a:pt x="730" y="437"/>
                  <a:pt x="730" y="437"/>
                </a:cubicBezTo>
                <a:cubicBezTo>
                  <a:pt x="764" y="446"/>
                  <a:pt x="786" y="476"/>
                  <a:pt x="786" y="509"/>
                </a:cubicBezTo>
                <a:moveTo>
                  <a:pt x="706" y="510"/>
                </a:moveTo>
                <a:cubicBezTo>
                  <a:pt x="709" y="507"/>
                  <a:pt x="712" y="505"/>
                  <a:pt x="716" y="505"/>
                </a:cubicBezTo>
                <a:cubicBezTo>
                  <a:pt x="718" y="505"/>
                  <a:pt x="719" y="505"/>
                  <a:pt x="720" y="506"/>
                </a:cubicBezTo>
                <a:cubicBezTo>
                  <a:pt x="725" y="507"/>
                  <a:pt x="729" y="512"/>
                  <a:pt x="729" y="517"/>
                </a:cubicBezTo>
                <a:cubicBezTo>
                  <a:pt x="729" y="518"/>
                  <a:pt x="729" y="519"/>
                  <a:pt x="729" y="520"/>
                </a:cubicBezTo>
                <a:cubicBezTo>
                  <a:pt x="727" y="525"/>
                  <a:pt x="724" y="527"/>
                  <a:pt x="720" y="527"/>
                </a:cubicBezTo>
                <a:cubicBezTo>
                  <a:pt x="719" y="527"/>
                  <a:pt x="718" y="527"/>
                  <a:pt x="717" y="527"/>
                </a:cubicBezTo>
                <a:cubicBezTo>
                  <a:pt x="714" y="526"/>
                  <a:pt x="712" y="523"/>
                  <a:pt x="712" y="520"/>
                </a:cubicBezTo>
                <a:cubicBezTo>
                  <a:pt x="712" y="519"/>
                  <a:pt x="712" y="519"/>
                  <a:pt x="712" y="518"/>
                </a:cubicBezTo>
                <a:cubicBezTo>
                  <a:pt x="713" y="516"/>
                  <a:pt x="715" y="514"/>
                  <a:pt x="717" y="514"/>
                </a:cubicBezTo>
                <a:cubicBezTo>
                  <a:pt x="718" y="514"/>
                  <a:pt x="718" y="514"/>
                  <a:pt x="719" y="514"/>
                </a:cubicBezTo>
                <a:cubicBezTo>
                  <a:pt x="721" y="515"/>
                  <a:pt x="722" y="516"/>
                  <a:pt x="722" y="518"/>
                </a:cubicBezTo>
                <a:cubicBezTo>
                  <a:pt x="722" y="519"/>
                  <a:pt x="722" y="519"/>
                  <a:pt x="722" y="519"/>
                </a:cubicBezTo>
                <a:cubicBezTo>
                  <a:pt x="722" y="521"/>
                  <a:pt x="720" y="522"/>
                  <a:pt x="719" y="522"/>
                </a:cubicBezTo>
                <a:cubicBezTo>
                  <a:pt x="718" y="522"/>
                  <a:pt x="718" y="522"/>
                  <a:pt x="718" y="522"/>
                </a:cubicBezTo>
                <a:cubicBezTo>
                  <a:pt x="717" y="521"/>
                  <a:pt x="716" y="520"/>
                  <a:pt x="716" y="519"/>
                </a:cubicBezTo>
                <a:cubicBezTo>
                  <a:pt x="716" y="519"/>
                  <a:pt x="716" y="519"/>
                  <a:pt x="716" y="519"/>
                </a:cubicBezTo>
                <a:cubicBezTo>
                  <a:pt x="716" y="518"/>
                  <a:pt x="717" y="517"/>
                  <a:pt x="718" y="517"/>
                </a:cubicBezTo>
                <a:cubicBezTo>
                  <a:pt x="718" y="517"/>
                  <a:pt x="718" y="517"/>
                  <a:pt x="718" y="517"/>
                </a:cubicBezTo>
                <a:cubicBezTo>
                  <a:pt x="719" y="518"/>
                  <a:pt x="719" y="518"/>
                  <a:pt x="719" y="519"/>
                </a:cubicBezTo>
                <a:cubicBezTo>
                  <a:pt x="719" y="519"/>
                  <a:pt x="719" y="519"/>
                  <a:pt x="719" y="519"/>
                </a:cubicBezTo>
                <a:cubicBezTo>
                  <a:pt x="721" y="519"/>
                  <a:pt x="721" y="519"/>
                  <a:pt x="721" y="519"/>
                </a:cubicBezTo>
                <a:cubicBezTo>
                  <a:pt x="721" y="519"/>
                  <a:pt x="721" y="519"/>
                  <a:pt x="721" y="519"/>
                </a:cubicBezTo>
                <a:cubicBezTo>
                  <a:pt x="721" y="517"/>
                  <a:pt x="720" y="516"/>
                  <a:pt x="719" y="516"/>
                </a:cubicBezTo>
                <a:cubicBezTo>
                  <a:pt x="719" y="516"/>
                  <a:pt x="718" y="516"/>
                  <a:pt x="718" y="516"/>
                </a:cubicBezTo>
                <a:cubicBezTo>
                  <a:pt x="716" y="516"/>
                  <a:pt x="715" y="517"/>
                  <a:pt x="714" y="518"/>
                </a:cubicBezTo>
                <a:cubicBezTo>
                  <a:pt x="714" y="519"/>
                  <a:pt x="714" y="519"/>
                  <a:pt x="714" y="519"/>
                </a:cubicBezTo>
                <a:cubicBezTo>
                  <a:pt x="714" y="521"/>
                  <a:pt x="716" y="523"/>
                  <a:pt x="717" y="523"/>
                </a:cubicBezTo>
                <a:cubicBezTo>
                  <a:pt x="718" y="524"/>
                  <a:pt x="718" y="524"/>
                  <a:pt x="719" y="524"/>
                </a:cubicBezTo>
                <a:cubicBezTo>
                  <a:pt x="721" y="524"/>
                  <a:pt x="723" y="522"/>
                  <a:pt x="724" y="520"/>
                </a:cubicBezTo>
                <a:cubicBezTo>
                  <a:pt x="724" y="519"/>
                  <a:pt x="724" y="519"/>
                  <a:pt x="724" y="518"/>
                </a:cubicBezTo>
                <a:cubicBezTo>
                  <a:pt x="724" y="516"/>
                  <a:pt x="722" y="513"/>
                  <a:pt x="719" y="512"/>
                </a:cubicBezTo>
                <a:cubicBezTo>
                  <a:pt x="719" y="512"/>
                  <a:pt x="718" y="512"/>
                  <a:pt x="717" y="512"/>
                </a:cubicBezTo>
                <a:cubicBezTo>
                  <a:pt x="714" y="512"/>
                  <a:pt x="711" y="514"/>
                  <a:pt x="710" y="518"/>
                </a:cubicBezTo>
                <a:cubicBezTo>
                  <a:pt x="710" y="518"/>
                  <a:pt x="710" y="519"/>
                  <a:pt x="710" y="520"/>
                </a:cubicBezTo>
                <a:cubicBezTo>
                  <a:pt x="710" y="524"/>
                  <a:pt x="713" y="528"/>
                  <a:pt x="717" y="529"/>
                </a:cubicBezTo>
                <a:cubicBezTo>
                  <a:pt x="718" y="529"/>
                  <a:pt x="719" y="529"/>
                  <a:pt x="720" y="529"/>
                </a:cubicBezTo>
                <a:cubicBezTo>
                  <a:pt x="724" y="529"/>
                  <a:pt x="729" y="526"/>
                  <a:pt x="730" y="521"/>
                </a:cubicBezTo>
                <a:cubicBezTo>
                  <a:pt x="731" y="520"/>
                  <a:pt x="731" y="518"/>
                  <a:pt x="731" y="517"/>
                </a:cubicBezTo>
                <a:cubicBezTo>
                  <a:pt x="731" y="511"/>
                  <a:pt x="727" y="506"/>
                  <a:pt x="721" y="504"/>
                </a:cubicBezTo>
                <a:cubicBezTo>
                  <a:pt x="719" y="504"/>
                  <a:pt x="718" y="504"/>
                  <a:pt x="716" y="504"/>
                </a:cubicBezTo>
                <a:cubicBezTo>
                  <a:pt x="712" y="504"/>
                  <a:pt x="708" y="505"/>
                  <a:pt x="705" y="508"/>
                </a:cubicBezTo>
                <a:cubicBezTo>
                  <a:pt x="702" y="501"/>
                  <a:pt x="699" y="495"/>
                  <a:pt x="694" y="490"/>
                </a:cubicBezTo>
                <a:cubicBezTo>
                  <a:pt x="699" y="487"/>
                  <a:pt x="706" y="484"/>
                  <a:pt x="713" y="484"/>
                </a:cubicBezTo>
                <a:cubicBezTo>
                  <a:pt x="717" y="484"/>
                  <a:pt x="720" y="485"/>
                  <a:pt x="723" y="486"/>
                </a:cubicBezTo>
                <a:cubicBezTo>
                  <a:pt x="737" y="489"/>
                  <a:pt x="746" y="502"/>
                  <a:pt x="746" y="515"/>
                </a:cubicBezTo>
                <a:cubicBezTo>
                  <a:pt x="746" y="518"/>
                  <a:pt x="745" y="520"/>
                  <a:pt x="745" y="523"/>
                </a:cubicBezTo>
                <a:cubicBezTo>
                  <a:pt x="742" y="533"/>
                  <a:pt x="732" y="541"/>
                  <a:pt x="721" y="541"/>
                </a:cubicBezTo>
                <a:cubicBezTo>
                  <a:pt x="719" y="541"/>
                  <a:pt x="717" y="540"/>
                  <a:pt x="715" y="540"/>
                </a:cubicBezTo>
                <a:cubicBezTo>
                  <a:pt x="714" y="539"/>
                  <a:pt x="712" y="539"/>
                  <a:pt x="711" y="538"/>
                </a:cubicBezTo>
                <a:cubicBezTo>
                  <a:pt x="711" y="529"/>
                  <a:pt x="709" y="519"/>
                  <a:pt x="706" y="510"/>
                </a:cubicBezTo>
                <a:moveTo>
                  <a:pt x="710" y="538"/>
                </a:moveTo>
                <a:cubicBezTo>
                  <a:pt x="705" y="534"/>
                  <a:pt x="701" y="528"/>
                  <a:pt x="701" y="521"/>
                </a:cubicBezTo>
                <a:cubicBezTo>
                  <a:pt x="701" y="520"/>
                  <a:pt x="701" y="518"/>
                  <a:pt x="702" y="517"/>
                </a:cubicBezTo>
                <a:cubicBezTo>
                  <a:pt x="702" y="514"/>
                  <a:pt x="704" y="512"/>
                  <a:pt x="705" y="510"/>
                </a:cubicBezTo>
                <a:cubicBezTo>
                  <a:pt x="708" y="519"/>
                  <a:pt x="710" y="528"/>
                  <a:pt x="710" y="538"/>
                </a:cubicBezTo>
                <a:moveTo>
                  <a:pt x="805" y="503"/>
                </a:moveTo>
                <a:cubicBezTo>
                  <a:pt x="805" y="503"/>
                  <a:pt x="805" y="503"/>
                  <a:pt x="805" y="503"/>
                </a:cubicBezTo>
                <a:cubicBezTo>
                  <a:pt x="805" y="503"/>
                  <a:pt x="805" y="503"/>
                  <a:pt x="805" y="503"/>
                </a:cubicBezTo>
                <a:cubicBezTo>
                  <a:pt x="805" y="503"/>
                  <a:pt x="805" y="503"/>
                  <a:pt x="805" y="503"/>
                </a:cubicBezTo>
                <a:moveTo>
                  <a:pt x="803" y="497"/>
                </a:moveTo>
                <a:cubicBezTo>
                  <a:pt x="804" y="499"/>
                  <a:pt x="806" y="501"/>
                  <a:pt x="808" y="502"/>
                </a:cubicBezTo>
                <a:cubicBezTo>
                  <a:pt x="810" y="504"/>
                  <a:pt x="813" y="504"/>
                  <a:pt x="815" y="504"/>
                </a:cubicBezTo>
                <a:cubicBezTo>
                  <a:pt x="817" y="504"/>
                  <a:pt x="818" y="504"/>
                  <a:pt x="820" y="503"/>
                </a:cubicBezTo>
                <a:cubicBezTo>
                  <a:pt x="821" y="502"/>
                  <a:pt x="821" y="501"/>
                  <a:pt x="821" y="500"/>
                </a:cubicBezTo>
                <a:cubicBezTo>
                  <a:pt x="821" y="500"/>
                  <a:pt x="821" y="500"/>
                  <a:pt x="821" y="500"/>
                </a:cubicBezTo>
                <a:cubicBezTo>
                  <a:pt x="821" y="500"/>
                  <a:pt x="821" y="500"/>
                  <a:pt x="821" y="500"/>
                </a:cubicBezTo>
                <a:cubicBezTo>
                  <a:pt x="822" y="499"/>
                  <a:pt x="822" y="499"/>
                  <a:pt x="822" y="498"/>
                </a:cubicBezTo>
                <a:cubicBezTo>
                  <a:pt x="822" y="498"/>
                  <a:pt x="822" y="498"/>
                  <a:pt x="822" y="498"/>
                </a:cubicBezTo>
                <a:cubicBezTo>
                  <a:pt x="822" y="498"/>
                  <a:pt x="822" y="498"/>
                  <a:pt x="822" y="498"/>
                </a:cubicBezTo>
                <a:cubicBezTo>
                  <a:pt x="822" y="497"/>
                  <a:pt x="822" y="495"/>
                  <a:pt x="823" y="495"/>
                </a:cubicBezTo>
                <a:cubicBezTo>
                  <a:pt x="823" y="495"/>
                  <a:pt x="823" y="495"/>
                  <a:pt x="823" y="495"/>
                </a:cubicBezTo>
                <a:cubicBezTo>
                  <a:pt x="824" y="495"/>
                  <a:pt x="825" y="495"/>
                  <a:pt x="825" y="498"/>
                </a:cubicBezTo>
                <a:cubicBezTo>
                  <a:pt x="825" y="498"/>
                  <a:pt x="825" y="498"/>
                  <a:pt x="825" y="498"/>
                </a:cubicBezTo>
                <a:cubicBezTo>
                  <a:pt x="826" y="499"/>
                  <a:pt x="825" y="503"/>
                  <a:pt x="821" y="505"/>
                </a:cubicBezTo>
                <a:cubicBezTo>
                  <a:pt x="820" y="506"/>
                  <a:pt x="818" y="507"/>
                  <a:pt x="816" y="507"/>
                </a:cubicBezTo>
                <a:cubicBezTo>
                  <a:pt x="815" y="507"/>
                  <a:pt x="815" y="507"/>
                  <a:pt x="814" y="506"/>
                </a:cubicBezTo>
                <a:cubicBezTo>
                  <a:pt x="812" y="506"/>
                  <a:pt x="809" y="505"/>
                  <a:pt x="807" y="503"/>
                </a:cubicBezTo>
                <a:cubicBezTo>
                  <a:pt x="805" y="501"/>
                  <a:pt x="804" y="499"/>
                  <a:pt x="803" y="497"/>
                </a:cubicBezTo>
                <a:moveTo>
                  <a:pt x="808" y="516"/>
                </a:moveTo>
                <a:cubicBezTo>
                  <a:pt x="810" y="521"/>
                  <a:pt x="813" y="528"/>
                  <a:pt x="819" y="533"/>
                </a:cubicBezTo>
                <a:cubicBezTo>
                  <a:pt x="823" y="537"/>
                  <a:pt x="828" y="539"/>
                  <a:pt x="832" y="539"/>
                </a:cubicBezTo>
                <a:cubicBezTo>
                  <a:pt x="834" y="539"/>
                  <a:pt x="836" y="539"/>
                  <a:pt x="838" y="537"/>
                </a:cubicBezTo>
                <a:cubicBezTo>
                  <a:pt x="840" y="536"/>
                  <a:pt x="841" y="534"/>
                  <a:pt x="842" y="533"/>
                </a:cubicBezTo>
                <a:cubicBezTo>
                  <a:pt x="842" y="532"/>
                  <a:pt x="842" y="532"/>
                  <a:pt x="842" y="531"/>
                </a:cubicBezTo>
                <a:cubicBezTo>
                  <a:pt x="842" y="531"/>
                  <a:pt x="842" y="531"/>
                  <a:pt x="842" y="531"/>
                </a:cubicBezTo>
                <a:cubicBezTo>
                  <a:pt x="842" y="531"/>
                  <a:pt x="842" y="531"/>
                  <a:pt x="842" y="531"/>
                </a:cubicBezTo>
                <a:cubicBezTo>
                  <a:pt x="843" y="529"/>
                  <a:pt x="844" y="526"/>
                  <a:pt x="846" y="525"/>
                </a:cubicBezTo>
                <a:cubicBezTo>
                  <a:pt x="846" y="525"/>
                  <a:pt x="846" y="525"/>
                  <a:pt x="847" y="525"/>
                </a:cubicBezTo>
                <a:cubicBezTo>
                  <a:pt x="848" y="525"/>
                  <a:pt x="851" y="526"/>
                  <a:pt x="851" y="530"/>
                </a:cubicBezTo>
                <a:cubicBezTo>
                  <a:pt x="851" y="531"/>
                  <a:pt x="851" y="531"/>
                  <a:pt x="850" y="531"/>
                </a:cubicBezTo>
                <a:cubicBezTo>
                  <a:pt x="850" y="532"/>
                  <a:pt x="850" y="532"/>
                  <a:pt x="850" y="532"/>
                </a:cubicBezTo>
                <a:cubicBezTo>
                  <a:pt x="851" y="533"/>
                  <a:pt x="848" y="541"/>
                  <a:pt x="840" y="543"/>
                </a:cubicBezTo>
                <a:cubicBezTo>
                  <a:pt x="838" y="544"/>
                  <a:pt x="836" y="545"/>
                  <a:pt x="833" y="545"/>
                </a:cubicBezTo>
                <a:cubicBezTo>
                  <a:pt x="831" y="545"/>
                  <a:pt x="829" y="545"/>
                  <a:pt x="827" y="544"/>
                </a:cubicBezTo>
                <a:cubicBezTo>
                  <a:pt x="823" y="542"/>
                  <a:pt x="819" y="539"/>
                  <a:pt x="816" y="536"/>
                </a:cubicBezTo>
                <a:cubicBezTo>
                  <a:pt x="811" y="529"/>
                  <a:pt x="809" y="522"/>
                  <a:pt x="808" y="516"/>
                </a:cubicBezTo>
                <a:moveTo>
                  <a:pt x="817" y="589"/>
                </a:moveTo>
                <a:cubicBezTo>
                  <a:pt x="818" y="589"/>
                  <a:pt x="818" y="589"/>
                  <a:pt x="818" y="589"/>
                </a:cubicBezTo>
                <a:cubicBezTo>
                  <a:pt x="821" y="590"/>
                  <a:pt x="822" y="591"/>
                  <a:pt x="822" y="592"/>
                </a:cubicBezTo>
                <a:cubicBezTo>
                  <a:pt x="822" y="594"/>
                  <a:pt x="820" y="597"/>
                  <a:pt x="818" y="597"/>
                </a:cubicBezTo>
                <a:cubicBezTo>
                  <a:pt x="817" y="597"/>
                  <a:pt x="817" y="597"/>
                  <a:pt x="816" y="596"/>
                </a:cubicBezTo>
                <a:cubicBezTo>
                  <a:pt x="814" y="595"/>
                  <a:pt x="813" y="594"/>
                  <a:pt x="812" y="591"/>
                </a:cubicBezTo>
                <a:cubicBezTo>
                  <a:pt x="814" y="590"/>
                  <a:pt x="816" y="590"/>
                  <a:pt x="817" y="589"/>
                </a:cubicBezTo>
                <a:moveTo>
                  <a:pt x="885" y="603"/>
                </a:moveTo>
                <a:cubicBezTo>
                  <a:pt x="881" y="605"/>
                  <a:pt x="874" y="607"/>
                  <a:pt x="868" y="607"/>
                </a:cubicBezTo>
                <a:cubicBezTo>
                  <a:pt x="865" y="607"/>
                  <a:pt x="862" y="607"/>
                  <a:pt x="860" y="606"/>
                </a:cubicBezTo>
                <a:cubicBezTo>
                  <a:pt x="851" y="604"/>
                  <a:pt x="843" y="599"/>
                  <a:pt x="837" y="593"/>
                </a:cubicBezTo>
                <a:cubicBezTo>
                  <a:pt x="824" y="580"/>
                  <a:pt x="819" y="564"/>
                  <a:pt x="815" y="552"/>
                </a:cubicBezTo>
                <a:cubicBezTo>
                  <a:pt x="814" y="550"/>
                  <a:pt x="814" y="547"/>
                  <a:pt x="813" y="545"/>
                </a:cubicBezTo>
                <a:cubicBezTo>
                  <a:pt x="814" y="547"/>
                  <a:pt x="815" y="550"/>
                  <a:pt x="817" y="554"/>
                </a:cubicBezTo>
                <a:cubicBezTo>
                  <a:pt x="822" y="564"/>
                  <a:pt x="830" y="577"/>
                  <a:pt x="842" y="587"/>
                </a:cubicBezTo>
                <a:cubicBezTo>
                  <a:pt x="849" y="592"/>
                  <a:pt x="857" y="595"/>
                  <a:pt x="864" y="595"/>
                </a:cubicBezTo>
                <a:cubicBezTo>
                  <a:pt x="870" y="595"/>
                  <a:pt x="875" y="594"/>
                  <a:pt x="878" y="591"/>
                </a:cubicBezTo>
                <a:cubicBezTo>
                  <a:pt x="884" y="585"/>
                  <a:pt x="885" y="580"/>
                  <a:pt x="885" y="578"/>
                </a:cubicBezTo>
                <a:cubicBezTo>
                  <a:pt x="885" y="577"/>
                  <a:pt x="885" y="577"/>
                  <a:pt x="885" y="577"/>
                </a:cubicBezTo>
                <a:cubicBezTo>
                  <a:pt x="885" y="577"/>
                  <a:pt x="885" y="577"/>
                  <a:pt x="885" y="577"/>
                </a:cubicBezTo>
                <a:cubicBezTo>
                  <a:pt x="885" y="577"/>
                  <a:pt x="885" y="577"/>
                  <a:pt x="885" y="577"/>
                </a:cubicBezTo>
                <a:cubicBezTo>
                  <a:pt x="885" y="573"/>
                  <a:pt x="886" y="567"/>
                  <a:pt x="890" y="565"/>
                </a:cubicBezTo>
                <a:cubicBezTo>
                  <a:pt x="891" y="564"/>
                  <a:pt x="892" y="564"/>
                  <a:pt x="893" y="564"/>
                </a:cubicBezTo>
                <a:cubicBezTo>
                  <a:pt x="897" y="564"/>
                  <a:pt x="902" y="568"/>
                  <a:pt x="902" y="577"/>
                </a:cubicBezTo>
                <a:cubicBezTo>
                  <a:pt x="902" y="577"/>
                  <a:pt x="902" y="577"/>
                  <a:pt x="902" y="578"/>
                </a:cubicBezTo>
                <a:cubicBezTo>
                  <a:pt x="902" y="581"/>
                  <a:pt x="899" y="596"/>
                  <a:pt x="885" y="603"/>
                </a:cubicBezTo>
                <a:moveTo>
                  <a:pt x="730" y="437"/>
                </a:moveTo>
                <a:cubicBezTo>
                  <a:pt x="730" y="437"/>
                  <a:pt x="730" y="437"/>
                  <a:pt x="730" y="437"/>
                </a:cubicBezTo>
                <a:close/>
                <a:moveTo>
                  <a:pt x="0" y="641"/>
                </a:moveTo>
                <a:cubicBezTo>
                  <a:pt x="0" y="640"/>
                  <a:pt x="0" y="640"/>
                  <a:pt x="0" y="640"/>
                </a:cubicBezTo>
                <a:cubicBezTo>
                  <a:pt x="0" y="640"/>
                  <a:pt x="0" y="640"/>
                  <a:pt x="0" y="640"/>
                </a:cubicBezTo>
                <a:lnTo>
                  <a:pt x="0" y="641"/>
                </a:lnTo>
                <a:close/>
                <a:moveTo>
                  <a:pt x="6" y="636"/>
                </a:moveTo>
                <a:cubicBezTo>
                  <a:pt x="6" y="636"/>
                  <a:pt x="6" y="636"/>
                  <a:pt x="6" y="636"/>
                </a:cubicBezTo>
                <a:cubicBezTo>
                  <a:pt x="7" y="636"/>
                  <a:pt x="8" y="636"/>
                  <a:pt x="9" y="636"/>
                </a:cubicBezTo>
                <a:cubicBezTo>
                  <a:pt x="13" y="636"/>
                  <a:pt x="14" y="632"/>
                  <a:pt x="15" y="628"/>
                </a:cubicBezTo>
                <a:cubicBezTo>
                  <a:pt x="15" y="627"/>
                  <a:pt x="15" y="627"/>
                  <a:pt x="16" y="626"/>
                </a:cubicBezTo>
                <a:cubicBezTo>
                  <a:pt x="16" y="628"/>
                  <a:pt x="18" y="631"/>
                  <a:pt x="20" y="631"/>
                </a:cubicBezTo>
                <a:cubicBezTo>
                  <a:pt x="20" y="631"/>
                  <a:pt x="20" y="631"/>
                  <a:pt x="21" y="631"/>
                </a:cubicBezTo>
                <a:cubicBezTo>
                  <a:pt x="21" y="631"/>
                  <a:pt x="21" y="631"/>
                  <a:pt x="21" y="631"/>
                </a:cubicBezTo>
                <a:cubicBezTo>
                  <a:pt x="21" y="630"/>
                  <a:pt x="21" y="630"/>
                  <a:pt x="21" y="630"/>
                </a:cubicBezTo>
                <a:cubicBezTo>
                  <a:pt x="22" y="630"/>
                  <a:pt x="22" y="629"/>
                  <a:pt x="22" y="628"/>
                </a:cubicBezTo>
                <a:cubicBezTo>
                  <a:pt x="22" y="626"/>
                  <a:pt x="20" y="625"/>
                  <a:pt x="18" y="624"/>
                </a:cubicBezTo>
                <a:cubicBezTo>
                  <a:pt x="18" y="624"/>
                  <a:pt x="18" y="624"/>
                  <a:pt x="17" y="624"/>
                </a:cubicBezTo>
                <a:cubicBezTo>
                  <a:pt x="18" y="623"/>
                  <a:pt x="19" y="623"/>
                  <a:pt x="19" y="623"/>
                </a:cubicBezTo>
                <a:cubicBezTo>
                  <a:pt x="20" y="623"/>
                  <a:pt x="21" y="624"/>
                  <a:pt x="23" y="625"/>
                </a:cubicBezTo>
                <a:cubicBezTo>
                  <a:pt x="24" y="626"/>
                  <a:pt x="25" y="628"/>
                  <a:pt x="27" y="628"/>
                </a:cubicBezTo>
                <a:cubicBezTo>
                  <a:pt x="28" y="628"/>
                  <a:pt x="29" y="627"/>
                  <a:pt x="29" y="625"/>
                </a:cubicBezTo>
                <a:cubicBezTo>
                  <a:pt x="29" y="625"/>
                  <a:pt x="30" y="625"/>
                  <a:pt x="30" y="624"/>
                </a:cubicBezTo>
                <a:cubicBezTo>
                  <a:pt x="31" y="624"/>
                  <a:pt x="32" y="622"/>
                  <a:pt x="33" y="620"/>
                </a:cubicBezTo>
                <a:cubicBezTo>
                  <a:pt x="34" y="617"/>
                  <a:pt x="35" y="614"/>
                  <a:pt x="40" y="611"/>
                </a:cubicBezTo>
                <a:cubicBezTo>
                  <a:pt x="39" y="610"/>
                  <a:pt x="39" y="610"/>
                  <a:pt x="39" y="610"/>
                </a:cubicBezTo>
                <a:cubicBezTo>
                  <a:pt x="33" y="613"/>
                  <a:pt x="32" y="617"/>
                  <a:pt x="31" y="620"/>
                </a:cubicBezTo>
                <a:cubicBezTo>
                  <a:pt x="31" y="621"/>
                  <a:pt x="30" y="622"/>
                  <a:pt x="30" y="622"/>
                </a:cubicBezTo>
                <a:cubicBezTo>
                  <a:pt x="30" y="622"/>
                  <a:pt x="30" y="622"/>
                  <a:pt x="30" y="622"/>
                </a:cubicBezTo>
                <a:cubicBezTo>
                  <a:pt x="30" y="621"/>
                  <a:pt x="30" y="619"/>
                  <a:pt x="29" y="618"/>
                </a:cubicBezTo>
                <a:cubicBezTo>
                  <a:pt x="28" y="617"/>
                  <a:pt x="28" y="617"/>
                  <a:pt x="27" y="617"/>
                </a:cubicBezTo>
                <a:cubicBezTo>
                  <a:pt x="26" y="617"/>
                  <a:pt x="25" y="619"/>
                  <a:pt x="25" y="620"/>
                </a:cubicBezTo>
                <a:cubicBezTo>
                  <a:pt x="25" y="621"/>
                  <a:pt x="25" y="622"/>
                  <a:pt x="26" y="623"/>
                </a:cubicBezTo>
                <a:cubicBezTo>
                  <a:pt x="27" y="623"/>
                  <a:pt x="27" y="624"/>
                  <a:pt x="28" y="624"/>
                </a:cubicBezTo>
                <a:cubicBezTo>
                  <a:pt x="28" y="624"/>
                  <a:pt x="28" y="625"/>
                  <a:pt x="28" y="625"/>
                </a:cubicBezTo>
                <a:cubicBezTo>
                  <a:pt x="27" y="626"/>
                  <a:pt x="27" y="626"/>
                  <a:pt x="27" y="626"/>
                </a:cubicBezTo>
                <a:cubicBezTo>
                  <a:pt x="27" y="627"/>
                  <a:pt x="25" y="625"/>
                  <a:pt x="24" y="624"/>
                </a:cubicBezTo>
                <a:cubicBezTo>
                  <a:pt x="22" y="623"/>
                  <a:pt x="21" y="621"/>
                  <a:pt x="19" y="621"/>
                </a:cubicBezTo>
                <a:cubicBezTo>
                  <a:pt x="18" y="621"/>
                  <a:pt x="17" y="622"/>
                  <a:pt x="16" y="624"/>
                </a:cubicBezTo>
                <a:cubicBezTo>
                  <a:pt x="16" y="624"/>
                  <a:pt x="16" y="624"/>
                  <a:pt x="16" y="624"/>
                </a:cubicBezTo>
                <a:cubicBezTo>
                  <a:pt x="14" y="625"/>
                  <a:pt x="13" y="626"/>
                  <a:pt x="13" y="628"/>
                </a:cubicBezTo>
                <a:cubicBezTo>
                  <a:pt x="12" y="632"/>
                  <a:pt x="11" y="635"/>
                  <a:pt x="9" y="635"/>
                </a:cubicBezTo>
                <a:cubicBezTo>
                  <a:pt x="8" y="635"/>
                  <a:pt x="8" y="634"/>
                  <a:pt x="7" y="634"/>
                </a:cubicBezTo>
                <a:cubicBezTo>
                  <a:pt x="6" y="634"/>
                  <a:pt x="6" y="634"/>
                  <a:pt x="6" y="634"/>
                </a:cubicBezTo>
                <a:cubicBezTo>
                  <a:pt x="3" y="634"/>
                  <a:pt x="3" y="636"/>
                  <a:pt x="3" y="637"/>
                </a:cubicBezTo>
                <a:cubicBezTo>
                  <a:pt x="2" y="638"/>
                  <a:pt x="2" y="639"/>
                  <a:pt x="2" y="639"/>
                </a:cubicBezTo>
                <a:cubicBezTo>
                  <a:pt x="1" y="639"/>
                  <a:pt x="1" y="639"/>
                  <a:pt x="1" y="639"/>
                </a:cubicBezTo>
                <a:cubicBezTo>
                  <a:pt x="0" y="640"/>
                  <a:pt x="0" y="640"/>
                  <a:pt x="0" y="640"/>
                </a:cubicBezTo>
                <a:cubicBezTo>
                  <a:pt x="1" y="641"/>
                  <a:pt x="1" y="641"/>
                  <a:pt x="2" y="641"/>
                </a:cubicBezTo>
                <a:cubicBezTo>
                  <a:pt x="4" y="641"/>
                  <a:pt x="4" y="639"/>
                  <a:pt x="4" y="638"/>
                </a:cubicBezTo>
                <a:cubicBezTo>
                  <a:pt x="5" y="636"/>
                  <a:pt x="5" y="635"/>
                  <a:pt x="6" y="636"/>
                </a:cubicBezTo>
                <a:moveTo>
                  <a:pt x="27" y="622"/>
                </a:moveTo>
                <a:cubicBezTo>
                  <a:pt x="27" y="621"/>
                  <a:pt x="27" y="621"/>
                  <a:pt x="27" y="620"/>
                </a:cubicBezTo>
                <a:cubicBezTo>
                  <a:pt x="27" y="620"/>
                  <a:pt x="27" y="619"/>
                  <a:pt x="27" y="619"/>
                </a:cubicBezTo>
                <a:cubicBezTo>
                  <a:pt x="27" y="619"/>
                  <a:pt x="27" y="619"/>
                  <a:pt x="27" y="619"/>
                </a:cubicBezTo>
                <a:cubicBezTo>
                  <a:pt x="27" y="619"/>
                  <a:pt x="27" y="619"/>
                  <a:pt x="27" y="619"/>
                </a:cubicBezTo>
                <a:cubicBezTo>
                  <a:pt x="28" y="619"/>
                  <a:pt x="28" y="621"/>
                  <a:pt x="28" y="622"/>
                </a:cubicBezTo>
                <a:cubicBezTo>
                  <a:pt x="28" y="622"/>
                  <a:pt x="28" y="622"/>
                  <a:pt x="27" y="622"/>
                </a:cubicBezTo>
                <a:moveTo>
                  <a:pt x="20" y="628"/>
                </a:moveTo>
                <a:cubicBezTo>
                  <a:pt x="20" y="628"/>
                  <a:pt x="20" y="629"/>
                  <a:pt x="20" y="629"/>
                </a:cubicBezTo>
                <a:cubicBezTo>
                  <a:pt x="20" y="629"/>
                  <a:pt x="20" y="629"/>
                  <a:pt x="20" y="629"/>
                </a:cubicBezTo>
                <a:cubicBezTo>
                  <a:pt x="20" y="629"/>
                  <a:pt x="19" y="629"/>
                  <a:pt x="18" y="628"/>
                </a:cubicBezTo>
                <a:cubicBezTo>
                  <a:pt x="18" y="627"/>
                  <a:pt x="18" y="627"/>
                  <a:pt x="17" y="626"/>
                </a:cubicBezTo>
                <a:cubicBezTo>
                  <a:pt x="19" y="626"/>
                  <a:pt x="20" y="627"/>
                  <a:pt x="20" y="628"/>
                </a:cubicBezTo>
                <a:moveTo>
                  <a:pt x="556" y="609"/>
                </a:moveTo>
                <a:cubicBezTo>
                  <a:pt x="553" y="611"/>
                  <a:pt x="549" y="610"/>
                  <a:pt x="547" y="608"/>
                </a:cubicBezTo>
                <a:cubicBezTo>
                  <a:pt x="544" y="606"/>
                  <a:pt x="547" y="604"/>
                  <a:pt x="547" y="604"/>
                </a:cubicBezTo>
                <a:cubicBezTo>
                  <a:pt x="550" y="602"/>
                  <a:pt x="550" y="600"/>
                  <a:pt x="550" y="600"/>
                </a:cubicBezTo>
                <a:cubicBezTo>
                  <a:pt x="550" y="600"/>
                  <a:pt x="548" y="595"/>
                  <a:pt x="543" y="599"/>
                </a:cubicBezTo>
                <a:cubicBezTo>
                  <a:pt x="539" y="604"/>
                  <a:pt x="543" y="610"/>
                  <a:pt x="543" y="610"/>
                </a:cubicBezTo>
                <a:cubicBezTo>
                  <a:pt x="549" y="618"/>
                  <a:pt x="557" y="612"/>
                  <a:pt x="557" y="612"/>
                </a:cubicBezTo>
                <a:cubicBezTo>
                  <a:pt x="568" y="605"/>
                  <a:pt x="561" y="594"/>
                  <a:pt x="561" y="594"/>
                </a:cubicBezTo>
                <a:cubicBezTo>
                  <a:pt x="563" y="602"/>
                  <a:pt x="559" y="607"/>
                  <a:pt x="556" y="609"/>
                </a:cubicBezTo>
                <a:moveTo>
                  <a:pt x="543" y="603"/>
                </a:moveTo>
                <a:cubicBezTo>
                  <a:pt x="543" y="601"/>
                  <a:pt x="546" y="598"/>
                  <a:pt x="547" y="600"/>
                </a:cubicBezTo>
                <a:cubicBezTo>
                  <a:pt x="548" y="603"/>
                  <a:pt x="545" y="601"/>
                  <a:pt x="544" y="604"/>
                </a:cubicBezTo>
                <a:cubicBezTo>
                  <a:pt x="543" y="608"/>
                  <a:pt x="547" y="612"/>
                  <a:pt x="547" y="612"/>
                </a:cubicBezTo>
                <a:cubicBezTo>
                  <a:pt x="543" y="609"/>
                  <a:pt x="543" y="605"/>
                  <a:pt x="543" y="603"/>
                </a:cubicBezTo>
                <a:moveTo>
                  <a:pt x="645" y="607"/>
                </a:moveTo>
                <a:cubicBezTo>
                  <a:pt x="636" y="613"/>
                  <a:pt x="626" y="612"/>
                  <a:pt x="620" y="605"/>
                </a:cubicBezTo>
                <a:cubicBezTo>
                  <a:pt x="613" y="599"/>
                  <a:pt x="620" y="594"/>
                  <a:pt x="620" y="594"/>
                </a:cubicBezTo>
                <a:cubicBezTo>
                  <a:pt x="630" y="590"/>
                  <a:pt x="627" y="584"/>
                  <a:pt x="627" y="584"/>
                </a:cubicBezTo>
                <a:cubicBezTo>
                  <a:pt x="627" y="584"/>
                  <a:pt x="623" y="570"/>
                  <a:pt x="611" y="582"/>
                </a:cubicBezTo>
                <a:cubicBezTo>
                  <a:pt x="598" y="594"/>
                  <a:pt x="610" y="610"/>
                  <a:pt x="610" y="610"/>
                </a:cubicBezTo>
                <a:cubicBezTo>
                  <a:pt x="627" y="631"/>
                  <a:pt x="649" y="617"/>
                  <a:pt x="649" y="617"/>
                </a:cubicBezTo>
                <a:cubicBezTo>
                  <a:pt x="677" y="596"/>
                  <a:pt x="659" y="567"/>
                  <a:pt x="659" y="567"/>
                </a:cubicBezTo>
                <a:cubicBezTo>
                  <a:pt x="664" y="588"/>
                  <a:pt x="654" y="601"/>
                  <a:pt x="645" y="607"/>
                </a:cubicBezTo>
                <a:moveTo>
                  <a:pt x="610" y="592"/>
                </a:moveTo>
                <a:cubicBezTo>
                  <a:pt x="611" y="586"/>
                  <a:pt x="619" y="579"/>
                  <a:pt x="622" y="585"/>
                </a:cubicBezTo>
                <a:cubicBezTo>
                  <a:pt x="624" y="591"/>
                  <a:pt x="617" y="586"/>
                  <a:pt x="614" y="594"/>
                </a:cubicBezTo>
                <a:cubicBezTo>
                  <a:pt x="610" y="604"/>
                  <a:pt x="622" y="615"/>
                  <a:pt x="622" y="615"/>
                </a:cubicBezTo>
                <a:cubicBezTo>
                  <a:pt x="610" y="609"/>
                  <a:pt x="609" y="598"/>
                  <a:pt x="610" y="592"/>
                </a:cubicBezTo>
              </a:path>
            </a:pathLst>
          </a:custGeom>
          <a:solidFill>
            <a:srgbClr val="000000">
              <a:alpha val="20000"/>
            </a:srgbClr>
          </a:solidFill>
          <a:ln w="9525">
            <a:noFill/>
            <a:round/>
            <a:headEnd/>
            <a:tailEnd/>
          </a:ln>
        </p:spPr>
        <p:txBody>
          <a:bodyPr vert="horz" wrap="square" lIns="78203" tIns="39101" rIns="78203" bIns="39101" numCol="1" anchor="t" anchorCtr="0" compatLnSpc="1">
            <a:prstTxWarp prst="textNoShape">
              <a:avLst/>
            </a:prstTxWarp>
          </a:bodyPr>
          <a:lstStyle/>
          <a:p>
            <a:pPr defTabSz="622158"/>
            <a:endParaRPr lang="ja-JP" altLang="en-US" sz="1540">
              <a:solidFill>
                <a:srgbClr val="202020"/>
              </a:solidFill>
              <a:latin typeface="Times New Roman"/>
              <a:ea typeface="ＭＳ Ｐ明朝"/>
            </a:endParaRPr>
          </a:p>
        </p:txBody>
      </p:sp>
      <p:sp>
        <p:nvSpPr>
          <p:cNvPr id="12" name="テキスト ボックス 11"/>
          <p:cNvSpPr txBox="1"/>
          <p:nvPr/>
        </p:nvSpPr>
        <p:spPr bwMode="gray">
          <a:xfrm>
            <a:off x="1696022" y="2740251"/>
            <a:ext cx="553228" cy="1272447"/>
          </a:xfrm>
          <a:prstGeom prst="rect">
            <a:avLst/>
          </a:prstGeom>
          <a:noFill/>
        </p:spPr>
        <p:txBody>
          <a:bodyPr vert="eaVert" wrap="none" tIns="30789" bIns="30789" rtlCol="0">
            <a:spAutoFit/>
          </a:bodyPr>
          <a:lstStyle/>
          <a:p>
            <a:pPr defTabSz="622158"/>
            <a:r>
              <a:rPr lang="ja-JP" altLang="en-US" sz="2395" dirty="0">
                <a:solidFill>
                  <a:srgbClr val="202020"/>
                </a:solidFill>
                <a:latin typeface="HGP明朝B"/>
                <a:ea typeface="HGP明朝B"/>
              </a:rPr>
              <a:t>改善する</a:t>
            </a:r>
          </a:p>
        </p:txBody>
      </p:sp>
      <p:sp>
        <p:nvSpPr>
          <p:cNvPr id="72" name="円弧 71"/>
          <p:cNvSpPr/>
          <p:nvPr/>
        </p:nvSpPr>
        <p:spPr bwMode="gray">
          <a:xfrm>
            <a:off x="3793781" y="1362129"/>
            <a:ext cx="3944030" cy="3944030"/>
          </a:xfrm>
          <a:prstGeom prst="arc">
            <a:avLst>
              <a:gd name="adj1" fmla="val 13028598"/>
              <a:gd name="adj2" fmla="val 2342736"/>
            </a:avLst>
          </a:prstGeom>
          <a:noFill/>
          <a:ln w="15875">
            <a:solidFill>
              <a:srgbClr val="0070C0"/>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540">
              <a:solidFill>
                <a:srgbClr val="FFFFFF"/>
              </a:solidFill>
              <a:latin typeface="Times New Roman"/>
              <a:ea typeface="ＭＳ Ｐ明朝"/>
            </a:endParaRPr>
          </a:p>
        </p:txBody>
      </p:sp>
      <p:sp>
        <p:nvSpPr>
          <p:cNvPr id="73" name="テキスト ボックス 72"/>
          <p:cNvSpPr txBox="1"/>
          <p:nvPr/>
        </p:nvSpPr>
        <p:spPr bwMode="gray">
          <a:xfrm rot="1426168">
            <a:off x="5446995" y="1303712"/>
            <a:ext cx="2199213" cy="773077"/>
          </a:xfrm>
          <a:prstGeom prst="rect">
            <a:avLst/>
          </a:prstGeom>
          <a:noFill/>
        </p:spPr>
        <p:txBody>
          <a:bodyPr spcFirstLastPara="1" wrap="none" tIns="30789" bIns="30789" numCol="1" rtlCol="0">
            <a:prstTxWarp prst="textArchUp">
              <a:avLst/>
            </a:prstTxWarp>
            <a:spAutoFit/>
          </a:bodyPr>
          <a:lstStyle/>
          <a:p>
            <a:pPr algn="ctr" defTabSz="622158"/>
            <a:r>
              <a:rPr lang="en-US" altLang="ja-JP" sz="4619" dirty="0">
                <a:solidFill>
                  <a:srgbClr val="82B6D9">
                    <a:lumMod val="50000"/>
                  </a:srgbClr>
                </a:solidFill>
                <a:latin typeface="Times New Roman"/>
                <a:ea typeface="ＭＳ Ｐ明朝"/>
              </a:rPr>
              <a:t>Control</a:t>
            </a:r>
            <a:endParaRPr lang="ja-JP" altLang="en-US" sz="4619" dirty="0">
              <a:solidFill>
                <a:srgbClr val="82B6D9">
                  <a:lumMod val="50000"/>
                </a:srgbClr>
              </a:solidFill>
              <a:latin typeface="Times New Roman"/>
              <a:ea typeface="ＭＳ Ｐ明朝"/>
            </a:endParaRPr>
          </a:p>
        </p:txBody>
      </p:sp>
      <p:sp>
        <p:nvSpPr>
          <p:cNvPr id="74" name="円弧 73"/>
          <p:cNvSpPr/>
          <p:nvPr/>
        </p:nvSpPr>
        <p:spPr bwMode="gray">
          <a:xfrm>
            <a:off x="3793781" y="1362129"/>
            <a:ext cx="3944030" cy="3944030"/>
          </a:xfrm>
          <a:prstGeom prst="arc">
            <a:avLst>
              <a:gd name="adj1" fmla="val 2962432"/>
              <a:gd name="adj2" fmla="val 11966779"/>
            </a:avLst>
          </a:prstGeom>
          <a:noFill/>
          <a:ln w="15875">
            <a:solidFill>
              <a:srgbClr val="00B050"/>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540">
              <a:solidFill>
                <a:srgbClr val="FFFFFF"/>
              </a:solidFill>
              <a:latin typeface="Times New Roman"/>
              <a:ea typeface="ＭＳ Ｐ明朝"/>
            </a:endParaRPr>
          </a:p>
        </p:txBody>
      </p:sp>
      <p:sp>
        <p:nvSpPr>
          <p:cNvPr id="76" name="円弧 75"/>
          <p:cNvSpPr/>
          <p:nvPr/>
        </p:nvSpPr>
        <p:spPr bwMode="gray">
          <a:xfrm>
            <a:off x="3104449" y="3697583"/>
            <a:ext cx="2048907" cy="2048907"/>
          </a:xfrm>
          <a:prstGeom prst="arc">
            <a:avLst>
              <a:gd name="adj1" fmla="val 12223984"/>
              <a:gd name="adj2" fmla="val 10911393"/>
            </a:avLst>
          </a:prstGeom>
          <a:solidFill>
            <a:schemeClr val="bg1"/>
          </a:solidFill>
          <a:ln>
            <a:solidFill>
              <a:srgbClr val="000000"/>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622158">
              <a:lnSpc>
                <a:spcPct val="90000"/>
              </a:lnSpc>
            </a:pPr>
            <a:r>
              <a:rPr lang="ja-JP" altLang="en-US" sz="2737" dirty="0">
                <a:solidFill>
                  <a:srgbClr val="FF0000"/>
                </a:solidFill>
                <a:latin typeface="HGP明朝B"/>
                <a:ea typeface="HGP明朝B"/>
              </a:rPr>
              <a:t>演出</a:t>
            </a:r>
          </a:p>
          <a:p>
            <a:pPr algn="ctr" defTabSz="622158">
              <a:lnSpc>
                <a:spcPct val="90000"/>
              </a:lnSpc>
            </a:pPr>
            <a:r>
              <a:rPr lang="ja-JP" altLang="en-US" sz="2737" dirty="0">
                <a:solidFill>
                  <a:srgbClr val="FFFFFF"/>
                </a:solidFill>
                <a:highlight>
                  <a:srgbClr val="FF0000"/>
                </a:highlight>
                <a:latin typeface="HGP明朝B"/>
                <a:ea typeface="HGP明朝B"/>
              </a:rPr>
              <a:t>演色</a:t>
            </a:r>
          </a:p>
          <a:p>
            <a:pPr algn="ctr" defTabSz="622158">
              <a:lnSpc>
                <a:spcPct val="90000"/>
              </a:lnSpc>
            </a:pPr>
            <a:r>
              <a:rPr lang="ja-JP" altLang="en-US" sz="2053" dirty="0">
                <a:solidFill>
                  <a:srgbClr val="000000"/>
                </a:solidFill>
                <a:latin typeface="HGP明朝B"/>
                <a:ea typeface="HGP明朝B"/>
              </a:rPr>
              <a:t>サービス</a:t>
            </a:r>
          </a:p>
          <a:p>
            <a:pPr algn="ctr" defTabSz="622158">
              <a:lnSpc>
                <a:spcPct val="90000"/>
              </a:lnSpc>
            </a:pPr>
            <a:r>
              <a:rPr lang="ja-JP" altLang="en-US" sz="2053" dirty="0">
                <a:solidFill>
                  <a:srgbClr val="000000"/>
                </a:solidFill>
                <a:latin typeface="HGP明朝B"/>
                <a:ea typeface="HGP明朝B"/>
              </a:rPr>
              <a:t>清潔感</a:t>
            </a:r>
          </a:p>
        </p:txBody>
      </p:sp>
      <p:sp>
        <p:nvSpPr>
          <p:cNvPr id="77" name="テキスト ボックス 76"/>
          <p:cNvSpPr txBox="1"/>
          <p:nvPr/>
        </p:nvSpPr>
        <p:spPr bwMode="gray">
          <a:xfrm>
            <a:off x="4875565" y="5562926"/>
            <a:ext cx="4323620" cy="430742"/>
          </a:xfrm>
          <a:prstGeom prst="rect">
            <a:avLst/>
          </a:prstGeom>
          <a:solidFill>
            <a:srgbClr val="44546A"/>
          </a:solidFill>
        </p:spPr>
        <p:txBody>
          <a:bodyPr wrap="none" tIns="30789" bIns="30789" rtlCol="0">
            <a:spAutoFit/>
          </a:bodyPr>
          <a:lstStyle/>
          <a:p>
            <a:pPr defTabSz="622158"/>
            <a:r>
              <a:rPr lang="ja-JP" altLang="en-US" sz="2395" dirty="0">
                <a:solidFill>
                  <a:srgbClr val="FFFFFF"/>
                </a:solidFill>
                <a:latin typeface="HGP明朝B"/>
                <a:ea typeface="HGP明朝B"/>
              </a:rPr>
              <a:t>飲食店に</a:t>
            </a:r>
            <a:r>
              <a:rPr lang="en-US" altLang="ja-JP" sz="2395" dirty="0">
                <a:solidFill>
                  <a:srgbClr val="FFFFFF"/>
                </a:solidFill>
                <a:latin typeface="HGP明朝B"/>
                <a:ea typeface="HGP明朝B"/>
              </a:rPr>
              <a:t>VMD</a:t>
            </a:r>
            <a:r>
              <a:rPr lang="ja-JP" altLang="en-US" sz="2395" dirty="0">
                <a:solidFill>
                  <a:srgbClr val="FFFFFF"/>
                </a:solidFill>
                <a:latin typeface="HGP明朝B"/>
                <a:ea typeface="HGP明朝B"/>
              </a:rPr>
              <a:t>を取り入れると・・・</a:t>
            </a:r>
          </a:p>
        </p:txBody>
      </p:sp>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024155">
            <a:off x="5134888" y="1118858"/>
            <a:ext cx="2001196" cy="1400837"/>
          </a:xfrm>
          <a:prstGeom prst="rect">
            <a:avLst/>
          </a:prstGeom>
        </p:spPr>
      </p:pic>
      <p:sp>
        <p:nvSpPr>
          <p:cNvPr id="11" name="二等辺三角形 10"/>
          <p:cNvSpPr/>
          <p:nvPr/>
        </p:nvSpPr>
        <p:spPr>
          <a:xfrm rot="2244208">
            <a:off x="4859828" y="2319959"/>
            <a:ext cx="2058687" cy="1962650"/>
          </a:xfrm>
          <a:prstGeom prst="triangle">
            <a:avLst/>
          </a:prstGeom>
          <a:gradFill>
            <a:gsLst>
              <a:gs pos="42000">
                <a:srgbClr val="FFFF00">
                  <a:alpha val="53000"/>
                </a:srgbClr>
              </a:gs>
              <a:gs pos="100000">
                <a:schemeClr val="bg1">
                  <a:alpha val="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540">
              <a:solidFill>
                <a:srgbClr val="FFFFFF"/>
              </a:solidFill>
              <a:latin typeface="Times New Roman"/>
              <a:ea typeface="ＭＳ Ｐ明朝"/>
            </a:endParaRPr>
          </a:p>
        </p:txBody>
      </p:sp>
      <p:sp>
        <p:nvSpPr>
          <p:cNvPr id="70" name="テキスト ボックス 69"/>
          <p:cNvSpPr txBox="1"/>
          <p:nvPr/>
        </p:nvSpPr>
        <p:spPr bwMode="gray">
          <a:xfrm>
            <a:off x="7127186" y="3223608"/>
            <a:ext cx="1890261" cy="1009811"/>
          </a:xfrm>
          <a:prstGeom prst="rect">
            <a:avLst/>
          </a:prstGeom>
          <a:solidFill>
            <a:schemeClr val="bg1"/>
          </a:solidFill>
        </p:spPr>
        <p:txBody>
          <a:bodyPr wrap="none" tIns="30789" bIns="30789" rtlCol="0">
            <a:spAutoFit/>
          </a:bodyPr>
          <a:lstStyle/>
          <a:p>
            <a:pPr defTabSz="622158"/>
            <a:r>
              <a:rPr lang="en-US" altLang="ja-JP" sz="6158" dirty="0">
                <a:solidFill>
                  <a:srgbClr val="FF0000"/>
                </a:solidFill>
                <a:latin typeface="HGP明朝B"/>
                <a:ea typeface="HGP明朝B"/>
              </a:rPr>
              <a:t>VMD</a:t>
            </a:r>
            <a:endParaRPr lang="ja-JP" altLang="en-US" sz="6158" dirty="0">
              <a:solidFill>
                <a:srgbClr val="FF0000"/>
              </a:solidFill>
              <a:latin typeface="HGP明朝B"/>
              <a:ea typeface="HGP明朝B"/>
            </a:endParaRPr>
          </a:p>
        </p:txBody>
      </p:sp>
      <p:sp>
        <p:nvSpPr>
          <p:cNvPr id="69" name="テキスト ボックス 68"/>
          <p:cNvSpPr txBox="1"/>
          <p:nvPr/>
        </p:nvSpPr>
        <p:spPr bwMode="gray">
          <a:xfrm>
            <a:off x="7066598" y="2262439"/>
            <a:ext cx="1370888" cy="773015"/>
          </a:xfrm>
          <a:prstGeom prst="rect">
            <a:avLst/>
          </a:prstGeom>
          <a:solidFill>
            <a:schemeClr val="bg1"/>
          </a:solidFill>
        </p:spPr>
        <p:txBody>
          <a:bodyPr wrap="none" tIns="30789" bIns="30789" rtlCol="0">
            <a:spAutoFit/>
          </a:bodyPr>
          <a:lstStyle/>
          <a:p>
            <a:pPr defTabSz="622158"/>
            <a:r>
              <a:rPr lang="ja-JP" altLang="en-US" sz="4619" dirty="0">
                <a:solidFill>
                  <a:srgbClr val="202020"/>
                </a:solidFill>
                <a:latin typeface="HGP明朝B"/>
                <a:ea typeface="HGP明朝B"/>
              </a:rPr>
              <a:t>照明</a:t>
            </a:r>
          </a:p>
        </p:txBody>
      </p:sp>
      <p:pic>
        <p:nvPicPr>
          <p:cNvPr id="6" name="図 5">
            <a:extLst>
              <a:ext uri="{FF2B5EF4-FFF2-40B4-BE49-F238E27FC236}">
                <a16:creationId xmlns:a16="http://schemas.microsoft.com/office/drawing/2014/main" id="{BA93B624-FDC1-4B3C-B8E1-99E6CC86CB5E}"/>
              </a:ext>
            </a:extLst>
          </p:cNvPr>
          <p:cNvPicPr>
            <a:picLocks noChangeAspect="1"/>
          </p:cNvPicPr>
          <p:nvPr/>
        </p:nvPicPr>
        <p:blipFill rotWithShape="1">
          <a:blip r:embed="rId5"/>
          <a:srcRect r="26155"/>
          <a:stretch/>
        </p:blipFill>
        <p:spPr>
          <a:xfrm>
            <a:off x="2351570" y="612721"/>
            <a:ext cx="3009379" cy="2814491"/>
          </a:xfrm>
          <a:prstGeom prst="ellipse">
            <a:avLst/>
          </a:prstGeom>
          <a:ln>
            <a:noFill/>
          </a:ln>
          <a:effectLst>
            <a:softEdge rad="112500"/>
          </a:effectLst>
        </p:spPr>
      </p:pic>
      <p:sp>
        <p:nvSpPr>
          <p:cNvPr id="20" name="テキスト ボックス 19">
            <a:extLst>
              <a:ext uri="{FF2B5EF4-FFF2-40B4-BE49-F238E27FC236}">
                <a16:creationId xmlns:a16="http://schemas.microsoft.com/office/drawing/2014/main" id="{98EEEF6C-DE6D-4E8F-AF26-414380C8F31F}"/>
              </a:ext>
            </a:extLst>
          </p:cNvPr>
          <p:cNvSpPr txBox="1"/>
          <p:nvPr/>
        </p:nvSpPr>
        <p:spPr bwMode="gray">
          <a:xfrm>
            <a:off x="-34054" y="857287"/>
            <a:ext cx="2499402" cy="1279692"/>
          </a:xfrm>
          <a:prstGeom prst="rect">
            <a:avLst/>
          </a:prstGeom>
          <a:solidFill>
            <a:srgbClr val="44546A"/>
          </a:solidFill>
        </p:spPr>
        <p:txBody>
          <a:bodyPr wrap="none" tIns="30789" bIns="30789" rtlCol="0" anchor="ctr">
            <a:spAutoFit/>
          </a:bodyPr>
          <a:lstStyle/>
          <a:p>
            <a:pPr algn="ctr" defTabSz="622158"/>
            <a:r>
              <a:rPr lang="ja-JP" altLang="en-US" sz="3421" dirty="0">
                <a:solidFill>
                  <a:srgbClr val="FFFFFF"/>
                </a:solidFill>
                <a:latin typeface="HGP明朝B"/>
                <a:ea typeface="HGP明朝B"/>
              </a:rPr>
              <a:t>物販店の</a:t>
            </a:r>
            <a:endParaRPr lang="en-US" altLang="ja-JP" sz="3421" dirty="0">
              <a:solidFill>
                <a:srgbClr val="FFFFFF"/>
              </a:solidFill>
              <a:latin typeface="HGP明朝B"/>
              <a:ea typeface="HGP明朝B"/>
            </a:endParaRPr>
          </a:p>
          <a:p>
            <a:pPr algn="ctr" defTabSz="622158"/>
            <a:r>
              <a:rPr lang="ja-JP" altLang="en-US" sz="4491" b="1" dirty="0">
                <a:solidFill>
                  <a:srgbClr val="FFFFFF"/>
                </a:solidFill>
                <a:latin typeface="HGP明朝B"/>
                <a:ea typeface="HGP明朝B"/>
              </a:rPr>
              <a:t>真似</a:t>
            </a:r>
            <a:r>
              <a:rPr lang="ja-JP" altLang="en-US" sz="3421" dirty="0">
                <a:solidFill>
                  <a:srgbClr val="FFFFFF"/>
                </a:solidFill>
                <a:latin typeface="HGP明朝B"/>
                <a:ea typeface="HGP明朝B"/>
              </a:rPr>
              <a:t>をする</a:t>
            </a:r>
          </a:p>
        </p:txBody>
      </p:sp>
      <p:sp>
        <p:nvSpPr>
          <p:cNvPr id="68" name="テキスト ボックス 67"/>
          <p:cNvSpPr txBox="1"/>
          <p:nvPr/>
        </p:nvSpPr>
        <p:spPr bwMode="gray">
          <a:xfrm>
            <a:off x="2647618" y="2453370"/>
            <a:ext cx="2257349" cy="588606"/>
          </a:xfrm>
          <a:prstGeom prst="rect">
            <a:avLst/>
          </a:prstGeom>
          <a:noFill/>
        </p:spPr>
        <p:txBody>
          <a:bodyPr wrap="none" tIns="30789" bIns="30789" rtlCol="0">
            <a:spAutoFit/>
          </a:bodyPr>
          <a:lstStyle/>
          <a:p>
            <a:pPr algn="ctr" defTabSz="622158"/>
            <a:r>
              <a:rPr lang="en-US" altLang="ja-JP" sz="3421" dirty="0">
                <a:solidFill>
                  <a:srgbClr val="FFFFFF"/>
                </a:solidFill>
                <a:latin typeface="Times New Roman"/>
                <a:ea typeface="ＭＳ Ｐ明朝"/>
              </a:rPr>
              <a:t>with-design</a:t>
            </a:r>
            <a:endParaRPr lang="ja-JP" altLang="en-US" sz="3421" dirty="0">
              <a:solidFill>
                <a:srgbClr val="FFFFFF"/>
              </a:solidFill>
              <a:latin typeface="Times New Roman"/>
              <a:ea typeface="ＭＳ Ｐ明朝"/>
            </a:endParaRPr>
          </a:p>
        </p:txBody>
      </p:sp>
    </p:spTree>
    <p:extLst>
      <p:ext uri="{BB962C8B-B14F-4D97-AF65-F5344CB8AC3E}">
        <p14:creationId xmlns:p14="http://schemas.microsoft.com/office/powerpoint/2010/main" val="361257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D4C5DB35-6985-491A-A60B-16651DA8D74C}"/>
              </a:ext>
            </a:extLst>
          </p:cNvPr>
          <p:cNvPicPr>
            <a:picLocks noChangeAspect="1"/>
          </p:cNvPicPr>
          <p:nvPr/>
        </p:nvPicPr>
        <p:blipFill rotWithShape="1">
          <a:blip r:embed="rId2"/>
          <a:srcRect t="10326" r="-1" b="14675"/>
          <a:stretch/>
        </p:blipFill>
        <p:spPr>
          <a:xfrm>
            <a:off x="14" y="857325"/>
            <a:ext cx="9143986" cy="5143358"/>
          </a:xfrm>
          <a:prstGeom prst="rect">
            <a:avLst/>
          </a:prstGeom>
          <a:noFill/>
        </p:spPr>
      </p:pic>
      <p:sp>
        <p:nvSpPr>
          <p:cNvPr id="5" name="日付プレースホルダー 4" hidden="1">
            <a:extLst>
              <a:ext uri="{FF2B5EF4-FFF2-40B4-BE49-F238E27FC236}">
                <a16:creationId xmlns:a16="http://schemas.microsoft.com/office/drawing/2014/main" id="{7291F45C-336D-4A35-9472-48ECD88743C5}"/>
              </a:ext>
            </a:extLst>
          </p:cNvPr>
          <p:cNvSpPr>
            <a:spLocks noGrp="1"/>
          </p:cNvSpPr>
          <p:nvPr>
            <p:ph type="dt" sz="half" idx="10"/>
          </p:nvPr>
        </p:nvSpPr>
        <p:spPr/>
        <p:txBody>
          <a:bodyPr/>
          <a:lstStyle/>
          <a:p>
            <a:pPr defTabSz="622158">
              <a:spcAft>
                <a:spcPts val="408"/>
              </a:spcAft>
            </a:pPr>
            <a:r>
              <a:rPr lang="en-US" altLang="ja-JP">
                <a:solidFill>
                  <a:srgbClr val="202020">
                    <a:tint val="75000"/>
                  </a:srgbClr>
                </a:solidFill>
                <a:latin typeface="Times New Roman"/>
                <a:ea typeface="ＭＳ Ｐ明朝"/>
              </a:rPr>
              <a:t>2015/12/10</a:t>
            </a:r>
            <a:endParaRPr lang="ja-JP" altLang="en-US">
              <a:solidFill>
                <a:srgbClr val="202020">
                  <a:tint val="75000"/>
                </a:srgbClr>
              </a:solidFill>
              <a:latin typeface="Times New Roman"/>
              <a:ea typeface="ＭＳ Ｐ明朝"/>
            </a:endParaRPr>
          </a:p>
        </p:txBody>
      </p:sp>
      <p:sp>
        <p:nvSpPr>
          <p:cNvPr id="6" name="フッター プレースホルダー 5">
            <a:extLst>
              <a:ext uri="{FF2B5EF4-FFF2-40B4-BE49-F238E27FC236}">
                <a16:creationId xmlns:a16="http://schemas.microsoft.com/office/drawing/2014/main" id="{D050FAC1-8996-47B4-A056-9D1612E5F3BF}"/>
              </a:ext>
            </a:extLst>
          </p:cNvPr>
          <p:cNvSpPr>
            <a:spLocks noGrp="1"/>
          </p:cNvSpPr>
          <p:nvPr>
            <p:ph type="ftr" sz="quarter" idx="11"/>
          </p:nvPr>
        </p:nvSpPr>
        <p:spPr/>
        <p:txBody>
          <a:bodyPr/>
          <a:lstStyle/>
          <a:p>
            <a:pPr defTabSz="622158">
              <a:spcAft>
                <a:spcPts val="408"/>
              </a:spcAft>
            </a:pPr>
            <a:r>
              <a:rPr lang="en-US" altLang="ja-JP">
                <a:solidFill>
                  <a:srgbClr val="202020">
                    <a:tint val="75000"/>
                  </a:srgbClr>
                </a:solidFill>
                <a:latin typeface="Times New Roman"/>
                <a:ea typeface="ＭＳ Ｐ明朝"/>
              </a:rPr>
              <a:t>Copyright © akari lighting planning All Rights Reserved.</a:t>
            </a:r>
            <a:endParaRPr lang="ja-JP" altLang="en-US">
              <a:solidFill>
                <a:srgbClr val="202020">
                  <a:tint val="75000"/>
                </a:srgbClr>
              </a:solidFill>
              <a:latin typeface="Times New Roman"/>
              <a:ea typeface="ＭＳ Ｐ明朝"/>
            </a:endParaRPr>
          </a:p>
        </p:txBody>
      </p:sp>
      <p:sp>
        <p:nvSpPr>
          <p:cNvPr id="8" name="テキスト ボックス 7">
            <a:extLst>
              <a:ext uri="{FF2B5EF4-FFF2-40B4-BE49-F238E27FC236}">
                <a16:creationId xmlns:a16="http://schemas.microsoft.com/office/drawing/2014/main" id="{76660D9A-7E2E-4DA1-B373-BA1B03DBAD65}"/>
              </a:ext>
            </a:extLst>
          </p:cNvPr>
          <p:cNvSpPr txBox="1"/>
          <p:nvPr/>
        </p:nvSpPr>
        <p:spPr>
          <a:xfrm>
            <a:off x="949443" y="4421525"/>
            <a:ext cx="1625766" cy="740551"/>
          </a:xfrm>
          <a:prstGeom prst="rect">
            <a:avLst/>
          </a:prstGeom>
          <a:solidFill>
            <a:srgbClr val="F50A37"/>
          </a:solidFill>
        </p:spPr>
        <p:txBody>
          <a:bodyPr wrap="none" tIns="24493" bIns="24493" rtlCol="0">
            <a:spAutoFit/>
          </a:bodyPr>
          <a:lstStyle/>
          <a:p>
            <a:pPr defTabSz="622158"/>
            <a:r>
              <a:rPr lang="en-US" altLang="ja-JP" sz="4491" dirty="0">
                <a:solidFill>
                  <a:srgbClr val="FFFFFF"/>
                </a:solidFill>
                <a:latin typeface="Times New Roman"/>
                <a:ea typeface="ＭＳ Ｐ明朝"/>
              </a:rPr>
              <a:t>700</a:t>
            </a:r>
            <a:r>
              <a:rPr lang="ja-JP" altLang="en-US" sz="4491" dirty="0">
                <a:solidFill>
                  <a:srgbClr val="FFFFFF"/>
                </a:solidFill>
                <a:latin typeface="Times New Roman"/>
                <a:ea typeface="ＭＳ Ｐ明朝"/>
              </a:rPr>
              <a:t>㏓</a:t>
            </a:r>
          </a:p>
        </p:txBody>
      </p:sp>
      <p:sp>
        <p:nvSpPr>
          <p:cNvPr id="9" name="テキスト ボックス 8">
            <a:extLst>
              <a:ext uri="{FF2B5EF4-FFF2-40B4-BE49-F238E27FC236}">
                <a16:creationId xmlns:a16="http://schemas.microsoft.com/office/drawing/2014/main" id="{FB9EED4A-A09D-4AB5-84E8-7BB3E63D646E}"/>
              </a:ext>
            </a:extLst>
          </p:cNvPr>
          <p:cNvSpPr txBox="1"/>
          <p:nvPr/>
        </p:nvSpPr>
        <p:spPr>
          <a:xfrm>
            <a:off x="5949126" y="4421525"/>
            <a:ext cx="1914307" cy="740551"/>
          </a:xfrm>
          <a:prstGeom prst="rect">
            <a:avLst/>
          </a:prstGeom>
          <a:solidFill>
            <a:srgbClr val="F50A37"/>
          </a:solidFill>
        </p:spPr>
        <p:txBody>
          <a:bodyPr wrap="none" tIns="24493" bIns="24493" rtlCol="0">
            <a:spAutoFit/>
          </a:bodyPr>
          <a:lstStyle/>
          <a:p>
            <a:pPr defTabSz="622158"/>
            <a:r>
              <a:rPr lang="en-US" altLang="ja-JP" sz="4491" dirty="0">
                <a:solidFill>
                  <a:srgbClr val="FFFFFF"/>
                </a:solidFill>
                <a:latin typeface="Times New Roman"/>
                <a:ea typeface="ＭＳ Ｐ明朝"/>
              </a:rPr>
              <a:t>9000</a:t>
            </a:r>
            <a:r>
              <a:rPr lang="ja-JP" altLang="en-US" sz="4491" dirty="0">
                <a:solidFill>
                  <a:srgbClr val="FFFFFF"/>
                </a:solidFill>
                <a:latin typeface="Times New Roman"/>
                <a:ea typeface="ＭＳ Ｐ明朝"/>
              </a:rPr>
              <a:t>㏓</a:t>
            </a:r>
          </a:p>
        </p:txBody>
      </p:sp>
      <p:sp>
        <p:nvSpPr>
          <p:cNvPr id="10" name="テキスト ボックス 9">
            <a:extLst>
              <a:ext uri="{FF2B5EF4-FFF2-40B4-BE49-F238E27FC236}">
                <a16:creationId xmlns:a16="http://schemas.microsoft.com/office/drawing/2014/main" id="{0130790E-FFC9-47A8-A013-554D862AA86A}"/>
              </a:ext>
            </a:extLst>
          </p:cNvPr>
          <p:cNvSpPr txBox="1"/>
          <p:nvPr/>
        </p:nvSpPr>
        <p:spPr>
          <a:xfrm>
            <a:off x="311065" y="3704286"/>
            <a:ext cx="3012363" cy="614876"/>
          </a:xfrm>
          <a:prstGeom prst="rect">
            <a:avLst/>
          </a:prstGeom>
          <a:noFill/>
        </p:spPr>
        <p:txBody>
          <a:bodyPr wrap="none" tIns="24493" bIns="24493" rtlCol="0">
            <a:spAutoFit/>
          </a:bodyPr>
          <a:lstStyle/>
          <a:p>
            <a:pPr defTabSz="622158"/>
            <a:r>
              <a:rPr lang="ja-JP" altLang="en-US" sz="3674" dirty="0">
                <a:solidFill>
                  <a:srgbClr val="FF0000"/>
                </a:solidFill>
                <a:latin typeface="Times New Roman"/>
                <a:ea typeface="ＭＳ Ｐ明朝"/>
              </a:rPr>
              <a:t>通路基本照度</a:t>
            </a:r>
          </a:p>
        </p:txBody>
      </p:sp>
    </p:spTree>
    <p:extLst>
      <p:ext uri="{BB962C8B-B14F-4D97-AF65-F5344CB8AC3E}">
        <p14:creationId xmlns:p14="http://schemas.microsoft.com/office/powerpoint/2010/main" val="336142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プレースホルダー 11"/>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3213" b="3213"/>
          <a:stretch>
            <a:fillRect/>
          </a:stretch>
        </p:blipFill>
        <p:spPr>
          <a:xfrm>
            <a:off x="1" y="1657757"/>
            <a:ext cx="8710899" cy="3178338"/>
          </a:xfrm>
        </p:spPr>
      </p:pic>
      <p:sp>
        <p:nvSpPr>
          <p:cNvPr id="62" name="テキスト ボックス 61"/>
          <p:cNvSpPr txBox="1"/>
          <p:nvPr/>
        </p:nvSpPr>
        <p:spPr bwMode="gray">
          <a:xfrm>
            <a:off x="1718458" y="3385808"/>
            <a:ext cx="7255512" cy="2678426"/>
          </a:xfrm>
          <a:prstGeom prst="rect">
            <a:avLst/>
          </a:prstGeom>
          <a:noFill/>
        </p:spPr>
        <p:txBody>
          <a:bodyPr wrap="none" bIns="0" rtlCol="0">
            <a:spAutoFit/>
          </a:bodyPr>
          <a:lstStyle/>
          <a:p>
            <a:pPr defTabSz="622158"/>
            <a:r>
              <a:rPr lang="en-US" altLang="ja-JP" sz="17105" dirty="0">
                <a:solidFill>
                  <a:srgbClr val="FFFFFF">
                    <a:lumMod val="50000"/>
                    <a:alpha val="15000"/>
                  </a:srgbClr>
                </a:solidFill>
                <a:latin typeface="UD デジタル 教科書体 NP-R" panose="02020400000000000000" pitchFamily="18" charset="-128"/>
                <a:ea typeface="UD デジタル 教科書体 NP-R" panose="02020400000000000000" pitchFamily="18" charset="-128"/>
              </a:rPr>
              <a:t>design</a:t>
            </a:r>
            <a:endParaRPr lang="ja-JP" altLang="en-US" sz="17105" dirty="0">
              <a:solidFill>
                <a:srgbClr val="FFFFFF">
                  <a:lumMod val="50000"/>
                  <a:alpha val="15000"/>
                </a:srgbClr>
              </a:solidFill>
              <a:latin typeface="UD デジタル 教科書体 NP-R" panose="02020400000000000000" pitchFamily="18" charset="-128"/>
              <a:ea typeface="UD デジタル 教科書体 NP-R" panose="02020400000000000000" pitchFamily="18" charset="-128"/>
            </a:endParaRPr>
          </a:p>
        </p:txBody>
      </p:sp>
      <p:sp>
        <p:nvSpPr>
          <p:cNvPr id="29" name="テキスト ボックス 28"/>
          <p:cNvSpPr txBox="1"/>
          <p:nvPr/>
        </p:nvSpPr>
        <p:spPr bwMode="gray">
          <a:xfrm>
            <a:off x="-72471" y="598564"/>
            <a:ext cx="7481535" cy="1220510"/>
          </a:xfrm>
          <a:prstGeom prst="rect">
            <a:avLst/>
          </a:prstGeom>
          <a:noFill/>
        </p:spPr>
        <p:txBody>
          <a:bodyPr vert="horz" wrap="none" tIns="30789" bIns="30789" rtlCol="0">
            <a:spAutoFit/>
          </a:bodyPr>
          <a:lstStyle/>
          <a:p>
            <a:pPr defTabSz="622158"/>
            <a:r>
              <a:rPr lang="en-US" altLang="ja-JP" sz="7527" b="1" dirty="0">
                <a:solidFill>
                  <a:srgbClr val="44546A"/>
                </a:solidFill>
                <a:latin typeface="HGP明朝B"/>
                <a:ea typeface="HGP明朝B"/>
              </a:rPr>
              <a:t>VMD</a:t>
            </a:r>
            <a:r>
              <a:rPr lang="ja-JP" altLang="en-US" sz="2737" b="1" dirty="0">
                <a:solidFill>
                  <a:srgbClr val="44546A"/>
                </a:solidFill>
                <a:latin typeface="HGP明朝B"/>
                <a:ea typeface="HGP明朝B"/>
              </a:rPr>
              <a:t>（ビジュアル・マーチャンダイジング）</a:t>
            </a:r>
          </a:p>
        </p:txBody>
      </p:sp>
      <p:cxnSp>
        <p:nvCxnSpPr>
          <p:cNvPr id="53" name="直線矢印コネクタ 52"/>
          <p:cNvCxnSpPr/>
          <p:nvPr/>
        </p:nvCxnSpPr>
        <p:spPr bwMode="gray">
          <a:xfrm>
            <a:off x="5175480" y="2789341"/>
            <a:ext cx="510740" cy="411670"/>
          </a:xfrm>
          <a:prstGeom prst="straightConnector1">
            <a:avLst/>
          </a:prstGeom>
          <a:noFill/>
          <a:ln w="28575">
            <a:solidFill>
              <a:schemeClr val="bg1"/>
            </a:solidFill>
            <a:headEnd type="arrow" w="med" len="med"/>
            <a:tailEnd type="arrow" w="med" len="med"/>
          </a:ln>
          <a:effectLst>
            <a:glow rad="101600">
              <a:schemeClr val="tx2">
                <a:alpha val="6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cxnSp>
      <p:cxnSp>
        <p:nvCxnSpPr>
          <p:cNvPr id="55" name="直線矢印コネクタ 54"/>
          <p:cNvCxnSpPr/>
          <p:nvPr/>
        </p:nvCxnSpPr>
        <p:spPr bwMode="gray">
          <a:xfrm flipV="1">
            <a:off x="7838854" y="2881671"/>
            <a:ext cx="530427" cy="339444"/>
          </a:xfrm>
          <a:prstGeom prst="straightConnector1">
            <a:avLst/>
          </a:prstGeom>
          <a:noFill/>
          <a:ln w="28575">
            <a:solidFill>
              <a:schemeClr val="bg1"/>
            </a:solidFill>
            <a:headEnd type="arrow" w="med" len="med"/>
            <a:tailEnd type="arrow" w="med" len="med"/>
          </a:ln>
          <a:effectLst>
            <a:glow rad="101600">
              <a:schemeClr val="tx2">
                <a:alpha val="6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cxnSp>
      <p:sp>
        <p:nvSpPr>
          <p:cNvPr id="13" name="正方形/長方形 12"/>
          <p:cNvSpPr/>
          <p:nvPr/>
        </p:nvSpPr>
        <p:spPr>
          <a:xfrm>
            <a:off x="196290" y="4822874"/>
            <a:ext cx="6394108" cy="1198020"/>
          </a:xfrm>
          <a:prstGeom prst="rect">
            <a:avLst/>
          </a:prstGeom>
        </p:spPr>
        <p:txBody>
          <a:bodyPr wrap="square">
            <a:spAutoFit/>
          </a:bodyPr>
          <a:lstStyle/>
          <a:p>
            <a:pPr defTabSz="622158"/>
            <a:r>
              <a:rPr lang="ja-JP" altLang="en-US" sz="2395" b="1" dirty="0">
                <a:solidFill>
                  <a:srgbClr val="FF0000"/>
                </a:solidFill>
                <a:latin typeface="UD デジタル 教科書体 NP-R" panose="02020400000000000000" pitchFamily="18" charset="-128"/>
                <a:ea typeface="UD デジタル 教科書体 NP-R" panose="02020400000000000000" pitchFamily="18" charset="-128"/>
              </a:rPr>
              <a:t>①</a:t>
            </a:r>
            <a:r>
              <a:rPr lang="ja-JP" altLang="en-US" sz="2395" b="1" dirty="0">
                <a:solidFill>
                  <a:srgbClr val="202020"/>
                </a:solidFill>
                <a:latin typeface="UD デジタル 教科書体 NP-R" panose="02020400000000000000" pitchFamily="18" charset="-128"/>
                <a:ea typeface="UD デジタル 教科書体 NP-R" panose="02020400000000000000" pitchFamily="18" charset="-128"/>
              </a:rPr>
              <a:t>　ビジュアル・プレゼンテーション</a:t>
            </a:r>
            <a:r>
              <a:rPr lang="ja-JP" altLang="en-US" sz="2395" b="1" dirty="0">
                <a:solidFill>
                  <a:srgbClr val="FF0000"/>
                </a:solidFill>
                <a:latin typeface="UD デジタル 教科書体 NP-R" panose="02020400000000000000" pitchFamily="18" charset="-128"/>
                <a:ea typeface="UD デジタル 教科書体 NP-R" panose="02020400000000000000" pitchFamily="18" charset="-128"/>
              </a:rPr>
              <a:t>（</a:t>
            </a:r>
            <a:r>
              <a:rPr lang="en-US" altLang="ja-JP" sz="2395" b="1" dirty="0">
                <a:solidFill>
                  <a:srgbClr val="FF0000"/>
                </a:solidFill>
                <a:latin typeface="UD デジタル 教科書体 NP-R" panose="02020400000000000000" pitchFamily="18" charset="-128"/>
                <a:ea typeface="UD デジタル 教科書体 NP-R" panose="02020400000000000000" pitchFamily="18" charset="-128"/>
              </a:rPr>
              <a:t>VP</a:t>
            </a:r>
            <a:r>
              <a:rPr lang="ja-JP" altLang="en-US" sz="2395" b="1" dirty="0">
                <a:solidFill>
                  <a:srgbClr val="FF0000"/>
                </a:solidFill>
                <a:latin typeface="UD デジタル 教科書体 NP-R" panose="02020400000000000000" pitchFamily="18" charset="-128"/>
                <a:ea typeface="UD デジタル 教科書体 NP-R" panose="02020400000000000000" pitchFamily="18" charset="-128"/>
              </a:rPr>
              <a:t>）</a:t>
            </a:r>
            <a:br>
              <a:rPr lang="ja-JP" altLang="en-US" sz="2395" b="1" dirty="0">
                <a:solidFill>
                  <a:srgbClr val="FF0000"/>
                </a:solidFill>
                <a:latin typeface="UD デジタル 教科書体 NP-R" panose="02020400000000000000" pitchFamily="18" charset="-128"/>
                <a:ea typeface="UD デジタル 教科書体 NP-R" panose="02020400000000000000" pitchFamily="18" charset="-128"/>
              </a:rPr>
            </a:br>
            <a:r>
              <a:rPr lang="ja-JP" altLang="en-US" sz="2395" b="1" dirty="0">
                <a:solidFill>
                  <a:srgbClr val="00B0F0"/>
                </a:solidFill>
                <a:latin typeface="UD デジタル 教科書体 NP-R" panose="02020400000000000000" pitchFamily="18" charset="-128"/>
                <a:ea typeface="UD デジタル 教科書体 NP-R" panose="02020400000000000000" pitchFamily="18" charset="-128"/>
              </a:rPr>
              <a:t>②</a:t>
            </a:r>
            <a:r>
              <a:rPr lang="ja-JP" altLang="en-US" sz="2395" b="1" dirty="0">
                <a:solidFill>
                  <a:srgbClr val="202020"/>
                </a:solidFill>
                <a:latin typeface="UD デジタル 教科書体 NP-R" panose="02020400000000000000" pitchFamily="18" charset="-128"/>
                <a:ea typeface="UD デジタル 教科書体 NP-R" panose="02020400000000000000" pitchFamily="18" charset="-128"/>
              </a:rPr>
              <a:t>　ポイント・プレゼンテーション</a:t>
            </a:r>
            <a:r>
              <a:rPr lang="ja-JP" altLang="en-US" sz="2395" b="1" dirty="0">
                <a:solidFill>
                  <a:srgbClr val="00B0F0"/>
                </a:solidFill>
                <a:latin typeface="UD デジタル 教科書体 NP-R" panose="02020400000000000000" pitchFamily="18" charset="-128"/>
                <a:ea typeface="UD デジタル 教科書体 NP-R" panose="02020400000000000000" pitchFamily="18" charset="-128"/>
              </a:rPr>
              <a:t>（</a:t>
            </a:r>
            <a:r>
              <a:rPr lang="en-US" altLang="ja-JP" sz="2395" b="1" dirty="0">
                <a:solidFill>
                  <a:srgbClr val="00B0F0"/>
                </a:solidFill>
                <a:latin typeface="UD デジタル 教科書体 NP-R" panose="02020400000000000000" pitchFamily="18" charset="-128"/>
                <a:ea typeface="UD デジタル 教科書体 NP-R" panose="02020400000000000000" pitchFamily="18" charset="-128"/>
              </a:rPr>
              <a:t>PP</a:t>
            </a:r>
            <a:r>
              <a:rPr lang="ja-JP" altLang="en-US" sz="2395" b="1" dirty="0">
                <a:solidFill>
                  <a:srgbClr val="00B0F0"/>
                </a:solidFill>
                <a:latin typeface="UD デジタル 教科書体 NP-R" panose="02020400000000000000" pitchFamily="18" charset="-128"/>
                <a:ea typeface="UD デジタル 教科書体 NP-R" panose="02020400000000000000" pitchFamily="18" charset="-128"/>
              </a:rPr>
              <a:t>）</a:t>
            </a:r>
            <a:br>
              <a:rPr lang="ja-JP" altLang="en-US" sz="2395" b="1" dirty="0">
                <a:solidFill>
                  <a:srgbClr val="00B0F0"/>
                </a:solidFill>
                <a:latin typeface="UD デジタル 教科書体 NP-R" panose="02020400000000000000" pitchFamily="18" charset="-128"/>
                <a:ea typeface="UD デジタル 教科書体 NP-R" panose="02020400000000000000" pitchFamily="18" charset="-128"/>
              </a:rPr>
            </a:br>
            <a:r>
              <a:rPr lang="ja-JP" altLang="en-US" sz="2395" b="1" dirty="0">
                <a:solidFill>
                  <a:srgbClr val="00B050"/>
                </a:solidFill>
                <a:latin typeface="UD デジタル 教科書体 NP-R" panose="02020400000000000000" pitchFamily="18" charset="-128"/>
                <a:ea typeface="UD デジタル 教科書体 NP-R" panose="02020400000000000000" pitchFamily="18" charset="-128"/>
              </a:rPr>
              <a:t>③</a:t>
            </a:r>
            <a:r>
              <a:rPr lang="ja-JP" altLang="en-US" sz="2395" b="1" dirty="0">
                <a:solidFill>
                  <a:srgbClr val="202020"/>
                </a:solidFill>
                <a:latin typeface="UD デジタル 教科書体 NP-R" panose="02020400000000000000" pitchFamily="18" charset="-128"/>
                <a:ea typeface="UD デジタル 教科書体 NP-R" panose="02020400000000000000" pitchFamily="18" charset="-128"/>
              </a:rPr>
              <a:t>　アイテム・プレゼンテーション</a:t>
            </a:r>
            <a:r>
              <a:rPr lang="ja-JP" altLang="en-US" sz="2395" b="1" dirty="0">
                <a:solidFill>
                  <a:srgbClr val="00B050"/>
                </a:solidFill>
                <a:latin typeface="UD デジタル 教科書体 NP-R" panose="02020400000000000000" pitchFamily="18" charset="-128"/>
                <a:ea typeface="UD デジタル 教科書体 NP-R" panose="02020400000000000000" pitchFamily="18" charset="-128"/>
              </a:rPr>
              <a:t>（</a:t>
            </a:r>
            <a:r>
              <a:rPr lang="en-US" altLang="ja-JP" sz="2395" b="1" dirty="0">
                <a:solidFill>
                  <a:srgbClr val="00B050"/>
                </a:solidFill>
                <a:latin typeface="UD デジタル 教科書体 NP-R" panose="02020400000000000000" pitchFamily="18" charset="-128"/>
                <a:ea typeface="UD デジタル 教科書体 NP-R" panose="02020400000000000000" pitchFamily="18" charset="-128"/>
              </a:rPr>
              <a:t>IP</a:t>
            </a:r>
            <a:r>
              <a:rPr lang="ja-JP" altLang="en-US" sz="2395" b="1" dirty="0">
                <a:solidFill>
                  <a:srgbClr val="00B050"/>
                </a:solidFill>
                <a:latin typeface="UD デジタル 教科書体 NP-R" panose="02020400000000000000" pitchFamily="18" charset="-128"/>
                <a:ea typeface="UD デジタル 教科書体 NP-R" panose="02020400000000000000" pitchFamily="18" charset="-128"/>
              </a:rPr>
              <a:t>）</a:t>
            </a:r>
            <a:endParaRPr lang="ja-JP" altLang="en-US" sz="2395" dirty="0">
              <a:solidFill>
                <a:srgbClr val="00B050"/>
              </a:solidFill>
              <a:latin typeface="UD デジタル 教科書体 NP-R" panose="02020400000000000000" pitchFamily="18" charset="-128"/>
              <a:ea typeface="UD デジタル 教科書体 NP-R" panose="02020400000000000000" pitchFamily="18" charset="-128"/>
            </a:endParaRPr>
          </a:p>
        </p:txBody>
      </p:sp>
      <p:sp>
        <p:nvSpPr>
          <p:cNvPr id="14" name="テキスト ボックス 13"/>
          <p:cNvSpPr txBox="1"/>
          <p:nvPr/>
        </p:nvSpPr>
        <p:spPr>
          <a:xfrm>
            <a:off x="6996089" y="4917873"/>
            <a:ext cx="1858201" cy="564753"/>
          </a:xfrm>
          <a:prstGeom prst="rect">
            <a:avLst/>
          </a:prstGeom>
          <a:noFill/>
        </p:spPr>
        <p:txBody>
          <a:bodyPr wrap="none" tIns="30789" bIns="30789" rtlCol="0">
            <a:spAutoFit/>
          </a:bodyPr>
          <a:lstStyle/>
          <a:p>
            <a:pPr defTabSz="622158"/>
            <a:r>
              <a:rPr lang="ja-JP" altLang="en-US" sz="3266" dirty="0">
                <a:solidFill>
                  <a:srgbClr val="44546A"/>
                </a:solidFill>
                <a:latin typeface="UD デジタル 教科書体 NP-R" panose="02020400000000000000" pitchFamily="18" charset="-128"/>
                <a:ea typeface="UD デジタル 教科書体 NP-R" panose="02020400000000000000" pitchFamily="18" charset="-128"/>
              </a:rPr>
              <a:t>見やすい</a:t>
            </a:r>
          </a:p>
        </p:txBody>
      </p:sp>
      <p:sp>
        <p:nvSpPr>
          <p:cNvPr id="35" name="テキスト ボックス 34"/>
          <p:cNvSpPr txBox="1"/>
          <p:nvPr/>
        </p:nvSpPr>
        <p:spPr>
          <a:xfrm>
            <a:off x="6786687" y="5351401"/>
            <a:ext cx="2276585" cy="564753"/>
          </a:xfrm>
          <a:prstGeom prst="rect">
            <a:avLst/>
          </a:prstGeom>
          <a:noFill/>
        </p:spPr>
        <p:txBody>
          <a:bodyPr wrap="none" tIns="30789" bIns="30789" rtlCol="0">
            <a:spAutoFit/>
          </a:bodyPr>
          <a:lstStyle/>
          <a:p>
            <a:pPr defTabSz="622158"/>
            <a:r>
              <a:rPr lang="ja-JP" altLang="en-US" sz="3266" dirty="0">
                <a:solidFill>
                  <a:srgbClr val="44546A"/>
                </a:solidFill>
                <a:latin typeface="UD デジタル 教科書体 NP-R" panose="02020400000000000000" pitchFamily="18" charset="-128"/>
                <a:ea typeface="UD デジタル 教科書体 NP-R" panose="02020400000000000000" pitchFamily="18" charset="-128"/>
              </a:rPr>
              <a:t>買いやすい</a:t>
            </a:r>
          </a:p>
        </p:txBody>
      </p:sp>
      <p:sp>
        <p:nvSpPr>
          <p:cNvPr id="3" name="テキスト ボックス 2">
            <a:extLst>
              <a:ext uri="{FF2B5EF4-FFF2-40B4-BE49-F238E27FC236}">
                <a16:creationId xmlns:a16="http://schemas.microsoft.com/office/drawing/2014/main" id="{C6D76EA7-9C55-40F1-9F91-6E6A38A710C3}"/>
              </a:ext>
            </a:extLst>
          </p:cNvPr>
          <p:cNvSpPr txBox="1"/>
          <p:nvPr/>
        </p:nvSpPr>
        <p:spPr>
          <a:xfrm>
            <a:off x="4689023" y="1999237"/>
            <a:ext cx="986167" cy="641249"/>
          </a:xfrm>
          <a:prstGeom prst="rect">
            <a:avLst/>
          </a:prstGeom>
          <a:noFill/>
        </p:spPr>
        <p:txBody>
          <a:bodyPr wrap="none" tIns="30789" bIns="30789" rtlCol="0">
            <a:spAutoFit/>
          </a:bodyPr>
          <a:lstStyle/>
          <a:p>
            <a:pPr defTabSz="622158"/>
            <a:r>
              <a:rPr lang="en-US" altLang="ja-JP" sz="3763" dirty="0">
                <a:solidFill>
                  <a:srgbClr val="FF0000"/>
                </a:solidFill>
                <a:latin typeface="UD デジタル 教科書体 NP-R" panose="02020400000000000000" pitchFamily="18" charset="-128"/>
                <a:ea typeface="UD デジタル 教科書体 NP-R" panose="02020400000000000000" pitchFamily="18" charset="-128"/>
              </a:rPr>
              <a:t>5</a:t>
            </a:r>
            <a:r>
              <a:rPr lang="ja-JP" altLang="en-US" sz="3763" dirty="0">
                <a:solidFill>
                  <a:srgbClr val="FF0000"/>
                </a:solidFill>
                <a:latin typeface="UD デジタル 教科書体 NP-R" panose="02020400000000000000" pitchFamily="18" charset="-128"/>
                <a:ea typeface="UD デジタル 教科書体 NP-R" panose="02020400000000000000" pitchFamily="18" charset="-128"/>
              </a:rPr>
              <a:t>倍</a:t>
            </a:r>
          </a:p>
        </p:txBody>
      </p:sp>
      <p:sp>
        <p:nvSpPr>
          <p:cNvPr id="15" name="テキスト ボックス 14">
            <a:extLst>
              <a:ext uri="{FF2B5EF4-FFF2-40B4-BE49-F238E27FC236}">
                <a16:creationId xmlns:a16="http://schemas.microsoft.com/office/drawing/2014/main" id="{9FCDC9E6-5449-4142-83B6-70516B2C6AA8}"/>
              </a:ext>
            </a:extLst>
          </p:cNvPr>
          <p:cNvSpPr txBox="1"/>
          <p:nvPr/>
        </p:nvSpPr>
        <p:spPr>
          <a:xfrm>
            <a:off x="2893284" y="1732513"/>
            <a:ext cx="986167" cy="641249"/>
          </a:xfrm>
          <a:prstGeom prst="rect">
            <a:avLst/>
          </a:prstGeom>
          <a:noFill/>
        </p:spPr>
        <p:txBody>
          <a:bodyPr wrap="none" tIns="30789" bIns="30789" rtlCol="0">
            <a:spAutoFit/>
          </a:bodyPr>
          <a:lstStyle/>
          <a:p>
            <a:pPr defTabSz="622158"/>
            <a:r>
              <a:rPr lang="en-US" altLang="ja-JP" sz="3763" dirty="0">
                <a:solidFill>
                  <a:srgbClr val="FF0000"/>
                </a:solidFill>
                <a:latin typeface="UD デジタル 教科書体 NP-R" panose="02020400000000000000" pitchFamily="18" charset="-128"/>
                <a:ea typeface="UD デジタル 教科書体 NP-R" panose="02020400000000000000" pitchFamily="18" charset="-128"/>
              </a:rPr>
              <a:t>3</a:t>
            </a:r>
            <a:r>
              <a:rPr lang="ja-JP" altLang="en-US" sz="3763" dirty="0">
                <a:solidFill>
                  <a:srgbClr val="FF0000"/>
                </a:solidFill>
                <a:latin typeface="UD デジタル 教科書体 NP-R" panose="02020400000000000000" pitchFamily="18" charset="-128"/>
                <a:ea typeface="UD デジタル 教科書体 NP-R" panose="02020400000000000000" pitchFamily="18" charset="-128"/>
              </a:rPr>
              <a:t>倍</a:t>
            </a:r>
          </a:p>
        </p:txBody>
      </p:sp>
      <p:sp>
        <p:nvSpPr>
          <p:cNvPr id="16" name="テキスト ボックス 15">
            <a:extLst>
              <a:ext uri="{FF2B5EF4-FFF2-40B4-BE49-F238E27FC236}">
                <a16:creationId xmlns:a16="http://schemas.microsoft.com/office/drawing/2014/main" id="{A20FFD8B-A54B-4B42-9D85-8AB5538D90C1}"/>
              </a:ext>
            </a:extLst>
          </p:cNvPr>
          <p:cNvSpPr txBox="1"/>
          <p:nvPr/>
        </p:nvSpPr>
        <p:spPr>
          <a:xfrm>
            <a:off x="6521656" y="1864502"/>
            <a:ext cx="986167" cy="641249"/>
          </a:xfrm>
          <a:prstGeom prst="rect">
            <a:avLst/>
          </a:prstGeom>
          <a:noFill/>
        </p:spPr>
        <p:txBody>
          <a:bodyPr wrap="none" tIns="30789" bIns="30789" rtlCol="0">
            <a:spAutoFit/>
          </a:bodyPr>
          <a:lstStyle/>
          <a:p>
            <a:pPr defTabSz="622158"/>
            <a:r>
              <a:rPr lang="en-US" altLang="ja-JP" sz="3763" dirty="0">
                <a:solidFill>
                  <a:srgbClr val="FF0000"/>
                </a:solidFill>
                <a:latin typeface="UD デジタル 教科書体 NP-R" panose="02020400000000000000" pitchFamily="18" charset="-128"/>
                <a:ea typeface="UD デジタル 教科書体 NP-R" panose="02020400000000000000" pitchFamily="18" charset="-128"/>
              </a:rPr>
              <a:t>2</a:t>
            </a:r>
            <a:r>
              <a:rPr lang="ja-JP" altLang="en-US" sz="3763" dirty="0">
                <a:solidFill>
                  <a:srgbClr val="FF0000"/>
                </a:solidFill>
                <a:latin typeface="UD デジタル 教科書体 NP-R" panose="02020400000000000000" pitchFamily="18" charset="-128"/>
                <a:ea typeface="UD デジタル 教科書体 NP-R" panose="02020400000000000000" pitchFamily="18" charset="-128"/>
              </a:rPr>
              <a:t>倍</a:t>
            </a:r>
          </a:p>
        </p:txBody>
      </p:sp>
      <p:sp>
        <p:nvSpPr>
          <p:cNvPr id="4" name="正方形/長方形 3">
            <a:extLst>
              <a:ext uri="{FF2B5EF4-FFF2-40B4-BE49-F238E27FC236}">
                <a16:creationId xmlns:a16="http://schemas.microsoft.com/office/drawing/2014/main" id="{46DF1E18-4A8A-4F8D-B56B-FBCB60429F20}"/>
              </a:ext>
            </a:extLst>
          </p:cNvPr>
          <p:cNvSpPr/>
          <p:nvPr/>
        </p:nvSpPr>
        <p:spPr>
          <a:xfrm>
            <a:off x="2697191" y="2321658"/>
            <a:ext cx="1308696" cy="352751"/>
          </a:xfrm>
          <a:prstGeom prst="rect">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540">
              <a:solidFill>
                <a:srgbClr val="FFFFFF"/>
              </a:solidFill>
              <a:latin typeface="Times New Roman"/>
              <a:ea typeface="ＭＳ Ｐ明朝"/>
            </a:endParaRPr>
          </a:p>
        </p:txBody>
      </p:sp>
      <p:sp>
        <p:nvSpPr>
          <p:cNvPr id="17" name="正方形/長方形 16">
            <a:extLst>
              <a:ext uri="{FF2B5EF4-FFF2-40B4-BE49-F238E27FC236}">
                <a16:creationId xmlns:a16="http://schemas.microsoft.com/office/drawing/2014/main" id="{96B62CC8-3CDE-4EA5-87EA-B2EF2605EE9F}"/>
              </a:ext>
            </a:extLst>
          </p:cNvPr>
          <p:cNvSpPr/>
          <p:nvPr/>
        </p:nvSpPr>
        <p:spPr>
          <a:xfrm>
            <a:off x="4505171" y="2601417"/>
            <a:ext cx="1308696" cy="352751"/>
          </a:xfrm>
          <a:prstGeom prst="rect">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540">
              <a:solidFill>
                <a:srgbClr val="FFFFFF"/>
              </a:solidFill>
              <a:latin typeface="Times New Roman"/>
              <a:ea typeface="ＭＳ Ｐ明朝"/>
            </a:endParaRPr>
          </a:p>
        </p:txBody>
      </p:sp>
      <p:sp>
        <p:nvSpPr>
          <p:cNvPr id="18" name="正方形/長方形 17">
            <a:extLst>
              <a:ext uri="{FF2B5EF4-FFF2-40B4-BE49-F238E27FC236}">
                <a16:creationId xmlns:a16="http://schemas.microsoft.com/office/drawing/2014/main" id="{44D65AAB-0DB0-42F3-91D9-1FD74E0687B0}"/>
              </a:ext>
            </a:extLst>
          </p:cNvPr>
          <p:cNvSpPr/>
          <p:nvPr/>
        </p:nvSpPr>
        <p:spPr>
          <a:xfrm>
            <a:off x="6321131" y="2440743"/>
            <a:ext cx="1308696" cy="352751"/>
          </a:xfrm>
          <a:prstGeom prst="rect">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540">
              <a:solidFill>
                <a:srgbClr val="FFFFFF"/>
              </a:solidFill>
              <a:latin typeface="Times New Roman"/>
              <a:ea typeface="ＭＳ Ｐ明朝"/>
            </a:endParaRPr>
          </a:p>
        </p:txBody>
      </p:sp>
      <p:sp>
        <p:nvSpPr>
          <p:cNvPr id="5" name="テキスト ボックス 4">
            <a:extLst>
              <a:ext uri="{FF2B5EF4-FFF2-40B4-BE49-F238E27FC236}">
                <a16:creationId xmlns:a16="http://schemas.microsoft.com/office/drawing/2014/main" id="{EA48D5EF-5A5A-450F-8EA9-714966F98A31}"/>
              </a:ext>
            </a:extLst>
          </p:cNvPr>
          <p:cNvSpPr txBox="1"/>
          <p:nvPr/>
        </p:nvSpPr>
        <p:spPr>
          <a:xfrm>
            <a:off x="2790254" y="2309011"/>
            <a:ext cx="1223412" cy="378100"/>
          </a:xfrm>
          <a:prstGeom prst="rect">
            <a:avLst/>
          </a:prstGeom>
          <a:noFill/>
        </p:spPr>
        <p:txBody>
          <a:bodyPr wrap="none" tIns="30789" bIns="30789" rtlCol="0">
            <a:spAutoFit/>
          </a:bodyPr>
          <a:lstStyle/>
          <a:p>
            <a:pPr defTabSz="622158"/>
            <a:r>
              <a:rPr lang="en-US" altLang="ja-JP" sz="2053" dirty="0">
                <a:solidFill>
                  <a:srgbClr val="FFFFFF"/>
                </a:solidFill>
                <a:latin typeface="Times New Roman"/>
                <a:ea typeface="ＭＳ Ｐ明朝"/>
              </a:rPr>
              <a:t>POINT</a:t>
            </a:r>
            <a:r>
              <a:rPr lang="ja-JP" altLang="en-US" sz="2053" dirty="0">
                <a:solidFill>
                  <a:srgbClr val="FFFFFF"/>
                </a:solidFill>
                <a:latin typeface="Times New Roman"/>
                <a:ea typeface="ＭＳ Ｐ明朝"/>
              </a:rPr>
              <a:t>②</a:t>
            </a:r>
          </a:p>
        </p:txBody>
      </p:sp>
      <p:sp>
        <p:nvSpPr>
          <p:cNvPr id="19" name="テキスト ボックス 18">
            <a:extLst>
              <a:ext uri="{FF2B5EF4-FFF2-40B4-BE49-F238E27FC236}">
                <a16:creationId xmlns:a16="http://schemas.microsoft.com/office/drawing/2014/main" id="{DA8DFE86-3F49-4CD5-9498-6ADA6532F7EF}"/>
              </a:ext>
            </a:extLst>
          </p:cNvPr>
          <p:cNvSpPr txBox="1"/>
          <p:nvPr/>
        </p:nvSpPr>
        <p:spPr>
          <a:xfrm>
            <a:off x="4576927" y="2596196"/>
            <a:ext cx="1223412" cy="378100"/>
          </a:xfrm>
          <a:prstGeom prst="rect">
            <a:avLst/>
          </a:prstGeom>
          <a:noFill/>
        </p:spPr>
        <p:txBody>
          <a:bodyPr wrap="none" tIns="30789" bIns="30789" rtlCol="0">
            <a:spAutoFit/>
          </a:bodyPr>
          <a:lstStyle/>
          <a:p>
            <a:pPr defTabSz="622158"/>
            <a:r>
              <a:rPr lang="en-US" altLang="ja-JP" sz="2053" dirty="0">
                <a:solidFill>
                  <a:srgbClr val="FFFFFF"/>
                </a:solidFill>
                <a:latin typeface="Times New Roman"/>
                <a:ea typeface="ＭＳ Ｐ明朝"/>
              </a:rPr>
              <a:t>POINT</a:t>
            </a:r>
            <a:r>
              <a:rPr lang="ja-JP" altLang="en-US" sz="2053" dirty="0">
                <a:solidFill>
                  <a:srgbClr val="FFFFFF"/>
                </a:solidFill>
                <a:latin typeface="Times New Roman"/>
                <a:ea typeface="ＭＳ Ｐ明朝"/>
              </a:rPr>
              <a:t>①</a:t>
            </a:r>
          </a:p>
        </p:txBody>
      </p:sp>
      <p:sp>
        <p:nvSpPr>
          <p:cNvPr id="20" name="テキスト ボックス 19">
            <a:extLst>
              <a:ext uri="{FF2B5EF4-FFF2-40B4-BE49-F238E27FC236}">
                <a16:creationId xmlns:a16="http://schemas.microsoft.com/office/drawing/2014/main" id="{70060A3E-A6B9-438A-9677-B653ED3ACC39}"/>
              </a:ext>
            </a:extLst>
          </p:cNvPr>
          <p:cNvSpPr txBox="1"/>
          <p:nvPr/>
        </p:nvSpPr>
        <p:spPr>
          <a:xfrm>
            <a:off x="6360966" y="2436517"/>
            <a:ext cx="1223412" cy="378100"/>
          </a:xfrm>
          <a:prstGeom prst="rect">
            <a:avLst/>
          </a:prstGeom>
          <a:noFill/>
        </p:spPr>
        <p:txBody>
          <a:bodyPr wrap="none" tIns="30789" bIns="30789" rtlCol="0">
            <a:spAutoFit/>
          </a:bodyPr>
          <a:lstStyle/>
          <a:p>
            <a:pPr defTabSz="622158"/>
            <a:r>
              <a:rPr lang="en-US" altLang="ja-JP" sz="2053" dirty="0">
                <a:solidFill>
                  <a:srgbClr val="FFFFFF"/>
                </a:solidFill>
                <a:latin typeface="Times New Roman"/>
                <a:ea typeface="ＭＳ Ｐ明朝"/>
              </a:rPr>
              <a:t>POINT</a:t>
            </a:r>
            <a:r>
              <a:rPr lang="ja-JP" altLang="en-US" sz="2053" dirty="0">
                <a:solidFill>
                  <a:srgbClr val="FFFFFF"/>
                </a:solidFill>
                <a:latin typeface="Times New Roman"/>
                <a:ea typeface="ＭＳ Ｐ明朝"/>
              </a:rPr>
              <a:t>③</a:t>
            </a:r>
          </a:p>
        </p:txBody>
      </p:sp>
    </p:spTree>
    <p:extLst>
      <p:ext uri="{BB962C8B-B14F-4D97-AF65-F5344CB8AC3E}">
        <p14:creationId xmlns:p14="http://schemas.microsoft.com/office/powerpoint/2010/main" val="132110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4D3131E6-3787-4399-A354-975C8C6D968B}"/>
              </a:ext>
            </a:extLst>
          </p:cNvPr>
          <p:cNvPicPr>
            <a:picLocks noChangeAspect="1"/>
          </p:cNvPicPr>
          <p:nvPr/>
        </p:nvPicPr>
        <p:blipFill rotWithShape="1">
          <a:blip r:embed="rId2"/>
          <a:srcRect t="13130" r="-1" b="-1"/>
          <a:stretch/>
        </p:blipFill>
        <p:spPr>
          <a:xfrm>
            <a:off x="14" y="857325"/>
            <a:ext cx="9143986" cy="5143358"/>
          </a:xfrm>
          <a:prstGeom prst="rect">
            <a:avLst/>
          </a:prstGeom>
          <a:noFill/>
        </p:spPr>
      </p:pic>
      <p:sp>
        <p:nvSpPr>
          <p:cNvPr id="5" name="日付プレースホルダー 4" hidden="1">
            <a:extLst>
              <a:ext uri="{FF2B5EF4-FFF2-40B4-BE49-F238E27FC236}">
                <a16:creationId xmlns:a16="http://schemas.microsoft.com/office/drawing/2014/main" id="{B92251B8-A200-4318-BA87-0771A226436D}"/>
              </a:ext>
            </a:extLst>
          </p:cNvPr>
          <p:cNvSpPr>
            <a:spLocks noGrp="1"/>
          </p:cNvSpPr>
          <p:nvPr>
            <p:ph type="dt" sz="half" idx="10"/>
          </p:nvPr>
        </p:nvSpPr>
        <p:spPr/>
        <p:txBody>
          <a:bodyPr/>
          <a:lstStyle/>
          <a:p>
            <a:pPr defTabSz="622158">
              <a:spcAft>
                <a:spcPts val="408"/>
              </a:spcAft>
            </a:pPr>
            <a:r>
              <a:rPr lang="en-US" altLang="ja-JP">
                <a:solidFill>
                  <a:srgbClr val="202020">
                    <a:tint val="75000"/>
                  </a:srgbClr>
                </a:solidFill>
                <a:latin typeface="Times New Roman"/>
                <a:ea typeface="ＭＳ Ｐ明朝"/>
              </a:rPr>
              <a:t>2015/12/10</a:t>
            </a:r>
            <a:endParaRPr lang="ja-JP" altLang="en-US">
              <a:solidFill>
                <a:srgbClr val="202020">
                  <a:tint val="75000"/>
                </a:srgbClr>
              </a:solidFill>
              <a:latin typeface="Times New Roman"/>
              <a:ea typeface="ＭＳ Ｐ明朝"/>
            </a:endParaRPr>
          </a:p>
        </p:txBody>
      </p:sp>
      <p:sp>
        <p:nvSpPr>
          <p:cNvPr id="6" name="フッター プレースホルダー 5">
            <a:extLst>
              <a:ext uri="{FF2B5EF4-FFF2-40B4-BE49-F238E27FC236}">
                <a16:creationId xmlns:a16="http://schemas.microsoft.com/office/drawing/2014/main" id="{8BFDB0E2-1975-496F-A1BD-9725A63C44D3}"/>
              </a:ext>
            </a:extLst>
          </p:cNvPr>
          <p:cNvSpPr>
            <a:spLocks noGrp="1"/>
          </p:cNvSpPr>
          <p:nvPr>
            <p:ph type="ftr" sz="quarter" idx="11"/>
          </p:nvPr>
        </p:nvSpPr>
        <p:spPr>
          <a:xfrm>
            <a:off x="2823608" y="5644311"/>
            <a:ext cx="3496785" cy="273837"/>
          </a:xfrm>
        </p:spPr>
        <p:txBody>
          <a:bodyPr/>
          <a:lstStyle/>
          <a:p>
            <a:pPr defTabSz="622158">
              <a:spcAft>
                <a:spcPts val="408"/>
              </a:spcAft>
            </a:pPr>
            <a:r>
              <a:rPr lang="en-US" altLang="ja-JP" dirty="0">
                <a:solidFill>
                  <a:srgbClr val="202020">
                    <a:tint val="75000"/>
                  </a:srgbClr>
                </a:solidFill>
                <a:latin typeface="Times New Roman"/>
                <a:ea typeface="ＭＳ Ｐ明朝"/>
              </a:rPr>
              <a:t>Copyright © </a:t>
            </a:r>
            <a:r>
              <a:rPr lang="en-US" altLang="ja-JP" dirty="0" err="1">
                <a:solidFill>
                  <a:srgbClr val="202020">
                    <a:tint val="75000"/>
                  </a:srgbClr>
                </a:solidFill>
                <a:latin typeface="Times New Roman"/>
                <a:ea typeface="ＭＳ Ｐ明朝"/>
              </a:rPr>
              <a:t>akari</a:t>
            </a:r>
            <a:r>
              <a:rPr lang="en-US" altLang="ja-JP" dirty="0">
                <a:solidFill>
                  <a:srgbClr val="202020">
                    <a:tint val="75000"/>
                  </a:srgbClr>
                </a:solidFill>
                <a:latin typeface="Times New Roman"/>
                <a:ea typeface="ＭＳ Ｐ明朝"/>
              </a:rPr>
              <a:t> lighting planning All Rights Reserved.</a:t>
            </a:r>
            <a:endParaRPr lang="ja-JP" altLang="en-US" dirty="0">
              <a:solidFill>
                <a:srgbClr val="202020">
                  <a:tint val="75000"/>
                </a:srgbClr>
              </a:solidFill>
              <a:latin typeface="Times New Roman"/>
              <a:ea typeface="ＭＳ Ｐ明朝"/>
            </a:endParaRPr>
          </a:p>
        </p:txBody>
      </p:sp>
    </p:spTree>
    <p:extLst>
      <p:ext uri="{BB962C8B-B14F-4D97-AF65-F5344CB8AC3E}">
        <p14:creationId xmlns:p14="http://schemas.microsoft.com/office/powerpoint/2010/main" val="392394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b="6829"/>
          <a:stretch/>
        </p:blipFill>
        <p:spPr bwMode="auto">
          <a:xfrm>
            <a:off x="842629" y="1240363"/>
            <a:ext cx="2733480" cy="3278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正方形/長方形 12"/>
          <p:cNvSpPr/>
          <p:nvPr/>
        </p:nvSpPr>
        <p:spPr>
          <a:xfrm>
            <a:off x="177227" y="4557257"/>
            <a:ext cx="6394108" cy="1516313"/>
          </a:xfrm>
          <a:prstGeom prst="rect">
            <a:avLst/>
          </a:prstGeom>
        </p:spPr>
        <p:txBody>
          <a:bodyPr wrap="square">
            <a:spAutoFit/>
          </a:bodyPr>
          <a:lstStyle/>
          <a:p>
            <a:pPr defTabSz="622158"/>
            <a:r>
              <a:rPr lang="ja-JP" altLang="en-US" sz="2177" b="1" dirty="0">
                <a:solidFill>
                  <a:srgbClr val="202020"/>
                </a:solidFill>
                <a:latin typeface="Times New Roman"/>
                <a:ea typeface="ＭＳ Ｐ明朝"/>
              </a:rPr>
              <a:t>①　照明の広がり方</a:t>
            </a:r>
            <a:br>
              <a:rPr lang="ja-JP" altLang="en-US" sz="2177" b="1" dirty="0">
                <a:solidFill>
                  <a:srgbClr val="202020"/>
                </a:solidFill>
                <a:latin typeface="Times New Roman"/>
                <a:ea typeface="ＭＳ Ｐ明朝"/>
              </a:rPr>
            </a:br>
            <a:r>
              <a:rPr lang="ja-JP" altLang="en-US" sz="2177" b="1" dirty="0">
                <a:solidFill>
                  <a:srgbClr val="202020"/>
                </a:solidFill>
                <a:latin typeface="Times New Roman"/>
                <a:ea typeface="ＭＳ Ｐ明朝"/>
              </a:rPr>
              <a:t>②　照明の強さ</a:t>
            </a:r>
            <a:br>
              <a:rPr lang="ja-JP" altLang="en-US" sz="2177" b="1" dirty="0">
                <a:solidFill>
                  <a:srgbClr val="202020"/>
                </a:solidFill>
                <a:latin typeface="Times New Roman"/>
                <a:ea typeface="ＭＳ Ｐ明朝"/>
              </a:rPr>
            </a:br>
            <a:r>
              <a:rPr lang="ja-JP" altLang="en-US" sz="2177" b="1" dirty="0">
                <a:solidFill>
                  <a:srgbClr val="202020"/>
                </a:solidFill>
                <a:latin typeface="Times New Roman"/>
                <a:ea typeface="ＭＳ Ｐ明朝"/>
              </a:rPr>
              <a:t>③　照明の色</a:t>
            </a:r>
            <a:endParaRPr lang="en-US" altLang="ja-JP" sz="2177" b="1" dirty="0">
              <a:solidFill>
                <a:srgbClr val="202020"/>
              </a:solidFill>
              <a:latin typeface="Times New Roman"/>
              <a:ea typeface="ＭＳ Ｐ明朝"/>
            </a:endParaRPr>
          </a:p>
          <a:p>
            <a:pPr defTabSz="622158"/>
            <a:r>
              <a:rPr lang="ja-JP" altLang="en-US" sz="2722" b="1" dirty="0">
                <a:solidFill>
                  <a:srgbClr val="FF0000"/>
                </a:solidFill>
                <a:latin typeface="Times New Roman"/>
                <a:ea typeface="ＭＳ Ｐ明朝"/>
              </a:rPr>
              <a:t>④　照明の向き</a:t>
            </a:r>
            <a:endParaRPr lang="ja-JP" altLang="en-US" sz="2722" dirty="0">
              <a:solidFill>
                <a:srgbClr val="FF0000"/>
              </a:solidFill>
              <a:latin typeface="Times New Roman"/>
              <a:ea typeface="ＭＳ Ｐ明朝"/>
            </a:endParaRPr>
          </a:p>
        </p:txBody>
      </p:sp>
      <p:pic>
        <p:nvPicPr>
          <p:cNvPr id="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6110" y="1240362"/>
            <a:ext cx="5567891" cy="4182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円/楕円 18"/>
          <p:cNvSpPr/>
          <p:nvPr/>
        </p:nvSpPr>
        <p:spPr>
          <a:xfrm>
            <a:off x="6342702" y="1242201"/>
            <a:ext cx="277126" cy="215543"/>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540">
              <a:solidFill>
                <a:srgbClr val="FFFFFF"/>
              </a:solidFill>
              <a:latin typeface="Times New Roman"/>
              <a:ea typeface="ＭＳ Ｐ明朝"/>
            </a:endParaRPr>
          </a:p>
        </p:txBody>
      </p:sp>
      <p:cxnSp>
        <p:nvCxnSpPr>
          <p:cNvPr id="21" name="直線矢印コネクタ 20"/>
          <p:cNvCxnSpPr>
            <a:cxnSpLocks/>
          </p:cNvCxnSpPr>
          <p:nvPr/>
        </p:nvCxnSpPr>
        <p:spPr>
          <a:xfrm flipH="1">
            <a:off x="6128933" y="1361298"/>
            <a:ext cx="312671" cy="1970344"/>
          </a:xfrm>
          <a:prstGeom prst="straightConnector1">
            <a:avLst/>
          </a:prstGeom>
          <a:ln w="19050">
            <a:solidFill>
              <a:srgbClr val="FFFF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2" name="円/楕円 21"/>
          <p:cNvSpPr/>
          <p:nvPr/>
        </p:nvSpPr>
        <p:spPr>
          <a:xfrm>
            <a:off x="7742370" y="1551723"/>
            <a:ext cx="277126" cy="215543"/>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540">
              <a:solidFill>
                <a:srgbClr val="FFFFFF"/>
              </a:solidFill>
              <a:latin typeface="Times New Roman"/>
              <a:ea typeface="ＭＳ Ｐ明朝"/>
            </a:endParaRPr>
          </a:p>
        </p:txBody>
      </p:sp>
      <p:cxnSp>
        <p:nvCxnSpPr>
          <p:cNvPr id="24" name="直線矢印コネクタ 23"/>
          <p:cNvCxnSpPr>
            <a:cxnSpLocks/>
          </p:cNvCxnSpPr>
          <p:nvPr/>
        </p:nvCxnSpPr>
        <p:spPr>
          <a:xfrm flipH="1">
            <a:off x="6985203" y="1551722"/>
            <a:ext cx="305970" cy="1444548"/>
          </a:xfrm>
          <a:prstGeom prst="straightConnector1">
            <a:avLst/>
          </a:prstGeom>
          <a:ln w="19050">
            <a:solidFill>
              <a:srgbClr val="FFFF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5" name="円/楕円 24"/>
          <p:cNvSpPr/>
          <p:nvPr/>
        </p:nvSpPr>
        <p:spPr>
          <a:xfrm>
            <a:off x="7148923" y="1383802"/>
            <a:ext cx="277126" cy="215543"/>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540">
              <a:solidFill>
                <a:srgbClr val="FFFFFF"/>
              </a:solidFill>
              <a:latin typeface="Times New Roman"/>
              <a:ea typeface="ＭＳ Ｐ明朝"/>
            </a:endParaRPr>
          </a:p>
        </p:txBody>
      </p:sp>
      <p:cxnSp>
        <p:nvCxnSpPr>
          <p:cNvPr id="27" name="直線矢印コネクタ 26"/>
          <p:cNvCxnSpPr>
            <a:cxnSpLocks/>
          </p:cNvCxnSpPr>
          <p:nvPr/>
        </p:nvCxnSpPr>
        <p:spPr>
          <a:xfrm flipH="1">
            <a:off x="7392000" y="1687771"/>
            <a:ext cx="488933" cy="1237578"/>
          </a:xfrm>
          <a:prstGeom prst="straightConnector1">
            <a:avLst/>
          </a:prstGeom>
          <a:ln w="19050">
            <a:solidFill>
              <a:srgbClr val="FFFF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bwMode="gray">
          <a:xfrm>
            <a:off x="-58324" y="657056"/>
            <a:ext cx="3320140" cy="1067391"/>
          </a:xfrm>
          <a:prstGeom prst="rect">
            <a:avLst/>
          </a:prstGeom>
          <a:noFill/>
        </p:spPr>
        <p:txBody>
          <a:bodyPr vert="horz" wrap="none" tIns="30789" bIns="30789" rtlCol="0">
            <a:spAutoFit/>
          </a:bodyPr>
          <a:lstStyle/>
          <a:p>
            <a:pPr defTabSz="622158"/>
            <a:r>
              <a:rPr lang="en-US" altLang="ja-JP" sz="6532" b="1" dirty="0">
                <a:solidFill>
                  <a:srgbClr val="FFFFFF">
                    <a:lumMod val="95000"/>
                  </a:srgbClr>
                </a:solidFill>
                <a:latin typeface="HGP明朝B"/>
                <a:ea typeface="HGP明朝B"/>
              </a:rPr>
              <a:t>Lighting</a:t>
            </a:r>
            <a:endParaRPr lang="ja-JP" altLang="en-US" sz="6532" b="1" dirty="0">
              <a:solidFill>
                <a:srgbClr val="FFFFFF">
                  <a:lumMod val="95000"/>
                </a:srgbClr>
              </a:solidFill>
              <a:latin typeface="HGP明朝B"/>
              <a:ea typeface="HGP明朝B"/>
            </a:endParaRPr>
          </a:p>
        </p:txBody>
      </p:sp>
      <p:cxnSp>
        <p:nvCxnSpPr>
          <p:cNvPr id="28" name="直線矢印コネクタ 27">
            <a:extLst>
              <a:ext uri="{FF2B5EF4-FFF2-40B4-BE49-F238E27FC236}">
                <a16:creationId xmlns:a16="http://schemas.microsoft.com/office/drawing/2014/main" id="{14C54A71-3D47-4CDA-904C-3445A972DFC0}"/>
              </a:ext>
            </a:extLst>
          </p:cNvPr>
          <p:cNvCxnSpPr>
            <a:cxnSpLocks/>
          </p:cNvCxnSpPr>
          <p:nvPr/>
        </p:nvCxnSpPr>
        <p:spPr>
          <a:xfrm>
            <a:off x="2618973" y="1884635"/>
            <a:ext cx="180128" cy="1335554"/>
          </a:xfrm>
          <a:prstGeom prst="straightConnector1">
            <a:avLst/>
          </a:prstGeom>
          <a:ln w="19050">
            <a:solidFill>
              <a:srgbClr val="FFFF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rot="19998965">
            <a:off x="6224198" y="4699772"/>
            <a:ext cx="3036344" cy="930879"/>
          </a:xfrm>
          <a:prstGeom prst="rect">
            <a:avLst/>
          </a:prstGeom>
          <a:noFill/>
        </p:spPr>
        <p:txBody>
          <a:bodyPr wrap="none" tIns="30789" bIns="30789" rtlCol="0">
            <a:spAutoFit/>
          </a:bodyPr>
          <a:lstStyle/>
          <a:p>
            <a:pPr defTabSz="622158"/>
            <a:r>
              <a:rPr lang="en-US" altLang="ja-JP" sz="5645" dirty="0">
                <a:solidFill>
                  <a:srgbClr val="FFFFFF">
                    <a:lumMod val="85000"/>
                  </a:srgbClr>
                </a:solidFill>
                <a:latin typeface="Times New Roman"/>
                <a:ea typeface="ＭＳ Ｐ明朝"/>
              </a:rPr>
              <a:t>Value</a:t>
            </a:r>
            <a:r>
              <a:rPr lang="ja-JP" altLang="en-US" sz="5645" dirty="0">
                <a:solidFill>
                  <a:srgbClr val="FFFFFF">
                    <a:lumMod val="85000"/>
                  </a:srgbClr>
                </a:solidFill>
                <a:latin typeface="Times New Roman"/>
                <a:ea typeface="ＭＳ Ｐ明朝"/>
              </a:rPr>
              <a:t>　</a:t>
            </a:r>
            <a:r>
              <a:rPr lang="en-US" altLang="ja-JP" sz="5645" dirty="0">
                <a:solidFill>
                  <a:srgbClr val="FFFFFF">
                    <a:lumMod val="85000"/>
                  </a:srgbClr>
                </a:solidFill>
                <a:latin typeface="Times New Roman"/>
                <a:ea typeface="ＭＳ Ｐ明朝"/>
              </a:rPr>
              <a:t>up</a:t>
            </a:r>
            <a:endParaRPr lang="ja-JP" altLang="en-US" sz="5645" dirty="0">
              <a:solidFill>
                <a:srgbClr val="FFFFFF">
                  <a:lumMod val="85000"/>
                </a:srgbClr>
              </a:solidFill>
              <a:latin typeface="Times New Roman"/>
              <a:ea typeface="ＭＳ Ｐ明朝"/>
            </a:endParaRPr>
          </a:p>
        </p:txBody>
      </p:sp>
    </p:spTree>
    <p:extLst>
      <p:ext uri="{BB962C8B-B14F-4D97-AF65-F5344CB8AC3E}">
        <p14:creationId xmlns:p14="http://schemas.microsoft.com/office/powerpoint/2010/main" val="55304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par>
                                <p:cTn id="20" presetID="2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00"/>
                                        <p:tgtEl>
                                          <p:spTgt spid="27"/>
                                        </p:tgtEl>
                                      </p:cBhvr>
                                    </p:animEffect>
                                  </p:childTnLst>
                                </p:cTn>
                              </p:par>
                              <p:par>
                                <p:cTn id="29" presetID="22" presetClass="entr" presetSubtype="4"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46C6F5A-9F41-47D1-8404-FB1FA88CFC87}"/>
              </a:ext>
            </a:extLst>
          </p:cNvPr>
          <p:cNvSpPr>
            <a:spLocks noGrp="1"/>
          </p:cNvSpPr>
          <p:nvPr>
            <p:ph type="sldNum" sz="quarter" idx="12"/>
          </p:nvPr>
        </p:nvSpPr>
        <p:spPr/>
        <p:txBody>
          <a:bodyPr/>
          <a:lstStyle/>
          <a:p>
            <a:pPr defTabSz="622158"/>
            <a:r>
              <a:rPr lang="en-US" altLang="ja-JP">
                <a:solidFill>
                  <a:srgbClr val="202020">
                    <a:tint val="75000"/>
                  </a:srgbClr>
                </a:solidFill>
                <a:latin typeface="Times New Roman"/>
                <a:ea typeface="ＭＳ Ｐ明朝"/>
              </a:rPr>
              <a:t>#</a:t>
            </a:r>
          </a:p>
        </p:txBody>
      </p:sp>
      <p:pic>
        <p:nvPicPr>
          <p:cNvPr id="7" name="図 6">
            <a:extLst>
              <a:ext uri="{FF2B5EF4-FFF2-40B4-BE49-F238E27FC236}">
                <a16:creationId xmlns:a16="http://schemas.microsoft.com/office/drawing/2014/main" id="{7464CB5B-BA1C-4015-AB64-AD196DBA89A7}"/>
              </a:ext>
            </a:extLst>
          </p:cNvPr>
          <p:cNvPicPr>
            <a:picLocks noChangeAspect="1"/>
          </p:cNvPicPr>
          <p:nvPr/>
        </p:nvPicPr>
        <p:blipFill>
          <a:blip r:embed="rId2"/>
          <a:stretch>
            <a:fillRect/>
          </a:stretch>
        </p:blipFill>
        <p:spPr>
          <a:xfrm>
            <a:off x="267181" y="3202495"/>
            <a:ext cx="3318021" cy="2488516"/>
          </a:xfrm>
          <a:prstGeom prst="rect">
            <a:avLst/>
          </a:prstGeom>
        </p:spPr>
      </p:pic>
      <p:pic>
        <p:nvPicPr>
          <p:cNvPr id="8" name="図 7">
            <a:extLst>
              <a:ext uri="{FF2B5EF4-FFF2-40B4-BE49-F238E27FC236}">
                <a16:creationId xmlns:a16="http://schemas.microsoft.com/office/drawing/2014/main" id="{1665DA69-1AFE-4983-9D1A-AF487619A169}"/>
              </a:ext>
            </a:extLst>
          </p:cNvPr>
          <p:cNvPicPr>
            <a:picLocks noChangeAspect="1"/>
          </p:cNvPicPr>
          <p:nvPr/>
        </p:nvPicPr>
        <p:blipFill>
          <a:blip r:embed="rId3"/>
          <a:stretch>
            <a:fillRect/>
          </a:stretch>
        </p:blipFill>
        <p:spPr>
          <a:xfrm>
            <a:off x="3873866" y="3202495"/>
            <a:ext cx="5061762" cy="2529256"/>
          </a:xfrm>
          <a:prstGeom prst="rect">
            <a:avLst/>
          </a:prstGeom>
        </p:spPr>
      </p:pic>
      <p:sp>
        <p:nvSpPr>
          <p:cNvPr id="19" name="正方形/長方形 18">
            <a:extLst>
              <a:ext uri="{FF2B5EF4-FFF2-40B4-BE49-F238E27FC236}">
                <a16:creationId xmlns:a16="http://schemas.microsoft.com/office/drawing/2014/main" id="{06A9902C-EA3C-454A-81EF-4CFD15990377}"/>
              </a:ext>
            </a:extLst>
          </p:cNvPr>
          <p:cNvSpPr/>
          <p:nvPr/>
        </p:nvSpPr>
        <p:spPr>
          <a:xfrm>
            <a:off x="1127841" y="918968"/>
            <a:ext cx="3369865" cy="4074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Times New Roman"/>
              <a:ea typeface="ＭＳ Ｐ明朝"/>
            </a:endParaRPr>
          </a:p>
        </p:txBody>
      </p:sp>
      <p:sp>
        <p:nvSpPr>
          <p:cNvPr id="20" name="二等辺三角形 19">
            <a:extLst>
              <a:ext uri="{FF2B5EF4-FFF2-40B4-BE49-F238E27FC236}">
                <a16:creationId xmlns:a16="http://schemas.microsoft.com/office/drawing/2014/main" id="{81F1C35A-9CF5-4754-8D8D-B28B9932373A}"/>
              </a:ext>
            </a:extLst>
          </p:cNvPr>
          <p:cNvSpPr/>
          <p:nvPr/>
        </p:nvSpPr>
        <p:spPr>
          <a:xfrm rot="1746108">
            <a:off x="2172526" y="959873"/>
            <a:ext cx="100448" cy="12637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Times New Roman"/>
              <a:ea typeface="ＭＳ Ｐ明朝"/>
            </a:endParaRPr>
          </a:p>
        </p:txBody>
      </p:sp>
      <p:sp>
        <p:nvSpPr>
          <p:cNvPr id="21" name="二等辺三角形 20">
            <a:extLst>
              <a:ext uri="{FF2B5EF4-FFF2-40B4-BE49-F238E27FC236}">
                <a16:creationId xmlns:a16="http://schemas.microsoft.com/office/drawing/2014/main" id="{AE51A73E-CC1E-4340-9365-1B26D7878F3C}"/>
              </a:ext>
            </a:extLst>
          </p:cNvPr>
          <p:cNvSpPr/>
          <p:nvPr/>
        </p:nvSpPr>
        <p:spPr>
          <a:xfrm rot="302012">
            <a:off x="2582460" y="963871"/>
            <a:ext cx="100448" cy="12637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Times New Roman"/>
              <a:ea typeface="ＭＳ Ｐ明朝"/>
            </a:endParaRPr>
          </a:p>
        </p:txBody>
      </p:sp>
      <p:cxnSp>
        <p:nvCxnSpPr>
          <p:cNvPr id="23" name="直線矢印コネクタ 22">
            <a:extLst>
              <a:ext uri="{FF2B5EF4-FFF2-40B4-BE49-F238E27FC236}">
                <a16:creationId xmlns:a16="http://schemas.microsoft.com/office/drawing/2014/main" id="{113F01DA-6B25-4763-80B5-D32E58C442C5}"/>
              </a:ext>
            </a:extLst>
          </p:cNvPr>
          <p:cNvCxnSpPr>
            <a:cxnSpLocks/>
          </p:cNvCxnSpPr>
          <p:nvPr/>
        </p:nvCxnSpPr>
        <p:spPr>
          <a:xfrm flipH="1">
            <a:off x="1480667" y="1137409"/>
            <a:ext cx="667469" cy="1161646"/>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5" name="直線矢印コネクタ 24">
            <a:extLst>
              <a:ext uri="{FF2B5EF4-FFF2-40B4-BE49-F238E27FC236}">
                <a16:creationId xmlns:a16="http://schemas.microsoft.com/office/drawing/2014/main" id="{9BAD0194-2990-4B58-9424-6F60F0AAF23A}"/>
              </a:ext>
            </a:extLst>
          </p:cNvPr>
          <p:cNvCxnSpPr>
            <a:cxnSpLocks/>
          </p:cNvCxnSpPr>
          <p:nvPr/>
        </p:nvCxnSpPr>
        <p:spPr>
          <a:xfrm flipH="1">
            <a:off x="2313026" y="1137409"/>
            <a:ext cx="298057" cy="1409564"/>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nvGrpSpPr>
          <p:cNvPr id="34" name="グループ化 33">
            <a:extLst>
              <a:ext uri="{FF2B5EF4-FFF2-40B4-BE49-F238E27FC236}">
                <a16:creationId xmlns:a16="http://schemas.microsoft.com/office/drawing/2014/main" id="{B83CFAA7-05A2-4965-96F1-1F6ED9D89D0B}"/>
              </a:ext>
            </a:extLst>
          </p:cNvPr>
          <p:cNvGrpSpPr/>
          <p:nvPr/>
        </p:nvGrpSpPr>
        <p:grpSpPr>
          <a:xfrm>
            <a:off x="671052" y="1791567"/>
            <a:ext cx="1016335" cy="1093599"/>
            <a:chOff x="4253381" y="1318523"/>
            <a:chExt cx="1493801" cy="1607362"/>
          </a:xfrm>
        </p:grpSpPr>
        <p:sp>
          <p:nvSpPr>
            <p:cNvPr id="13" name="直角三角形 12">
              <a:extLst>
                <a:ext uri="{FF2B5EF4-FFF2-40B4-BE49-F238E27FC236}">
                  <a16:creationId xmlns:a16="http://schemas.microsoft.com/office/drawing/2014/main" id="{49D74B4B-00DE-4FF7-A4B6-908873604B10}"/>
                </a:ext>
              </a:extLst>
            </p:cNvPr>
            <p:cNvSpPr/>
            <p:nvPr/>
          </p:nvSpPr>
          <p:spPr>
            <a:xfrm>
              <a:off x="4725156" y="1318523"/>
              <a:ext cx="1022026" cy="1607362"/>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Times New Roman"/>
                <a:ea typeface="ＭＳ Ｐ明朝"/>
              </a:endParaRPr>
            </a:p>
          </p:txBody>
        </p:sp>
        <p:sp>
          <p:nvSpPr>
            <p:cNvPr id="14" name="正方形/長方形 13">
              <a:extLst>
                <a:ext uri="{FF2B5EF4-FFF2-40B4-BE49-F238E27FC236}">
                  <a16:creationId xmlns:a16="http://schemas.microsoft.com/office/drawing/2014/main" id="{D133FDCD-CA85-4283-A95A-876FA17CD3D6}"/>
                </a:ext>
              </a:extLst>
            </p:cNvPr>
            <p:cNvSpPr/>
            <p:nvPr/>
          </p:nvSpPr>
          <p:spPr>
            <a:xfrm>
              <a:off x="4253381" y="1318523"/>
              <a:ext cx="469127" cy="9038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Times New Roman"/>
                <a:ea typeface="ＭＳ Ｐ明朝"/>
              </a:endParaRPr>
            </a:p>
          </p:txBody>
        </p:sp>
        <p:sp>
          <p:nvSpPr>
            <p:cNvPr id="10" name="正方形/長方形 9">
              <a:extLst>
                <a:ext uri="{FF2B5EF4-FFF2-40B4-BE49-F238E27FC236}">
                  <a16:creationId xmlns:a16="http://schemas.microsoft.com/office/drawing/2014/main" id="{5BF8F9C2-6B6E-40C0-BE08-74B2A59209DC}"/>
                </a:ext>
              </a:extLst>
            </p:cNvPr>
            <p:cNvSpPr/>
            <p:nvPr/>
          </p:nvSpPr>
          <p:spPr>
            <a:xfrm>
              <a:off x="4253381" y="2222335"/>
              <a:ext cx="1493801" cy="7035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Times New Roman"/>
                <a:ea typeface="ＭＳ Ｐ明朝"/>
              </a:endParaRPr>
            </a:p>
          </p:txBody>
        </p:sp>
        <p:cxnSp>
          <p:nvCxnSpPr>
            <p:cNvPr id="16" name="直線コネクタ 15">
              <a:extLst>
                <a:ext uri="{FF2B5EF4-FFF2-40B4-BE49-F238E27FC236}">
                  <a16:creationId xmlns:a16="http://schemas.microsoft.com/office/drawing/2014/main" id="{574EA5B2-7BEF-4C5F-AA27-DCD453E1206D}"/>
                </a:ext>
              </a:extLst>
            </p:cNvPr>
            <p:cNvCxnSpPr>
              <a:cxnSpLocks/>
            </p:cNvCxnSpPr>
            <p:nvPr/>
          </p:nvCxnSpPr>
          <p:spPr>
            <a:xfrm>
              <a:off x="4261407" y="1776732"/>
              <a:ext cx="75553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楕円 16">
              <a:extLst>
                <a:ext uri="{FF2B5EF4-FFF2-40B4-BE49-F238E27FC236}">
                  <a16:creationId xmlns:a16="http://schemas.microsoft.com/office/drawing/2014/main" id="{C08B730F-F68A-4240-BEA8-FDFC1F7AE739}"/>
                </a:ext>
              </a:extLst>
            </p:cNvPr>
            <p:cNvSpPr/>
            <p:nvPr/>
          </p:nvSpPr>
          <p:spPr>
            <a:xfrm>
              <a:off x="4639173" y="1318523"/>
              <a:ext cx="108270" cy="1082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Times New Roman"/>
                <a:ea typeface="ＭＳ Ｐ明朝"/>
              </a:endParaRPr>
            </a:p>
          </p:txBody>
        </p:sp>
        <p:sp>
          <p:nvSpPr>
            <p:cNvPr id="18" name="楕円 17">
              <a:extLst>
                <a:ext uri="{FF2B5EF4-FFF2-40B4-BE49-F238E27FC236}">
                  <a16:creationId xmlns:a16="http://schemas.microsoft.com/office/drawing/2014/main" id="{61B49501-8C2C-42AF-8810-EC18CA752FFE}"/>
                </a:ext>
              </a:extLst>
            </p:cNvPr>
            <p:cNvSpPr/>
            <p:nvPr/>
          </p:nvSpPr>
          <p:spPr>
            <a:xfrm>
              <a:off x="4925222" y="1784931"/>
              <a:ext cx="108270" cy="10827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Times New Roman"/>
                <a:ea typeface="ＭＳ Ｐ明朝"/>
              </a:endParaRPr>
            </a:p>
          </p:txBody>
        </p:sp>
      </p:grpSp>
      <p:cxnSp>
        <p:nvCxnSpPr>
          <p:cNvPr id="32" name="直線矢印コネクタ 31">
            <a:extLst>
              <a:ext uri="{FF2B5EF4-FFF2-40B4-BE49-F238E27FC236}">
                <a16:creationId xmlns:a16="http://schemas.microsoft.com/office/drawing/2014/main" id="{147B6C5B-AE95-4141-9C2C-F43C5CF15702}"/>
              </a:ext>
            </a:extLst>
          </p:cNvPr>
          <p:cNvCxnSpPr/>
          <p:nvPr/>
        </p:nvCxnSpPr>
        <p:spPr>
          <a:xfrm>
            <a:off x="970364" y="1873527"/>
            <a:ext cx="0" cy="2182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2BFEBF43-830F-4B39-9854-382917EDE61D}"/>
              </a:ext>
            </a:extLst>
          </p:cNvPr>
          <p:cNvCxnSpPr/>
          <p:nvPr/>
        </p:nvCxnSpPr>
        <p:spPr>
          <a:xfrm>
            <a:off x="1164983" y="2208329"/>
            <a:ext cx="0" cy="1814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3C53C106-8730-4959-962E-76D2226BFCB2}"/>
              </a:ext>
            </a:extLst>
          </p:cNvPr>
          <p:cNvSpPr txBox="1"/>
          <p:nvPr/>
        </p:nvSpPr>
        <p:spPr>
          <a:xfrm>
            <a:off x="830641" y="1271459"/>
            <a:ext cx="428322" cy="342622"/>
          </a:xfrm>
          <a:prstGeom prst="rect">
            <a:avLst/>
          </a:prstGeom>
          <a:noFill/>
        </p:spPr>
        <p:txBody>
          <a:bodyPr wrap="none" tIns="24493" bIns="24493" rtlCol="0">
            <a:spAutoFit/>
          </a:bodyPr>
          <a:lstStyle/>
          <a:p>
            <a:pPr defTabSz="622158"/>
            <a:r>
              <a:rPr lang="ja-JP" altLang="en-US" sz="1905" dirty="0">
                <a:solidFill>
                  <a:srgbClr val="F50A37"/>
                </a:solidFill>
                <a:latin typeface="HGP明朝B"/>
                <a:ea typeface="HGP明朝B"/>
              </a:rPr>
              <a:t>①</a:t>
            </a:r>
          </a:p>
        </p:txBody>
      </p:sp>
      <p:sp>
        <p:nvSpPr>
          <p:cNvPr id="38" name="テキスト ボックス 37">
            <a:extLst>
              <a:ext uri="{FF2B5EF4-FFF2-40B4-BE49-F238E27FC236}">
                <a16:creationId xmlns:a16="http://schemas.microsoft.com/office/drawing/2014/main" id="{3F2CD4CA-FB61-4A13-8060-CEED7C173E61}"/>
              </a:ext>
            </a:extLst>
          </p:cNvPr>
          <p:cNvSpPr txBox="1"/>
          <p:nvPr/>
        </p:nvSpPr>
        <p:spPr>
          <a:xfrm>
            <a:off x="1695747" y="953467"/>
            <a:ext cx="428322" cy="342622"/>
          </a:xfrm>
          <a:prstGeom prst="rect">
            <a:avLst/>
          </a:prstGeom>
          <a:noFill/>
        </p:spPr>
        <p:txBody>
          <a:bodyPr wrap="none" tIns="24493" bIns="24493" rtlCol="0">
            <a:spAutoFit/>
          </a:bodyPr>
          <a:lstStyle/>
          <a:p>
            <a:pPr defTabSz="622158"/>
            <a:r>
              <a:rPr lang="ja-JP" altLang="en-US" sz="1905" dirty="0">
                <a:solidFill>
                  <a:srgbClr val="F50A37"/>
                </a:solidFill>
                <a:latin typeface="HGP明朝B"/>
                <a:ea typeface="HGP明朝B"/>
              </a:rPr>
              <a:t>②</a:t>
            </a:r>
          </a:p>
        </p:txBody>
      </p:sp>
      <p:sp>
        <p:nvSpPr>
          <p:cNvPr id="39" name="テキスト ボックス 38">
            <a:extLst>
              <a:ext uri="{FF2B5EF4-FFF2-40B4-BE49-F238E27FC236}">
                <a16:creationId xmlns:a16="http://schemas.microsoft.com/office/drawing/2014/main" id="{A9C74774-4A36-4906-A412-DCE2EBB1B5CA}"/>
              </a:ext>
            </a:extLst>
          </p:cNvPr>
          <p:cNvSpPr txBox="1"/>
          <p:nvPr/>
        </p:nvSpPr>
        <p:spPr>
          <a:xfrm>
            <a:off x="2690297" y="1000447"/>
            <a:ext cx="428322" cy="342622"/>
          </a:xfrm>
          <a:prstGeom prst="rect">
            <a:avLst/>
          </a:prstGeom>
          <a:noFill/>
        </p:spPr>
        <p:txBody>
          <a:bodyPr wrap="none" tIns="24493" bIns="24493" rtlCol="0">
            <a:spAutoFit/>
          </a:bodyPr>
          <a:lstStyle/>
          <a:p>
            <a:pPr defTabSz="622158"/>
            <a:r>
              <a:rPr lang="ja-JP" altLang="en-US" sz="1905" dirty="0">
                <a:solidFill>
                  <a:srgbClr val="F50A37"/>
                </a:solidFill>
                <a:latin typeface="HGP明朝B"/>
                <a:ea typeface="HGP明朝B"/>
              </a:rPr>
              <a:t>③</a:t>
            </a:r>
          </a:p>
        </p:txBody>
      </p:sp>
      <p:pic>
        <p:nvPicPr>
          <p:cNvPr id="40" name="図 39">
            <a:extLst>
              <a:ext uri="{FF2B5EF4-FFF2-40B4-BE49-F238E27FC236}">
                <a16:creationId xmlns:a16="http://schemas.microsoft.com/office/drawing/2014/main" id="{789E390A-3163-4FC2-8D10-188CF25618B4}"/>
              </a:ext>
            </a:extLst>
          </p:cNvPr>
          <p:cNvPicPr>
            <a:picLocks noChangeAspect="1"/>
          </p:cNvPicPr>
          <p:nvPr/>
        </p:nvPicPr>
        <p:blipFill>
          <a:blip r:embed="rId4"/>
          <a:stretch>
            <a:fillRect/>
          </a:stretch>
        </p:blipFill>
        <p:spPr>
          <a:xfrm>
            <a:off x="3148584" y="1160855"/>
            <a:ext cx="2457058" cy="1704027"/>
          </a:xfrm>
          <a:prstGeom prst="rect">
            <a:avLst/>
          </a:prstGeom>
        </p:spPr>
      </p:pic>
      <p:pic>
        <p:nvPicPr>
          <p:cNvPr id="42" name="図 41">
            <a:extLst>
              <a:ext uri="{FF2B5EF4-FFF2-40B4-BE49-F238E27FC236}">
                <a16:creationId xmlns:a16="http://schemas.microsoft.com/office/drawing/2014/main" id="{D5D0BDBD-6F1A-4833-A161-135371F5292A}"/>
              </a:ext>
            </a:extLst>
          </p:cNvPr>
          <p:cNvPicPr>
            <a:picLocks noChangeAspect="1"/>
          </p:cNvPicPr>
          <p:nvPr/>
        </p:nvPicPr>
        <p:blipFill>
          <a:blip r:embed="rId5"/>
          <a:stretch>
            <a:fillRect/>
          </a:stretch>
        </p:blipFill>
        <p:spPr>
          <a:xfrm>
            <a:off x="5893645" y="1124781"/>
            <a:ext cx="2842517" cy="1773536"/>
          </a:xfrm>
          <a:prstGeom prst="rect">
            <a:avLst/>
          </a:prstGeom>
        </p:spPr>
      </p:pic>
      <p:sp>
        <p:nvSpPr>
          <p:cNvPr id="24" name="テキスト ボックス 23">
            <a:extLst>
              <a:ext uri="{FF2B5EF4-FFF2-40B4-BE49-F238E27FC236}">
                <a16:creationId xmlns:a16="http://schemas.microsoft.com/office/drawing/2014/main" id="{4171EB70-C74A-41B5-B55B-CB58083B4037}"/>
              </a:ext>
            </a:extLst>
          </p:cNvPr>
          <p:cNvSpPr txBox="1"/>
          <p:nvPr/>
        </p:nvSpPr>
        <p:spPr>
          <a:xfrm>
            <a:off x="8287058" y="941683"/>
            <a:ext cx="428322" cy="342622"/>
          </a:xfrm>
          <a:prstGeom prst="rect">
            <a:avLst/>
          </a:prstGeom>
          <a:noFill/>
        </p:spPr>
        <p:txBody>
          <a:bodyPr wrap="none" tIns="24493" bIns="24493" rtlCol="0">
            <a:spAutoFit/>
          </a:bodyPr>
          <a:lstStyle/>
          <a:p>
            <a:pPr defTabSz="622158"/>
            <a:r>
              <a:rPr lang="ja-JP" altLang="en-US" sz="1905" dirty="0">
                <a:solidFill>
                  <a:srgbClr val="F50A37"/>
                </a:solidFill>
                <a:latin typeface="HGP明朝B"/>
                <a:ea typeface="HGP明朝B"/>
              </a:rPr>
              <a:t>②</a:t>
            </a:r>
          </a:p>
        </p:txBody>
      </p:sp>
      <p:sp>
        <p:nvSpPr>
          <p:cNvPr id="26" name="テキスト ボックス 25">
            <a:extLst>
              <a:ext uri="{FF2B5EF4-FFF2-40B4-BE49-F238E27FC236}">
                <a16:creationId xmlns:a16="http://schemas.microsoft.com/office/drawing/2014/main" id="{58F20CFA-6A09-46D9-A4ED-1906403518FD}"/>
              </a:ext>
            </a:extLst>
          </p:cNvPr>
          <p:cNvSpPr txBox="1"/>
          <p:nvPr/>
        </p:nvSpPr>
        <p:spPr>
          <a:xfrm>
            <a:off x="6034804" y="939337"/>
            <a:ext cx="428322" cy="342622"/>
          </a:xfrm>
          <a:prstGeom prst="rect">
            <a:avLst/>
          </a:prstGeom>
          <a:noFill/>
        </p:spPr>
        <p:txBody>
          <a:bodyPr wrap="none" tIns="24493" bIns="24493" rtlCol="0">
            <a:spAutoFit/>
          </a:bodyPr>
          <a:lstStyle/>
          <a:p>
            <a:pPr defTabSz="622158"/>
            <a:r>
              <a:rPr lang="ja-JP" altLang="en-US" sz="1905" dirty="0">
                <a:solidFill>
                  <a:srgbClr val="F50A37"/>
                </a:solidFill>
                <a:latin typeface="HGP明朝B"/>
                <a:ea typeface="HGP明朝B"/>
              </a:rPr>
              <a:t>③</a:t>
            </a:r>
          </a:p>
        </p:txBody>
      </p:sp>
    </p:spTree>
    <p:extLst>
      <p:ext uri="{BB962C8B-B14F-4D97-AF65-F5344CB8AC3E}">
        <p14:creationId xmlns:p14="http://schemas.microsoft.com/office/powerpoint/2010/main" val="333004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 name="直線矢印コネクタ 80"/>
          <p:cNvCxnSpPr>
            <a:cxnSpLocks/>
          </p:cNvCxnSpPr>
          <p:nvPr/>
        </p:nvCxnSpPr>
        <p:spPr bwMode="gray">
          <a:xfrm>
            <a:off x="7301568" y="3476880"/>
            <a:ext cx="1644211" cy="0"/>
          </a:xfrm>
          <a:prstGeom prst="straightConnector1">
            <a:avLst/>
          </a:prstGeom>
          <a:ln w="38100">
            <a:solidFill>
              <a:srgbClr val="F8A76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3" name="テキスト ボックス 82"/>
          <p:cNvSpPr txBox="1"/>
          <p:nvPr/>
        </p:nvSpPr>
        <p:spPr bwMode="gray">
          <a:xfrm>
            <a:off x="3670109" y="1918425"/>
            <a:ext cx="4721165" cy="1641522"/>
          </a:xfrm>
          <a:prstGeom prst="rect">
            <a:avLst/>
          </a:prstGeom>
          <a:noFill/>
        </p:spPr>
        <p:txBody>
          <a:bodyPr wrap="none" tIns="30789" bIns="30789" rtlCol="0">
            <a:spAutoFit/>
          </a:bodyPr>
          <a:lstStyle/>
          <a:p>
            <a:pPr algn="ctr" defTabSz="622158"/>
            <a:r>
              <a:rPr lang="en-US" altLang="ja-JP" sz="10263" dirty="0">
                <a:solidFill>
                  <a:srgbClr val="202020">
                    <a:alpha val="20000"/>
                  </a:srgbClr>
                </a:solidFill>
                <a:latin typeface="Times New Roman"/>
                <a:ea typeface="ＭＳ Ｐ明朝"/>
              </a:rPr>
              <a:t>Lighting</a:t>
            </a:r>
            <a:endParaRPr lang="ja-JP" altLang="en-US" sz="10263" dirty="0">
              <a:solidFill>
                <a:srgbClr val="202020">
                  <a:alpha val="20000"/>
                </a:srgbClr>
              </a:solidFill>
              <a:latin typeface="Times New Roman"/>
              <a:ea typeface="ＭＳ Ｐ明朝"/>
            </a:endParaRPr>
          </a:p>
        </p:txBody>
      </p:sp>
      <p:sp>
        <p:nvSpPr>
          <p:cNvPr id="9" name="フッター プレースホルダー 8"/>
          <p:cNvSpPr>
            <a:spLocks noGrp="1"/>
          </p:cNvSpPr>
          <p:nvPr>
            <p:ph type="ftr" sz="quarter" idx="11"/>
          </p:nvPr>
        </p:nvSpPr>
        <p:spPr bwMode="gray"/>
        <p:txBody>
          <a:bodyPr/>
          <a:lstStyle/>
          <a:p>
            <a:pPr defTabSz="622158"/>
            <a:r>
              <a:rPr lang="en-US" altLang="ja-JP">
                <a:latin typeface="Times New Roman"/>
                <a:ea typeface="ＭＳ Ｐ明朝"/>
              </a:rPr>
              <a:t>Copyright © akari lighting planning All Rights Reserved.</a:t>
            </a:r>
            <a:endParaRPr lang="ja-JP" altLang="en-US" dirty="0">
              <a:latin typeface="Times New Roman"/>
              <a:ea typeface="ＭＳ Ｐ明朝"/>
            </a:endParaRPr>
          </a:p>
        </p:txBody>
      </p:sp>
      <p:sp>
        <p:nvSpPr>
          <p:cNvPr id="3" name="テキスト プレースホルダー 2"/>
          <p:cNvSpPr>
            <a:spLocks noGrp="1"/>
          </p:cNvSpPr>
          <p:nvPr>
            <p:ph type="body" sz="quarter" idx="13"/>
          </p:nvPr>
        </p:nvSpPr>
        <p:spPr bwMode="gray">
          <a:xfrm>
            <a:off x="198223" y="1632518"/>
            <a:ext cx="3448194" cy="3592966"/>
          </a:xfrm>
          <a:noFill/>
        </p:spPr>
        <p:txBody>
          <a:bodyPr/>
          <a:lstStyle/>
          <a:p>
            <a:r>
              <a:rPr lang="ja-JP" altLang="en-US" dirty="0"/>
              <a:t>飲</a:t>
            </a:r>
            <a:endParaRPr kumimoji="1" lang="en-US" altLang="ja-JP" dirty="0"/>
          </a:p>
        </p:txBody>
      </p:sp>
      <p:sp>
        <p:nvSpPr>
          <p:cNvPr id="16" name="Freeform 505"/>
          <p:cNvSpPr>
            <a:spLocks noEditPoints="1"/>
          </p:cNvSpPr>
          <p:nvPr/>
        </p:nvSpPr>
        <p:spPr bwMode="gray">
          <a:xfrm rot="5400000">
            <a:off x="-203698" y="1824375"/>
            <a:ext cx="3616651" cy="3209253"/>
          </a:xfrm>
          <a:custGeom>
            <a:avLst/>
            <a:gdLst/>
            <a:ahLst/>
            <a:cxnLst>
              <a:cxn ang="0">
                <a:pos x="523" y="480"/>
              </a:cxn>
              <a:cxn ang="0">
                <a:pos x="827" y="497"/>
              </a:cxn>
              <a:cxn ang="0">
                <a:pos x="752" y="389"/>
              </a:cxn>
              <a:cxn ang="0">
                <a:pos x="815" y="102"/>
              </a:cxn>
              <a:cxn ang="0">
                <a:pos x="717" y="237"/>
              </a:cxn>
              <a:cxn ang="0">
                <a:pos x="533" y="100"/>
              </a:cxn>
              <a:cxn ang="0">
                <a:pos x="510" y="100"/>
              </a:cxn>
              <a:cxn ang="0">
                <a:pos x="494" y="278"/>
              </a:cxn>
              <a:cxn ang="0">
                <a:pos x="500" y="279"/>
              </a:cxn>
              <a:cxn ang="0">
                <a:pos x="695" y="330"/>
              </a:cxn>
              <a:cxn ang="0">
                <a:pos x="696" y="276"/>
              </a:cxn>
              <a:cxn ang="0">
                <a:pos x="590" y="269"/>
              </a:cxn>
              <a:cxn ang="0">
                <a:pos x="523" y="478"/>
              </a:cxn>
              <a:cxn ang="0">
                <a:pos x="278" y="281"/>
              </a:cxn>
              <a:cxn ang="0">
                <a:pos x="205" y="241"/>
              </a:cxn>
              <a:cxn ang="0">
                <a:pos x="141" y="383"/>
              </a:cxn>
              <a:cxn ang="0">
                <a:pos x="249" y="420"/>
              </a:cxn>
              <a:cxn ang="0">
                <a:pos x="371" y="511"/>
              </a:cxn>
              <a:cxn ang="0">
                <a:pos x="203" y="526"/>
              </a:cxn>
              <a:cxn ang="0">
                <a:pos x="15" y="611"/>
              </a:cxn>
              <a:cxn ang="0">
                <a:pos x="105" y="671"/>
              </a:cxn>
              <a:cxn ang="0">
                <a:pos x="95" y="687"/>
              </a:cxn>
              <a:cxn ang="0">
                <a:pos x="48" y="677"/>
              </a:cxn>
              <a:cxn ang="0">
                <a:pos x="60" y="779"/>
              </a:cxn>
              <a:cxn ang="0">
                <a:pos x="317" y="780"/>
              </a:cxn>
              <a:cxn ang="0">
                <a:pos x="379" y="697"/>
              </a:cxn>
              <a:cxn ang="0">
                <a:pos x="328" y="573"/>
              </a:cxn>
              <a:cxn ang="0">
                <a:pos x="423" y="546"/>
              </a:cxn>
              <a:cxn ang="0">
                <a:pos x="435" y="544"/>
              </a:cxn>
              <a:cxn ang="0">
                <a:pos x="634" y="589"/>
              </a:cxn>
              <a:cxn ang="0">
                <a:pos x="811" y="619"/>
              </a:cxn>
              <a:cxn ang="0">
                <a:pos x="763" y="215"/>
              </a:cxn>
              <a:cxn ang="0">
                <a:pos x="574" y="382"/>
              </a:cxn>
              <a:cxn ang="0">
                <a:pos x="514" y="463"/>
              </a:cxn>
              <a:cxn ang="0">
                <a:pos x="252" y="352"/>
              </a:cxn>
              <a:cxn ang="0">
                <a:pos x="398" y="561"/>
              </a:cxn>
              <a:cxn ang="0">
                <a:pos x="551" y="598"/>
              </a:cxn>
              <a:cxn ang="0">
                <a:pos x="374" y="537"/>
              </a:cxn>
              <a:cxn ang="0">
                <a:pos x="264" y="598"/>
              </a:cxn>
              <a:cxn ang="0">
                <a:pos x="182" y="639"/>
              </a:cxn>
              <a:cxn ang="0">
                <a:pos x="164" y="697"/>
              </a:cxn>
              <a:cxn ang="0">
                <a:pos x="142" y="706"/>
              </a:cxn>
              <a:cxn ang="0">
                <a:pos x="121" y="713"/>
              </a:cxn>
              <a:cxn ang="0">
                <a:pos x="153" y="719"/>
              </a:cxn>
              <a:cxn ang="0">
                <a:pos x="190" y="688"/>
              </a:cxn>
              <a:cxn ang="0">
                <a:pos x="188" y="627"/>
              </a:cxn>
              <a:cxn ang="0">
                <a:pos x="143" y="673"/>
              </a:cxn>
              <a:cxn ang="0">
                <a:pos x="66" y="630"/>
              </a:cxn>
              <a:cxn ang="0">
                <a:pos x="66" y="631"/>
              </a:cxn>
              <a:cxn ang="0">
                <a:pos x="100" y="670"/>
              </a:cxn>
              <a:cxn ang="0">
                <a:pos x="91" y="686"/>
              </a:cxn>
              <a:cxn ang="0">
                <a:pos x="71" y="770"/>
              </a:cxn>
              <a:cxn ang="0">
                <a:pos x="97" y="771"/>
              </a:cxn>
              <a:cxn ang="0">
                <a:pos x="162" y="715"/>
              </a:cxn>
              <a:cxn ang="0">
                <a:pos x="196" y="689"/>
              </a:cxn>
              <a:cxn ang="0">
                <a:pos x="313" y="566"/>
              </a:cxn>
              <a:cxn ang="0">
                <a:pos x="371" y="543"/>
              </a:cxn>
              <a:cxn ang="0">
                <a:pos x="721" y="542"/>
              </a:cxn>
              <a:cxn ang="0">
                <a:pos x="719" y="524"/>
              </a:cxn>
              <a:cxn ang="0">
                <a:pos x="823" y="495"/>
              </a:cxn>
              <a:cxn ang="0">
                <a:pos x="864" y="595"/>
              </a:cxn>
              <a:cxn ang="0">
                <a:pos x="25" y="620"/>
              </a:cxn>
              <a:cxn ang="0">
                <a:pos x="543" y="603"/>
              </a:cxn>
            </a:cxnLst>
            <a:rect l="0" t="0" r="r" b="b"/>
            <a:pathLst>
              <a:path w="904" h="801">
                <a:moveTo>
                  <a:pt x="401" y="793"/>
                </a:moveTo>
                <a:cubicBezTo>
                  <a:pt x="401" y="793"/>
                  <a:pt x="402" y="792"/>
                  <a:pt x="404" y="793"/>
                </a:cubicBezTo>
                <a:cubicBezTo>
                  <a:pt x="404" y="793"/>
                  <a:pt x="403" y="786"/>
                  <a:pt x="397" y="790"/>
                </a:cubicBezTo>
                <a:cubicBezTo>
                  <a:pt x="394" y="792"/>
                  <a:pt x="396" y="796"/>
                  <a:pt x="400" y="798"/>
                </a:cubicBezTo>
                <a:cubicBezTo>
                  <a:pt x="401" y="798"/>
                  <a:pt x="404" y="799"/>
                  <a:pt x="406" y="798"/>
                </a:cubicBezTo>
                <a:cubicBezTo>
                  <a:pt x="406" y="798"/>
                  <a:pt x="402" y="797"/>
                  <a:pt x="401" y="793"/>
                </a:cubicBezTo>
                <a:moveTo>
                  <a:pt x="241" y="337"/>
                </a:moveTo>
                <a:cubicBezTo>
                  <a:pt x="241" y="337"/>
                  <a:pt x="231" y="346"/>
                  <a:pt x="240" y="356"/>
                </a:cubicBezTo>
                <a:cubicBezTo>
                  <a:pt x="240" y="356"/>
                  <a:pt x="247" y="363"/>
                  <a:pt x="256" y="357"/>
                </a:cubicBezTo>
                <a:cubicBezTo>
                  <a:pt x="256" y="357"/>
                  <a:pt x="261" y="352"/>
                  <a:pt x="258" y="347"/>
                </a:cubicBezTo>
                <a:cubicBezTo>
                  <a:pt x="254" y="341"/>
                  <a:pt x="251" y="346"/>
                  <a:pt x="251" y="346"/>
                </a:cubicBezTo>
                <a:cubicBezTo>
                  <a:pt x="251" y="346"/>
                  <a:pt x="250" y="348"/>
                  <a:pt x="253" y="350"/>
                </a:cubicBezTo>
                <a:cubicBezTo>
                  <a:pt x="253" y="350"/>
                  <a:pt x="255" y="352"/>
                  <a:pt x="252" y="354"/>
                </a:cubicBezTo>
                <a:cubicBezTo>
                  <a:pt x="249" y="356"/>
                  <a:pt x="245" y="355"/>
                  <a:pt x="243" y="353"/>
                </a:cubicBezTo>
                <a:cubicBezTo>
                  <a:pt x="240" y="350"/>
                  <a:pt x="237" y="344"/>
                  <a:pt x="241" y="337"/>
                </a:cubicBezTo>
                <a:moveTo>
                  <a:pt x="256" y="351"/>
                </a:moveTo>
                <a:cubicBezTo>
                  <a:pt x="255" y="348"/>
                  <a:pt x="252" y="349"/>
                  <a:pt x="253" y="347"/>
                </a:cubicBezTo>
                <a:cubicBezTo>
                  <a:pt x="255" y="345"/>
                  <a:pt x="257" y="348"/>
                  <a:pt x="257" y="350"/>
                </a:cubicBezTo>
                <a:cubicBezTo>
                  <a:pt x="257" y="353"/>
                  <a:pt x="256" y="357"/>
                  <a:pt x="251" y="358"/>
                </a:cubicBezTo>
                <a:cubicBezTo>
                  <a:pt x="251" y="358"/>
                  <a:pt x="256" y="355"/>
                  <a:pt x="256" y="351"/>
                </a:cubicBezTo>
                <a:moveTo>
                  <a:pt x="10" y="697"/>
                </a:moveTo>
                <a:cubicBezTo>
                  <a:pt x="10" y="697"/>
                  <a:pt x="3" y="704"/>
                  <a:pt x="10" y="711"/>
                </a:cubicBezTo>
                <a:cubicBezTo>
                  <a:pt x="10" y="711"/>
                  <a:pt x="14" y="716"/>
                  <a:pt x="21" y="712"/>
                </a:cubicBezTo>
                <a:cubicBezTo>
                  <a:pt x="21" y="712"/>
                  <a:pt x="25" y="708"/>
                  <a:pt x="22" y="704"/>
                </a:cubicBezTo>
                <a:cubicBezTo>
                  <a:pt x="20" y="700"/>
                  <a:pt x="18" y="704"/>
                  <a:pt x="18" y="704"/>
                </a:cubicBezTo>
                <a:cubicBezTo>
                  <a:pt x="18" y="704"/>
                  <a:pt x="17" y="705"/>
                  <a:pt x="19" y="707"/>
                </a:cubicBezTo>
                <a:cubicBezTo>
                  <a:pt x="19" y="707"/>
                  <a:pt x="20" y="708"/>
                  <a:pt x="18" y="710"/>
                </a:cubicBezTo>
                <a:cubicBezTo>
                  <a:pt x="16" y="711"/>
                  <a:pt x="13" y="711"/>
                  <a:pt x="11" y="709"/>
                </a:cubicBezTo>
                <a:cubicBezTo>
                  <a:pt x="9" y="706"/>
                  <a:pt x="7" y="702"/>
                  <a:pt x="10" y="697"/>
                </a:cubicBezTo>
                <a:moveTo>
                  <a:pt x="21" y="707"/>
                </a:moveTo>
                <a:cubicBezTo>
                  <a:pt x="20" y="705"/>
                  <a:pt x="18" y="706"/>
                  <a:pt x="19" y="704"/>
                </a:cubicBezTo>
                <a:cubicBezTo>
                  <a:pt x="20" y="703"/>
                  <a:pt x="22" y="705"/>
                  <a:pt x="22" y="707"/>
                </a:cubicBezTo>
                <a:cubicBezTo>
                  <a:pt x="22" y="709"/>
                  <a:pt x="21" y="711"/>
                  <a:pt x="17" y="712"/>
                </a:cubicBezTo>
                <a:cubicBezTo>
                  <a:pt x="17" y="712"/>
                  <a:pt x="21" y="710"/>
                  <a:pt x="21" y="707"/>
                </a:cubicBezTo>
                <a:moveTo>
                  <a:pt x="295" y="246"/>
                </a:moveTo>
                <a:cubicBezTo>
                  <a:pt x="287" y="240"/>
                  <a:pt x="273" y="244"/>
                  <a:pt x="269" y="254"/>
                </a:cubicBezTo>
                <a:cubicBezTo>
                  <a:pt x="266" y="265"/>
                  <a:pt x="273" y="277"/>
                  <a:pt x="283" y="280"/>
                </a:cubicBezTo>
                <a:cubicBezTo>
                  <a:pt x="273" y="276"/>
                  <a:pt x="267" y="264"/>
                  <a:pt x="271" y="255"/>
                </a:cubicBezTo>
                <a:cubicBezTo>
                  <a:pt x="273" y="245"/>
                  <a:pt x="287" y="241"/>
                  <a:pt x="295" y="246"/>
                </a:cubicBezTo>
                <a:moveTo>
                  <a:pt x="523" y="480"/>
                </a:moveTo>
                <a:cubicBezTo>
                  <a:pt x="523" y="480"/>
                  <a:pt x="523" y="480"/>
                  <a:pt x="524" y="480"/>
                </a:cubicBezTo>
                <a:cubicBezTo>
                  <a:pt x="523" y="480"/>
                  <a:pt x="523" y="480"/>
                  <a:pt x="523" y="480"/>
                </a:cubicBezTo>
                <a:cubicBezTo>
                  <a:pt x="523" y="480"/>
                  <a:pt x="523" y="480"/>
                  <a:pt x="523" y="480"/>
                </a:cubicBezTo>
                <a:moveTo>
                  <a:pt x="524" y="480"/>
                </a:moveTo>
                <a:cubicBezTo>
                  <a:pt x="524" y="480"/>
                  <a:pt x="524" y="480"/>
                  <a:pt x="524" y="480"/>
                </a:cubicBezTo>
                <a:cubicBezTo>
                  <a:pt x="524" y="480"/>
                  <a:pt x="524" y="480"/>
                  <a:pt x="524" y="480"/>
                </a:cubicBezTo>
                <a:cubicBezTo>
                  <a:pt x="524" y="480"/>
                  <a:pt x="524" y="480"/>
                  <a:pt x="524" y="480"/>
                </a:cubicBezTo>
                <a:moveTo>
                  <a:pt x="904" y="577"/>
                </a:moveTo>
                <a:cubicBezTo>
                  <a:pt x="904" y="567"/>
                  <a:pt x="898" y="562"/>
                  <a:pt x="893" y="562"/>
                </a:cubicBezTo>
                <a:cubicBezTo>
                  <a:pt x="892" y="562"/>
                  <a:pt x="890" y="562"/>
                  <a:pt x="889" y="563"/>
                </a:cubicBezTo>
                <a:cubicBezTo>
                  <a:pt x="885" y="567"/>
                  <a:pt x="884" y="573"/>
                  <a:pt x="883" y="577"/>
                </a:cubicBezTo>
                <a:cubicBezTo>
                  <a:pt x="883" y="577"/>
                  <a:pt x="883" y="577"/>
                  <a:pt x="883" y="577"/>
                </a:cubicBezTo>
                <a:cubicBezTo>
                  <a:pt x="883" y="577"/>
                  <a:pt x="883" y="577"/>
                  <a:pt x="883" y="578"/>
                </a:cubicBezTo>
                <a:cubicBezTo>
                  <a:pt x="883" y="580"/>
                  <a:pt x="883" y="584"/>
                  <a:pt x="877" y="589"/>
                </a:cubicBezTo>
                <a:cubicBezTo>
                  <a:pt x="874" y="592"/>
                  <a:pt x="869" y="593"/>
                  <a:pt x="864" y="593"/>
                </a:cubicBezTo>
                <a:cubicBezTo>
                  <a:pt x="858" y="593"/>
                  <a:pt x="850" y="591"/>
                  <a:pt x="843" y="586"/>
                </a:cubicBezTo>
                <a:cubicBezTo>
                  <a:pt x="831" y="576"/>
                  <a:pt x="823" y="563"/>
                  <a:pt x="818" y="552"/>
                </a:cubicBezTo>
                <a:cubicBezTo>
                  <a:pt x="816" y="546"/>
                  <a:pt x="814" y="542"/>
                  <a:pt x="812" y="538"/>
                </a:cubicBezTo>
                <a:cubicBezTo>
                  <a:pt x="812" y="536"/>
                  <a:pt x="811" y="535"/>
                  <a:pt x="811" y="534"/>
                </a:cubicBezTo>
                <a:cubicBezTo>
                  <a:pt x="811" y="534"/>
                  <a:pt x="810" y="533"/>
                  <a:pt x="810" y="533"/>
                </a:cubicBezTo>
                <a:cubicBezTo>
                  <a:pt x="810" y="533"/>
                  <a:pt x="810" y="532"/>
                  <a:pt x="809" y="532"/>
                </a:cubicBezTo>
                <a:cubicBezTo>
                  <a:pt x="809" y="532"/>
                  <a:pt x="809" y="532"/>
                  <a:pt x="809" y="532"/>
                </a:cubicBezTo>
                <a:cubicBezTo>
                  <a:pt x="809" y="530"/>
                  <a:pt x="809" y="528"/>
                  <a:pt x="809" y="526"/>
                </a:cubicBezTo>
                <a:cubicBezTo>
                  <a:pt x="810" y="529"/>
                  <a:pt x="812" y="533"/>
                  <a:pt x="815" y="537"/>
                </a:cubicBezTo>
                <a:cubicBezTo>
                  <a:pt x="818" y="541"/>
                  <a:pt x="822" y="544"/>
                  <a:pt x="827" y="545"/>
                </a:cubicBezTo>
                <a:cubicBezTo>
                  <a:pt x="829" y="546"/>
                  <a:pt x="831" y="547"/>
                  <a:pt x="833" y="547"/>
                </a:cubicBezTo>
                <a:cubicBezTo>
                  <a:pt x="836" y="547"/>
                  <a:pt x="839" y="546"/>
                  <a:pt x="841" y="545"/>
                </a:cubicBezTo>
                <a:cubicBezTo>
                  <a:pt x="850" y="542"/>
                  <a:pt x="852" y="534"/>
                  <a:pt x="852" y="532"/>
                </a:cubicBezTo>
                <a:cubicBezTo>
                  <a:pt x="852" y="532"/>
                  <a:pt x="852" y="532"/>
                  <a:pt x="852" y="531"/>
                </a:cubicBezTo>
                <a:cubicBezTo>
                  <a:pt x="852" y="531"/>
                  <a:pt x="852" y="531"/>
                  <a:pt x="852" y="530"/>
                </a:cubicBezTo>
                <a:cubicBezTo>
                  <a:pt x="852" y="526"/>
                  <a:pt x="849" y="523"/>
                  <a:pt x="847" y="523"/>
                </a:cubicBezTo>
                <a:cubicBezTo>
                  <a:pt x="846" y="523"/>
                  <a:pt x="845" y="523"/>
                  <a:pt x="845" y="523"/>
                </a:cubicBezTo>
                <a:cubicBezTo>
                  <a:pt x="842" y="525"/>
                  <a:pt x="841" y="528"/>
                  <a:pt x="841" y="530"/>
                </a:cubicBezTo>
                <a:cubicBezTo>
                  <a:pt x="840" y="531"/>
                  <a:pt x="841" y="533"/>
                  <a:pt x="837" y="536"/>
                </a:cubicBezTo>
                <a:cubicBezTo>
                  <a:pt x="835" y="537"/>
                  <a:pt x="834" y="537"/>
                  <a:pt x="832" y="537"/>
                </a:cubicBezTo>
                <a:cubicBezTo>
                  <a:pt x="828" y="537"/>
                  <a:pt x="823" y="536"/>
                  <a:pt x="820" y="532"/>
                </a:cubicBezTo>
                <a:cubicBezTo>
                  <a:pt x="814" y="527"/>
                  <a:pt x="811" y="519"/>
                  <a:pt x="809" y="513"/>
                </a:cubicBezTo>
                <a:cubicBezTo>
                  <a:pt x="808" y="511"/>
                  <a:pt x="807" y="508"/>
                  <a:pt x="807" y="506"/>
                </a:cubicBezTo>
                <a:cubicBezTo>
                  <a:pt x="807" y="505"/>
                  <a:pt x="807" y="505"/>
                  <a:pt x="806" y="504"/>
                </a:cubicBezTo>
                <a:cubicBezTo>
                  <a:pt x="808" y="506"/>
                  <a:pt x="811" y="508"/>
                  <a:pt x="814" y="508"/>
                </a:cubicBezTo>
                <a:cubicBezTo>
                  <a:pt x="814" y="508"/>
                  <a:pt x="815" y="508"/>
                  <a:pt x="816" y="508"/>
                </a:cubicBezTo>
                <a:cubicBezTo>
                  <a:pt x="818" y="508"/>
                  <a:pt x="820" y="508"/>
                  <a:pt x="822" y="507"/>
                </a:cubicBezTo>
                <a:cubicBezTo>
                  <a:pt x="826" y="504"/>
                  <a:pt x="827" y="500"/>
                  <a:pt x="827" y="498"/>
                </a:cubicBezTo>
                <a:cubicBezTo>
                  <a:pt x="827" y="498"/>
                  <a:pt x="827" y="498"/>
                  <a:pt x="827" y="497"/>
                </a:cubicBezTo>
                <a:cubicBezTo>
                  <a:pt x="827" y="495"/>
                  <a:pt x="825" y="493"/>
                  <a:pt x="823" y="493"/>
                </a:cubicBezTo>
                <a:cubicBezTo>
                  <a:pt x="823" y="493"/>
                  <a:pt x="822" y="493"/>
                  <a:pt x="822" y="493"/>
                </a:cubicBezTo>
                <a:cubicBezTo>
                  <a:pt x="820" y="495"/>
                  <a:pt x="820" y="497"/>
                  <a:pt x="820" y="498"/>
                </a:cubicBezTo>
                <a:cubicBezTo>
                  <a:pt x="820" y="498"/>
                  <a:pt x="820" y="498"/>
                  <a:pt x="820" y="498"/>
                </a:cubicBezTo>
                <a:cubicBezTo>
                  <a:pt x="820" y="498"/>
                  <a:pt x="820" y="498"/>
                  <a:pt x="820" y="498"/>
                </a:cubicBezTo>
                <a:cubicBezTo>
                  <a:pt x="820" y="498"/>
                  <a:pt x="820" y="498"/>
                  <a:pt x="820" y="498"/>
                </a:cubicBezTo>
                <a:cubicBezTo>
                  <a:pt x="820" y="499"/>
                  <a:pt x="820" y="500"/>
                  <a:pt x="818" y="501"/>
                </a:cubicBezTo>
                <a:cubicBezTo>
                  <a:pt x="818" y="502"/>
                  <a:pt x="816" y="503"/>
                  <a:pt x="815" y="503"/>
                </a:cubicBezTo>
                <a:cubicBezTo>
                  <a:pt x="813" y="503"/>
                  <a:pt x="811" y="502"/>
                  <a:pt x="809" y="501"/>
                </a:cubicBezTo>
                <a:cubicBezTo>
                  <a:pt x="806" y="498"/>
                  <a:pt x="803" y="494"/>
                  <a:pt x="801" y="491"/>
                </a:cubicBezTo>
                <a:cubicBezTo>
                  <a:pt x="801" y="490"/>
                  <a:pt x="800" y="489"/>
                  <a:pt x="800" y="488"/>
                </a:cubicBezTo>
                <a:cubicBezTo>
                  <a:pt x="799" y="487"/>
                  <a:pt x="799" y="487"/>
                  <a:pt x="799" y="486"/>
                </a:cubicBezTo>
                <a:cubicBezTo>
                  <a:pt x="799" y="486"/>
                  <a:pt x="799" y="486"/>
                  <a:pt x="799" y="486"/>
                </a:cubicBezTo>
                <a:cubicBezTo>
                  <a:pt x="799" y="486"/>
                  <a:pt x="799" y="486"/>
                  <a:pt x="798" y="486"/>
                </a:cubicBezTo>
                <a:cubicBezTo>
                  <a:pt x="798" y="486"/>
                  <a:pt x="798" y="486"/>
                  <a:pt x="798" y="486"/>
                </a:cubicBezTo>
                <a:cubicBezTo>
                  <a:pt x="798" y="485"/>
                  <a:pt x="798" y="485"/>
                  <a:pt x="798" y="485"/>
                </a:cubicBezTo>
                <a:cubicBezTo>
                  <a:pt x="798" y="485"/>
                  <a:pt x="798" y="485"/>
                  <a:pt x="798" y="485"/>
                </a:cubicBezTo>
                <a:cubicBezTo>
                  <a:pt x="798" y="485"/>
                  <a:pt x="798" y="485"/>
                  <a:pt x="798" y="485"/>
                </a:cubicBezTo>
                <a:cubicBezTo>
                  <a:pt x="798" y="485"/>
                  <a:pt x="798" y="486"/>
                  <a:pt x="797" y="486"/>
                </a:cubicBezTo>
                <a:cubicBezTo>
                  <a:pt x="795" y="481"/>
                  <a:pt x="792" y="476"/>
                  <a:pt x="788" y="471"/>
                </a:cubicBezTo>
                <a:cubicBezTo>
                  <a:pt x="769" y="447"/>
                  <a:pt x="738" y="432"/>
                  <a:pt x="707" y="432"/>
                </a:cubicBezTo>
                <a:cubicBezTo>
                  <a:pt x="684" y="432"/>
                  <a:pt x="661" y="438"/>
                  <a:pt x="641" y="449"/>
                </a:cubicBezTo>
                <a:cubicBezTo>
                  <a:pt x="648" y="443"/>
                  <a:pt x="655" y="438"/>
                  <a:pt x="662" y="432"/>
                </a:cubicBezTo>
                <a:cubicBezTo>
                  <a:pt x="665" y="430"/>
                  <a:pt x="668" y="428"/>
                  <a:pt x="671" y="426"/>
                </a:cubicBezTo>
                <a:cubicBezTo>
                  <a:pt x="689" y="416"/>
                  <a:pt x="715" y="405"/>
                  <a:pt x="745" y="405"/>
                </a:cubicBezTo>
                <a:cubicBezTo>
                  <a:pt x="764" y="405"/>
                  <a:pt x="786" y="410"/>
                  <a:pt x="807" y="422"/>
                </a:cubicBezTo>
                <a:cubicBezTo>
                  <a:pt x="829" y="434"/>
                  <a:pt x="843" y="439"/>
                  <a:pt x="852" y="439"/>
                </a:cubicBezTo>
                <a:cubicBezTo>
                  <a:pt x="865" y="439"/>
                  <a:pt x="867" y="427"/>
                  <a:pt x="869" y="416"/>
                </a:cubicBezTo>
                <a:cubicBezTo>
                  <a:pt x="872" y="405"/>
                  <a:pt x="874" y="394"/>
                  <a:pt x="889" y="393"/>
                </a:cubicBezTo>
                <a:cubicBezTo>
                  <a:pt x="889" y="392"/>
                  <a:pt x="889" y="392"/>
                  <a:pt x="889" y="392"/>
                </a:cubicBezTo>
                <a:cubicBezTo>
                  <a:pt x="874" y="393"/>
                  <a:pt x="871" y="405"/>
                  <a:pt x="868" y="416"/>
                </a:cubicBezTo>
                <a:cubicBezTo>
                  <a:pt x="866" y="427"/>
                  <a:pt x="864" y="438"/>
                  <a:pt x="852" y="438"/>
                </a:cubicBezTo>
                <a:cubicBezTo>
                  <a:pt x="843" y="438"/>
                  <a:pt x="830" y="433"/>
                  <a:pt x="808" y="421"/>
                </a:cubicBezTo>
                <a:cubicBezTo>
                  <a:pt x="786" y="409"/>
                  <a:pt x="765" y="404"/>
                  <a:pt x="745" y="404"/>
                </a:cubicBezTo>
                <a:cubicBezTo>
                  <a:pt x="712" y="404"/>
                  <a:pt x="684" y="417"/>
                  <a:pt x="665" y="428"/>
                </a:cubicBezTo>
                <a:cubicBezTo>
                  <a:pt x="680" y="414"/>
                  <a:pt x="693" y="398"/>
                  <a:pt x="703" y="379"/>
                </a:cubicBezTo>
                <a:cubicBezTo>
                  <a:pt x="703" y="380"/>
                  <a:pt x="703" y="380"/>
                  <a:pt x="703" y="380"/>
                </a:cubicBezTo>
                <a:cubicBezTo>
                  <a:pt x="703" y="380"/>
                  <a:pt x="703" y="380"/>
                  <a:pt x="703" y="379"/>
                </a:cubicBezTo>
                <a:cubicBezTo>
                  <a:pt x="705" y="377"/>
                  <a:pt x="706" y="374"/>
                  <a:pt x="707" y="371"/>
                </a:cubicBezTo>
                <a:cubicBezTo>
                  <a:pt x="708" y="370"/>
                  <a:pt x="709" y="368"/>
                  <a:pt x="709" y="367"/>
                </a:cubicBezTo>
                <a:cubicBezTo>
                  <a:pt x="715" y="360"/>
                  <a:pt x="725" y="356"/>
                  <a:pt x="734" y="357"/>
                </a:cubicBezTo>
                <a:cubicBezTo>
                  <a:pt x="748" y="358"/>
                  <a:pt x="758" y="376"/>
                  <a:pt x="752" y="389"/>
                </a:cubicBezTo>
                <a:cubicBezTo>
                  <a:pt x="759" y="376"/>
                  <a:pt x="750" y="357"/>
                  <a:pt x="735" y="356"/>
                </a:cubicBezTo>
                <a:cubicBezTo>
                  <a:pt x="725" y="354"/>
                  <a:pt x="716" y="358"/>
                  <a:pt x="710" y="365"/>
                </a:cubicBezTo>
                <a:cubicBezTo>
                  <a:pt x="712" y="360"/>
                  <a:pt x="714" y="355"/>
                  <a:pt x="716" y="349"/>
                </a:cubicBezTo>
                <a:cubicBezTo>
                  <a:pt x="726" y="332"/>
                  <a:pt x="746" y="320"/>
                  <a:pt x="767" y="323"/>
                </a:cubicBezTo>
                <a:cubicBezTo>
                  <a:pt x="793" y="325"/>
                  <a:pt x="811" y="357"/>
                  <a:pt x="800" y="381"/>
                </a:cubicBezTo>
                <a:cubicBezTo>
                  <a:pt x="812" y="358"/>
                  <a:pt x="795" y="324"/>
                  <a:pt x="767" y="321"/>
                </a:cubicBezTo>
                <a:cubicBezTo>
                  <a:pt x="753" y="320"/>
                  <a:pt x="739" y="324"/>
                  <a:pt x="729" y="332"/>
                </a:cubicBezTo>
                <a:cubicBezTo>
                  <a:pt x="724" y="337"/>
                  <a:pt x="720" y="342"/>
                  <a:pt x="716" y="348"/>
                </a:cubicBezTo>
                <a:cubicBezTo>
                  <a:pt x="718" y="342"/>
                  <a:pt x="720" y="335"/>
                  <a:pt x="721" y="329"/>
                </a:cubicBezTo>
                <a:cubicBezTo>
                  <a:pt x="721" y="327"/>
                  <a:pt x="722" y="326"/>
                  <a:pt x="723" y="324"/>
                </a:cubicBezTo>
                <a:cubicBezTo>
                  <a:pt x="724" y="325"/>
                  <a:pt x="724" y="325"/>
                  <a:pt x="724" y="325"/>
                </a:cubicBezTo>
                <a:cubicBezTo>
                  <a:pt x="724" y="324"/>
                  <a:pt x="724" y="323"/>
                  <a:pt x="725" y="322"/>
                </a:cubicBezTo>
                <a:cubicBezTo>
                  <a:pt x="731" y="312"/>
                  <a:pt x="739" y="304"/>
                  <a:pt x="747" y="297"/>
                </a:cubicBezTo>
                <a:cubicBezTo>
                  <a:pt x="765" y="283"/>
                  <a:pt x="788" y="278"/>
                  <a:pt x="809" y="281"/>
                </a:cubicBezTo>
                <a:cubicBezTo>
                  <a:pt x="853" y="285"/>
                  <a:pt x="882" y="340"/>
                  <a:pt x="862" y="379"/>
                </a:cubicBezTo>
                <a:cubicBezTo>
                  <a:pt x="883" y="341"/>
                  <a:pt x="855" y="284"/>
                  <a:pt x="810" y="279"/>
                </a:cubicBezTo>
                <a:cubicBezTo>
                  <a:pt x="787" y="277"/>
                  <a:pt x="764" y="282"/>
                  <a:pt x="747" y="296"/>
                </a:cubicBezTo>
                <a:cubicBezTo>
                  <a:pt x="738" y="303"/>
                  <a:pt x="731" y="311"/>
                  <a:pt x="725" y="321"/>
                </a:cubicBezTo>
                <a:cubicBezTo>
                  <a:pt x="729" y="298"/>
                  <a:pt x="744" y="285"/>
                  <a:pt x="758" y="280"/>
                </a:cubicBezTo>
                <a:cubicBezTo>
                  <a:pt x="768" y="276"/>
                  <a:pt x="772" y="270"/>
                  <a:pt x="772" y="265"/>
                </a:cubicBezTo>
                <a:cubicBezTo>
                  <a:pt x="772" y="263"/>
                  <a:pt x="771" y="260"/>
                  <a:pt x="770" y="258"/>
                </a:cubicBezTo>
                <a:cubicBezTo>
                  <a:pt x="779" y="257"/>
                  <a:pt x="787" y="252"/>
                  <a:pt x="789" y="244"/>
                </a:cubicBezTo>
                <a:cubicBezTo>
                  <a:pt x="789" y="244"/>
                  <a:pt x="790" y="243"/>
                  <a:pt x="790" y="242"/>
                </a:cubicBezTo>
                <a:cubicBezTo>
                  <a:pt x="789" y="239"/>
                  <a:pt x="787" y="234"/>
                  <a:pt x="784" y="229"/>
                </a:cubicBezTo>
                <a:cubicBezTo>
                  <a:pt x="795" y="227"/>
                  <a:pt x="803" y="216"/>
                  <a:pt x="803" y="205"/>
                </a:cubicBezTo>
                <a:cubicBezTo>
                  <a:pt x="803" y="200"/>
                  <a:pt x="801" y="195"/>
                  <a:pt x="798" y="190"/>
                </a:cubicBezTo>
                <a:cubicBezTo>
                  <a:pt x="800" y="187"/>
                  <a:pt x="801" y="183"/>
                  <a:pt x="801" y="180"/>
                </a:cubicBezTo>
                <a:cubicBezTo>
                  <a:pt x="801" y="179"/>
                  <a:pt x="801" y="179"/>
                  <a:pt x="801" y="178"/>
                </a:cubicBezTo>
                <a:cubicBezTo>
                  <a:pt x="801" y="169"/>
                  <a:pt x="795" y="162"/>
                  <a:pt x="795" y="154"/>
                </a:cubicBezTo>
                <a:cubicBezTo>
                  <a:pt x="795" y="154"/>
                  <a:pt x="795" y="154"/>
                  <a:pt x="795" y="153"/>
                </a:cubicBezTo>
                <a:cubicBezTo>
                  <a:pt x="795" y="145"/>
                  <a:pt x="798" y="144"/>
                  <a:pt x="802" y="143"/>
                </a:cubicBezTo>
                <a:cubicBezTo>
                  <a:pt x="805" y="141"/>
                  <a:pt x="810" y="141"/>
                  <a:pt x="813" y="137"/>
                </a:cubicBezTo>
                <a:cubicBezTo>
                  <a:pt x="815" y="135"/>
                  <a:pt x="816" y="132"/>
                  <a:pt x="816" y="130"/>
                </a:cubicBezTo>
                <a:cubicBezTo>
                  <a:pt x="816" y="123"/>
                  <a:pt x="806" y="118"/>
                  <a:pt x="806" y="112"/>
                </a:cubicBezTo>
                <a:cubicBezTo>
                  <a:pt x="806" y="111"/>
                  <a:pt x="807" y="110"/>
                  <a:pt x="807" y="110"/>
                </a:cubicBezTo>
                <a:cubicBezTo>
                  <a:pt x="808" y="105"/>
                  <a:pt x="812" y="105"/>
                  <a:pt x="815" y="104"/>
                </a:cubicBezTo>
                <a:cubicBezTo>
                  <a:pt x="819" y="104"/>
                  <a:pt x="823" y="103"/>
                  <a:pt x="823" y="98"/>
                </a:cubicBezTo>
                <a:cubicBezTo>
                  <a:pt x="823" y="96"/>
                  <a:pt x="823" y="94"/>
                  <a:pt x="821" y="90"/>
                </a:cubicBezTo>
                <a:cubicBezTo>
                  <a:pt x="819" y="91"/>
                  <a:pt x="819" y="91"/>
                  <a:pt x="819" y="91"/>
                </a:cubicBezTo>
                <a:cubicBezTo>
                  <a:pt x="819" y="91"/>
                  <a:pt x="819" y="91"/>
                  <a:pt x="819" y="91"/>
                </a:cubicBezTo>
                <a:cubicBezTo>
                  <a:pt x="821" y="94"/>
                  <a:pt x="822" y="97"/>
                  <a:pt x="822" y="98"/>
                </a:cubicBezTo>
                <a:cubicBezTo>
                  <a:pt x="822" y="101"/>
                  <a:pt x="819" y="102"/>
                  <a:pt x="815" y="102"/>
                </a:cubicBezTo>
                <a:cubicBezTo>
                  <a:pt x="811" y="103"/>
                  <a:pt x="807" y="104"/>
                  <a:pt x="805" y="109"/>
                </a:cubicBezTo>
                <a:cubicBezTo>
                  <a:pt x="805" y="110"/>
                  <a:pt x="805" y="111"/>
                  <a:pt x="805" y="112"/>
                </a:cubicBezTo>
                <a:cubicBezTo>
                  <a:pt x="805" y="119"/>
                  <a:pt x="815" y="124"/>
                  <a:pt x="814" y="130"/>
                </a:cubicBezTo>
                <a:cubicBezTo>
                  <a:pt x="814" y="132"/>
                  <a:pt x="814" y="134"/>
                  <a:pt x="812" y="136"/>
                </a:cubicBezTo>
                <a:cubicBezTo>
                  <a:pt x="809" y="140"/>
                  <a:pt x="805" y="140"/>
                  <a:pt x="801" y="141"/>
                </a:cubicBezTo>
                <a:cubicBezTo>
                  <a:pt x="797" y="142"/>
                  <a:pt x="794" y="145"/>
                  <a:pt x="793" y="153"/>
                </a:cubicBezTo>
                <a:cubicBezTo>
                  <a:pt x="793" y="154"/>
                  <a:pt x="793" y="154"/>
                  <a:pt x="793" y="154"/>
                </a:cubicBezTo>
                <a:cubicBezTo>
                  <a:pt x="793" y="163"/>
                  <a:pt x="800" y="170"/>
                  <a:pt x="800" y="178"/>
                </a:cubicBezTo>
                <a:cubicBezTo>
                  <a:pt x="800" y="179"/>
                  <a:pt x="800" y="179"/>
                  <a:pt x="800" y="180"/>
                </a:cubicBezTo>
                <a:cubicBezTo>
                  <a:pt x="799" y="182"/>
                  <a:pt x="798" y="185"/>
                  <a:pt x="796" y="188"/>
                </a:cubicBezTo>
                <a:cubicBezTo>
                  <a:pt x="796" y="188"/>
                  <a:pt x="795" y="187"/>
                  <a:pt x="795" y="187"/>
                </a:cubicBezTo>
                <a:cubicBezTo>
                  <a:pt x="792" y="184"/>
                  <a:pt x="788" y="183"/>
                  <a:pt x="785" y="183"/>
                </a:cubicBezTo>
                <a:cubicBezTo>
                  <a:pt x="780" y="183"/>
                  <a:pt x="776" y="185"/>
                  <a:pt x="776" y="189"/>
                </a:cubicBezTo>
                <a:cubicBezTo>
                  <a:pt x="776" y="192"/>
                  <a:pt x="777" y="194"/>
                  <a:pt x="781" y="196"/>
                </a:cubicBezTo>
                <a:cubicBezTo>
                  <a:pt x="783" y="197"/>
                  <a:pt x="784" y="198"/>
                  <a:pt x="786" y="198"/>
                </a:cubicBezTo>
                <a:cubicBezTo>
                  <a:pt x="790" y="198"/>
                  <a:pt x="794" y="195"/>
                  <a:pt x="797" y="191"/>
                </a:cubicBezTo>
                <a:cubicBezTo>
                  <a:pt x="800" y="196"/>
                  <a:pt x="801" y="200"/>
                  <a:pt x="801" y="205"/>
                </a:cubicBezTo>
                <a:cubicBezTo>
                  <a:pt x="801" y="216"/>
                  <a:pt x="794" y="226"/>
                  <a:pt x="783" y="228"/>
                </a:cubicBezTo>
                <a:cubicBezTo>
                  <a:pt x="777" y="220"/>
                  <a:pt x="769" y="213"/>
                  <a:pt x="763" y="213"/>
                </a:cubicBezTo>
                <a:cubicBezTo>
                  <a:pt x="760" y="213"/>
                  <a:pt x="758" y="215"/>
                  <a:pt x="756" y="217"/>
                </a:cubicBezTo>
                <a:cubicBezTo>
                  <a:pt x="756" y="218"/>
                  <a:pt x="756" y="218"/>
                  <a:pt x="756" y="218"/>
                </a:cubicBezTo>
                <a:cubicBezTo>
                  <a:pt x="757" y="219"/>
                  <a:pt x="757" y="219"/>
                  <a:pt x="757" y="219"/>
                </a:cubicBezTo>
                <a:cubicBezTo>
                  <a:pt x="761" y="222"/>
                  <a:pt x="767" y="227"/>
                  <a:pt x="773" y="229"/>
                </a:cubicBezTo>
                <a:cubicBezTo>
                  <a:pt x="775" y="229"/>
                  <a:pt x="778" y="230"/>
                  <a:pt x="780" y="230"/>
                </a:cubicBezTo>
                <a:cubicBezTo>
                  <a:pt x="781" y="230"/>
                  <a:pt x="781" y="230"/>
                  <a:pt x="782" y="229"/>
                </a:cubicBezTo>
                <a:cubicBezTo>
                  <a:pt x="786" y="234"/>
                  <a:pt x="788" y="239"/>
                  <a:pt x="788" y="242"/>
                </a:cubicBezTo>
                <a:cubicBezTo>
                  <a:pt x="788" y="243"/>
                  <a:pt x="788" y="243"/>
                  <a:pt x="788" y="244"/>
                </a:cubicBezTo>
                <a:cubicBezTo>
                  <a:pt x="786" y="251"/>
                  <a:pt x="778" y="255"/>
                  <a:pt x="769" y="256"/>
                </a:cubicBezTo>
                <a:cubicBezTo>
                  <a:pt x="763" y="249"/>
                  <a:pt x="753" y="244"/>
                  <a:pt x="745" y="244"/>
                </a:cubicBezTo>
                <a:cubicBezTo>
                  <a:pt x="742" y="244"/>
                  <a:pt x="739" y="245"/>
                  <a:pt x="738" y="247"/>
                </a:cubicBezTo>
                <a:cubicBezTo>
                  <a:pt x="737" y="248"/>
                  <a:pt x="737" y="248"/>
                  <a:pt x="737" y="248"/>
                </a:cubicBezTo>
                <a:cubicBezTo>
                  <a:pt x="738" y="248"/>
                  <a:pt x="738" y="248"/>
                  <a:pt x="738" y="248"/>
                </a:cubicBezTo>
                <a:cubicBezTo>
                  <a:pt x="741" y="255"/>
                  <a:pt x="752" y="259"/>
                  <a:pt x="762" y="259"/>
                </a:cubicBezTo>
                <a:cubicBezTo>
                  <a:pt x="764" y="259"/>
                  <a:pt x="766" y="258"/>
                  <a:pt x="768" y="258"/>
                </a:cubicBezTo>
                <a:cubicBezTo>
                  <a:pt x="769" y="260"/>
                  <a:pt x="770" y="263"/>
                  <a:pt x="770" y="265"/>
                </a:cubicBezTo>
                <a:cubicBezTo>
                  <a:pt x="770" y="269"/>
                  <a:pt x="767" y="274"/>
                  <a:pt x="757" y="278"/>
                </a:cubicBezTo>
                <a:cubicBezTo>
                  <a:pt x="742" y="284"/>
                  <a:pt x="726" y="299"/>
                  <a:pt x="722" y="324"/>
                </a:cubicBezTo>
                <a:cubicBezTo>
                  <a:pt x="723" y="324"/>
                  <a:pt x="723" y="324"/>
                  <a:pt x="723" y="324"/>
                </a:cubicBezTo>
                <a:cubicBezTo>
                  <a:pt x="722" y="325"/>
                  <a:pt x="721" y="327"/>
                  <a:pt x="721" y="328"/>
                </a:cubicBezTo>
                <a:cubicBezTo>
                  <a:pt x="724" y="310"/>
                  <a:pt x="725" y="292"/>
                  <a:pt x="723" y="275"/>
                </a:cubicBezTo>
                <a:cubicBezTo>
                  <a:pt x="722" y="262"/>
                  <a:pt x="720" y="249"/>
                  <a:pt x="717" y="237"/>
                </a:cubicBezTo>
                <a:cubicBezTo>
                  <a:pt x="717" y="237"/>
                  <a:pt x="717" y="237"/>
                  <a:pt x="717" y="237"/>
                </a:cubicBezTo>
                <a:cubicBezTo>
                  <a:pt x="717" y="236"/>
                  <a:pt x="716" y="235"/>
                  <a:pt x="716" y="234"/>
                </a:cubicBezTo>
                <a:cubicBezTo>
                  <a:pt x="710" y="216"/>
                  <a:pt x="701" y="199"/>
                  <a:pt x="689" y="184"/>
                </a:cubicBezTo>
                <a:cubicBezTo>
                  <a:pt x="668" y="158"/>
                  <a:pt x="638" y="140"/>
                  <a:pt x="605" y="131"/>
                </a:cubicBezTo>
                <a:cubicBezTo>
                  <a:pt x="605" y="130"/>
                  <a:pt x="605" y="130"/>
                  <a:pt x="605" y="130"/>
                </a:cubicBezTo>
                <a:cubicBezTo>
                  <a:pt x="605" y="130"/>
                  <a:pt x="605" y="130"/>
                  <a:pt x="605" y="130"/>
                </a:cubicBezTo>
                <a:cubicBezTo>
                  <a:pt x="605" y="130"/>
                  <a:pt x="605" y="130"/>
                  <a:pt x="605" y="130"/>
                </a:cubicBezTo>
                <a:cubicBezTo>
                  <a:pt x="603" y="130"/>
                  <a:pt x="602" y="130"/>
                  <a:pt x="601" y="130"/>
                </a:cubicBezTo>
                <a:cubicBezTo>
                  <a:pt x="596" y="129"/>
                  <a:pt x="591" y="128"/>
                  <a:pt x="586" y="127"/>
                </a:cubicBezTo>
                <a:cubicBezTo>
                  <a:pt x="576" y="124"/>
                  <a:pt x="566" y="118"/>
                  <a:pt x="557" y="111"/>
                </a:cubicBezTo>
                <a:cubicBezTo>
                  <a:pt x="543" y="98"/>
                  <a:pt x="533" y="81"/>
                  <a:pt x="533" y="61"/>
                </a:cubicBezTo>
                <a:cubicBezTo>
                  <a:pt x="533" y="61"/>
                  <a:pt x="533" y="60"/>
                  <a:pt x="533" y="59"/>
                </a:cubicBezTo>
                <a:cubicBezTo>
                  <a:pt x="535" y="27"/>
                  <a:pt x="561" y="2"/>
                  <a:pt x="593" y="2"/>
                </a:cubicBezTo>
                <a:cubicBezTo>
                  <a:pt x="594" y="2"/>
                  <a:pt x="595" y="2"/>
                  <a:pt x="596" y="2"/>
                </a:cubicBezTo>
                <a:cubicBezTo>
                  <a:pt x="621" y="3"/>
                  <a:pt x="641" y="24"/>
                  <a:pt x="641" y="49"/>
                </a:cubicBezTo>
                <a:cubicBezTo>
                  <a:pt x="641" y="50"/>
                  <a:pt x="641" y="51"/>
                  <a:pt x="641" y="51"/>
                </a:cubicBezTo>
                <a:cubicBezTo>
                  <a:pt x="640" y="72"/>
                  <a:pt x="624" y="88"/>
                  <a:pt x="603" y="88"/>
                </a:cubicBezTo>
                <a:cubicBezTo>
                  <a:pt x="603" y="88"/>
                  <a:pt x="602" y="88"/>
                  <a:pt x="602" y="88"/>
                </a:cubicBezTo>
                <a:cubicBezTo>
                  <a:pt x="586" y="87"/>
                  <a:pt x="573" y="74"/>
                  <a:pt x="573" y="57"/>
                </a:cubicBezTo>
                <a:cubicBezTo>
                  <a:pt x="573" y="57"/>
                  <a:pt x="573" y="57"/>
                  <a:pt x="573" y="56"/>
                </a:cubicBezTo>
                <a:cubicBezTo>
                  <a:pt x="573" y="43"/>
                  <a:pt x="584" y="33"/>
                  <a:pt x="597" y="33"/>
                </a:cubicBezTo>
                <a:cubicBezTo>
                  <a:pt x="597" y="33"/>
                  <a:pt x="598" y="33"/>
                  <a:pt x="598" y="33"/>
                </a:cubicBezTo>
                <a:cubicBezTo>
                  <a:pt x="598" y="31"/>
                  <a:pt x="598" y="31"/>
                  <a:pt x="598" y="31"/>
                </a:cubicBezTo>
                <a:cubicBezTo>
                  <a:pt x="598" y="31"/>
                  <a:pt x="597" y="31"/>
                  <a:pt x="597" y="31"/>
                </a:cubicBezTo>
                <a:cubicBezTo>
                  <a:pt x="583" y="31"/>
                  <a:pt x="572" y="42"/>
                  <a:pt x="571" y="56"/>
                </a:cubicBezTo>
                <a:cubicBezTo>
                  <a:pt x="571" y="57"/>
                  <a:pt x="571" y="57"/>
                  <a:pt x="571" y="57"/>
                </a:cubicBezTo>
                <a:cubicBezTo>
                  <a:pt x="571" y="74"/>
                  <a:pt x="585" y="89"/>
                  <a:pt x="602" y="89"/>
                </a:cubicBezTo>
                <a:cubicBezTo>
                  <a:pt x="602" y="89"/>
                  <a:pt x="603" y="89"/>
                  <a:pt x="603" y="89"/>
                </a:cubicBezTo>
                <a:cubicBezTo>
                  <a:pt x="625" y="89"/>
                  <a:pt x="642" y="73"/>
                  <a:pt x="643" y="51"/>
                </a:cubicBezTo>
                <a:cubicBezTo>
                  <a:pt x="643" y="51"/>
                  <a:pt x="643" y="50"/>
                  <a:pt x="643" y="49"/>
                </a:cubicBezTo>
                <a:cubicBezTo>
                  <a:pt x="643" y="23"/>
                  <a:pt x="622" y="1"/>
                  <a:pt x="596" y="0"/>
                </a:cubicBezTo>
                <a:cubicBezTo>
                  <a:pt x="595" y="0"/>
                  <a:pt x="594" y="0"/>
                  <a:pt x="593" y="0"/>
                </a:cubicBezTo>
                <a:cubicBezTo>
                  <a:pt x="560" y="0"/>
                  <a:pt x="533" y="26"/>
                  <a:pt x="532" y="59"/>
                </a:cubicBezTo>
                <a:cubicBezTo>
                  <a:pt x="532" y="60"/>
                  <a:pt x="532" y="61"/>
                  <a:pt x="532" y="61"/>
                </a:cubicBezTo>
                <a:cubicBezTo>
                  <a:pt x="532" y="92"/>
                  <a:pt x="554" y="116"/>
                  <a:pt x="578" y="126"/>
                </a:cubicBezTo>
                <a:cubicBezTo>
                  <a:pt x="577" y="126"/>
                  <a:pt x="576" y="126"/>
                  <a:pt x="575" y="126"/>
                </a:cubicBezTo>
                <a:cubicBezTo>
                  <a:pt x="565" y="120"/>
                  <a:pt x="557" y="118"/>
                  <a:pt x="550" y="118"/>
                </a:cubicBezTo>
                <a:cubicBezTo>
                  <a:pt x="545" y="118"/>
                  <a:pt x="541" y="119"/>
                  <a:pt x="537" y="119"/>
                </a:cubicBezTo>
                <a:cubicBezTo>
                  <a:pt x="535" y="119"/>
                  <a:pt x="534" y="119"/>
                  <a:pt x="533" y="119"/>
                </a:cubicBezTo>
                <a:cubicBezTo>
                  <a:pt x="528" y="119"/>
                  <a:pt x="525" y="118"/>
                  <a:pt x="524" y="116"/>
                </a:cubicBezTo>
                <a:cubicBezTo>
                  <a:pt x="529" y="113"/>
                  <a:pt x="536" y="110"/>
                  <a:pt x="537" y="106"/>
                </a:cubicBezTo>
                <a:cubicBezTo>
                  <a:pt x="537" y="105"/>
                  <a:pt x="537" y="105"/>
                  <a:pt x="537" y="104"/>
                </a:cubicBezTo>
                <a:cubicBezTo>
                  <a:pt x="537" y="101"/>
                  <a:pt x="535" y="100"/>
                  <a:pt x="533" y="100"/>
                </a:cubicBezTo>
                <a:cubicBezTo>
                  <a:pt x="529" y="100"/>
                  <a:pt x="524" y="103"/>
                  <a:pt x="522" y="108"/>
                </a:cubicBezTo>
                <a:cubicBezTo>
                  <a:pt x="522" y="110"/>
                  <a:pt x="521" y="112"/>
                  <a:pt x="521" y="113"/>
                </a:cubicBezTo>
                <a:cubicBezTo>
                  <a:pt x="521" y="114"/>
                  <a:pt x="521" y="114"/>
                  <a:pt x="522" y="115"/>
                </a:cubicBezTo>
                <a:cubicBezTo>
                  <a:pt x="520" y="115"/>
                  <a:pt x="519" y="116"/>
                  <a:pt x="518" y="116"/>
                </a:cubicBezTo>
                <a:cubicBezTo>
                  <a:pt x="516" y="116"/>
                  <a:pt x="515" y="116"/>
                  <a:pt x="514" y="116"/>
                </a:cubicBezTo>
                <a:cubicBezTo>
                  <a:pt x="509" y="116"/>
                  <a:pt x="509" y="115"/>
                  <a:pt x="509" y="113"/>
                </a:cubicBezTo>
                <a:cubicBezTo>
                  <a:pt x="509" y="110"/>
                  <a:pt x="511" y="105"/>
                  <a:pt x="512" y="100"/>
                </a:cubicBezTo>
                <a:cubicBezTo>
                  <a:pt x="513" y="96"/>
                  <a:pt x="515" y="92"/>
                  <a:pt x="515" y="88"/>
                </a:cubicBezTo>
                <a:cubicBezTo>
                  <a:pt x="515" y="84"/>
                  <a:pt x="512" y="80"/>
                  <a:pt x="504" y="80"/>
                </a:cubicBezTo>
                <a:cubicBezTo>
                  <a:pt x="504" y="80"/>
                  <a:pt x="503" y="80"/>
                  <a:pt x="503" y="80"/>
                </a:cubicBezTo>
                <a:cubicBezTo>
                  <a:pt x="502" y="80"/>
                  <a:pt x="501" y="80"/>
                  <a:pt x="500" y="80"/>
                </a:cubicBezTo>
                <a:cubicBezTo>
                  <a:pt x="498" y="77"/>
                  <a:pt x="496" y="76"/>
                  <a:pt x="493" y="76"/>
                </a:cubicBezTo>
                <a:cubicBezTo>
                  <a:pt x="491" y="76"/>
                  <a:pt x="489" y="76"/>
                  <a:pt x="487" y="77"/>
                </a:cubicBezTo>
                <a:cubicBezTo>
                  <a:pt x="482" y="79"/>
                  <a:pt x="477" y="80"/>
                  <a:pt x="472" y="80"/>
                </a:cubicBezTo>
                <a:cubicBezTo>
                  <a:pt x="464" y="80"/>
                  <a:pt x="458" y="77"/>
                  <a:pt x="458" y="65"/>
                </a:cubicBezTo>
                <a:cubicBezTo>
                  <a:pt x="458" y="65"/>
                  <a:pt x="458" y="65"/>
                  <a:pt x="458" y="65"/>
                </a:cubicBezTo>
                <a:cubicBezTo>
                  <a:pt x="458" y="61"/>
                  <a:pt x="455" y="59"/>
                  <a:pt x="452" y="59"/>
                </a:cubicBezTo>
                <a:cubicBezTo>
                  <a:pt x="448" y="59"/>
                  <a:pt x="444" y="61"/>
                  <a:pt x="441" y="60"/>
                </a:cubicBezTo>
                <a:cubicBezTo>
                  <a:pt x="438" y="60"/>
                  <a:pt x="436" y="60"/>
                  <a:pt x="436" y="55"/>
                </a:cubicBezTo>
                <a:cubicBezTo>
                  <a:pt x="434" y="55"/>
                  <a:pt x="434" y="55"/>
                  <a:pt x="434" y="55"/>
                </a:cubicBezTo>
                <a:cubicBezTo>
                  <a:pt x="434" y="55"/>
                  <a:pt x="434" y="55"/>
                  <a:pt x="434" y="55"/>
                </a:cubicBezTo>
                <a:cubicBezTo>
                  <a:pt x="434" y="60"/>
                  <a:pt x="438" y="62"/>
                  <a:pt x="441" y="62"/>
                </a:cubicBezTo>
                <a:cubicBezTo>
                  <a:pt x="445" y="62"/>
                  <a:pt x="449" y="61"/>
                  <a:pt x="452" y="61"/>
                </a:cubicBezTo>
                <a:cubicBezTo>
                  <a:pt x="454" y="61"/>
                  <a:pt x="456" y="62"/>
                  <a:pt x="456" y="65"/>
                </a:cubicBezTo>
                <a:cubicBezTo>
                  <a:pt x="456" y="65"/>
                  <a:pt x="456" y="65"/>
                  <a:pt x="456" y="65"/>
                </a:cubicBezTo>
                <a:cubicBezTo>
                  <a:pt x="456" y="71"/>
                  <a:pt x="458" y="75"/>
                  <a:pt x="461" y="78"/>
                </a:cubicBezTo>
                <a:cubicBezTo>
                  <a:pt x="464" y="81"/>
                  <a:pt x="468" y="82"/>
                  <a:pt x="472" y="82"/>
                </a:cubicBezTo>
                <a:cubicBezTo>
                  <a:pt x="477" y="82"/>
                  <a:pt x="482" y="80"/>
                  <a:pt x="487" y="79"/>
                </a:cubicBezTo>
                <a:cubicBezTo>
                  <a:pt x="489" y="78"/>
                  <a:pt x="491" y="78"/>
                  <a:pt x="493" y="78"/>
                </a:cubicBezTo>
                <a:cubicBezTo>
                  <a:pt x="495" y="78"/>
                  <a:pt x="497" y="79"/>
                  <a:pt x="498" y="81"/>
                </a:cubicBezTo>
                <a:cubicBezTo>
                  <a:pt x="493" y="84"/>
                  <a:pt x="489" y="91"/>
                  <a:pt x="489" y="96"/>
                </a:cubicBezTo>
                <a:cubicBezTo>
                  <a:pt x="489" y="97"/>
                  <a:pt x="490" y="99"/>
                  <a:pt x="491" y="100"/>
                </a:cubicBezTo>
                <a:cubicBezTo>
                  <a:pt x="491" y="100"/>
                  <a:pt x="491" y="100"/>
                  <a:pt x="491" y="100"/>
                </a:cubicBezTo>
                <a:cubicBezTo>
                  <a:pt x="492" y="100"/>
                  <a:pt x="492" y="100"/>
                  <a:pt x="492" y="100"/>
                </a:cubicBezTo>
                <a:cubicBezTo>
                  <a:pt x="493" y="101"/>
                  <a:pt x="493" y="101"/>
                  <a:pt x="494" y="101"/>
                </a:cubicBezTo>
                <a:cubicBezTo>
                  <a:pt x="500" y="101"/>
                  <a:pt x="503" y="96"/>
                  <a:pt x="503" y="90"/>
                </a:cubicBezTo>
                <a:cubicBezTo>
                  <a:pt x="503" y="88"/>
                  <a:pt x="503" y="86"/>
                  <a:pt x="502" y="84"/>
                </a:cubicBezTo>
                <a:cubicBezTo>
                  <a:pt x="502" y="83"/>
                  <a:pt x="501" y="83"/>
                  <a:pt x="501" y="82"/>
                </a:cubicBezTo>
                <a:cubicBezTo>
                  <a:pt x="502" y="81"/>
                  <a:pt x="502" y="81"/>
                  <a:pt x="503" y="81"/>
                </a:cubicBezTo>
                <a:cubicBezTo>
                  <a:pt x="503" y="81"/>
                  <a:pt x="503" y="81"/>
                  <a:pt x="504" y="81"/>
                </a:cubicBezTo>
                <a:cubicBezTo>
                  <a:pt x="511" y="82"/>
                  <a:pt x="513" y="85"/>
                  <a:pt x="513" y="88"/>
                </a:cubicBezTo>
                <a:cubicBezTo>
                  <a:pt x="513" y="91"/>
                  <a:pt x="511" y="96"/>
                  <a:pt x="510" y="100"/>
                </a:cubicBezTo>
                <a:cubicBezTo>
                  <a:pt x="509" y="104"/>
                  <a:pt x="507" y="109"/>
                  <a:pt x="507" y="113"/>
                </a:cubicBezTo>
                <a:cubicBezTo>
                  <a:pt x="507" y="114"/>
                  <a:pt x="507" y="115"/>
                  <a:pt x="509" y="116"/>
                </a:cubicBezTo>
                <a:cubicBezTo>
                  <a:pt x="510" y="117"/>
                  <a:pt x="511" y="118"/>
                  <a:pt x="514" y="118"/>
                </a:cubicBezTo>
                <a:cubicBezTo>
                  <a:pt x="515" y="118"/>
                  <a:pt x="516" y="118"/>
                  <a:pt x="518" y="117"/>
                </a:cubicBezTo>
                <a:cubicBezTo>
                  <a:pt x="519" y="117"/>
                  <a:pt x="520" y="117"/>
                  <a:pt x="522" y="116"/>
                </a:cubicBezTo>
                <a:cubicBezTo>
                  <a:pt x="523" y="120"/>
                  <a:pt x="528" y="121"/>
                  <a:pt x="533" y="121"/>
                </a:cubicBezTo>
                <a:cubicBezTo>
                  <a:pt x="534" y="121"/>
                  <a:pt x="536" y="121"/>
                  <a:pt x="537" y="121"/>
                </a:cubicBezTo>
                <a:cubicBezTo>
                  <a:pt x="541" y="120"/>
                  <a:pt x="545" y="120"/>
                  <a:pt x="550" y="120"/>
                </a:cubicBezTo>
                <a:cubicBezTo>
                  <a:pt x="556" y="120"/>
                  <a:pt x="563" y="121"/>
                  <a:pt x="571" y="126"/>
                </a:cubicBezTo>
                <a:cubicBezTo>
                  <a:pt x="551" y="124"/>
                  <a:pt x="530" y="127"/>
                  <a:pt x="511" y="133"/>
                </a:cubicBezTo>
                <a:cubicBezTo>
                  <a:pt x="483" y="141"/>
                  <a:pt x="457" y="159"/>
                  <a:pt x="442" y="184"/>
                </a:cubicBezTo>
                <a:cubicBezTo>
                  <a:pt x="434" y="187"/>
                  <a:pt x="426" y="189"/>
                  <a:pt x="419" y="189"/>
                </a:cubicBezTo>
                <a:cubicBezTo>
                  <a:pt x="411" y="189"/>
                  <a:pt x="404" y="187"/>
                  <a:pt x="398" y="181"/>
                </a:cubicBezTo>
                <a:cubicBezTo>
                  <a:pt x="391" y="176"/>
                  <a:pt x="389" y="169"/>
                  <a:pt x="389" y="161"/>
                </a:cubicBezTo>
                <a:cubicBezTo>
                  <a:pt x="389" y="152"/>
                  <a:pt x="392" y="143"/>
                  <a:pt x="398" y="136"/>
                </a:cubicBezTo>
                <a:cubicBezTo>
                  <a:pt x="397" y="135"/>
                  <a:pt x="397" y="135"/>
                  <a:pt x="397" y="135"/>
                </a:cubicBezTo>
                <a:cubicBezTo>
                  <a:pt x="391" y="142"/>
                  <a:pt x="388" y="152"/>
                  <a:pt x="388" y="161"/>
                </a:cubicBezTo>
                <a:cubicBezTo>
                  <a:pt x="388" y="169"/>
                  <a:pt x="391" y="177"/>
                  <a:pt x="397" y="182"/>
                </a:cubicBezTo>
                <a:cubicBezTo>
                  <a:pt x="403" y="188"/>
                  <a:pt x="411" y="190"/>
                  <a:pt x="419" y="190"/>
                </a:cubicBezTo>
                <a:cubicBezTo>
                  <a:pt x="426" y="190"/>
                  <a:pt x="434" y="188"/>
                  <a:pt x="441" y="185"/>
                </a:cubicBezTo>
                <a:cubicBezTo>
                  <a:pt x="440" y="188"/>
                  <a:pt x="438" y="190"/>
                  <a:pt x="437" y="193"/>
                </a:cubicBezTo>
                <a:cubicBezTo>
                  <a:pt x="422" y="222"/>
                  <a:pt x="418" y="257"/>
                  <a:pt x="429" y="288"/>
                </a:cubicBezTo>
                <a:cubicBezTo>
                  <a:pt x="432" y="296"/>
                  <a:pt x="436" y="304"/>
                  <a:pt x="442" y="312"/>
                </a:cubicBezTo>
                <a:cubicBezTo>
                  <a:pt x="446" y="321"/>
                  <a:pt x="454" y="329"/>
                  <a:pt x="462" y="334"/>
                </a:cubicBezTo>
                <a:cubicBezTo>
                  <a:pt x="473" y="342"/>
                  <a:pt x="485" y="349"/>
                  <a:pt x="498" y="352"/>
                </a:cubicBezTo>
                <a:cubicBezTo>
                  <a:pt x="530" y="361"/>
                  <a:pt x="564" y="354"/>
                  <a:pt x="593" y="340"/>
                </a:cubicBezTo>
                <a:cubicBezTo>
                  <a:pt x="564" y="354"/>
                  <a:pt x="530" y="361"/>
                  <a:pt x="499" y="352"/>
                </a:cubicBezTo>
                <a:cubicBezTo>
                  <a:pt x="486" y="349"/>
                  <a:pt x="475" y="343"/>
                  <a:pt x="465" y="335"/>
                </a:cubicBezTo>
                <a:cubicBezTo>
                  <a:pt x="472" y="339"/>
                  <a:pt x="481" y="341"/>
                  <a:pt x="490" y="341"/>
                </a:cubicBezTo>
                <a:cubicBezTo>
                  <a:pt x="498" y="341"/>
                  <a:pt x="505" y="340"/>
                  <a:pt x="513" y="337"/>
                </a:cubicBezTo>
                <a:cubicBezTo>
                  <a:pt x="529" y="329"/>
                  <a:pt x="539" y="313"/>
                  <a:pt x="539" y="297"/>
                </a:cubicBezTo>
                <a:cubicBezTo>
                  <a:pt x="539" y="291"/>
                  <a:pt x="537" y="285"/>
                  <a:pt x="535" y="279"/>
                </a:cubicBezTo>
                <a:cubicBezTo>
                  <a:pt x="529" y="266"/>
                  <a:pt x="516" y="258"/>
                  <a:pt x="503" y="258"/>
                </a:cubicBezTo>
                <a:cubicBezTo>
                  <a:pt x="498" y="258"/>
                  <a:pt x="493" y="259"/>
                  <a:pt x="488" y="261"/>
                </a:cubicBezTo>
                <a:cubicBezTo>
                  <a:pt x="478" y="266"/>
                  <a:pt x="471" y="276"/>
                  <a:pt x="471" y="287"/>
                </a:cubicBezTo>
                <a:cubicBezTo>
                  <a:pt x="471" y="291"/>
                  <a:pt x="472" y="295"/>
                  <a:pt x="474" y="299"/>
                </a:cubicBezTo>
                <a:cubicBezTo>
                  <a:pt x="478" y="307"/>
                  <a:pt x="486" y="312"/>
                  <a:pt x="495" y="312"/>
                </a:cubicBezTo>
                <a:cubicBezTo>
                  <a:pt x="498" y="312"/>
                  <a:pt x="501" y="311"/>
                  <a:pt x="504" y="310"/>
                </a:cubicBezTo>
                <a:cubicBezTo>
                  <a:pt x="511" y="307"/>
                  <a:pt x="515" y="300"/>
                  <a:pt x="515" y="293"/>
                </a:cubicBezTo>
                <a:cubicBezTo>
                  <a:pt x="515" y="291"/>
                  <a:pt x="515" y="288"/>
                  <a:pt x="513" y="286"/>
                </a:cubicBezTo>
                <a:cubicBezTo>
                  <a:pt x="511" y="280"/>
                  <a:pt x="506" y="277"/>
                  <a:pt x="500" y="277"/>
                </a:cubicBezTo>
                <a:cubicBezTo>
                  <a:pt x="498" y="277"/>
                  <a:pt x="496" y="277"/>
                  <a:pt x="494" y="278"/>
                </a:cubicBezTo>
                <a:cubicBezTo>
                  <a:pt x="489" y="280"/>
                  <a:pt x="486" y="285"/>
                  <a:pt x="487" y="289"/>
                </a:cubicBezTo>
                <a:cubicBezTo>
                  <a:pt x="486" y="291"/>
                  <a:pt x="487" y="293"/>
                  <a:pt x="488" y="294"/>
                </a:cubicBezTo>
                <a:cubicBezTo>
                  <a:pt x="489" y="298"/>
                  <a:pt x="493" y="300"/>
                  <a:pt x="497" y="300"/>
                </a:cubicBezTo>
                <a:cubicBezTo>
                  <a:pt x="498" y="300"/>
                  <a:pt x="499" y="300"/>
                  <a:pt x="501" y="299"/>
                </a:cubicBezTo>
                <a:cubicBezTo>
                  <a:pt x="504" y="298"/>
                  <a:pt x="505" y="295"/>
                  <a:pt x="505" y="292"/>
                </a:cubicBezTo>
                <a:cubicBezTo>
                  <a:pt x="505" y="291"/>
                  <a:pt x="505" y="290"/>
                  <a:pt x="505" y="289"/>
                </a:cubicBezTo>
                <a:cubicBezTo>
                  <a:pt x="504" y="286"/>
                  <a:pt x="501" y="285"/>
                  <a:pt x="499" y="285"/>
                </a:cubicBezTo>
                <a:cubicBezTo>
                  <a:pt x="498" y="285"/>
                  <a:pt x="497" y="285"/>
                  <a:pt x="496" y="285"/>
                </a:cubicBezTo>
                <a:cubicBezTo>
                  <a:pt x="494" y="286"/>
                  <a:pt x="493" y="288"/>
                  <a:pt x="493" y="290"/>
                </a:cubicBezTo>
                <a:cubicBezTo>
                  <a:pt x="493" y="291"/>
                  <a:pt x="493" y="292"/>
                  <a:pt x="493" y="292"/>
                </a:cubicBezTo>
                <a:cubicBezTo>
                  <a:pt x="494" y="294"/>
                  <a:pt x="496" y="295"/>
                  <a:pt x="497" y="295"/>
                </a:cubicBezTo>
                <a:cubicBezTo>
                  <a:pt x="498" y="295"/>
                  <a:pt x="499" y="295"/>
                  <a:pt x="499" y="295"/>
                </a:cubicBezTo>
                <a:cubicBezTo>
                  <a:pt x="501" y="294"/>
                  <a:pt x="501" y="293"/>
                  <a:pt x="501" y="291"/>
                </a:cubicBezTo>
                <a:cubicBezTo>
                  <a:pt x="501" y="291"/>
                  <a:pt x="501" y="290"/>
                  <a:pt x="501" y="290"/>
                </a:cubicBezTo>
                <a:cubicBezTo>
                  <a:pt x="501" y="288"/>
                  <a:pt x="499" y="288"/>
                  <a:pt x="498" y="288"/>
                </a:cubicBezTo>
                <a:cubicBezTo>
                  <a:pt x="498" y="288"/>
                  <a:pt x="497" y="288"/>
                  <a:pt x="497" y="288"/>
                </a:cubicBezTo>
                <a:cubicBezTo>
                  <a:pt x="496" y="289"/>
                  <a:pt x="495" y="290"/>
                  <a:pt x="495" y="291"/>
                </a:cubicBezTo>
                <a:cubicBezTo>
                  <a:pt x="495" y="291"/>
                  <a:pt x="495" y="291"/>
                  <a:pt x="495" y="292"/>
                </a:cubicBezTo>
                <a:cubicBezTo>
                  <a:pt x="496" y="293"/>
                  <a:pt x="497" y="293"/>
                  <a:pt x="498" y="293"/>
                </a:cubicBezTo>
                <a:cubicBezTo>
                  <a:pt x="498" y="293"/>
                  <a:pt x="498" y="293"/>
                  <a:pt x="499" y="293"/>
                </a:cubicBezTo>
                <a:cubicBezTo>
                  <a:pt x="498" y="291"/>
                  <a:pt x="498" y="291"/>
                  <a:pt x="498" y="291"/>
                </a:cubicBezTo>
                <a:cubicBezTo>
                  <a:pt x="498" y="291"/>
                  <a:pt x="498" y="291"/>
                  <a:pt x="498" y="291"/>
                </a:cubicBezTo>
                <a:cubicBezTo>
                  <a:pt x="497" y="291"/>
                  <a:pt x="497" y="291"/>
                  <a:pt x="497" y="291"/>
                </a:cubicBezTo>
                <a:cubicBezTo>
                  <a:pt x="497" y="291"/>
                  <a:pt x="497" y="291"/>
                  <a:pt x="497" y="291"/>
                </a:cubicBezTo>
                <a:cubicBezTo>
                  <a:pt x="497" y="290"/>
                  <a:pt x="497" y="290"/>
                  <a:pt x="498" y="290"/>
                </a:cubicBezTo>
                <a:cubicBezTo>
                  <a:pt x="498" y="290"/>
                  <a:pt x="498" y="290"/>
                  <a:pt x="498" y="290"/>
                </a:cubicBezTo>
                <a:cubicBezTo>
                  <a:pt x="499" y="290"/>
                  <a:pt x="499" y="290"/>
                  <a:pt x="500" y="290"/>
                </a:cubicBezTo>
                <a:cubicBezTo>
                  <a:pt x="500" y="291"/>
                  <a:pt x="500" y="291"/>
                  <a:pt x="500" y="291"/>
                </a:cubicBezTo>
                <a:cubicBezTo>
                  <a:pt x="500" y="292"/>
                  <a:pt x="499" y="293"/>
                  <a:pt x="498" y="293"/>
                </a:cubicBezTo>
                <a:cubicBezTo>
                  <a:pt x="498" y="293"/>
                  <a:pt x="498" y="293"/>
                  <a:pt x="497" y="293"/>
                </a:cubicBezTo>
                <a:cubicBezTo>
                  <a:pt x="496" y="293"/>
                  <a:pt x="495" y="293"/>
                  <a:pt x="495" y="292"/>
                </a:cubicBezTo>
                <a:cubicBezTo>
                  <a:pt x="495" y="291"/>
                  <a:pt x="494" y="291"/>
                  <a:pt x="494" y="290"/>
                </a:cubicBezTo>
                <a:cubicBezTo>
                  <a:pt x="494" y="289"/>
                  <a:pt x="495" y="287"/>
                  <a:pt x="497" y="287"/>
                </a:cubicBezTo>
                <a:cubicBezTo>
                  <a:pt x="497" y="286"/>
                  <a:pt x="498" y="286"/>
                  <a:pt x="499" y="286"/>
                </a:cubicBezTo>
                <a:cubicBezTo>
                  <a:pt x="501" y="286"/>
                  <a:pt x="502" y="287"/>
                  <a:pt x="503" y="289"/>
                </a:cubicBezTo>
                <a:cubicBezTo>
                  <a:pt x="503" y="290"/>
                  <a:pt x="504" y="291"/>
                  <a:pt x="504" y="292"/>
                </a:cubicBezTo>
                <a:cubicBezTo>
                  <a:pt x="504" y="294"/>
                  <a:pt x="502" y="297"/>
                  <a:pt x="500" y="298"/>
                </a:cubicBezTo>
                <a:cubicBezTo>
                  <a:pt x="499" y="298"/>
                  <a:pt x="498" y="298"/>
                  <a:pt x="497" y="298"/>
                </a:cubicBezTo>
                <a:cubicBezTo>
                  <a:pt x="493" y="298"/>
                  <a:pt x="491" y="297"/>
                  <a:pt x="489" y="294"/>
                </a:cubicBezTo>
                <a:cubicBezTo>
                  <a:pt x="489" y="292"/>
                  <a:pt x="488" y="291"/>
                  <a:pt x="488" y="289"/>
                </a:cubicBezTo>
                <a:cubicBezTo>
                  <a:pt x="488" y="285"/>
                  <a:pt x="491" y="282"/>
                  <a:pt x="494" y="280"/>
                </a:cubicBezTo>
                <a:cubicBezTo>
                  <a:pt x="496" y="279"/>
                  <a:pt x="498" y="279"/>
                  <a:pt x="500" y="279"/>
                </a:cubicBezTo>
                <a:cubicBezTo>
                  <a:pt x="505" y="279"/>
                  <a:pt x="510" y="282"/>
                  <a:pt x="512" y="286"/>
                </a:cubicBezTo>
                <a:cubicBezTo>
                  <a:pt x="513" y="289"/>
                  <a:pt x="513" y="291"/>
                  <a:pt x="513" y="293"/>
                </a:cubicBezTo>
                <a:cubicBezTo>
                  <a:pt x="513" y="300"/>
                  <a:pt x="510" y="306"/>
                  <a:pt x="503" y="308"/>
                </a:cubicBezTo>
                <a:cubicBezTo>
                  <a:pt x="501" y="310"/>
                  <a:pt x="498" y="310"/>
                  <a:pt x="495" y="310"/>
                </a:cubicBezTo>
                <a:cubicBezTo>
                  <a:pt x="487" y="310"/>
                  <a:pt x="479" y="306"/>
                  <a:pt x="475" y="298"/>
                </a:cubicBezTo>
                <a:cubicBezTo>
                  <a:pt x="474" y="294"/>
                  <a:pt x="473" y="291"/>
                  <a:pt x="473" y="287"/>
                </a:cubicBezTo>
                <a:cubicBezTo>
                  <a:pt x="473" y="277"/>
                  <a:pt x="479" y="267"/>
                  <a:pt x="489" y="263"/>
                </a:cubicBezTo>
                <a:cubicBezTo>
                  <a:pt x="493" y="261"/>
                  <a:pt x="498" y="260"/>
                  <a:pt x="503" y="260"/>
                </a:cubicBezTo>
                <a:cubicBezTo>
                  <a:pt x="516" y="260"/>
                  <a:pt x="528" y="267"/>
                  <a:pt x="533" y="279"/>
                </a:cubicBezTo>
                <a:cubicBezTo>
                  <a:pt x="536" y="285"/>
                  <a:pt x="537" y="291"/>
                  <a:pt x="537" y="297"/>
                </a:cubicBezTo>
                <a:cubicBezTo>
                  <a:pt x="537" y="313"/>
                  <a:pt x="528" y="328"/>
                  <a:pt x="512" y="335"/>
                </a:cubicBezTo>
                <a:cubicBezTo>
                  <a:pt x="505" y="338"/>
                  <a:pt x="497" y="340"/>
                  <a:pt x="490" y="340"/>
                </a:cubicBezTo>
                <a:cubicBezTo>
                  <a:pt x="470" y="340"/>
                  <a:pt x="451" y="328"/>
                  <a:pt x="442" y="309"/>
                </a:cubicBezTo>
                <a:cubicBezTo>
                  <a:pt x="441" y="309"/>
                  <a:pt x="441" y="309"/>
                  <a:pt x="441" y="309"/>
                </a:cubicBezTo>
                <a:cubicBezTo>
                  <a:pt x="436" y="303"/>
                  <a:pt x="433" y="295"/>
                  <a:pt x="430" y="288"/>
                </a:cubicBezTo>
                <a:cubicBezTo>
                  <a:pt x="419" y="257"/>
                  <a:pt x="423" y="222"/>
                  <a:pt x="438" y="193"/>
                </a:cubicBezTo>
                <a:cubicBezTo>
                  <a:pt x="439" y="190"/>
                  <a:pt x="441" y="187"/>
                  <a:pt x="442" y="185"/>
                </a:cubicBezTo>
                <a:cubicBezTo>
                  <a:pt x="447" y="182"/>
                  <a:pt x="452" y="180"/>
                  <a:pt x="456" y="177"/>
                </a:cubicBezTo>
                <a:cubicBezTo>
                  <a:pt x="490" y="155"/>
                  <a:pt x="531" y="140"/>
                  <a:pt x="571" y="140"/>
                </a:cubicBezTo>
                <a:cubicBezTo>
                  <a:pt x="591" y="140"/>
                  <a:pt x="610" y="144"/>
                  <a:pt x="629" y="151"/>
                </a:cubicBezTo>
                <a:cubicBezTo>
                  <a:pt x="663" y="165"/>
                  <a:pt x="693" y="189"/>
                  <a:pt x="709" y="222"/>
                </a:cubicBezTo>
                <a:cubicBezTo>
                  <a:pt x="716" y="239"/>
                  <a:pt x="720" y="257"/>
                  <a:pt x="721" y="275"/>
                </a:cubicBezTo>
                <a:cubicBezTo>
                  <a:pt x="723" y="296"/>
                  <a:pt x="721" y="318"/>
                  <a:pt x="716" y="339"/>
                </a:cubicBezTo>
                <a:cubicBezTo>
                  <a:pt x="715" y="341"/>
                  <a:pt x="715" y="344"/>
                  <a:pt x="714" y="347"/>
                </a:cubicBezTo>
                <a:cubicBezTo>
                  <a:pt x="712" y="355"/>
                  <a:pt x="709" y="362"/>
                  <a:pt x="705" y="370"/>
                </a:cubicBezTo>
                <a:cubicBezTo>
                  <a:pt x="682" y="420"/>
                  <a:pt x="637" y="454"/>
                  <a:pt x="588" y="478"/>
                </a:cubicBezTo>
                <a:cubicBezTo>
                  <a:pt x="575" y="482"/>
                  <a:pt x="562" y="488"/>
                  <a:pt x="549" y="495"/>
                </a:cubicBezTo>
                <a:cubicBezTo>
                  <a:pt x="543" y="497"/>
                  <a:pt x="537" y="500"/>
                  <a:pt x="531" y="502"/>
                </a:cubicBezTo>
                <a:cubicBezTo>
                  <a:pt x="524" y="501"/>
                  <a:pt x="517" y="500"/>
                  <a:pt x="510" y="499"/>
                </a:cubicBezTo>
                <a:cubicBezTo>
                  <a:pt x="529" y="493"/>
                  <a:pt x="549" y="485"/>
                  <a:pt x="567" y="476"/>
                </a:cubicBezTo>
                <a:cubicBezTo>
                  <a:pt x="568" y="477"/>
                  <a:pt x="568" y="478"/>
                  <a:pt x="570" y="478"/>
                </a:cubicBezTo>
                <a:cubicBezTo>
                  <a:pt x="571" y="478"/>
                  <a:pt x="573" y="476"/>
                  <a:pt x="573" y="474"/>
                </a:cubicBezTo>
                <a:cubicBezTo>
                  <a:pt x="573" y="474"/>
                  <a:pt x="573" y="474"/>
                  <a:pt x="573" y="474"/>
                </a:cubicBezTo>
                <a:cubicBezTo>
                  <a:pt x="600" y="460"/>
                  <a:pt x="626" y="443"/>
                  <a:pt x="647" y="420"/>
                </a:cubicBezTo>
                <a:cubicBezTo>
                  <a:pt x="648" y="420"/>
                  <a:pt x="649" y="421"/>
                  <a:pt x="650" y="421"/>
                </a:cubicBezTo>
                <a:cubicBezTo>
                  <a:pt x="654" y="421"/>
                  <a:pt x="656" y="418"/>
                  <a:pt x="656" y="415"/>
                </a:cubicBezTo>
                <a:cubicBezTo>
                  <a:pt x="656" y="413"/>
                  <a:pt x="656" y="412"/>
                  <a:pt x="655" y="411"/>
                </a:cubicBezTo>
                <a:cubicBezTo>
                  <a:pt x="661" y="404"/>
                  <a:pt x="667" y="395"/>
                  <a:pt x="673" y="387"/>
                </a:cubicBezTo>
                <a:cubicBezTo>
                  <a:pt x="673" y="387"/>
                  <a:pt x="674" y="387"/>
                  <a:pt x="674" y="387"/>
                </a:cubicBezTo>
                <a:cubicBezTo>
                  <a:pt x="676" y="387"/>
                  <a:pt x="678" y="385"/>
                  <a:pt x="678" y="383"/>
                </a:cubicBezTo>
                <a:cubicBezTo>
                  <a:pt x="678" y="382"/>
                  <a:pt x="677" y="381"/>
                  <a:pt x="676" y="380"/>
                </a:cubicBezTo>
                <a:cubicBezTo>
                  <a:pt x="685" y="364"/>
                  <a:pt x="691" y="348"/>
                  <a:pt x="695" y="330"/>
                </a:cubicBezTo>
                <a:cubicBezTo>
                  <a:pt x="696" y="330"/>
                  <a:pt x="697" y="329"/>
                  <a:pt x="697" y="328"/>
                </a:cubicBezTo>
                <a:cubicBezTo>
                  <a:pt x="697" y="327"/>
                  <a:pt x="696" y="327"/>
                  <a:pt x="696" y="326"/>
                </a:cubicBezTo>
                <a:cubicBezTo>
                  <a:pt x="698" y="311"/>
                  <a:pt x="699" y="296"/>
                  <a:pt x="698" y="282"/>
                </a:cubicBezTo>
                <a:cubicBezTo>
                  <a:pt x="699" y="281"/>
                  <a:pt x="700" y="280"/>
                  <a:pt x="700" y="279"/>
                </a:cubicBezTo>
                <a:cubicBezTo>
                  <a:pt x="700" y="277"/>
                  <a:pt x="699" y="275"/>
                  <a:pt x="697" y="275"/>
                </a:cubicBezTo>
                <a:cubicBezTo>
                  <a:pt x="697" y="275"/>
                  <a:pt x="697" y="275"/>
                  <a:pt x="697" y="275"/>
                </a:cubicBezTo>
                <a:cubicBezTo>
                  <a:pt x="695" y="260"/>
                  <a:pt x="690" y="244"/>
                  <a:pt x="682" y="230"/>
                </a:cubicBezTo>
                <a:cubicBezTo>
                  <a:pt x="677" y="220"/>
                  <a:pt x="671" y="211"/>
                  <a:pt x="664" y="203"/>
                </a:cubicBezTo>
                <a:cubicBezTo>
                  <a:pt x="664" y="203"/>
                  <a:pt x="664" y="203"/>
                  <a:pt x="664" y="202"/>
                </a:cubicBezTo>
                <a:cubicBezTo>
                  <a:pt x="664" y="201"/>
                  <a:pt x="663" y="200"/>
                  <a:pt x="661" y="200"/>
                </a:cubicBezTo>
                <a:cubicBezTo>
                  <a:pt x="661" y="200"/>
                  <a:pt x="661" y="200"/>
                  <a:pt x="660" y="200"/>
                </a:cubicBezTo>
                <a:cubicBezTo>
                  <a:pt x="645" y="185"/>
                  <a:pt x="625" y="175"/>
                  <a:pt x="604" y="172"/>
                </a:cubicBezTo>
                <a:cubicBezTo>
                  <a:pt x="600" y="171"/>
                  <a:pt x="596" y="170"/>
                  <a:pt x="592" y="170"/>
                </a:cubicBezTo>
                <a:cubicBezTo>
                  <a:pt x="592" y="169"/>
                  <a:pt x="591" y="168"/>
                  <a:pt x="589" y="168"/>
                </a:cubicBezTo>
                <a:cubicBezTo>
                  <a:pt x="588" y="168"/>
                  <a:pt x="586" y="169"/>
                  <a:pt x="586" y="170"/>
                </a:cubicBezTo>
                <a:cubicBezTo>
                  <a:pt x="574" y="170"/>
                  <a:pt x="562" y="172"/>
                  <a:pt x="551" y="177"/>
                </a:cubicBezTo>
                <a:cubicBezTo>
                  <a:pt x="551" y="176"/>
                  <a:pt x="550" y="175"/>
                  <a:pt x="549" y="175"/>
                </a:cubicBezTo>
                <a:cubicBezTo>
                  <a:pt x="548" y="175"/>
                  <a:pt x="547" y="176"/>
                  <a:pt x="547" y="178"/>
                </a:cubicBezTo>
                <a:cubicBezTo>
                  <a:pt x="547" y="178"/>
                  <a:pt x="547" y="178"/>
                  <a:pt x="547" y="179"/>
                </a:cubicBezTo>
                <a:cubicBezTo>
                  <a:pt x="535" y="184"/>
                  <a:pt x="525" y="192"/>
                  <a:pt x="517" y="202"/>
                </a:cubicBezTo>
                <a:cubicBezTo>
                  <a:pt x="511" y="197"/>
                  <a:pt x="501" y="202"/>
                  <a:pt x="495" y="211"/>
                </a:cubicBezTo>
                <a:cubicBezTo>
                  <a:pt x="493" y="214"/>
                  <a:pt x="491" y="221"/>
                  <a:pt x="492" y="228"/>
                </a:cubicBezTo>
                <a:cubicBezTo>
                  <a:pt x="492" y="228"/>
                  <a:pt x="497" y="216"/>
                  <a:pt x="509" y="216"/>
                </a:cubicBezTo>
                <a:cubicBezTo>
                  <a:pt x="509" y="216"/>
                  <a:pt x="512" y="218"/>
                  <a:pt x="507" y="224"/>
                </a:cubicBezTo>
                <a:cubicBezTo>
                  <a:pt x="507" y="224"/>
                  <a:pt x="529" y="223"/>
                  <a:pt x="519" y="205"/>
                </a:cubicBezTo>
                <a:cubicBezTo>
                  <a:pt x="519" y="203"/>
                  <a:pt x="518" y="203"/>
                  <a:pt x="517" y="202"/>
                </a:cubicBezTo>
                <a:cubicBezTo>
                  <a:pt x="525" y="192"/>
                  <a:pt x="535" y="184"/>
                  <a:pt x="547" y="179"/>
                </a:cubicBezTo>
                <a:cubicBezTo>
                  <a:pt x="547" y="179"/>
                  <a:pt x="548" y="180"/>
                  <a:pt x="549" y="180"/>
                </a:cubicBezTo>
                <a:cubicBezTo>
                  <a:pt x="550" y="180"/>
                  <a:pt x="551" y="179"/>
                  <a:pt x="551" y="178"/>
                </a:cubicBezTo>
                <a:cubicBezTo>
                  <a:pt x="551" y="177"/>
                  <a:pt x="551" y="177"/>
                  <a:pt x="551" y="177"/>
                </a:cubicBezTo>
                <a:cubicBezTo>
                  <a:pt x="562" y="172"/>
                  <a:pt x="574" y="170"/>
                  <a:pt x="586" y="170"/>
                </a:cubicBezTo>
                <a:cubicBezTo>
                  <a:pt x="586" y="170"/>
                  <a:pt x="586" y="171"/>
                  <a:pt x="586" y="171"/>
                </a:cubicBezTo>
                <a:cubicBezTo>
                  <a:pt x="586" y="173"/>
                  <a:pt x="587" y="174"/>
                  <a:pt x="589" y="174"/>
                </a:cubicBezTo>
                <a:cubicBezTo>
                  <a:pt x="591" y="174"/>
                  <a:pt x="592" y="173"/>
                  <a:pt x="592" y="171"/>
                </a:cubicBezTo>
                <a:cubicBezTo>
                  <a:pt x="592" y="171"/>
                  <a:pt x="592" y="171"/>
                  <a:pt x="592" y="170"/>
                </a:cubicBezTo>
                <a:cubicBezTo>
                  <a:pt x="596" y="171"/>
                  <a:pt x="600" y="171"/>
                  <a:pt x="604" y="172"/>
                </a:cubicBezTo>
                <a:cubicBezTo>
                  <a:pt x="625" y="176"/>
                  <a:pt x="645" y="186"/>
                  <a:pt x="660" y="200"/>
                </a:cubicBezTo>
                <a:cubicBezTo>
                  <a:pt x="659" y="201"/>
                  <a:pt x="659" y="202"/>
                  <a:pt x="659" y="202"/>
                </a:cubicBezTo>
                <a:cubicBezTo>
                  <a:pt x="659" y="204"/>
                  <a:pt x="660" y="205"/>
                  <a:pt x="661" y="205"/>
                </a:cubicBezTo>
                <a:cubicBezTo>
                  <a:pt x="662" y="205"/>
                  <a:pt x="663" y="204"/>
                  <a:pt x="663" y="204"/>
                </a:cubicBezTo>
                <a:cubicBezTo>
                  <a:pt x="671" y="212"/>
                  <a:pt x="677" y="220"/>
                  <a:pt x="681" y="230"/>
                </a:cubicBezTo>
                <a:cubicBezTo>
                  <a:pt x="689" y="245"/>
                  <a:pt x="694" y="260"/>
                  <a:pt x="696" y="276"/>
                </a:cubicBezTo>
                <a:cubicBezTo>
                  <a:pt x="695" y="276"/>
                  <a:pt x="694" y="277"/>
                  <a:pt x="694" y="279"/>
                </a:cubicBezTo>
                <a:cubicBezTo>
                  <a:pt x="694" y="280"/>
                  <a:pt x="695" y="282"/>
                  <a:pt x="697" y="282"/>
                </a:cubicBezTo>
                <a:cubicBezTo>
                  <a:pt x="698" y="296"/>
                  <a:pt x="697" y="311"/>
                  <a:pt x="695" y="326"/>
                </a:cubicBezTo>
                <a:cubicBezTo>
                  <a:pt x="695" y="326"/>
                  <a:pt x="695" y="326"/>
                  <a:pt x="695" y="326"/>
                </a:cubicBezTo>
                <a:cubicBezTo>
                  <a:pt x="693" y="326"/>
                  <a:pt x="692" y="327"/>
                  <a:pt x="692" y="328"/>
                </a:cubicBezTo>
                <a:cubicBezTo>
                  <a:pt x="692" y="329"/>
                  <a:pt x="693" y="330"/>
                  <a:pt x="694" y="330"/>
                </a:cubicBezTo>
                <a:cubicBezTo>
                  <a:pt x="690" y="347"/>
                  <a:pt x="684" y="364"/>
                  <a:pt x="675" y="379"/>
                </a:cubicBezTo>
                <a:cubicBezTo>
                  <a:pt x="675" y="379"/>
                  <a:pt x="675" y="379"/>
                  <a:pt x="674" y="379"/>
                </a:cubicBezTo>
                <a:cubicBezTo>
                  <a:pt x="672" y="379"/>
                  <a:pt x="670" y="381"/>
                  <a:pt x="670" y="383"/>
                </a:cubicBezTo>
                <a:cubicBezTo>
                  <a:pt x="670" y="384"/>
                  <a:pt x="671" y="385"/>
                  <a:pt x="671" y="386"/>
                </a:cubicBezTo>
                <a:cubicBezTo>
                  <a:pt x="666" y="395"/>
                  <a:pt x="661" y="403"/>
                  <a:pt x="654" y="410"/>
                </a:cubicBezTo>
                <a:cubicBezTo>
                  <a:pt x="653" y="409"/>
                  <a:pt x="652" y="409"/>
                  <a:pt x="650" y="409"/>
                </a:cubicBezTo>
                <a:cubicBezTo>
                  <a:pt x="647" y="409"/>
                  <a:pt x="644" y="411"/>
                  <a:pt x="644" y="415"/>
                </a:cubicBezTo>
                <a:cubicBezTo>
                  <a:pt x="644" y="416"/>
                  <a:pt x="645" y="418"/>
                  <a:pt x="646" y="419"/>
                </a:cubicBezTo>
                <a:cubicBezTo>
                  <a:pt x="625" y="441"/>
                  <a:pt x="599" y="458"/>
                  <a:pt x="572" y="472"/>
                </a:cubicBezTo>
                <a:cubicBezTo>
                  <a:pt x="571" y="472"/>
                  <a:pt x="570" y="471"/>
                  <a:pt x="570" y="471"/>
                </a:cubicBezTo>
                <a:cubicBezTo>
                  <a:pt x="568" y="471"/>
                  <a:pt x="566" y="473"/>
                  <a:pt x="566" y="474"/>
                </a:cubicBezTo>
                <a:cubicBezTo>
                  <a:pt x="566" y="475"/>
                  <a:pt x="566" y="475"/>
                  <a:pt x="566" y="475"/>
                </a:cubicBezTo>
                <a:cubicBezTo>
                  <a:pt x="546" y="484"/>
                  <a:pt x="526" y="492"/>
                  <a:pt x="505" y="499"/>
                </a:cubicBezTo>
                <a:cubicBezTo>
                  <a:pt x="496" y="498"/>
                  <a:pt x="487" y="498"/>
                  <a:pt x="479" y="498"/>
                </a:cubicBezTo>
                <a:cubicBezTo>
                  <a:pt x="494" y="492"/>
                  <a:pt x="509" y="487"/>
                  <a:pt x="524" y="480"/>
                </a:cubicBezTo>
                <a:cubicBezTo>
                  <a:pt x="524" y="480"/>
                  <a:pt x="524" y="480"/>
                  <a:pt x="524" y="480"/>
                </a:cubicBezTo>
                <a:cubicBezTo>
                  <a:pt x="524" y="480"/>
                  <a:pt x="524" y="480"/>
                  <a:pt x="524" y="480"/>
                </a:cubicBezTo>
                <a:cubicBezTo>
                  <a:pt x="524" y="480"/>
                  <a:pt x="524" y="480"/>
                  <a:pt x="524" y="480"/>
                </a:cubicBezTo>
                <a:cubicBezTo>
                  <a:pt x="524" y="480"/>
                  <a:pt x="524" y="480"/>
                  <a:pt x="524" y="480"/>
                </a:cubicBezTo>
                <a:cubicBezTo>
                  <a:pt x="524" y="480"/>
                  <a:pt x="524" y="480"/>
                  <a:pt x="524" y="480"/>
                </a:cubicBezTo>
                <a:cubicBezTo>
                  <a:pt x="524" y="480"/>
                  <a:pt x="524" y="480"/>
                  <a:pt x="524" y="480"/>
                </a:cubicBezTo>
                <a:cubicBezTo>
                  <a:pt x="525" y="480"/>
                  <a:pt x="528" y="478"/>
                  <a:pt x="533" y="476"/>
                </a:cubicBezTo>
                <a:cubicBezTo>
                  <a:pt x="534" y="475"/>
                  <a:pt x="535" y="475"/>
                  <a:pt x="535" y="474"/>
                </a:cubicBezTo>
                <a:cubicBezTo>
                  <a:pt x="540" y="472"/>
                  <a:pt x="544" y="470"/>
                  <a:pt x="548" y="468"/>
                </a:cubicBezTo>
                <a:cubicBezTo>
                  <a:pt x="548" y="468"/>
                  <a:pt x="548" y="468"/>
                  <a:pt x="548" y="468"/>
                </a:cubicBezTo>
                <a:cubicBezTo>
                  <a:pt x="551" y="469"/>
                  <a:pt x="551" y="469"/>
                  <a:pt x="551" y="469"/>
                </a:cubicBezTo>
                <a:cubicBezTo>
                  <a:pt x="550" y="468"/>
                  <a:pt x="550" y="468"/>
                  <a:pt x="550" y="468"/>
                </a:cubicBezTo>
                <a:cubicBezTo>
                  <a:pt x="552" y="467"/>
                  <a:pt x="558" y="463"/>
                  <a:pt x="567" y="458"/>
                </a:cubicBezTo>
                <a:cubicBezTo>
                  <a:pt x="567" y="457"/>
                  <a:pt x="568" y="457"/>
                  <a:pt x="569" y="457"/>
                </a:cubicBezTo>
                <a:cubicBezTo>
                  <a:pt x="600" y="437"/>
                  <a:pt x="630" y="412"/>
                  <a:pt x="644" y="377"/>
                </a:cubicBezTo>
                <a:cubicBezTo>
                  <a:pt x="652" y="357"/>
                  <a:pt x="655" y="334"/>
                  <a:pt x="648" y="313"/>
                </a:cubicBezTo>
                <a:cubicBezTo>
                  <a:pt x="642" y="294"/>
                  <a:pt x="628" y="278"/>
                  <a:pt x="610" y="272"/>
                </a:cubicBezTo>
                <a:cubicBezTo>
                  <a:pt x="610" y="267"/>
                  <a:pt x="606" y="262"/>
                  <a:pt x="599" y="259"/>
                </a:cubicBezTo>
                <a:cubicBezTo>
                  <a:pt x="597" y="258"/>
                  <a:pt x="591" y="257"/>
                  <a:pt x="586" y="259"/>
                </a:cubicBezTo>
                <a:cubicBezTo>
                  <a:pt x="586" y="259"/>
                  <a:pt x="596" y="261"/>
                  <a:pt x="597" y="270"/>
                </a:cubicBezTo>
                <a:cubicBezTo>
                  <a:pt x="597" y="270"/>
                  <a:pt x="596" y="273"/>
                  <a:pt x="590" y="269"/>
                </a:cubicBezTo>
                <a:cubicBezTo>
                  <a:pt x="590" y="269"/>
                  <a:pt x="594" y="286"/>
                  <a:pt x="607" y="277"/>
                </a:cubicBezTo>
                <a:cubicBezTo>
                  <a:pt x="609" y="275"/>
                  <a:pt x="609" y="274"/>
                  <a:pt x="610" y="272"/>
                </a:cubicBezTo>
                <a:cubicBezTo>
                  <a:pt x="628" y="279"/>
                  <a:pt x="642" y="295"/>
                  <a:pt x="648" y="313"/>
                </a:cubicBezTo>
                <a:cubicBezTo>
                  <a:pt x="655" y="334"/>
                  <a:pt x="651" y="357"/>
                  <a:pt x="643" y="377"/>
                </a:cubicBezTo>
                <a:cubicBezTo>
                  <a:pt x="631" y="406"/>
                  <a:pt x="609" y="428"/>
                  <a:pt x="583" y="446"/>
                </a:cubicBezTo>
                <a:cubicBezTo>
                  <a:pt x="589" y="441"/>
                  <a:pt x="595" y="434"/>
                  <a:pt x="600" y="426"/>
                </a:cubicBezTo>
                <a:cubicBezTo>
                  <a:pt x="604" y="418"/>
                  <a:pt x="607" y="409"/>
                  <a:pt x="607" y="401"/>
                </a:cubicBezTo>
                <a:cubicBezTo>
                  <a:pt x="607" y="400"/>
                  <a:pt x="607" y="399"/>
                  <a:pt x="607" y="399"/>
                </a:cubicBezTo>
                <a:cubicBezTo>
                  <a:pt x="607" y="399"/>
                  <a:pt x="607" y="399"/>
                  <a:pt x="607" y="399"/>
                </a:cubicBezTo>
                <a:cubicBezTo>
                  <a:pt x="607" y="389"/>
                  <a:pt x="602" y="380"/>
                  <a:pt x="596" y="374"/>
                </a:cubicBezTo>
                <a:cubicBezTo>
                  <a:pt x="588" y="365"/>
                  <a:pt x="578" y="363"/>
                  <a:pt x="571" y="363"/>
                </a:cubicBezTo>
                <a:cubicBezTo>
                  <a:pt x="568" y="363"/>
                  <a:pt x="565" y="364"/>
                  <a:pt x="564" y="364"/>
                </a:cubicBezTo>
                <a:cubicBezTo>
                  <a:pt x="557" y="367"/>
                  <a:pt x="553" y="372"/>
                  <a:pt x="553" y="377"/>
                </a:cubicBezTo>
                <a:cubicBezTo>
                  <a:pt x="553" y="379"/>
                  <a:pt x="554" y="381"/>
                  <a:pt x="555" y="382"/>
                </a:cubicBezTo>
                <a:cubicBezTo>
                  <a:pt x="558" y="384"/>
                  <a:pt x="561" y="385"/>
                  <a:pt x="564" y="385"/>
                </a:cubicBezTo>
                <a:cubicBezTo>
                  <a:pt x="566" y="385"/>
                  <a:pt x="568" y="385"/>
                  <a:pt x="570" y="384"/>
                </a:cubicBezTo>
                <a:cubicBezTo>
                  <a:pt x="571" y="384"/>
                  <a:pt x="572" y="384"/>
                  <a:pt x="574" y="384"/>
                </a:cubicBezTo>
                <a:cubicBezTo>
                  <a:pt x="577" y="384"/>
                  <a:pt x="580" y="384"/>
                  <a:pt x="584" y="387"/>
                </a:cubicBezTo>
                <a:cubicBezTo>
                  <a:pt x="589" y="390"/>
                  <a:pt x="593" y="398"/>
                  <a:pt x="593" y="407"/>
                </a:cubicBezTo>
                <a:cubicBezTo>
                  <a:pt x="593" y="411"/>
                  <a:pt x="592" y="416"/>
                  <a:pt x="590" y="421"/>
                </a:cubicBezTo>
                <a:cubicBezTo>
                  <a:pt x="584" y="434"/>
                  <a:pt x="573" y="446"/>
                  <a:pt x="565" y="454"/>
                </a:cubicBezTo>
                <a:cubicBezTo>
                  <a:pt x="560" y="458"/>
                  <a:pt x="556" y="461"/>
                  <a:pt x="553" y="463"/>
                </a:cubicBezTo>
                <a:cubicBezTo>
                  <a:pt x="552" y="464"/>
                  <a:pt x="550" y="465"/>
                  <a:pt x="550" y="466"/>
                </a:cubicBezTo>
                <a:cubicBezTo>
                  <a:pt x="550" y="466"/>
                  <a:pt x="549" y="466"/>
                  <a:pt x="549" y="466"/>
                </a:cubicBezTo>
                <a:cubicBezTo>
                  <a:pt x="548" y="466"/>
                  <a:pt x="547" y="467"/>
                  <a:pt x="546" y="468"/>
                </a:cubicBezTo>
                <a:cubicBezTo>
                  <a:pt x="548" y="466"/>
                  <a:pt x="550" y="463"/>
                  <a:pt x="552" y="461"/>
                </a:cubicBezTo>
                <a:cubicBezTo>
                  <a:pt x="555" y="457"/>
                  <a:pt x="557" y="452"/>
                  <a:pt x="557" y="447"/>
                </a:cubicBezTo>
                <a:cubicBezTo>
                  <a:pt x="558" y="446"/>
                  <a:pt x="558" y="446"/>
                  <a:pt x="558" y="445"/>
                </a:cubicBezTo>
                <a:cubicBezTo>
                  <a:pt x="558" y="441"/>
                  <a:pt x="556" y="436"/>
                  <a:pt x="553" y="433"/>
                </a:cubicBezTo>
                <a:cubicBezTo>
                  <a:pt x="549" y="427"/>
                  <a:pt x="542" y="426"/>
                  <a:pt x="539" y="426"/>
                </a:cubicBezTo>
                <a:cubicBezTo>
                  <a:pt x="538" y="426"/>
                  <a:pt x="537" y="426"/>
                  <a:pt x="537" y="426"/>
                </a:cubicBezTo>
                <a:cubicBezTo>
                  <a:pt x="532" y="427"/>
                  <a:pt x="530" y="430"/>
                  <a:pt x="530" y="433"/>
                </a:cubicBezTo>
                <a:cubicBezTo>
                  <a:pt x="530" y="434"/>
                  <a:pt x="530" y="435"/>
                  <a:pt x="531" y="436"/>
                </a:cubicBezTo>
                <a:cubicBezTo>
                  <a:pt x="533" y="438"/>
                  <a:pt x="536" y="438"/>
                  <a:pt x="538" y="438"/>
                </a:cubicBezTo>
                <a:cubicBezTo>
                  <a:pt x="538" y="438"/>
                  <a:pt x="538" y="438"/>
                  <a:pt x="539" y="438"/>
                </a:cubicBezTo>
                <a:cubicBezTo>
                  <a:pt x="539" y="438"/>
                  <a:pt x="540" y="438"/>
                  <a:pt x="540" y="438"/>
                </a:cubicBezTo>
                <a:cubicBezTo>
                  <a:pt x="542" y="438"/>
                  <a:pt x="543" y="438"/>
                  <a:pt x="546" y="440"/>
                </a:cubicBezTo>
                <a:cubicBezTo>
                  <a:pt x="548" y="441"/>
                  <a:pt x="549" y="445"/>
                  <a:pt x="549" y="448"/>
                </a:cubicBezTo>
                <a:cubicBezTo>
                  <a:pt x="549" y="451"/>
                  <a:pt x="548" y="454"/>
                  <a:pt x="547" y="457"/>
                </a:cubicBezTo>
                <a:cubicBezTo>
                  <a:pt x="543" y="464"/>
                  <a:pt x="537" y="469"/>
                  <a:pt x="532" y="473"/>
                </a:cubicBezTo>
                <a:cubicBezTo>
                  <a:pt x="529" y="475"/>
                  <a:pt x="527" y="476"/>
                  <a:pt x="525" y="477"/>
                </a:cubicBezTo>
                <a:cubicBezTo>
                  <a:pt x="525" y="477"/>
                  <a:pt x="524" y="478"/>
                  <a:pt x="523" y="478"/>
                </a:cubicBezTo>
                <a:cubicBezTo>
                  <a:pt x="523" y="478"/>
                  <a:pt x="523" y="478"/>
                  <a:pt x="522" y="479"/>
                </a:cubicBezTo>
                <a:cubicBezTo>
                  <a:pt x="521" y="479"/>
                  <a:pt x="520" y="480"/>
                  <a:pt x="519" y="480"/>
                </a:cubicBezTo>
                <a:cubicBezTo>
                  <a:pt x="520" y="480"/>
                  <a:pt x="520" y="479"/>
                  <a:pt x="521" y="479"/>
                </a:cubicBezTo>
                <a:cubicBezTo>
                  <a:pt x="522" y="477"/>
                  <a:pt x="524" y="474"/>
                  <a:pt x="524" y="471"/>
                </a:cubicBezTo>
                <a:cubicBezTo>
                  <a:pt x="525" y="471"/>
                  <a:pt x="525" y="470"/>
                  <a:pt x="525" y="469"/>
                </a:cubicBezTo>
                <a:cubicBezTo>
                  <a:pt x="525" y="467"/>
                  <a:pt x="524" y="465"/>
                  <a:pt x="523" y="463"/>
                </a:cubicBezTo>
                <a:cubicBezTo>
                  <a:pt x="520" y="459"/>
                  <a:pt x="516" y="458"/>
                  <a:pt x="514" y="458"/>
                </a:cubicBezTo>
                <a:cubicBezTo>
                  <a:pt x="514" y="458"/>
                  <a:pt x="514" y="458"/>
                  <a:pt x="514" y="458"/>
                </a:cubicBezTo>
                <a:cubicBezTo>
                  <a:pt x="511" y="458"/>
                  <a:pt x="509" y="460"/>
                  <a:pt x="509" y="462"/>
                </a:cubicBezTo>
                <a:cubicBezTo>
                  <a:pt x="509" y="462"/>
                  <a:pt x="509" y="463"/>
                  <a:pt x="510" y="463"/>
                </a:cubicBezTo>
                <a:cubicBezTo>
                  <a:pt x="511" y="465"/>
                  <a:pt x="513" y="465"/>
                  <a:pt x="514" y="465"/>
                </a:cubicBezTo>
                <a:cubicBezTo>
                  <a:pt x="515" y="465"/>
                  <a:pt x="515" y="465"/>
                  <a:pt x="515" y="465"/>
                </a:cubicBezTo>
                <a:cubicBezTo>
                  <a:pt x="515" y="465"/>
                  <a:pt x="515" y="465"/>
                  <a:pt x="515" y="465"/>
                </a:cubicBezTo>
                <a:cubicBezTo>
                  <a:pt x="516" y="465"/>
                  <a:pt x="516" y="466"/>
                  <a:pt x="517" y="467"/>
                </a:cubicBezTo>
                <a:cubicBezTo>
                  <a:pt x="518" y="467"/>
                  <a:pt x="519" y="469"/>
                  <a:pt x="519" y="470"/>
                </a:cubicBezTo>
                <a:cubicBezTo>
                  <a:pt x="519" y="472"/>
                  <a:pt x="518" y="474"/>
                  <a:pt x="517" y="476"/>
                </a:cubicBezTo>
                <a:cubicBezTo>
                  <a:pt x="514" y="479"/>
                  <a:pt x="511" y="482"/>
                  <a:pt x="508" y="484"/>
                </a:cubicBezTo>
                <a:cubicBezTo>
                  <a:pt x="506" y="485"/>
                  <a:pt x="505" y="485"/>
                  <a:pt x="504" y="486"/>
                </a:cubicBezTo>
                <a:cubicBezTo>
                  <a:pt x="503" y="486"/>
                  <a:pt x="503" y="486"/>
                  <a:pt x="503" y="486"/>
                </a:cubicBezTo>
                <a:cubicBezTo>
                  <a:pt x="503" y="486"/>
                  <a:pt x="502" y="486"/>
                  <a:pt x="502" y="486"/>
                </a:cubicBezTo>
                <a:cubicBezTo>
                  <a:pt x="502" y="487"/>
                  <a:pt x="502" y="486"/>
                  <a:pt x="502" y="487"/>
                </a:cubicBezTo>
                <a:cubicBezTo>
                  <a:pt x="502" y="487"/>
                  <a:pt x="502" y="487"/>
                  <a:pt x="502" y="487"/>
                </a:cubicBezTo>
                <a:cubicBezTo>
                  <a:pt x="502" y="487"/>
                  <a:pt x="502" y="487"/>
                  <a:pt x="502" y="487"/>
                </a:cubicBezTo>
                <a:cubicBezTo>
                  <a:pt x="502" y="487"/>
                  <a:pt x="502" y="487"/>
                  <a:pt x="502" y="487"/>
                </a:cubicBezTo>
                <a:cubicBezTo>
                  <a:pt x="502" y="487"/>
                  <a:pt x="502" y="487"/>
                  <a:pt x="502" y="487"/>
                </a:cubicBezTo>
                <a:cubicBezTo>
                  <a:pt x="502" y="487"/>
                  <a:pt x="502" y="487"/>
                  <a:pt x="502" y="487"/>
                </a:cubicBezTo>
                <a:cubicBezTo>
                  <a:pt x="492" y="491"/>
                  <a:pt x="483" y="495"/>
                  <a:pt x="473" y="498"/>
                </a:cubicBezTo>
                <a:cubicBezTo>
                  <a:pt x="471" y="498"/>
                  <a:pt x="470" y="498"/>
                  <a:pt x="468" y="498"/>
                </a:cubicBezTo>
                <a:cubicBezTo>
                  <a:pt x="459" y="498"/>
                  <a:pt x="451" y="499"/>
                  <a:pt x="442" y="500"/>
                </a:cubicBezTo>
                <a:cubicBezTo>
                  <a:pt x="479" y="472"/>
                  <a:pt x="493" y="443"/>
                  <a:pt x="493" y="418"/>
                </a:cubicBezTo>
                <a:cubicBezTo>
                  <a:pt x="493" y="403"/>
                  <a:pt x="487" y="389"/>
                  <a:pt x="478" y="379"/>
                </a:cubicBezTo>
                <a:cubicBezTo>
                  <a:pt x="469" y="370"/>
                  <a:pt x="457" y="364"/>
                  <a:pt x="443" y="364"/>
                </a:cubicBezTo>
                <a:cubicBezTo>
                  <a:pt x="440" y="364"/>
                  <a:pt x="437" y="364"/>
                  <a:pt x="433" y="365"/>
                </a:cubicBezTo>
                <a:cubicBezTo>
                  <a:pt x="434" y="366"/>
                  <a:pt x="434" y="366"/>
                  <a:pt x="434" y="366"/>
                </a:cubicBezTo>
                <a:cubicBezTo>
                  <a:pt x="437" y="365"/>
                  <a:pt x="440" y="365"/>
                  <a:pt x="443" y="365"/>
                </a:cubicBezTo>
                <a:cubicBezTo>
                  <a:pt x="456" y="365"/>
                  <a:pt x="469" y="370"/>
                  <a:pt x="478" y="380"/>
                </a:cubicBezTo>
                <a:cubicBezTo>
                  <a:pt x="487" y="389"/>
                  <a:pt x="492" y="403"/>
                  <a:pt x="492" y="418"/>
                </a:cubicBezTo>
                <a:cubicBezTo>
                  <a:pt x="492" y="443"/>
                  <a:pt x="478" y="472"/>
                  <a:pt x="441" y="500"/>
                </a:cubicBezTo>
                <a:cubicBezTo>
                  <a:pt x="426" y="501"/>
                  <a:pt x="411" y="503"/>
                  <a:pt x="396" y="506"/>
                </a:cubicBezTo>
                <a:cubicBezTo>
                  <a:pt x="415" y="470"/>
                  <a:pt x="418" y="426"/>
                  <a:pt x="404" y="388"/>
                </a:cubicBezTo>
                <a:cubicBezTo>
                  <a:pt x="393" y="360"/>
                  <a:pt x="374" y="333"/>
                  <a:pt x="349" y="314"/>
                </a:cubicBezTo>
                <a:cubicBezTo>
                  <a:pt x="330" y="296"/>
                  <a:pt x="304" y="284"/>
                  <a:pt x="278" y="281"/>
                </a:cubicBezTo>
                <a:cubicBezTo>
                  <a:pt x="276" y="280"/>
                  <a:pt x="273" y="278"/>
                  <a:pt x="271" y="277"/>
                </a:cubicBezTo>
                <a:cubicBezTo>
                  <a:pt x="272" y="276"/>
                  <a:pt x="272" y="276"/>
                  <a:pt x="272" y="276"/>
                </a:cubicBezTo>
                <a:cubicBezTo>
                  <a:pt x="274" y="278"/>
                  <a:pt x="277" y="280"/>
                  <a:pt x="281" y="281"/>
                </a:cubicBezTo>
                <a:cubicBezTo>
                  <a:pt x="263" y="274"/>
                  <a:pt x="252" y="253"/>
                  <a:pt x="258" y="235"/>
                </a:cubicBezTo>
                <a:cubicBezTo>
                  <a:pt x="263" y="217"/>
                  <a:pt x="288" y="209"/>
                  <a:pt x="303" y="220"/>
                </a:cubicBezTo>
                <a:cubicBezTo>
                  <a:pt x="289" y="208"/>
                  <a:pt x="262" y="215"/>
                  <a:pt x="257" y="234"/>
                </a:cubicBezTo>
                <a:cubicBezTo>
                  <a:pt x="251" y="250"/>
                  <a:pt x="259" y="267"/>
                  <a:pt x="271" y="276"/>
                </a:cubicBezTo>
                <a:cubicBezTo>
                  <a:pt x="270" y="276"/>
                  <a:pt x="269" y="276"/>
                  <a:pt x="268" y="275"/>
                </a:cubicBezTo>
                <a:cubicBezTo>
                  <a:pt x="259" y="269"/>
                  <a:pt x="251" y="260"/>
                  <a:pt x="246" y="251"/>
                </a:cubicBezTo>
                <a:cubicBezTo>
                  <a:pt x="239" y="237"/>
                  <a:pt x="238" y="220"/>
                  <a:pt x="243" y="206"/>
                </a:cubicBezTo>
                <a:cubicBezTo>
                  <a:pt x="251" y="175"/>
                  <a:pt x="293" y="162"/>
                  <a:pt x="318" y="180"/>
                </a:cubicBezTo>
                <a:cubicBezTo>
                  <a:pt x="293" y="161"/>
                  <a:pt x="250" y="173"/>
                  <a:pt x="241" y="205"/>
                </a:cubicBezTo>
                <a:cubicBezTo>
                  <a:pt x="236" y="220"/>
                  <a:pt x="237" y="237"/>
                  <a:pt x="245" y="251"/>
                </a:cubicBezTo>
                <a:cubicBezTo>
                  <a:pt x="251" y="261"/>
                  <a:pt x="258" y="269"/>
                  <a:pt x="268" y="275"/>
                </a:cubicBezTo>
                <a:cubicBezTo>
                  <a:pt x="260" y="274"/>
                  <a:pt x="251" y="273"/>
                  <a:pt x="245" y="269"/>
                </a:cubicBezTo>
                <a:cubicBezTo>
                  <a:pt x="237" y="263"/>
                  <a:pt x="238" y="255"/>
                  <a:pt x="233" y="247"/>
                </a:cubicBezTo>
                <a:cubicBezTo>
                  <a:pt x="229" y="242"/>
                  <a:pt x="225" y="240"/>
                  <a:pt x="220" y="240"/>
                </a:cubicBezTo>
                <a:cubicBezTo>
                  <a:pt x="217" y="240"/>
                  <a:pt x="214" y="241"/>
                  <a:pt x="211" y="242"/>
                </a:cubicBezTo>
                <a:cubicBezTo>
                  <a:pt x="210" y="240"/>
                  <a:pt x="208" y="240"/>
                  <a:pt x="205" y="240"/>
                </a:cubicBezTo>
                <a:cubicBezTo>
                  <a:pt x="196" y="240"/>
                  <a:pt x="183" y="250"/>
                  <a:pt x="178" y="252"/>
                </a:cubicBezTo>
                <a:cubicBezTo>
                  <a:pt x="176" y="253"/>
                  <a:pt x="174" y="253"/>
                  <a:pt x="173" y="253"/>
                </a:cubicBezTo>
                <a:cubicBezTo>
                  <a:pt x="168" y="253"/>
                  <a:pt x="163" y="251"/>
                  <a:pt x="159" y="248"/>
                </a:cubicBezTo>
                <a:cubicBezTo>
                  <a:pt x="157" y="246"/>
                  <a:pt x="155" y="244"/>
                  <a:pt x="154" y="242"/>
                </a:cubicBezTo>
                <a:cubicBezTo>
                  <a:pt x="154" y="242"/>
                  <a:pt x="154" y="242"/>
                  <a:pt x="154" y="242"/>
                </a:cubicBezTo>
                <a:cubicBezTo>
                  <a:pt x="159" y="242"/>
                  <a:pt x="163" y="240"/>
                  <a:pt x="166" y="238"/>
                </a:cubicBezTo>
                <a:cubicBezTo>
                  <a:pt x="168" y="235"/>
                  <a:pt x="169" y="232"/>
                  <a:pt x="169" y="230"/>
                </a:cubicBezTo>
                <a:cubicBezTo>
                  <a:pt x="169" y="227"/>
                  <a:pt x="167" y="225"/>
                  <a:pt x="164" y="225"/>
                </a:cubicBezTo>
                <a:cubicBezTo>
                  <a:pt x="163" y="225"/>
                  <a:pt x="161" y="225"/>
                  <a:pt x="159" y="227"/>
                </a:cubicBezTo>
                <a:cubicBezTo>
                  <a:pt x="154" y="230"/>
                  <a:pt x="152" y="234"/>
                  <a:pt x="152" y="238"/>
                </a:cubicBezTo>
                <a:cubicBezTo>
                  <a:pt x="152" y="238"/>
                  <a:pt x="152" y="239"/>
                  <a:pt x="152" y="240"/>
                </a:cubicBezTo>
                <a:cubicBezTo>
                  <a:pt x="149" y="239"/>
                  <a:pt x="146" y="238"/>
                  <a:pt x="145" y="237"/>
                </a:cubicBezTo>
                <a:cubicBezTo>
                  <a:pt x="139" y="232"/>
                  <a:pt x="140" y="222"/>
                  <a:pt x="134" y="216"/>
                </a:cubicBezTo>
                <a:cubicBezTo>
                  <a:pt x="132" y="214"/>
                  <a:pt x="128" y="212"/>
                  <a:pt x="124" y="212"/>
                </a:cubicBezTo>
                <a:cubicBezTo>
                  <a:pt x="120" y="212"/>
                  <a:pt x="115" y="215"/>
                  <a:pt x="114" y="220"/>
                </a:cubicBezTo>
                <a:cubicBezTo>
                  <a:pt x="116" y="220"/>
                  <a:pt x="116" y="220"/>
                  <a:pt x="116" y="220"/>
                </a:cubicBezTo>
                <a:cubicBezTo>
                  <a:pt x="116" y="216"/>
                  <a:pt x="120" y="214"/>
                  <a:pt x="124" y="214"/>
                </a:cubicBezTo>
                <a:cubicBezTo>
                  <a:pt x="127" y="214"/>
                  <a:pt x="131" y="215"/>
                  <a:pt x="133" y="217"/>
                </a:cubicBezTo>
                <a:cubicBezTo>
                  <a:pt x="139" y="222"/>
                  <a:pt x="137" y="232"/>
                  <a:pt x="143" y="238"/>
                </a:cubicBezTo>
                <a:cubicBezTo>
                  <a:pt x="146" y="240"/>
                  <a:pt x="149" y="241"/>
                  <a:pt x="152" y="241"/>
                </a:cubicBezTo>
                <a:cubicBezTo>
                  <a:pt x="155" y="249"/>
                  <a:pt x="164" y="255"/>
                  <a:pt x="173" y="255"/>
                </a:cubicBezTo>
                <a:cubicBezTo>
                  <a:pt x="175" y="255"/>
                  <a:pt x="177" y="255"/>
                  <a:pt x="179" y="254"/>
                </a:cubicBezTo>
                <a:cubicBezTo>
                  <a:pt x="185" y="252"/>
                  <a:pt x="197" y="241"/>
                  <a:pt x="205" y="241"/>
                </a:cubicBezTo>
                <a:cubicBezTo>
                  <a:pt x="207" y="241"/>
                  <a:pt x="209" y="242"/>
                  <a:pt x="210" y="243"/>
                </a:cubicBezTo>
                <a:cubicBezTo>
                  <a:pt x="204" y="247"/>
                  <a:pt x="200" y="252"/>
                  <a:pt x="200" y="257"/>
                </a:cubicBezTo>
                <a:cubicBezTo>
                  <a:pt x="200" y="260"/>
                  <a:pt x="202" y="263"/>
                  <a:pt x="205" y="264"/>
                </a:cubicBezTo>
                <a:cubicBezTo>
                  <a:pt x="205" y="264"/>
                  <a:pt x="205" y="264"/>
                  <a:pt x="205" y="264"/>
                </a:cubicBezTo>
                <a:cubicBezTo>
                  <a:pt x="205" y="264"/>
                  <a:pt x="205" y="264"/>
                  <a:pt x="205" y="264"/>
                </a:cubicBezTo>
                <a:cubicBezTo>
                  <a:pt x="213" y="263"/>
                  <a:pt x="215" y="259"/>
                  <a:pt x="215" y="254"/>
                </a:cubicBezTo>
                <a:cubicBezTo>
                  <a:pt x="215" y="253"/>
                  <a:pt x="214" y="251"/>
                  <a:pt x="214" y="249"/>
                </a:cubicBezTo>
                <a:cubicBezTo>
                  <a:pt x="214" y="247"/>
                  <a:pt x="213" y="245"/>
                  <a:pt x="212" y="244"/>
                </a:cubicBezTo>
                <a:cubicBezTo>
                  <a:pt x="215" y="242"/>
                  <a:pt x="217" y="242"/>
                  <a:pt x="220" y="242"/>
                </a:cubicBezTo>
                <a:cubicBezTo>
                  <a:pt x="224" y="242"/>
                  <a:pt x="228" y="243"/>
                  <a:pt x="231" y="248"/>
                </a:cubicBezTo>
                <a:cubicBezTo>
                  <a:pt x="236" y="255"/>
                  <a:pt x="235" y="264"/>
                  <a:pt x="244" y="270"/>
                </a:cubicBezTo>
                <a:cubicBezTo>
                  <a:pt x="252" y="276"/>
                  <a:pt x="263" y="276"/>
                  <a:pt x="271" y="278"/>
                </a:cubicBezTo>
                <a:cubicBezTo>
                  <a:pt x="271" y="277"/>
                  <a:pt x="271" y="277"/>
                  <a:pt x="271" y="277"/>
                </a:cubicBezTo>
                <a:cubicBezTo>
                  <a:pt x="273" y="279"/>
                  <a:pt x="275" y="280"/>
                  <a:pt x="278" y="280"/>
                </a:cubicBezTo>
                <a:cubicBezTo>
                  <a:pt x="242" y="275"/>
                  <a:pt x="204" y="284"/>
                  <a:pt x="176" y="306"/>
                </a:cubicBezTo>
                <a:cubicBezTo>
                  <a:pt x="175" y="306"/>
                  <a:pt x="174" y="306"/>
                  <a:pt x="173" y="306"/>
                </a:cubicBezTo>
                <a:cubicBezTo>
                  <a:pt x="171" y="306"/>
                  <a:pt x="170" y="307"/>
                  <a:pt x="170" y="310"/>
                </a:cubicBezTo>
                <a:cubicBezTo>
                  <a:pt x="170" y="310"/>
                  <a:pt x="170" y="311"/>
                  <a:pt x="170" y="311"/>
                </a:cubicBezTo>
                <a:cubicBezTo>
                  <a:pt x="168" y="314"/>
                  <a:pt x="165" y="316"/>
                  <a:pt x="163" y="318"/>
                </a:cubicBezTo>
                <a:cubicBezTo>
                  <a:pt x="147" y="334"/>
                  <a:pt x="138" y="355"/>
                  <a:pt x="136" y="377"/>
                </a:cubicBezTo>
                <a:cubicBezTo>
                  <a:pt x="135" y="377"/>
                  <a:pt x="135" y="377"/>
                  <a:pt x="135" y="377"/>
                </a:cubicBezTo>
                <a:cubicBezTo>
                  <a:pt x="132" y="377"/>
                  <a:pt x="129" y="380"/>
                  <a:pt x="129" y="383"/>
                </a:cubicBezTo>
                <a:cubicBezTo>
                  <a:pt x="129" y="386"/>
                  <a:pt x="132" y="389"/>
                  <a:pt x="135" y="389"/>
                </a:cubicBezTo>
                <a:cubicBezTo>
                  <a:pt x="134" y="412"/>
                  <a:pt x="140" y="435"/>
                  <a:pt x="152" y="454"/>
                </a:cubicBezTo>
                <a:cubicBezTo>
                  <a:pt x="151" y="455"/>
                  <a:pt x="150" y="455"/>
                  <a:pt x="150" y="456"/>
                </a:cubicBezTo>
                <a:cubicBezTo>
                  <a:pt x="150" y="458"/>
                  <a:pt x="152" y="460"/>
                  <a:pt x="154" y="460"/>
                </a:cubicBezTo>
                <a:cubicBezTo>
                  <a:pt x="154" y="460"/>
                  <a:pt x="155" y="459"/>
                  <a:pt x="155" y="459"/>
                </a:cubicBezTo>
                <a:cubicBezTo>
                  <a:pt x="158" y="463"/>
                  <a:pt x="161" y="467"/>
                  <a:pt x="165" y="471"/>
                </a:cubicBezTo>
                <a:cubicBezTo>
                  <a:pt x="164" y="472"/>
                  <a:pt x="164" y="472"/>
                  <a:pt x="164" y="473"/>
                </a:cubicBezTo>
                <a:cubicBezTo>
                  <a:pt x="164" y="474"/>
                  <a:pt x="165" y="475"/>
                  <a:pt x="166" y="475"/>
                </a:cubicBezTo>
                <a:cubicBezTo>
                  <a:pt x="167" y="475"/>
                  <a:pt x="168" y="475"/>
                  <a:pt x="168" y="474"/>
                </a:cubicBezTo>
                <a:cubicBezTo>
                  <a:pt x="177" y="483"/>
                  <a:pt x="187" y="489"/>
                  <a:pt x="198" y="494"/>
                </a:cubicBezTo>
                <a:cubicBezTo>
                  <a:pt x="187" y="489"/>
                  <a:pt x="177" y="482"/>
                  <a:pt x="168" y="474"/>
                </a:cubicBezTo>
                <a:cubicBezTo>
                  <a:pt x="169" y="474"/>
                  <a:pt x="169" y="473"/>
                  <a:pt x="169" y="473"/>
                </a:cubicBezTo>
                <a:cubicBezTo>
                  <a:pt x="169" y="472"/>
                  <a:pt x="168" y="470"/>
                  <a:pt x="166" y="470"/>
                </a:cubicBezTo>
                <a:cubicBezTo>
                  <a:pt x="166" y="470"/>
                  <a:pt x="165" y="471"/>
                  <a:pt x="165" y="471"/>
                </a:cubicBezTo>
                <a:cubicBezTo>
                  <a:pt x="162" y="467"/>
                  <a:pt x="158" y="463"/>
                  <a:pt x="155" y="459"/>
                </a:cubicBezTo>
                <a:cubicBezTo>
                  <a:pt x="156" y="458"/>
                  <a:pt x="157" y="457"/>
                  <a:pt x="157" y="456"/>
                </a:cubicBezTo>
                <a:cubicBezTo>
                  <a:pt x="157" y="455"/>
                  <a:pt x="155" y="453"/>
                  <a:pt x="154" y="453"/>
                </a:cubicBezTo>
                <a:cubicBezTo>
                  <a:pt x="153" y="453"/>
                  <a:pt x="153" y="453"/>
                  <a:pt x="152" y="454"/>
                </a:cubicBezTo>
                <a:cubicBezTo>
                  <a:pt x="141" y="434"/>
                  <a:pt x="135" y="411"/>
                  <a:pt x="136" y="389"/>
                </a:cubicBezTo>
                <a:cubicBezTo>
                  <a:pt x="139" y="388"/>
                  <a:pt x="141" y="386"/>
                  <a:pt x="141" y="383"/>
                </a:cubicBezTo>
                <a:cubicBezTo>
                  <a:pt x="141" y="380"/>
                  <a:pt x="139" y="378"/>
                  <a:pt x="137" y="377"/>
                </a:cubicBezTo>
                <a:cubicBezTo>
                  <a:pt x="140" y="356"/>
                  <a:pt x="149" y="335"/>
                  <a:pt x="165" y="320"/>
                </a:cubicBezTo>
                <a:cubicBezTo>
                  <a:pt x="167" y="317"/>
                  <a:pt x="169" y="315"/>
                  <a:pt x="171" y="313"/>
                </a:cubicBezTo>
                <a:cubicBezTo>
                  <a:pt x="172" y="313"/>
                  <a:pt x="173" y="313"/>
                  <a:pt x="173" y="313"/>
                </a:cubicBezTo>
                <a:cubicBezTo>
                  <a:pt x="176" y="313"/>
                  <a:pt x="177" y="312"/>
                  <a:pt x="177" y="310"/>
                </a:cubicBezTo>
                <a:cubicBezTo>
                  <a:pt x="177" y="309"/>
                  <a:pt x="177" y="308"/>
                  <a:pt x="177" y="308"/>
                </a:cubicBezTo>
                <a:cubicBezTo>
                  <a:pt x="225" y="269"/>
                  <a:pt x="302" y="271"/>
                  <a:pt x="348" y="314"/>
                </a:cubicBezTo>
                <a:cubicBezTo>
                  <a:pt x="335" y="304"/>
                  <a:pt x="321" y="296"/>
                  <a:pt x="305" y="292"/>
                </a:cubicBezTo>
                <a:cubicBezTo>
                  <a:pt x="282" y="285"/>
                  <a:pt x="257" y="285"/>
                  <a:pt x="234" y="292"/>
                </a:cubicBezTo>
                <a:cubicBezTo>
                  <a:pt x="211" y="299"/>
                  <a:pt x="191" y="315"/>
                  <a:pt x="179" y="336"/>
                </a:cubicBezTo>
                <a:cubicBezTo>
                  <a:pt x="168" y="357"/>
                  <a:pt x="166" y="383"/>
                  <a:pt x="172" y="406"/>
                </a:cubicBezTo>
                <a:cubicBezTo>
                  <a:pt x="179" y="429"/>
                  <a:pt x="196" y="449"/>
                  <a:pt x="219" y="457"/>
                </a:cubicBezTo>
                <a:cubicBezTo>
                  <a:pt x="224" y="458"/>
                  <a:pt x="229" y="459"/>
                  <a:pt x="234" y="460"/>
                </a:cubicBezTo>
                <a:cubicBezTo>
                  <a:pt x="234" y="460"/>
                  <a:pt x="234" y="460"/>
                  <a:pt x="234" y="460"/>
                </a:cubicBezTo>
                <a:cubicBezTo>
                  <a:pt x="235" y="460"/>
                  <a:pt x="237" y="460"/>
                  <a:pt x="238" y="460"/>
                </a:cubicBezTo>
                <a:cubicBezTo>
                  <a:pt x="256" y="460"/>
                  <a:pt x="273" y="454"/>
                  <a:pt x="286" y="443"/>
                </a:cubicBezTo>
                <a:cubicBezTo>
                  <a:pt x="304" y="427"/>
                  <a:pt x="315" y="403"/>
                  <a:pt x="310" y="379"/>
                </a:cubicBezTo>
                <a:cubicBezTo>
                  <a:pt x="315" y="403"/>
                  <a:pt x="303" y="427"/>
                  <a:pt x="286" y="443"/>
                </a:cubicBezTo>
                <a:cubicBezTo>
                  <a:pt x="274" y="452"/>
                  <a:pt x="259" y="458"/>
                  <a:pt x="244" y="459"/>
                </a:cubicBezTo>
                <a:cubicBezTo>
                  <a:pt x="266" y="456"/>
                  <a:pt x="277" y="442"/>
                  <a:pt x="277" y="442"/>
                </a:cubicBezTo>
                <a:cubicBezTo>
                  <a:pt x="282" y="436"/>
                  <a:pt x="284" y="429"/>
                  <a:pt x="284" y="422"/>
                </a:cubicBezTo>
                <a:cubicBezTo>
                  <a:pt x="284" y="412"/>
                  <a:pt x="280" y="402"/>
                  <a:pt x="271" y="396"/>
                </a:cubicBezTo>
                <a:cubicBezTo>
                  <a:pt x="266" y="392"/>
                  <a:pt x="261" y="391"/>
                  <a:pt x="255" y="391"/>
                </a:cubicBezTo>
                <a:cubicBezTo>
                  <a:pt x="247" y="391"/>
                  <a:pt x="239" y="394"/>
                  <a:pt x="234" y="401"/>
                </a:cubicBezTo>
                <a:cubicBezTo>
                  <a:pt x="231" y="405"/>
                  <a:pt x="230" y="409"/>
                  <a:pt x="230" y="414"/>
                </a:cubicBezTo>
                <a:cubicBezTo>
                  <a:pt x="230" y="420"/>
                  <a:pt x="233" y="427"/>
                  <a:pt x="238" y="431"/>
                </a:cubicBezTo>
                <a:cubicBezTo>
                  <a:pt x="241" y="433"/>
                  <a:pt x="245" y="434"/>
                  <a:pt x="249" y="434"/>
                </a:cubicBezTo>
                <a:cubicBezTo>
                  <a:pt x="254" y="434"/>
                  <a:pt x="259" y="432"/>
                  <a:pt x="262" y="427"/>
                </a:cubicBezTo>
                <a:cubicBezTo>
                  <a:pt x="264" y="425"/>
                  <a:pt x="265" y="422"/>
                  <a:pt x="265" y="419"/>
                </a:cubicBezTo>
                <a:cubicBezTo>
                  <a:pt x="265" y="415"/>
                  <a:pt x="263" y="411"/>
                  <a:pt x="260" y="408"/>
                </a:cubicBezTo>
                <a:cubicBezTo>
                  <a:pt x="258" y="406"/>
                  <a:pt x="255" y="406"/>
                  <a:pt x="253" y="406"/>
                </a:cubicBezTo>
                <a:cubicBezTo>
                  <a:pt x="249" y="406"/>
                  <a:pt x="246" y="407"/>
                  <a:pt x="244" y="410"/>
                </a:cubicBezTo>
                <a:cubicBezTo>
                  <a:pt x="243" y="412"/>
                  <a:pt x="242" y="414"/>
                  <a:pt x="242" y="416"/>
                </a:cubicBezTo>
                <a:cubicBezTo>
                  <a:pt x="242" y="419"/>
                  <a:pt x="243" y="421"/>
                  <a:pt x="246" y="423"/>
                </a:cubicBezTo>
                <a:cubicBezTo>
                  <a:pt x="247" y="424"/>
                  <a:pt x="248" y="425"/>
                  <a:pt x="250" y="425"/>
                </a:cubicBezTo>
                <a:cubicBezTo>
                  <a:pt x="252" y="425"/>
                  <a:pt x="255" y="424"/>
                  <a:pt x="256" y="422"/>
                </a:cubicBezTo>
                <a:cubicBezTo>
                  <a:pt x="257" y="420"/>
                  <a:pt x="257" y="419"/>
                  <a:pt x="257" y="418"/>
                </a:cubicBezTo>
                <a:cubicBezTo>
                  <a:pt x="257" y="416"/>
                  <a:pt x="257" y="414"/>
                  <a:pt x="255" y="413"/>
                </a:cubicBezTo>
                <a:cubicBezTo>
                  <a:pt x="254" y="412"/>
                  <a:pt x="253" y="412"/>
                  <a:pt x="252" y="412"/>
                </a:cubicBezTo>
                <a:cubicBezTo>
                  <a:pt x="250" y="412"/>
                  <a:pt x="249" y="413"/>
                  <a:pt x="248" y="414"/>
                </a:cubicBezTo>
                <a:cubicBezTo>
                  <a:pt x="247" y="415"/>
                  <a:pt x="247" y="416"/>
                  <a:pt x="247" y="416"/>
                </a:cubicBezTo>
                <a:cubicBezTo>
                  <a:pt x="247" y="418"/>
                  <a:pt x="247" y="419"/>
                  <a:pt x="249" y="420"/>
                </a:cubicBezTo>
                <a:cubicBezTo>
                  <a:pt x="249" y="420"/>
                  <a:pt x="250" y="421"/>
                  <a:pt x="251" y="421"/>
                </a:cubicBezTo>
                <a:cubicBezTo>
                  <a:pt x="252" y="421"/>
                  <a:pt x="253" y="420"/>
                  <a:pt x="254" y="419"/>
                </a:cubicBezTo>
                <a:cubicBezTo>
                  <a:pt x="254" y="419"/>
                  <a:pt x="254" y="418"/>
                  <a:pt x="254" y="417"/>
                </a:cubicBezTo>
                <a:cubicBezTo>
                  <a:pt x="254" y="416"/>
                  <a:pt x="254" y="416"/>
                  <a:pt x="253" y="415"/>
                </a:cubicBezTo>
                <a:cubicBezTo>
                  <a:pt x="253" y="415"/>
                  <a:pt x="252" y="414"/>
                  <a:pt x="251" y="414"/>
                </a:cubicBezTo>
                <a:cubicBezTo>
                  <a:pt x="251" y="414"/>
                  <a:pt x="250" y="415"/>
                  <a:pt x="249" y="415"/>
                </a:cubicBezTo>
                <a:cubicBezTo>
                  <a:pt x="249" y="416"/>
                  <a:pt x="249" y="416"/>
                  <a:pt x="249" y="417"/>
                </a:cubicBezTo>
                <a:cubicBezTo>
                  <a:pt x="249" y="417"/>
                  <a:pt x="249" y="418"/>
                  <a:pt x="250" y="419"/>
                </a:cubicBezTo>
                <a:cubicBezTo>
                  <a:pt x="250" y="419"/>
                  <a:pt x="250" y="419"/>
                  <a:pt x="250" y="419"/>
                </a:cubicBezTo>
                <a:cubicBezTo>
                  <a:pt x="250" y="419"/>
                  <a:pt x="250" y="419"/>
                  <a:pt x="250" y="419"/>
                </a:cubicBezTo>
                <a:cubicBezTo>
                  <a:pt x="249" y="418"/>
                  <a:pt x="249" y="417"/>
                  <a:pt x="249" y="416"/>
                </a:cubicBezTo>
                <a:cubicBezTo>
                  <a:pt x="249" y="416"/>
                  <a:pt x="249" y="415"/>
                  <a:pt x="249" y="415"/>
                </a:cubicBezTo>
                <a:cubicBezTo>
                  <a:pt x="250" y="414"/>
                  <a:pt x="251" y="414"/>
                  <a:pt x="252" y="414"/>
                </a:cubicBezTo>
                <a:cubicBezTo>
                  <a:pt x="253" y="414"/>
                  <a:pt x="253" y="414"/>
                  <a:pt x="254" y="414"/>
                </a:cubicBezTo>
                <a:cubicBezTo>
                  <a:pt x="255" y="415"/>
                  <a:pt x="256" y="416"/>
                  <a:pt x="256" y="418"/>
                </a:cubicBezTo>
                <a:cubicBezTo>
                  <a:pt x="256" y="419"/>
                  <a:pt x="255" y="420"/>
                  <a:pt x="255" y="421"/>
                </a:cubicBezTo>
                <a:cubicBezTo>
                  <a:pt x="254" y="422"/>
                  <a:pt x="252" y="423"/>
                  <a:pt x="250" y="423"/>
                </a:cubicBezTo>
                <a:cubicBezTo>
                  <a:pt x="249" y="423"/>
                  <a:pt x="248" y="422"/>
                  <a:pt x="247" y="422"/>
                </a:cubicBezTo>
                <a:cubicBezTo>
                  <a:pt x="245" y="420"/>
                  <a:pt x="244" y="418"/>
                  <a:pt x="244" y="416"/>
                </a:cubicBezTo>
                <a:cubicBezTo>
                  <a:pt x="244" y="414"/>
                  <a:pt x="244" y="413"/>
                  <a:pt x="245" y="411"/>
                </a:cubicBezTo>
                <a:cubicBezTo>
                  <a:pt x="247" y="409"/>
                  <a:pt x="250" y="407"/>
                  <a:pt x="253" y="407"/>
                </a:cubicBezTo>
                <a:cubicBezTo>
                  <a:pt x="255" y="407"/>
                  <a:pt x="257" y="408"/>
                  <a:pt x="259" y="409"/>
                </a:cubicBezTo>
                <a:cubicBezTo>
                  <a:pt x="262" y="412"/>
                  <a:pt x="263" y="415"/>
                  <a:pt x="263" y="419"/>
                </a:cubicBezTo>
                <a:cubicBezTo>
                  <a:pt x="263" y="422"/>
                  <a:pt x="263" y="424"/>
                  <a:pt x="261" y="426"/>
                </a:cubicBezTo>
                <a:cubicBezTo>
                  <a:pt x="258" y="430"/>
                  <a:pt x="253" y="433"/>
                  <a:pt x="249" y="433"/>
                </a:cubicBezTo>
                <a:cubicBezTo>
                  <a:pt x="245" y="433"/>
                  <a:pt x="242" y="432"/>
                  <a:pt x="239" y="429"/>
                </a:cubicBezTo>
                <a:cubicBezTo>
                  <a:pt x="234" y="426"/>
                  <a:pt x="232" y="420"/>
                  <a:pt x="232" y="414"/>
                </a:cubicBezTo>
                <a:cubicBezTo>
                  <a:pt x="232" y="410"/>
                  <a:pt x="233" y="406"/>
                  <a:pt x="236" y="402"/>
                </a:cubicBezTo>
                <a:cubicBezTo>
                  <a:pt x="240" y="396"/>
                  <a:pt x="248" y="392"/>
                  <a:pt x="255" y="392"/>
                </a:cubicBezTo>
                <a:cubicBezTo>
                  <a:pt x="260" y="392"/>
                  <a:pt x="266" y="394"/>
                  <a:pt x="270" y="397"/>
                </a:cubicBezTo>
                <a:cubicBezTo>
                  <a:pt x="278" y="403"/>
                  <a:pt x="282" y="412"/>
                  <a:pt x="282" y="422"/>
                </a:cubicBezTo>
                <a:cubicBezTo>
                  <a:pt x="282" y="428"/>
                  <a:pt x="280" y="435"/>
                  <a:pt x="276" y="441"/>
                </a:cubicBezTo>
                <a:cubicBezTo>
                  <a:pt x="276" y="441"/>
                  <a:pt x="273" y="445"/>
                  <a:pt x="266" y="449"/>
                </a:cubicBezTo>
                <a:cubicBezTo>
                  <a:pt x="259" y="454"/>
                  <a:pt x="248" y="458"/>
                  <a:pt x="234" y="458"/>
                </a:cubicBezTo>
                <a:cubicBezTo>
                  <a:pt x="234" y="459"/>
                  <a:pt x="234" y="459"/>
                  <a:pt x="234" y="459"/>
                </a:cubicBezTo>
                <a:cubicBezTo>
                  <a:pt x="229" y="459"/>
                  <a:pt x="224" y="458"/>
                  <a:pt x="219" y="456"/>
                </a:cubicBezTo>
                <a:cubicBezTo>
                  <a:pt x="172" y="440"/>
                  <a:pt x="157" y="377"/>
                  <a:pt x="180" y="337"/>
                </a:cubicBezTo>
                <a:cubicBezTo>
                  <a:pt x="192" y="316"/>
                  <a:pt x="212" y="301"/>
                  <a:pt x="234" y="294"/>
                </a:cubicBezTo>
                <a:cubicBezTo>
                  <a:pt x="257" y="287"/>
                  <a:pt x="281" y="287"/>
                  <a:pt x="304" y="294"/>
                </a:cubicBezTo>
                <a:cubicBezTo>
                  <a:pt x="350" y="307"/>
                  <a:pt x="385" y="346"/>
                  <a:pt x="402" y="389"/>
                </a:cubicBezTo>
                <a:cubicBezTo>
                  <a:pt x="416" y="427"/>
                  <a:pt x="412" y="471"/>
                  <a:pt x="393" y="507"/>
                </a:cubicBezTo>
                <a:cubicBezTo>
                  <a:pt x="386" y="508"/>
                  <a:pt x="378" y="509"/>
                  <a:pt x="371" y="511"/>
                </a:cubicBezTo>
                <a:cubicBezTo>
                  <a:pt x="378" y="502"/>
                  <a:pt x="384" y="491"/>
                  <a:pt x="387" y="480"/>
                </a:cubicBezTo>
                <a:cubicBezTo>
                  <a:pt x="390" y="470"/>
                  <a:pt x="392" y="459"/>
                  <a:pt x="392" y="448"/>
                </a:cubicBezTo>
                <a:cubicBezTo>
                  <a:pt x="392" y="418"/>
                  <a:pt x="380" y="388"/>
                  <a:pt x="360" y="365"/>
                </a:cubicBezTo>
                <a:cubicBezTo>
                  <a:pt x="340" y="342"/>
                  <a:pt x="312" y="326"/>
                  <a:pt x="278" y="326"/>
                </a:cubicBezTo>
                <a:cubicBezTo>
                  <a:pt x="269" y="326"/>
                  <a:pt x="259" y="328"/>
                  <a:pt x="249" y="330"/>
                </a:cubicBezTo>
                <a:cubicBezTo>
                  <a:pt x="249" y="330"/>
                  <a:pt x="249" y="330"/>
                  <a:pt x="249" y="330"/>
                </a:cubicBezTo>
                <a:cubicBezTo>
                  <a:pt x="243" y="331"/>
                  <a:pt x="239" y="335"/>
                  <a:pt x="237" y="337"/>
                </a:cubicBezTo>
                <a:cubicBezTo>
                  <a:pt x="236" y="339"/>
                  <a:pt x="234" y="342"/>
                  <a:pt x="234" y="346"/>
                </a:cubicBezTo>
                <a:cubicBezTo>
                  <a:pt x="234" y="350"/>
                  <a:pt x="235" y="354"/>
                  <a:pt x="239" y="357"/>
                </a:cubicBezTo>
                <a:cubicBezTo>
                  <a:pt x="242" y="360"/>
                  <a:pt x="245" y="361"/>
                  <a:pt x="248" y="362"/>
                </a:cubicBezTo>
                <a:cubicBezTo>
                  <a:pt x="248" y="362"/>
                  <a:pt x="248" y="362"/>
                  <a:pt x="248" y="362"/>
                </a:cubicBezTo>
                <a:cubicBezTo>
                  <a:pt x="252" y="362"/>
                  <a:pt x="256" y="360"/>
                  <a:pt x="258" y="358"/>
                </a:cubicBezTo>
                <a:cubicBezTo>
                  <a:pt x="260" y="357"/>
                  <a:pt x="261" y="354"/>
                  <a:pt x="261" y="352"/>
                </a:cubicBezTo>
                <a:cubicBezTo>
                  <a:pt x="261" y="349"/>
                  <a:pt x="261" y="347"/>
                  <a:pt x="260" y="345"/>
                </a:cubicBezTo>
                <a:cubicBezTo>
                  <a:pt x="258" y="343"/>
                  <a:pt x="256" y="342"/>
                  <a:pt x="255" y="342"/>
                </a:cubicBezTo>
                <a:cubicBezTo>
                  <a:pt x="253" y="342"/>
                  <a:pt x="251" y="343"/>
                  <a:pt x="250" y="343"/>
                </a:cubicBezTo>
                <a:cubicBezTo>
                  <a:pt x="249" y="345"/>
                  <a:pt x="248" y="346"/>
                  <a:pt x="248" y="347"/>
                </a:cubicBezTo>
                <a:cubicBezTo>
                  <a:pt x="248" y="348"/>
                  <a:pt x="248" y="349"/>
                  <a:pt x="249" y="350"/>
                </a:cubicBezTo>
                <a:cubicBezTo>
                  <a:pt x="250" y="351"/>
                  <a:pt x="251" y="352"/>
                  <a:pt x="252" y="352"/>
                </a:cubicBezTo>
                <a:cubicBezTo>
                  <a:pt x="251" y="353"/>
                  <a:pt x="249" y="354"/>
                  <a:pt x="248" y="353"/>
                </a:cubicBezTo>
                <a:cubicBezTo>
                  <a:pt x="247" y="353"/>
                  <a:pt x="246" y="353"/>
                  <a:pt x="246" y="352"/>
                </a:cubicBezTo>
                <a:cubicBezTo>
                  <a:pt x="245" y="352"/>
                  <a:pt x="244" y="352"/>
                  <a:pt x="244" y="352"/>
                </a:cubicBezTo>
                <a:cubicBezTo>
                  <a:pt x="242" y="349"/>
                  <a:pt x="241" y="347"/>
                  <a:pt x="241" y="344"/>
                </a:cubicBezTo>
                <a:cubicBezTo>
                  <a:pt x="242" y="340"/>
                  <a:pt x="244" y="337"/>
                  <a:pt x="246" y="335"/>
                </a:cubicBezTo>
                <a:cubicBezTo>
                  <a:pt x="247" y="333"/>
                  <a:pt x="249" y="332"/>
                  <a:pt x="250" y="331"/>
                </a:cubicBezTo>
                <a:cubicBezTo>
                  <a:pt x="251" y="331"/>
                  <a:pt x="252" y="330"/>
                  <a:pt x="252" y="330"/>
                </a:cubicBezTo>
                <a:cubicBezTo>
                  <a:pt x="261" y="328"/>
                  <a:pt x="270" y="327"/>
                  <a:pt x="278" y="327"/>
                </a:cubicBezTo>
                <a:cubicBezTo>
                  <a:pt x="311" y="327"/>
                  <a:pt x="340" y="343"/>
                  <a:pt x="360" y="365"/>
                </a:cubicBezTo>
                <a:cubicBezTo>
                  <a:pt x="379" y="388"/>
                  <a:pt x="391" y="418"/>
                  <a:pt x="391" y="448"/>
                </a:cubicBezTo>
                <a:cubicBezTo>
                  <a:pt x="391" y="459"/>
                  <a:pt x="389" y="470"/>
                  <a:pt x="386" y="480"/>
                </a:cubicBezTo>
                <a:cubicBezTo>
                  <a:pt x="383" y="491"/>
                  <a:pt x="377" y="502"/>
                  <a:pt x="370" y="511"/>
                </a:cubicBezTo>
                <a:cubicBezTo>
                  <a:pt x="353" y="516"/>
                  <a:pt x="335" y="521"/>
                  <a:pt x="318" y="527"/>
                </a:cubicBezTo>
                <a:cubicBezTo>
                  <a:pt x="312" y="518"/>
                  <a:pt x="303" y="510"/>
                  <a:pt x="293" y="505"/>
                </a:cubicBezTo>
                <a:cubicBezTo>
                  <a:pt x="314" y="492"/>
                  <a:pt x="321" y="478"/>
                  <a:pt x="321" y="466"/>
                </a:cubicBezTo>
                <a:cubicBezTo>
                  <a:pt x="321" y="447"/>
                  <a:pt x="306" y="433"/>
                  <a:pt x="306" y="433"/>
                </a:cubicBezTo>
                <a:cubicBezTo>
                  <a:pt x="305" y="434"/>
                  <a:pt x="305" y="434"/>
                  <a:pt x="305" y="434"/>
                </a:cubicBezTo>
                <a:cubicBezTo>
                  <a:pt x="305" y="434"/>
                  <a:pt x="306" y="435"/>
                  <a:pt x="307" y="436"/>
                </a:cubicBezTo>
                <a:cubicBezTo>
                  <a:pt x="312" y="441"/>
                  <a:pt x="320" y="452"/>
                  <a:pt x="320" y="466"/>
                </a:cubicBezTo>
                <a:cubicBezTo>
                  <a:pt x="320" y="478"/>
                  <a:pt x="314" y="491"/>
                  <a:pt x="292" y="504"/>
                </a:cubicBezTo>
                <a:cubicBezTo>
                  <a:pt x="283" y="500"/>
                  <a:pt x="274" y="498"/>
                  <a:pt x="264" y="498"/>
                </a:cubicBezTo>
                <a:cubicBezTo>
                  <a:pt x="242" y="498"/>
                  <a:pt x="219" y="510"/>
                  <a:pt x="202" y="526"/>
                </a:cubicBezTo>
                <a:cubicBezTo>
                  <a:pt x="203" y="526"/>
                  <a:pt x="203" y="526"/>
                  <a:pt x="203" y="526"/>
                </a:cubicBezTo>
                <a:cubicBezTo>
                  <a:pt x="219" y="510"/>
                  <a:pt x="242" y="499"/>
                  <a:pt x="264" y="499"/>
                </a:cubicBezTo>
                <a:cubicBezTo>
                  <a:pt x="273" y="499"/>
                  <a:pt x="283" y="501"/>
                  <a:pt x="291" y="505"/>
                </a:cubicBezTo>
                <a:cubicBezTo>
                  <a:pt x="285" y="509"/>
                  <a:pt x="276" y="513"/>
                  <a:pt x="267" y="516"/>
                </a:cubicBezTo>
                <a:cubicBezTo>
                  <a:pt x="234" y="528"/>
                  <a:pt x="215" y="551"/>
                  <a:pt x="202" y="577"/>
                </a:cubicBezTo>
                <a:cubicBezTo>
                  <a:pt x="197" y="586"/>
                  <a:pt x="194" y="595"/>
                  <a:pt x="191" y="604"/>
                </a:cubicBezTo>
                <a:cubicBezTo>
                  <a:pt x="182" y="583"/>
                  <a:pt x="169" y="563"/>
                  <a:pt x="154" y="546"/>
                </a:cubicBezTo>
                <a:cubicBezTo>
                  <a:pt x="132" y="521"/>
                  <a:pt x="106" y="501"/>
                  <a:pt x="78" y="483"/>
                </a:cubicBezTo>
                <a:cubicBezTo>
                  <a:pt x="79" y="482"/>
                  <a:pt x="79" y="482"/>
                  <a:pt x="79" y="482"/>
                </a:cubicBezTo>
                <a:cubicBezTo>
                  <a:pt x="83" y="475"/>
                  <a:pt x="75" y="468"/>
                  <a:pt x="66" y="468"/>
                </a:cubicBezTo>
                <a:cubicBezTo>
                  <a:pt x="63" y="468"/>
                  <a:pt x="57" y="469"/>
                  <a:pt x="53" y="473"/>
                </a:cubicBezTo>
                <a:cubicBezTo>
                  <a:pt x="53" y="473"/>
                  <a:pt x="63" y="472"/>
                  <a:pt x="68" y="479"/>
                </a:cubicBezTo>
                <a:cubicBezTo>
                  <a:pt x="68" y="479"/>
                  <a:pt x="67" y="482"/>
                  <a:pt x="61" y="481"/>
                </a:cubicBezTo>
                <a:cubicBezTo>
                  <a:pt x="61" y="481"/>
                  <a:pt x="70" y="494"/>
                  <a:pt x="78" y="483"/>
                </a:cubicBezTo>
                <a:cubicBezTo>
                  <a:pt x="105" y="501"/>
                  <a:pt x="131" y="522"/>
                  <a:pt x="152" y="547"/>
                </a:cubicBezTo>
                <a:cubicBezTo>
                  <a:pt x="168" y="565"/>
                  <a:pt x="181" y="586"/>
                  <a:pt x="188" y="608"/>
                </a:cubicBezTo>
                <a:cubicBezTo>
                  <a:pt x="183" y="613"/>
                  <a:pt x="178" y="618"/>
                  <a:pt x="173" y="623"/>
                </a:cubicBezTo>
                <a:cubicBezTo>
                  <a:pt x="172" y="602"/>
                  <a:pt x="166" y="583"/>
                  <a:pt x="154" y="567"/>
                </a:cubicBezTo>
                <a:cubicBezTo>
                  <a:pt x="139" y="548"/>
                  <a:pt x="115" y="535"/>
                  <a:pt x="80" y="530"/>
                </a:cubicBezTo>
                <a:cubicBezTo>
                  <a:pt x="80" y="531"/>
                  <a:pt x="80" y="531"/>
                  <a:pt x="80" y="531"/>
                </a:cubicBezTo>
                <a:cubicBezTo>
                  <a:pt x="115" y="536"/>
                  <a:pt x="139" y="549"/>
                  <a:pt x="153" y="567"/>
                </a:cubicBezTo>
                <a:cubicBezTo>
                  <a:pt x="166" y="583"/>
                  <a:pt x="171" y="603"/>
                  <a:pt x="173" y="624"/>
                </a:cubicBezTo>
                <a:cubicBezTo>
                  <a:pt x="171" y="626"/>
                  <a:pt x="169" y="629"/>
                  <a:pt x="167" y="631"/>
                </a:cubicBezTo>
                <a:cubicBezTo>
                  <a:pt x="160" y="609"/>
                  <a:pt x="143" y="590"/>
                  <a:pt x="111" y="577"/>
                </a:cubicBezTo>
                <a:cubicBezTo>
                  <a:pt x="113" y="573"/>
                  <a:pt x="108" y="569"/>
                  <a:pt x="102" y="569"/>
                </a:cubicBezTo>
                <a:cubicBezTo>
                  <a:pt x="100" y="569"/>
                  <a:pt x="96" y="569"/>
                  <a:pt x="93" y="572"/>
                </a:cubicBezTo>
                <a:cubicBezTo>
                  <a:pt x="93" y="572"/>
                  <a:pt x="100" y="571"/>
                  <a:pt x="103" y="576"/>
                </a:cubicBezTo>
                <a:cubicBezTo>
                  <a:pt x="103" y="576"/>
                  <a:pt x="103" y="578"/>
                  <a:pt x="99" y="577"/>
                </a:cubicBezTo>
                <a:cubicBezTo>
                  <a:pt x="99" y="577"/>
                  <a:pt x="105" y="587"/>
                  <a:pt x="111" y="578"/>
                </a:cubicBezTo>
                <a:cubicBezTo>
                  <a:pt x="111" y="578"/>
                  <a:pt x="111" y="578"/>
                  <a:pt x="111" y="578"/>
                </a:cubicBezTo>
                <a:cubicBezTo>
                  <a:pt x="143" y="591"/>
                  <a:pt x="159" y="610"/>
                  <a:pt x="166" y="631"/>
                </a:cubicBezTo>
                <a:cubicBezTo>
                  <a:pt x="162" y="636"/>
                  <a:pt x="158" y="641"/>
                  <a:pt x="154" y="646"/>
                </a:cubicBezTo>
                <a:cubicBezTo>
                  <a:pt x="139" y="665"/>
                  <a:pt x="125" y="685"/>
                  <a:pt x="114" y="706"/>
                </a:cubicBezTo>
                <a:cubicBezTo>
                  <a:pt x="114" y="704"/>
                  <a:pt x="114" y="702"/>
                  <a:pt x="114" y="701"/>
                </a:cubicBezTo>
                <a:cubicBezTo>
                  <a:pt x="114" y="693"/>
                  <a:pt x="114" y="685"/>
                  <a:pt x="113" y="677"/>
                </a:cubicBezTo>
                <a:cubicBezTo>
                  <a:pt x="123" y="664"/>
                  <a:pt x="132" y="648"/>
                  <a:pt x="129" y="630"/>
                </a:cubicBezTo>
                <a:cubicBezTo>
                  <a:pt x="127" y="611"/>
                  <a:pt x="113" y="595"/>
                  <a:pt x="95" y="588"/>
                </a:cubicBezTo>
                <a:cubicBezTo>
                  <a:pt x="78" y="581"/>
                  <a:pt x="56" y="585"/>
                  <a:pt x="45" y="601"/>
                </a:cubicBezTo>
                <a:cubicBezTo>
                  <a:pt x="45" y="601"/>
                  <a:pt x="45" y="601"/>
                  <a:pt x="45" y="601"/>
                </a:cubicBezTo>
                <a:cubicBezTo>
                  <a:pt x="43" y="600"/>
                  <a:pt x="43" y="600"/>
                  <a:pt x="43" y="600"/>
                </a:cubicBezTo>
                <a:cubicBezTo>
                  <a:pt x="43" y="600"/>
                  <a:pt x="43" y="600"/>
                  <a:pt x="43" y="600"/>
                </a:cubicBezTo>
                <a:cubicBezTo>
                  <a:pt x="40" y="607"/>
                  <a:pt x="32" y="613"/>
                  <a:pt x="23" y="613"/>
                </a:cubicBezTo>
                <a:cubicBezTo>
                  <a:pt x="21" y="613"/>
                  <a:pt x="18" y="612"/>
                  <a:pt x="15" y="611"/>
                </a:cubicBezTo>
                <a:cubicBezTo>
                  <a:pt x="9" y="607"/>
                  <a:pt x="5" y="601"/>
                  <a:pt x="5" y="595"/>
                </a:cubicBezTo>
                <a:cubicBezTo>
                  <a:pt x="5" y="592"/>
                  <a:pt x="6" y="589"/>
                  <a:pt x="8" y="587"/>
                </a:cubicBezTo>
                <a:cubicBezTo>
                  <a:pt x="10" y="582"/>
                  <a:pt x="15" y="579"/>
                  <a:pt x="20" y="579"/>
                </a:cubicBezTo>
                <a:cubicBezTo>
                  <a:pt x="22" y="579"/>
                  <a:pt x="24" y="580"/>
                  <a:pt x="27" y="581"/>
                </a:cubicBezTo>
                <a:cubicBezTo>
                  <a:pt x="30" y="583"/>
                  <a:pt x="32" y="587"/>
                  <a:pt x="32" y="591"/>
                </a:cubicBezTo>
                <a:cubicBezTo>
                  <a:pt x="32" y="592"/>
                  <a:pt x="32" y="594"/>
                  <a:pt x="31" y="596"/>
                </a:cubicBezTo>
                <a:cubicBezTo>
                  <a:pt x="30" y="599"/>
                  <a:pt x="27" y="600"/>
                  <a:pt x="23" y="600"/>
                </a:cubicBezTo>
                <a:cubicBezTo>
                  <a:pt x="22" y="600"/>
                  <a:pt x="21" y="600"/>
                  <a:pt x="19" y="599"/>
                </a:cubicBezTo>
                <a:cubicBezTo>
                  <a:pt x="17" y="598"/>
                  <a:pt x="16" y="596"/>
                  <a:pt x="16" y="593"/>
                </a:cubicBezTo>
                <a:cubicBezTo>
                  <a:pt x="16" y="592"/>
                  <a:pt x="16" y="591"/>
                  <a:pt x="17" y="590"/>
                </a:cubicBezTo>
                <a:cubicBezTo>
                  <a:pt x="15" y="589"/>
                  <a:pt x="15" y="589"/>
                  <a:pt x="15" y="589"/>
                </a:cubicBezTo>
                <a:cubicBezTo>
                  <a:pt x="14" y="591"/>
                  <a:pt x="14" y="592"/>
                  <a:pt x="14" y="593"/>
                </a:cubicBezTo>
                <a:cubicBezTo>
                  <a:pt x="14" y="596"/>
                  <a:pt x="16" y="599"/>
                  <a:pt x="19" y="601"/>
                </a:cubicBezTo>
                <a:cubicBezTo>
                  <a:pt x="20" y="602"/>
                  <a:pt x="22" y="602"/>
                  <a:pt x="23" y="602"/>
                </a:cubicBezTo>
                <a:cubicBezTo>
                  <a:pt x="27" y="602"/>
                  <a:pt x="31" y="600"/>
                  <a:pt x="33" y="597"/>
                </a:cubicBezTo>
                <a:cubicBezTo>
                  <a:pt x="34" y="595"/>
                  <a:pt x="34" y="593"/>
                  <a:pt x="34" y="591"/>
                </a:cubicBezTo>
                <a:cubicBezTo>
                  <a:pt x="34" y="586"/>
                  <a:pt x="32" y="582"/>
                  <a:pt x="27" y="579"/>
                </a:cubicBezTo>
                <a:cubicBezTo>
                  <a:pt x="25" y="578"/>
                  <a:pt x="22" y="577"/>
                  <a:pt x="20" y="577"/>
                </a:cubicBezTo>
                <a:cubicBezTo>
                  <a:pt x="14" y="577"/>
                  <a:pt x="9" y="580"/>
                  <a:pt x="6" y="586"/>
                </a:cubicBezTo>
                <a:cubicBezTo>
                  <a:pt x="4" y="589"/>
                  <a:pt x="4" y="592"/>
                  <a:pt x="4" y="595"/>
                </a:cubicBezTo>
                <a:cubicBezTo>
                  <a:pt x="4" y="602"/>
                  <a:pt x="7" y="609"/>
                  <a:pt x="14" y="612"/>
                </a:cubicBezTo>
                <a:cubicBezTo>
                  <a:pt x="17" y="614"/>
                  <a:pt x="20" y="615"/>
                  <a:pt x="23" y="615"/>
                </a:cubicBezTo>
                <a:cubicBezTo>
                  <a:pt x="31" y="614"/>
                  <a:pt x="38" y="610"/>
                  <a:pt x="43" y="605"/>
                </a:cubicBezTo>
                <a:cubicBezTo>
                  <a:pt x="35" y="620"/>
                  <a:pt x="42" y="641"/>
                  <a:pt x="59" y="647"/>
                </a:cubicBezTo>
                <a:cubicBezTo>
                  <a:pt x="59" y="647"/>
                  <a:pt x="59" y="647"/>
                  <a:pt x="59" y="647"/>
                </a:cubicBezTo>
                <a:cubicBezTo>
                  <a:pt x="59" y="647"/>
                  <a:pt x="60" y="647"/>
                  <a:pt x="61" y="647"/>
                </a:cubicBezTo>
                <a:cubicBezTo>
                  <a:pt x="76" y="651"/>
                  <a:pt x="90" y="637"/>
                  <a:pt x="90" y="623"/>
                </a:cubicBezTo>
                <a:cubicBezTo>
                  <a:pt x="95" y="629"/>
                  <a:pt x="98" y="635"/>
                  <a:pt x="102" y="642"/>
                </a:cubicBezTo>
                <a:cubicBezTo>
                  <a:pt x="100" y="642"/>
                  <a:pt x="99" y="643"/>
                  <a:pt x="98" y="643"/>
                </a:cubicBezTo>
                <a:cubicBezTo>
                  <a:pt x="96" y="644"/>
                  <a:pt x="95" y="647"/>
                  <a:pt x="95" y="648"/>
                </a:cubicBezTo>
                <a:cubicBezTo>
                  <a:pt x="95" y="650"/>
                  <a:pt x="95" y="651"/>
                  <a:pt x="97" y="652"/>
                </a:cubicBezTo>
                <a:cubicBezTo>
                  <a:pt x="97" y="652"/>
                  <a:pt x="98" y="652"/>
                  <a:pt x="99" y="652"/>
                </a:cubicBezTo>
                <a:cubicBezTo>
                  <a:pt x="101" y="652"/>
                  <a:pt x="102" y="652"/>
                  <a:pt x="103" y="651"/>
                </a:cubicBezTo>
                <a:cubicBezTo>
                  <a:pt x="103" y="651"/>
                  <a:pt x="104" y="651"/>
                  <a:pt x="105" y="650"/>
                </a:cubicBezTo>
                <a:cubicBezTo>
                  <a:pt x="108" y="657"/>
                  <a:pt x="109" y="664"/>
                  <a:pt x="111" y="671"/>
                </a:cubicBezTo>
                <a:cubicBezTo>
                  <a:pt x="109" y="674"/>
                  <a:pt x="108" y="676"/>
                  <a:pt x="107" y="678"/>
                </a:cubicBezTo>
                <a:cubicBezTo>
                  <a:pt x="106" y="679"/>
                  <a:pt x="106" y="679"/>
                  <a:pt x="106" y="680"/>
                </a:cubicBezTo>
                <a:cubicBezTo>
                  <a:pt x="106" y="679"/>
                  <a:pt x="106" y="678"/>
                  <a:pt x="106" y="677"/>
                </a:cubicBezTo>
                <a:cubicBezTo>
                  <a:pt x="106" y="676"/>
                  <a:pt x="106" y="676"/>
                  <a:pt x="106" y="675"/>
                </a:cubicBezTo>
                <a:cubicBezTo>
                  <a:pt x="106" y="674"/>
                  <a:pt x="106" y="672"/>
                  <a:pt x="105" y="671"/>
                </a:cubicBezTo>
                <a:cubicBezTo>
                  <a:pt x="105" y="671"/>
                  <a:pt x="105" y="671"/>
                  <a:pt x="105" y="671"/>
                </a:cubicBezTo>
                <a:cubicBezTo>
                  <a:pt x="105" y="671"/>
                  <a:pt x="105" y="671"/>
                  <a:pt x="105" y="671"/>
                </a:cubicBezTo>
                <a:cubicBezTo>
                  <a:pt x="105" y="671"/>
                  <a:pt x="105" y="671"/>
                  <a:pt x="105" y="671"/>
                </a:cubicBezTo>
                <a:cubicBezTo>
                  <a:pt x="104" y="669"/>
                  <a:pt x="103" y="667"/>
                  <a:pt x="101" y="666"/>
                </a:cubicBezTo>
                <a:cubicBezTo>
                  <a:pt x="101" y="666"/>
                  <a:pt x="101" y="666"/>
                  <a:pt x="101" y="666"/>
                </a:cubicBezTo>
                <a:cubicBezTo>
                  <a:pt x="101" y="666"/>
                  <a:pt x="101" y="666"/>
                  <a:pt x="101" y="666"/>
                </a:cubicBezTo>
                <a:cubicBezTo>
                  <a:pt x="101" y="666"/>
                  <a:pt x="101" y="666"/>
                  <a:pt x="101" y="666"/>
                </a:cubicBezTo>
                <a:cubicBezTo>
                  <a:pt x="100" y="666"/>
                  <a:pt x="99" y="666"/>
                  <a:pt x="98" y="666"/>
                </a:cubicBezTo>
                <a:cubicBezTo>
                  <a:pt x="97" y="666"/>
                  <a:pt x="96" y="666"/>
                  <a:pt x="95" y="666"/>
                </a:cubicBezTo>
                <a:cubicBezTo>
                  <a:pt x="94" y="666"/>
                  <a:pt x="94" y="667"/>
                  <a:pt x="94" y="667"/>
                </a:cubicBezTo>
                <a:cubicBezTo>
                  <a:pt x="93" y="667"/>
                  <a:pt x="93" y="667"/>
                  <a:pt x="93" y="667"/>
                </a:cubicBezTo>
                <a:cubicBezTo>
                  <a:pt x="93" y="667"/>
                  <a:pt x="93" y="667"/>
                  <a:pt x="93" y="667"/>
                </a:cubicBezTo>
                <a:cubicBezTo>
                  <a:pt x="93" y="667"/>
                  <a:pt x="93" y="667"/>
                  <a:pt x="93" y="667"/>
                </a:cubicBezTo>
                <a:cubicBezTo>
                  <a:pt x="93" y="667"/>
                  <a:pt x="93" y="667"/>
                  <a:pt x="93" y="667"/>
                </a:cubicBezTo>
                <a:cubicBezTo>
                  <a:pt x="92" y="668"/>
                  <a:pt x="92" y="669"/>
                  <a:pt x="92" y="670"/>
                </a:cubicBezTo>
                <a:cubicBezTo>
                  <a:pt x="92" y="671"/>
                  <a:pt x="92" y="672"/>
                  <a:pt x="93" y="672"/>
                </a:cubicBezTo>
                <a:cubicBezTo>
                  <a:pt x="93" y="672"/>
                  <a:pt x="93" y="672"/>
                  <a:pt x="93" y="672"/>
                </a:cubicBezTo>
                <a:cubicBezTo>
                  <a:pt x="93" y="672"/>
                  <a:pt x="93" y="672"/>
                  <a:pt x="93" y="672"/>
                </a:cubicBezTo>
                <a:cubicBezTo>
                  <a:pt x="93" y="672"/>
                  <a:pt x="93" y="672"/>
                  <a:pt x="93" y="672"/>
                </a:cubicBezTo>
                <a:cubicBezTo>
                  <a:pt x="93" y="672"/>
                  <a:pt x="93" y="672"/>
                  <a:pt x="93" y="672"/>
                </a:cubicBezTo>
                <a:cubicBezTo>
                  <a:pt x="93" y="672"/>
                  <a:pt x="94" y="673"/>
                  <a:pt x="94" y="673"/>
                </a:cubicBezTo>
                <a:cubicBezTo>
                  <a:pt x="95" y="673"/>
                  <a:pt x="96" y="672"/>
                  <a:pt x="97" y="672"/>
                </a:cubicBezTo>
                <a:cubicBezTo>
                  <a:pt x="97" y="672"/>
                  <a:pt x="97" y="672"/>
                  <a:pt x="97" y="672"/>
                </a:cubicBezTo>
                <a:cubicBezTo>
                  <a:pt x="97" y="671"/>
                  <a:pt x="97" y="671"/>
                  <a:pt x="97" y="671"/>
                </a:cubicBezTo>
                <a:cubicBezTo>
                  <a:pt x="97" y="671"/>
                  <a:pt x="97" y="671"/>
                  <a:pt x="98" y="671"/>
                </a:cubicBezTo>
                <a:cubicBezTo>
                  <a:pt x="99" y="671"/>
                  <a:pt x="99" y="671"/>
                  <a:pt x="99" y="671"/>
                </a:cubicBezTo>
                <a:cubicBezTo>
                  <a:pt x="99" y="671"/>
                  <a:pt x="99" y="671"/>
                  <a:pt x="99" y="671"/>
                </a:cubicBezTo>
                <a:cubicBezTo>
                  <a:pt x="99" y="671"/>
                  <a:pt x="99" y="671"/>
                  <a:pt x="99" y="671"/>
                </a:cubicBezTo>
                <a:cubicBezTo>
                  <a:pt x="100" y="671"/>
                  <a:pt x="101" y="672"/>
                  <a:pt x="102" y="673"/>
                </a:cubicBezTo>
                <a:cubicBezTo>
                  <a:pt x="102" y="674"/>
                  <a:pt x="103" y="675"/>
                  <a:pt x="103" y="677"/>
                </a:cubicBezTo>
                <a:cubicBezTo>
                  <a:pt x="103" y="680"/>
                  <a:pt x="102" y="683"/>
                  <a:pt x="100" y="685"/>
                </a:cubicBezTo>
                <a:cubicBezTo>
                  <a:pt x="100" y="686"/>
                  <a:pt x="99" y="687"/>
                  <a:pt x="99" y="688"/>
                </a:cubicBezTo>
                <a:cubicBezTo>
                  <a:pt x="99" y="688"/>
                  <a:pt x="99" y="688"/>
                  <a:pt x="98" y="688"/>
                </a:cubicBezTo>
                <a:cubicBezTo>
                  <a:pt x="98" y="689"/>
                  <a:pt x="98" y="689"/>
                  <a:pt x="98" y="689"/>
                </a:cubicBezTo>
                <a:cubicBezTo>
                  <a:pt x="98" y="689"/>
                  <a:pt x="98" y="689"/>
                  <a:pt x="98" y="689"/>
                </a:cubicBezTo>
                <a:cubicBezTo>
                  <a:pt x="98" y="689"/>
                  <a:pt x="98" y="689"/>
                  <a:pt x="98" y="689"/>
                </a:cubicBezTo>
                <a:cubicBezTo>
                  <a:pt x="98" y="689"/>
                  <a:pt x="98" y="689"/>
                  <a:pt x="98" y="689"/>
                </a:cubicBezTo>
                <a:cubicBezTo>
                  <a:pt x="97" y="691"/>
                  <a:pt x="96" y="692"/>
                  <a:pt x="94" y="693"/>
                </a:cubicBezTo>
                <a:cubicBezTo>
                  <a:pt x="95" y="692"/>
                  <a:pt x="95" y="691"/>
                  <a:pt x="95" y="690"/>
                </a:cubicBezTo>
                <a:cubicBezTo>
                  <a:pt x="95" y="690"/>
                  <a:pt x="95" y="690"/>
                  <a:pt x="95" y="689"/>
                </a:cubicBezTo>
                <a:cubicBezTo>
                  <a:pt x="95" y="688"/>
                  <a:pt x="95" y="688"/>
                  <a:pt x="95" y="687"/>
                </a:cubicBezTo>
                <a:cubicBezTo>
                  <a:pt x="95" y="687"/>
                  <a:pt x="95" y="687"/>
                  <a:pt x="95" y="687"/>
                </a:cubicBezTo>
                <a:cubicBezTo>
                  <a:pt x="95" y="687"/>
                  <a:pt x="95" y="687"/>
                  <a:pt x="95" y="687"/>
                </a:cubicBezTo>
                <a:cubicBezTo>
                  <a:pt x="95" y="687"/>
                  <a:pt x="95" y="687"/>
                  <a:pt x="95" y="687"/>
                </a:cubicBezTo>
                <a:cubicBezTo>
                  <a:pt x="94" y="685"/>
                  <a:pt x="93" y="684"/>
                  <a:pt x="92" y="684"/>
                </a:cubicBezTo>
                <a:cubicBezTo>
                  <a:pt x="92" y="684"/>
                  <a:pt x="92" y="684"/>
                  <a:pt x="92" y="684"/>
                </a:cubicBezTo>
                <a:cubicBezTo>
                  <a:pt x="92" y="684"/>
                  <a:pt x="92" y="684"/>
                  <a:pt x="92" y="684"/>
                </a:cubicBezTo>
                <a:cubicBezTo>
                  <a:pt x="92" y="684"/>
                  <a:pt x="91" y="684"/>
                  <a:pt x="90" y="684"/>
                </a:cubicBezTo>
                <a:cubicBezTo>
                  <a:pt x="90" y="684"/>
                  <a:pt x="89" y="684"/>
                  <a:pt x="89" y="684"/>
                </a:cubicBezTo>
                <a:cubicBezTo>
                  <a:pt x="88" y="684"/>
                  <a:pt x="88" y="684"/>
                  <a:pt x="88" y="684"/>
                </a:cubicBezTo>
                <a:cubicBezTo>
                  <a:pt x="88" y="684"/>
                  <a:pt x="88" y="684"/>
                  <a:pt x="88" y="684"/>
                </a:cubicBezTo>
                <a:cubicBezTo>
                  <a:pt x="88" y="684"/>
                  <a:pt x="88" y="684"/>
                  <a:pt x="88" y="684"/>
                </a:cubicBezTo>
                <a:cubicBezTo>
                  <a:pt x="88" y="684"/>
                  <a:pt x="88" y="684"/>
                  <a:pt x="88" y="684"/>
                </a:cubicBezTo>
                <a:cubicBezTo>
                  <a:pt x="88" y="684"/>
                  <a:pt x="88" y="684"/>
                  <a:pt x="88" y="684"/>
                </a:cubicBezTo>
                <a:cubicBezTo>
                  <a:pt x="88" y="685"/>
                  <a:pt x="88" y="685"/>
                  <a:pt x="88" y="685"/>
                </a:cubicBezTo>
                <a:cubicBezTo>
                  <a:pt x="87" y="685"/>
                  <a:pt x="87" y="686"/>
                  <a:pt x="87" y="686"/>
                </a:cubicBezTo>
                <a:cubicBezTo>
                  <a:pt x="87" y="687"/>
                  <a:pt x="87" y="688"/>
                  <a:pt x="88" y="688"/>
                </a:cubicBezTo>
                <a:cubicBezTo>
                  <a:pt x="88" y="688"/>
                  <a:pt x="88" y="688"/>
                  <a:pt x="88" y="688"/>
                </a:cubicBezTo>
                <a:cubicBezTo>
                  <a:pt x="88" y="688"/>
                  <a:pt x="88" y="688"/>
                  <a:pt x="88" y="688"/>
                </a:cubicBezTo>
                <a:cubicBezTo>
                  <a:pt x="88" y="688"/>
                  <a:pt x="88" y="688"/>
                  <a:pt x="88" y="688"/>
                </a:cubicBezTo>
                <a:cubicBezTo>
                  <a:pt x="88" y="688"/>
                  <a:pt x="88" y="688"/>
                  <a:pt x="88" y="688"/>
                </a:cubicBezTo>
                <a:cubicBezTo>
                  <a:pt x="88" y="688"/>
                  <a:pt x="88" y="688"/>
                  <a:pt x="88" y="688"/>
                </a:cubicBezTo>
                <a:cubicBezTo>
                  <a:pt x="89" y="688"/>
                  <a:pt x="90" y="688"/>
                  <a:pt x="90" y="687"/>
                </a:cubicBezTo>
                <a:cubicBezTo>
                  <a:pt x="90" y="687"/>
                  <a:pt x="90" y="687"/>
                  <a:pt x="90" y="687"/>
                </a:cubicBezTo>
                <a:cubicBezTo>
                  <a:pt x="90" y="687"/>
                  <a:pt x="90" y="687"/>
                  <a:pt x="90" y="687"/>
                </a:cubicBezTo>
                <a:cubicBezTo>
                  <a:pt x="90" y="687"/>
                  <a:pt x="90" y="687"/>
                  <a:pt x="91" y="687"/>
                </a:cubicBezTo>
                <a:cubicBezTo>
                  <a:pt x="91" y="687"/>
                  <a:pt x="91" y="687"/>
                  <a:pt x="91" y="687"/>
                </a:cubicBezTo>
                <a:cubicBezTo>
                  <a:pt x="91" y="687"/>
                  <a:pt x="91" y="687"/>
                  <a:pt x="91" y="687"/>
                </a:cubicBezTo>
                <a:cubicBezTo>
                  <a:pt x="91" y="687"/>
                  <a:pt x="91" y="687"/>
                  <a:pt x="91" y="687"/>
                </a:cubicBezTo>
                <a:cubicBezTo>
                  <a:pt x="91" y="687"/>
                  <a:pt x="92" y="688"/>
                  <a:pt x="92" y="688"/>
                </a:cubicBezTo>
                <a:cubicBezTo>
                  <a:pt x="92" y="689"/>
                  <a:pt x="93" y="689"/>
                  <a:pt x="93" y="690"/>
                </a:cubicBezTo>
                <a:cubicBezTo>
                  <a:pt x="93" y="692"/>
                  <a:pt x="92" y="693"/>
                  <a:pt x="91" y="695"/>
                </a:cubicBezTo>
                <a:cubicBezTo>
                  <a:pt x="91" y="695"/>
                  <a:pt x="91" y="696"/>
                  <a:pt x="91" y="696"/>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8"/>
                  <a:pt x="90" y="698"/>
                  <a:pt x="90" y="698"/>
                </a:cubicBezTo>
                <a:cubicBezTo>
                  <a:pt x="87" y="701"/>
                  <a:pt x="83" y="705"/>
                  <a:pt x="80" y="708"/>
                </a:cubicBezTo>
                <a:cubicBezTo>
                  <a:pt x="69" y="698"/>
                  <a:pt x="55" y="691"/>
                  <a:pt x="42" y="690"/>
                </a:cubicBezTo>
                <a:cubicBezTo>
                  <a:pt x="43" y="685"/>
                  <a:pt x="46" y="680"/>
                  <a:pt x="48" y="677"/>
                </a:cubicBezTo>
                <a:cubicBezTo>
                  <a:pt x="50" y="675"/>
                  <a:pt x="52" y="673"/>
                  <a:pt x="54" y="672"/>
                </a:cubicBezTo>
                <a:cubicBezTo>
                  <a:pt x="55" y="671"/>
                  <a:pt x="56" y="670"/>
                  <a:pt x="56" y="670"/>
                </a:cubicBezTo>
                <a:cubicBezTo>
                  <a:pt x="56" y="670"/>
                  <a:pt x="56" y="670"/>
                  <a:pt x="56" y="670"/>
                </a:cubicBezTo>
                <a:cubicBezTo>
                  <a:pt x="56" y="670"/>
                  <a:pt x="44" y="678"/>
                  <a:pt x="41" y="690"/>
                </a:cubicBezTo>
                <a:cubicBezTo>
                  <a:pt x="38" y="689"/>
                  <a:pt x="36" y="689"/>
                  <a:pt x="34" y="689"/>
                </a:cubicBezTo>
                <a:cubicBezTo>
                  <a:pt x="28" y="689"/>
                  <a:pt x="22" y="690"/>
                  <a:pt x="17" y="692"/>
                </a:cubicBezTo>
                <a:cubicBezTo>
                  <a:pt x="12" y="693"/>
                  <a:pt x="9" y="696"/>
                  <a:pt x="7" y="697"/>
                </a:cubicBezTo>
                <a:cubicBezTo>
                  <a:pt x="6" y="699"/>
                  <a:pt x="5" y="701"/>
                  <a:pt x="5" y="703"/>
                </a:cubicBezTo>
                <a:cubicBezTo>
                  <a:pt x="5" y="706"/>
                  <a:pt x="6" y="709"/>
                  <a:pt x="8" y="712"/>
                </a:cubicBezTo>
                <a:cubicBezTo>
                  <a:pt x="11" y="714"/>
                  <a:pt x="13" y="715"/>
                  <a:pt x="15" y="715"/>
                </a:cubicBezTo>
                <a:cubicBezTo>
                  <a:pt x="15" y="715"/>
                  <a:pt x="15" y="715"/>
                  <a:pt x="15" y="715"/>
                </a:cubicBezTo>
                <a:cubicBezTo>
                  <a:pt x="18" y="715"/>
                  <a:pt x="21" y="714"/>
                  <a:pt x="22" y="713"/>
                </a:cubicBezTo>
                <a:cubicBezTo>
                  <a:pt x="24" y="711"/>
                  <a:pt x="25" y="710"/>
                  <a:pt x="25" y="708"/>
                </a:cubicBezTo>
                <a:cubicBezTo>
                  <a:pt x="25" y="706"/>
                  <a:pt x="25" y="704"/>
                  <a:pt x="24" y="703"/>
                </a:cubicBezTo>
                <a:cubicBezTo>
                  <a:pt x="23" y="702"/>
                  <a:pt x="21" y="701"/>
                  <a:pt x="20" y="701"/>
                </a:cubicBezTo>
                <a:cubicBezTo>
                  <a:pt x="19" y="701"/>
                  <a:pt x="18" y="701"/>
                  <a:pt x="17" y="702"/>
                </a:cubicBezTo>
                <a:cubicBezTo>
                  <a:pt x="16" y="703"/>
                  <a:pt x="16" y="703"/>
                  <a:pt x="15" y="704"/>
                </a:cubicBezTo>
                <a:cubicBezTo>
                  <a:pt x="15" y="705"/>
                  <a:pt x="16" y="706"/>
                  <a:pt x="16" y="706"/>
                </a:cubicBezTo>
                <a:cubicBezTo>
                  <a:pt x="16" y="708"/>
                  <a:pt x="17" y="708"/>
                  <a:pt x="18" y="708"/>
                </a:cubicBezTo>
                <a:cubicBezTo>
                  <a:pt x="17" y="709"/>
                  <a:pt x="16" y="709"/>
                  <a:pt x="16" y="709"/>
                </a:cubicBezTo>
                <a:cubicBezTo>
                  <a:pt x="15" y="709"/>
                  <a:pt x="14" y="709"/>
                  <a:pt x="14" y="708"/>
                </a:cubicBezTo>
                <a:cubicBezTo>
                  <a:pt x="13" y="708"/>
                  <a:pt x="13" y="708"/>
                  <a:pt x="13" y="708"/>
                </a:cubicBezTo>
                <a:cubicBezTo>
                  <a:pt x="11" y="706"/>
                  <a:pt x="10" y="704"/>
                  <a:pt x="10" y="702"/>
                </a:cubicBezTo>
                <a:cubicBezTo>
                  <a:pt x="11" y="700"/>
                  <a:pt x="12" y="697"/>
                  <a:pt x="13" y="695"/>
                </a:cubicBezTo>
                <a:cubicBezTo>
                  <a:pt x="15" y="694"/>
                  <a:pt x="16" y="693"/>
                  <a:pt x="17" y="693"/>
                </a:cubicBezTo>
                <a:cubicBezTo>
                  <a:pt x="18" y="692"/>
                  <a:pt x="18" y="692"/>
                  <a:pt x="18" y="692"/>
                </a:cubicBezTo>
                <a:cubicBezTo>
                  <a:pt x="23" y="691"/>
                  <a:pt x="28" y="690"/>
                  <a:pt x="34" y="690"/>
                </a:cubicBezTo>
                <a:cubicBezTo>
                  <a:pt x="36" y="690"/>
                  <a:pt x="38" y="690"/>
                  <a:pt x="41" y="690"/>
                </a:cubicBezTo>
                <a:cubicBezTo>
                  <a:pt x="40" y="692"/>
                  <a:pt x="40" y="693"/>
                  <a:pt x="40" y="694"/>
                </a:cubicBezTo>
                <a:cubicBezTo>
                  <a:pt x="40" y="700"/>
                  <a:pt x="43" y="707"/>
                  <a:pt x="50" y="714"/>
                </a:cubicBezTo>
                <a:cubicBezTo>
                  <a:pt x="56" y="720"/>
                  <a:pt x="61" y="725"/>
                  <a:pt x="65" y="730"/>
                </a:cubicBezTo>
                <a:cubicBezTo>
                  <a:pt x="62" y="738"/>
                  <a:pt x="59" y="746"/>
                  <a:pt x="58" y="755"/>
                </a:cubicBezTo>
                <a:cubicBezTo>
                  <a:pt x="49" y="752"/>
                  <a:pt x="38" y="753"/>
                  <a:pt x="29" y="756"/>
                </a:cubicBezTo>
                <a:cubicBezTo>
                  <a:pt x="27" y="753"/>
                  <a:pt x="22" y="753"/>
                  <a:pt x="17" y="755"/>
                </a:cubicBezTo>
                <a:cubicBezTo>
                  <a:pt x="16" y="756"/>
                  <a:pt x="13" y="759"/>
                  <a:pt x="12" y="762"/>
                </a:cubicBezTo>
                <a:cubicBezTo>
                  <a:pt x="12" y="762"/>
                  <a:pt x="17" y="758"/>
                  <a:pt x="23" y="761"/>
                </a:cubicBezTo>
                <a:cubicBezTo>
                  <a:pt x="23" y="761"/>
                  <a:pt x="23" y="762"/>
                  <a:pt x="19" y="764"/>
                </a:cubicBezTo>
                <a:cubicBezTo>
                  <a:pt x="19" y="764"/>
                  <a:pt x="30" y="769"/>
                  <a:pt x="30" y="758"/>
                </a:cubicBezTo>
                <a:cubicBezTo>
                  <a:pt x="30" y="757"/>
                  <a:pt x="30" y="757"/>
                  <a:pt x="29" y="756"/>
                </a:cubicBezTo>
                <a:cubicBezTo>
                  <a:pt x="39" y="754"/>
                  <a:pt x="49" y="754"/>
                  <a:pt x="58" y="758"/>
                </a:cubicBezTo>
                <a:cubicBezTo>
                  <a:pt x="58" y="763"/>
                  <a:pt x="58" y="768"/>
                  <a:pt x="59" y="774"/>
                </a:cubicBezTo>
                <a:cubicBezTo>
                  <a:pt x="59" y="775"/>
                  <a:pt x="60" y="777"/>
                  <a:pt x="60" y="779"/>
                </a:cubicBezTo>
                <a:cubicBezTo>
                  <a:pt x="55" y="777"/>
                  <a:pt x="50" y="776"/>
                  <a:pt x="44" y="776"/>
                </a:cubicBezTo>
                <a:cubicBezTo>
                  <a:pt x="41" y="776"/>
                  <a:pt x="37" y="776"/>
                  <a:pt x="34" y="777"/>
                </a:cubicBezTo>
                <a:cubicBezTo>
                  <a:pt x="34" y="777"/>
                  <a:pt x="34" y="777"/>
                  <a:pt x="34" y="777"/>
                </a:cubicBezTo>
                <a:cubicBezTo>
                  <a:pt x="37" y="777"/>
                  <a:pt x="41" y="776"/>
                  <a:pt x="44" y="776"/>
                </a:cubicBezTo>
                <a:cubicBezTo>
                  <a:pt x="50" y="776"/>
                  <a:pt x="56" y="777"/>
                  <a:pt x="61" y="779"/>
                </a:cubicBezTo>
                <a:cubicBezTo>
                  <a:pt x="63" y="787"/>
                  <a:pt x="68" y="795"/>
                  <a:pt x="73" y="801"/>
                </a:cubicBezTo>
                <a:cubicBezTo>
                  <a:pt x="79" y="801"/>
                  <a:pt x="79" y="801"/>
                  <a:pt x="79" y="801"/>
                </a:cubicBezTo>
                <a:cubicBezTo>
                  <a:pt x="78" y="800"/>
                  <a:pt x="77" y="799"/>
                  <a:pt x="76" y="798"/>
                </a:cubicBezTo>
                <a:cubicBezTo>
                  <a:pt x="77" y="796"/>
                  <a:pt x="78" y="795"/>
                  <a:pt x="79" y="793"/>
                </a:cubicBezTo>
                <a:cubicBezTo>
                  <a:pt x="79" y="795"/>
                  <a:pt x="80" y="797"/>
                  <a:pt x="80" y="799"/>
                </a:cubicBezTo>
                <a:cubicBezTo>
                  <a:pt x="80" y="800"/>
                  <a:pt x="80" y="800"/>
                  <a:pt x="79" y="801"/>
                </a:cubicBezTo>
                <a:cubicBezTo>
                  <a:pt x="80" y="801"/>
                  <a:pt x="80" y="801"/>
                  <a:pt x="80" y="801"/>
                </a:cubicBezTo>
                <a:cubicBezTo>
                  <a:pt x="80" y="801"/>
                  <a:pt x="80" y="801"/>
                  <a:pt x="80" y="801"/>
                </a:cubicBezTo>
                <a:cubicBezTo>
                  <a:pt x="80" y="801"/>
                  <a:pt x="80" y="801"/>
                  <a:pt x="80" y="801"/>
                </a:cubicBezTo>
                <a:cubicBezTo>
                  <a:pt x="90" y="801"/>
                  <a:pt x="90" y="801"/>
                  <a:pt x="90" y="801"/>
                </a:cubicBezTo>
                <a:cubicBezTo>
                  <a:pt x="90" y="794"/>
                  <a:pt x="91" y="788"/>
                  <a:pt x="92" y="782"/>
                </a:cubicBezTo>
                <a:cubicBezTo>
                  <a:pt x="94" y="779"/>
                  <a:pt x="95" y="776"/>
                  <a:pt x="97" y="773"/>
                </a:cubicBezTo>
                <a:cubicBezTo>
                  <a:pt x="95" y="783"/>
                  <a:pt x="94" y="792"/>
                  <a:pt x="93" y="801"/>
                </a:cubicBezTo>
                <a:cubicBezTo>
                  <a:pt x="117" y="801"/>
                  <a:pt x="117" y="801"/>
                  <a:pt x="117" y="801"/>
                </a:cubicBezTo>
                <a:cubicBezTo>
                  <a:pt x="120" y="799"/>
                  <a:pt x="123" y="796"/>
                  <a:pt x="126" y="794"/>
                </a:cubicBezTo>
                <a:cubicBezTo>
                  <a:pt x="125" y="796"/>
                  <a:pt x="123" y="799"/>
                  <a:pt x="122" y="801"/>
                </a:cubicBezTo>
                <a:cubicBezTo>
                  <a:pt x="123" y="801"/>
                  <a:pt x="123" y="801"/>
                  <a:pt x="123" y="801"/>
                </a:cubicBezTo>
                <a:cubicBezTo>
                  <a:pt x="125" y="798"/>
                  <a:pt x="126" y="795"/>
                  <a:pt x="128" y="792"/>
                </a:cubicBezTo>
                <a:cubicBezTo>
                  <a:pt x="128" y="792"/>
                  <a:pt x="128" y="792"/>
                  <a:pt x="128" y="792"/>
                </a:cubicBezTo>
                <a:cubicBezTo>
                  <a:pt x="128" y="795"/>
                  <a:pt x="127" y="798"/>
                  <a:pt x="126" y="801"/>
                </a:cubicBezTo>
                <a:cubicBezTo>
                  <a:pt x="127" y="801"/>
                  <a:pt x="127" y="801"/>
                  <a:pt x="127" y="801"/>
                </a:cubicBezTo>
                <a:cubicBezTo>
                  <a:pt x="128" y="798"/>
                  <a:pt x="129" y="794"/>
                  <a:pt x="129" y="791"/>
                </a:cubicBezTo>
                <a:cubicBezTo>
                  <a:pt x="134" y="787"/>
                  <a:pt x="138" y="783"/>
                  <a:pt x="142" y="779"/>
                </a:cubicBezTo>
                <a:cubicBezTo>
                  <a:pt x="153" y="772"/>
                  <a:pt x="165" y="765"/>
                  <a:pt x="178" y="765"/>
                </a:cubicBezTo>
                <a:cubicBezTo>
                  <a:pt x="182" y="765"/>
                  <a:pt x="185" y="766"/>
                  <a:pt x="189" y="767"/>
                </a:cubicBezTo>
                <a:cubicBezTo>
                  <a:pt x="175" y="780"/>
                  <a:pt x="159" y="792"/>
                  <a:pt x="145" y="801"/>
                </a:cubicBezTo>
                <a:cubicBezTo>
                  <a:pt x="145" y="801"/>
                  <a:pt x="145" y="801"/>
                  <a:pt x="145" y="801"/>
                </a:cubicBezTo>
                <a:cubicBezTo>
                  <a:pt x="147" y="801"/>
                  <a:pt x="147" y="801"/>
                  <a:pt x="147" y="801"/>
                </a:cubicBezTo>
                <a:cubicBezTo>
                  <a:pt x="161" y="792"/>
                  <a:pt x="176" y="781"/>
                  <a:pt x="190" y="768"/>
                </a:cubicBezTo>
                <a:cubicBezTo>
                  <a:pt x="199" y="771"/>
                  <a:pt x="207" y="778"/>
                  <a:pt x="214" y="792"/>
                </a:cubicBezTo>
                <a:cubicBezTo>
                  <a:pt x="215" y="792"/>
                  <a:pt x="215" y="792"/>
                  <a:pt x="215" y="792"/>
                </a:cubicBezTo>
                <a:cubicBezTo>
                  <a:pt x="208" y="778"/>
                  <a:pt x="199" y="770"/>
                  <a:pt x="190" y="767"/>
                </a:cubicBezTo>
                <a:cubicBezTo>
                  <a:pt x="199" y="759"/>
                  <a:pt x="208" y="750"/>
                  <a:pt x="215" y="740"/>
                </a:cubicBezTo>
                <a:cubicBezTo>
                  <a:pt x="223" y="746"/>
                  <a:pt x="231" y="753"/>
                  <a:pt x="240" y="759"/>
                </a:cubicBezTo>
                <a:cubicBezTo>
                  <a:pt x="262" y="774"/>
                  <a:pt x="290" y="782"/>
                  <a:pt x="317" y="780"/>
                </a:cubicBezTo>
                <a:cubicBezTo>
                  <a:pt x="344" y="779"/>
                  <a:pt x="373" y="774"/>
                  <a:pt x="396" y="791"/>
                </a:cubicBezTo>
                <a:cubicBezTo>
                  <a:pt x="373" y="774"/>
                  <a:pt x="343" y="778"/>
                  <a:pt x="317" y="780"/>
                </a:cubicBezTo>
                <a:cubicBezTo>
                  <a:pt x="290" y="781"/>
                  <a:pt x="263" y="773"/>
                  <a:pt x="241" y="757"/>
                </a:cubicBezTo>
                <a:cubicBezTo>
                  <a:pt x="232" y="752"/>
                  <a:pt x="224" y="745"/>
                  <a:pt x="216" y="739"/>
                </a:cubicBezTo>
                <a:cubicBezTo>
                  <a:pt x="218" y="736"/>
                  <a:pt x="219" y="734"/>
                  <a:pt x="221" y="731"/>
                </a:cubicBezTo>
                <a:cubicBezTo>
                  <a:pt x="225" y="726"/>
                  <a:pt x="228" y="721"/>
                  <a:pt x="232" y="716"/>
                </a:cubicBezTo>
                <a:cubicBezTo>
                  <a:pt x="248" y="720"/>
                  <a:pt x="263" y="725"/>
                  <a:pt x="278" y="731"/>
                </a:cubicBezTo>
                <a:cubicBezTo>
                  <a:pt x="300" y="738"/>
                  <a:pt x="322" y="745"/>
                  <a:pt x="345" y="751"/>
                </a:cubicBezTo>
                <a:cubicBezTo>
                  <a:pt x="348" y="751"/>
                  <a:pt x="352" y="752"/>
                  <a:pt x="356" y="753"/>
                </a:cubicBezTo>
                <a:cubicBezTo>
                  <a:pt x="358" y="754"/>
                  <a:pt x="360" y="756"/>
                  <a:pt x="362" y="757"/>
                </a:cubicBezTo>
                <a:cubicBezTo>
                  <a:pt x="383" y="771"/>
                  <a:pt x="400" y="778"/>
                  <a:pt x="431" y="778"/>
                </a:cubicBezTo>
                <a:cubicBezTo>
                  <a:pt x="445" y="778"/>
                  <a:pt x="461" y="777"/>
                  <a:pt x="481" y="774"/>
                </a:cubicBezTo>
                <a:cubicBezTo>
                  <a:pt x="481" y="773"/>
                  <a:pt x="481" y="773"/>
                  <a:pt x="481" y="773"/>
                </a:cubicBezTo>
                <a:cubicBezTo>
                  <a:pt x="461" y="776"/>
                  <a:pt x="444" y="777"/>
                  <a:pt x="431" y="777"/>
                </a:cubicBezTo>
                <a:cubicBezTo>
                  <a:pt x="400" y="777"/>
                  <a:pt x="384" y="770"/>
                  <a:pt x="363" y="756"/>
                </a:cubicBezTo>
                <a:cubicBezTo>
                  <a:pt x="361" y="755"/>
                  <a:pt x="359" y="754"/>
                  <a:pt x="358" y="753"/>
                </a:cubicBezTo>
                <a:cubicBezTo>
                  <a:pt x="376" y="757"/>
                  <a:pt x="395" y="759"/>
                  <a:pt x="414" y="755"/>
                </a:cubicBezTo>
                <a:cubicBezTo>
                  <a:pt x="439" y="751"/>
                  <a:pt x="448" y="724"/>
                  <a:pt x="469" y="715"/>
                </a:cubicBezTo>
                <a:cubicBezTo>
                  <a:pt x="491" y="707"/>
                  <a:pt x="515" y="710"/>
                  <a:pt x="537" y="714"/>
                </a:cubicBezTo>
                <a:cubicBezTo>
                  <a:pt x="515" y="710"/>
                  <a:pt x="491" y="706"/>
                  <a:pt x="469" y="714"/>
                </a:cubicBezTo>
                <a:cubicBezTo>
                  <a:pt x="447" y="723"/>
                  <a:pt x="437" y="750"/>
                  <a:pt x="413" y="753"/>
                </a:cubicBezTo>
                <a:cubicBezTo>
                  <a:pt x="392" y="757"/>
                  <a:pt x="371" y="753"/>
                  <a:pt x="350" y="748"/>
                </a:cubicBezTo>
                <a:cubicBezTo>
                  <a:pt x="344" y="744"/>
                  <a:pt x="337" y="739"/>
                  <a:pt x="330" y="734"/>
                </a:cubicBezTo>
                <a:cubicBezTo>
                  <a:pt x="348" y="737"/>
                  <a:pt x="367" y="737"/>
                  <a:pt x="385" y="734"/>
                </a:cubicBezTo>
                <a:cubicBezTo>
                  <a:pt x="396" y="732"/>
                  <a:pt x="408" y="728"/>
                  <a:pt x="415" y="720"/>
                </a:cubicBezTo>
                <a:cubicBezTo>
                  <a:pt x="422" y="712"/>
                  <a:pt x="419" y="702"/>
                  <a:pt x="415" y="694"/>
                </a:cubicBezTo>
                <a:cubicBezTo>
                  <a:pt x="415" y="694"/>
                  <a:pt x="415" y="694"/>
                  <a:pt x="415" y="694"/>
                </a:cubicBezTo>
                <a:cubicBezTo>
                  <a:pt x="418" y="692"/>
                  <a:pt x="416" y="688"/>
                  <a:pt x="412" y="686"/>
                </a:cubicBezTo>
                <a:cubicBezTo>
                  <a:pt x="411" y="685"/>
                  <a:pt x="409" y="685"/>
                  <a:pt x="406" y="685"/>
                </a:cubicBezTo>
                <a:cubicBezTo>
                  <a:pt x="406" y="685"/>
                  <a:pt x="411" y="687"/>
                  <a:pt x="411" y="691"/>
                </a:cubicBezTo>
                <a:cubicBezTo>
                  <a:pt x="411" y="691"/>
                  <a:pt x="410" y="692"/>
                  <a:pt x="408" y="690"/>
                </a:cubicBezTo>
                <a:cubicBezTo>
                  <a:pt x="408" y="690"/>
                  <a:pt x="409" y="698"/>
                  <a:pt x="415" y="694"/>
                </a:cubicBezTo>
                <a:cubicBezTo>
                  <a:pt x="419" y="702"/>
                  <a:pt x="421" y="712"/>
                  <a:pt x="415" y="719"/>
                </a:cubicBezTo>
                <a:cubicBezTo>
                  <a:pt x="408" y="728"/>
                  <a:pt x="396" y="731"/>
                  <a:pt x="385" y="733"/>
                </a:cubicBezTo>
                <a:cubicBezTo>
                  <a:pt x="366" y="736"/>
                  <a:pt x="346" y="736"/>
                  <a:pt x="327" y="733"/>
                </a:cubicBezTo>
                <a:cubicBezTo>
                  <a:pt x="311" y="722"/>
                  <a:pt x="292" y="710"/>
                  <a:pt x="265" y="697"/>
                </a:cubicBezTo>
                <a:cubicBezTo>
                  <a:pt x="261" y="695"/>
                  <a:pt x="258" y="693"/>
                  <a:pt x="254" y="692"/>
                </a:cubicBezTo>
                <a:cubicBezTo>
                  <a:pt x="266" y="681"/>
                  <a:pt x="278" y="675"/>
                  <a:pt x="289" y="675"/>
                </a:cubicBezTo>
                <a:cubicBezTo>
                  <a:pt x="301" y="675"/>
                  <a:pt x="313" y="682"/>
                  <a:pt x="323" y="696"/>
                </a:cubicBezTo>
                <a:cubicBezTo>
                  <a:pt x="330" y="706"/>
                  <a:pt x="336" y="709"/>
                  <a:pt x="341" y="709"/>
                </a:cubicBezTo>
                <a:cubicBezTo>
                  <a:pt x="347" y="709"/>
                  <a:pt x="352" y="705"/>
                  <a:pt x="356" y="701"/>
                </a:cubicBezTo>
                <a:cubicBezTo>
                  <a:pt x="361" y="697"/>
                  <a:pt x="365" y="693"/>
                  <a:pt x="370" y="693"/>
                </a:cubicBezTo>
                <a:cubicBezTo>
                  <a:pt x="373" y="693"/>
                  <a:pt x="376" y="694"/>
                  <a:pt x="379" y="697"/>
                </a:cubicBezTo>
                <a:cubicBezTo>
                  <a:pt x="379" y="697"/>
                  <a:pt x="379" y="697"/>
                  <a:pt x="379" y="697"/>
                </a:cubicBezTo>
                <a:cubicBezTo>
                  <a:pt x="376" y="694"/>
                  <a:pt x="373" y="693"/>
                  <a:pt x="370" y="693"/>
                </a:cubicBezTo>
                <a:cubicBezTo>
                  <a:pt x="365" y="693"/>
                  <a:pt x="361" y="697"/>
                  <a:pt x="356" y="701"/>
                </a:cubicBezTo>
                <a:cubicBezTo>
                  <a:pt x="351" y="705"/>
                  <a:pt x="347" y="708"/>
                  <a:pt x="341" y="708"/>
                </a:cubicBezTo>
                <a:cubicBezTo>
                  <a:pt x="336" y="708"/>
                  <a:pt x="330" y="705"/>
                  <a:pt x="323" y="695"/>
                </a:cubicBezTo>
                <a:cubicBezTo>
                  <a:pt x="313" y="681"/>
                  <a:pt x="302" y="675"/>
                  <a:pt x="289" y="675"/>
                </a:cubicBezTo>
                <a:cubicBezTo>
                  <a:pt x="278" y="675"/>
                  <a:pt x="266" y="680"/>
                  <a:pt x="253" y="691"/>
                </a:cubicBezTo>
                <a:cubicBezTo>
                  <a:pt x="240" y="686"/>
                  <a:pt x="227" y="684"/>
                  <a:pt x="215" y="684"/>
                </a:cubicBezTo>
                <a:cubicBezTo>
                  <a:pt x="211" y="684"/>
                  <a:pt x="207" y="684"/>
                  <a:pt x="203" y="685"/>
                </a:cubicBezTo>
                <a:cubicBezTo>
                  <a:pt x="204" y="684"/>
                  <a:pt x="205" y="683"/>
                  <a:pt x="206" y="683"/>
                </a:cubicBezTo>
                <a:cubicBezTo>
                  <a:pt x="254" y="657"/>
                  <a:pt x="312" y="652"/>
                  <a:pt x="365" y="661"/>
                </a:cubicBezTo>
                <a:cubicBezTo>
                  <a:pt x="365" y="661"/>
                  <a:pt x="365" y="662"/>
                  <a:pt x="365" y="663"/>
                </a:cubicBezTo>
                <a:cubicBezTo>
                  <a:pt x="364" y="670"/>
                  <a:pt x="374" y="674"/>
                  <a:pt x="383" y="670"/>
                </a:cubicBezTo>
                <a:cubicBezTo>
                  <a:pt x="385" y="669"/>
                  <a:pt x="390" y="666"/>
                  <a:pt x="393" y="661"/>
                </a:cubicBezTo>
                <a:cubicBezTo>
                  <a:pt x="393" y="661"/>
                  <a:pt x="384" y="666"/>
                  <a:pt x="376" y="661"/>
                </a:cubicBezTo>
                <a:cubicBezTo>
                  <a:pt x="376" y="661"/>
                  <a:pt x="376" y="658"/>
                  <a:pt x="382" y="657"/>
                </a:cubicBezTo>
                <a:cubicBezTo>
                  <a:pt x="382" y="657"/>
                  <a:pt x="369" y="648"/>
                  <a:pt x="365" y="661"/>
                </a:cubicBezTo>
                <a:cubicBezTo>
                  <a:pt x="312" y="651"/>
                  <a:pt x="254" y="655"/>
                  <a:pt x="205" y="681"/>
                </a:cubicBezTo>
                <a:cubicBezTo>
                  <a:pt x="202" y="682"/>
                  <a:pt x="199" y="684"/>
                  <a:pt x="197" y="685"/>
                </a:cubicBezTo>
                <a:cubicBezTo>
                  <a:pt x="199" y="677"/>
                  <a:pt x="200" y="669"/>
                  <a:pt x="200" y="661"/>
                </a:cubicBezTo>
                <a:cubicBezTo>
                  <a:pt x="221" y="650"/>
                  <a:pt x="241" y="644"/>
                  <a:pt x="258" y="639"/>
                </a:cubicBezTo>
                <a:cubicBezTo>
                  <a:pt x="274" y="634"/>
                  <a:pt x="287" y="629"/>
                  <a:pt x="299" y="620"/>
                </a:cubicBezTo>
                <a:cubicBezTo>
                  <a:pt x="302" y="620"/>
                  <a:pt x="306" y="620"/>
                  <a:pt x="309" y="620"/>
                </a:cubicBezTo>
                <a:cubicBezTo>
                  <a:pt x="323" y="620"/>
                  <a:pt x="337" y="621"/>
                  <a:pt x="352" y="624"/>
                </a:cubicBezTo>
                <a:cubicBezTo>
                  <a:pt x="384" y="631"/>
                  <a:pt x="408" y="633"/>
                  <a:pt x="425" y="633"/>
                </a:cubicBezTo>
                <a:cubicBezTo>
                  <a:pt x="463" y="633"/>
                  <a:pt x="475" y="623"/>
                  <a:pt x="486" y="623"/>
                </a:cubicBezTo>
                <a:cubicBezTo>
                  <a:pt x="494" y="623"/>
                  <a:pt x="502" y="628"/>
                  <a:pt x="518" y="645"/>
                </a:cubicBezTo>
                <a:cubicBezTo>
                  <a:pt x="522" y="649"/>
                  <a:pt x="526" y="650"/>
                  <a:pt x="528" y="650"/>
                </a:cubicBezTo>
                <a:cubicBezTo>
                  <a:pt x="532" y="650"/>
                  <a:pt x="535" y="647"/>
                  <a:pt x="538" y="644"/>
                </a:cubicBezTo>
                <a:cubicBezTo>
                  <a:pt x="541" y="641"/>
                  <a:pt x="543" y="638"/>
                  <a:pt x="547" y="638"/>
                </a:cubicBezTo>
                <a:cubicBezTo>
                  <a:pt x="550" y="638"/>
                  <a:pt x="554" y="640"/>
                  <a:pt x="559" y="646"/>
                </a:cubicBezTo>
                <a:cubicBezTo>
                  <a:pt x="560" y="646"/>
                  <a:pt x="560" y="646"/>
                  <a:pt x="560" y="646"/>
                </a:cubicBezTo>
                <a:cubicBezTo>
                  <a:pt x="554" y="640"/>
                  <a:pt x="550" y="637"/>
                  <a:pt x="547" y="637"/>
                </a:cubicBezTo>
                <a:cubicBezTo>
                  <a:pt x="543" y="637"/>
                  <a:pt x="540" y="641"/>
                  <a:pt x="537" y="644"/>
                </a:cubicBezTo>
                <a:cubicBezTo>
                  <a:pt x="535" y="647"/>
                  <a:pt x="532" y="650"/>
                  <a:pt x="528" y="650"/>
                </a:cubicBezTo>
                <a:cubicBezTo>
                  <a:pt x="526" y="650"/>
                  <a:pt x="523" y="648"/>
                  <a:pt x="519" y="644"/>
                </a:cubicBezTo>
                <a:cubicBezTo>
                  <a:pt x="502" y="627"/>
                  <a:pt x="494" y="623"/>
                  <a:pt x="486" y="622"/>
                </a:cubicBezTo>
                <a:cubicBezTo>
                  <a:pt x="474" y="623"/>
                  <a:pt x="463" y="632"/>
                  <a:pt x="425" y="632"/>
                </a:cubicBezTo>
                <a:cubicBezTo>
                  <a:pt x="408" y="632"/>
                  <a:pt x="384" y="630"/>
                  <a:pt x="352" y="624"/>
                </a:cubicBezTo>
                <a:cubicBezTo>
                  <a:pt x="337" y="621"/>
                  <a:pt x="323" y="619"/>
                  <a:pt x="309" y="619"/>
                </a:cubicBezTo>
                <a:cubicBezTo>
                  <a:pt x="306" y="619"/>
                  <a:pt x="303" y="619"/>
                  <a:pt x="300" y="619"/>
                </a:cubicBezTo>
                <a:cubicBezTo>
                  <a:pt x="311" y="610"/>
                  <a:pt x="320" y="597"/>
                  <a:pt x="327" y="576"/>
                </a:cubicBezTo>
                <a:cubicBezTo>
                  <a:pt x="327" y="575"/>
                  <a:pt x="327" y="574"/>
                  <a:pt x="328" y="573"/>
                </a:cubicBezTo>
                <a:cubicBezTo>
                  <a:pt x="338" y="566"/>
                  <a:pt x="349" y="559"/>
                  <a:pt x="358" y="552"/>
                </a:cubicBezTo>
                <a:cubicBezTo>
                  <a:pt x="370" y="549"/>
                  <a:pt x="380" y="548"/>
                  <a:pt x="391" y="547"/>
                </a:cubicBezTo>
                <a:cubicBezTo>
                  <a:pt x="391" y="547"/>
                  <a:pt x="391" y="547"/>
                  <a:pt x="391" y="547"/>
                </a:cubicBezTo>
                <a:cubicBezTo>
                  <a:pt x="392" y="548"/>
                  <a:pt x="397" y="549"/>
                  <a:pt x="400" y="553"/>
                </a:cubicBezTo>
                <a:cubicBezTo>
                  <a:pt x="401" y="554"/>
                  <a:pt x="401" y="556"/>
                  <a:pt x="401" y="557"/>
                </a:cubicBezTo>
                <a:cubicBezTo>
                  <a:pt x="401" y="557"/>
                  <a:pt x="401" y="558"/>
                  <a:pt x="400" y="558"/>
                </a:cubicBezTo>
                <a:cubicBezTo>
                  <a:pt x="400" y="559"/>
                  <a:pt x="399" y="559"/>
                  <a:pt x="399" y="559"/>
                </a:cubicBezTo>
                <a:cubicBezTo>
                  <a:pt x="399" y="559"/>
                  <a:pt x="399" y="559"/>
                  <a:pt x="398" y="559"/>
                </a:cubicBezTo>
                <a:cubicBezTo>
                  <a:pt x="398" y="559"/>
                  <a:pt x="398" y="559"/>
                  <a:pt x="398" y="559"/>
                </a:cubicBezTo>
                <a:cubicBezTo>
                  <a:pt x="398" y="559"/>
                  <a:pt x="396" y="560"/>
                  <a:pt x="395" y="561"/>
                </a:cubicBezTo>
                <a:cubicBezTo>
                  <a:pt x="395" y="561"/>
                  <a:pt x="395" y="561"/>
                  <a:pt x="395" y="562"/>
                </a:cubicBezTo>
                <a:cubicBezTo>
                  <a:pt x="395" y="563"/>
                  <a:pt x="396" y="564"/>
                  <a:pt x="398" y="565"/>
                </a:cubicBezTo>
                <a:cubicBezTo>
                  <a:pt x="398" y="565"/>
                  <a:pt x="398" y="565"/>
                  <a:pt x="399" y="565"/>
                </a:cubicBezTo>
                <a:cubicBezTo>
                  <a:pt x="400" y="565"/>
                  <a:pt x="402" y="564"/>
                  <a:pt x="404" y="561"/>
                </a:cubicBezTo>
                <a:cubicBezTo>
                  <a:pt x="405" y="560"/>
                  <a:pt x="405" y="559"/>
                  <a:pt x="405" y="557"/>
                </a:cubicBezTo>
                <a:cubicBezTo>
                  <a:pt x="405" y="557"/>
                  <a:pt x="405" y="556"/>
                  <a:pt x="405" y="556"/>
                </a:cubicBezTo>
                <a:cubicBezTo>
                  <a:pt x="405" y="554"/>
                  <a:pt x="404" y="552"/>
                  <a:pt x="403" y="551"/>
                </a:cubicBezTo>
                <a:cubicBezTo>
                  <a:pt x="400" y="549"/>
                  <a:pt x="397" y="547"/>
                  <a:pt x="395" y="547"/>
                </a:cubicBezTo>
                <a:cubicBezTo>
                  <a:pt x="395" y="547"/>
                  <a:pt x="395" y="547"/>
                  <a:pt x="395" y="547"/>
                </a:cubicBezTo>
                <a:cubicBezTo>
                  <a:pt x="399" y="546"/>
                  <a:pt x="404" y="546"/>
                  <a:pt x="408" y="546"/>
                </a:cubicBezTo>
                <a:cubicBezTo>
                  <a:pt x="408" y="546"/>
                  <a:pt x="408" y="546"/>
                  <a:pt x="408" y="546"/>
                </a:cubicBezTo>
                <a:cubicBezTo>
                  <a:pt x="408" y="546"/>
                  <a:pt x="408" y="546"/>
                  <a:pt x="408" y="546"/>
                </a:cubicBezTo>
                <a:cubicBezTo>
                  <a:pt x="408" y="546"/>
                  <a:pt x="408" y="546"/>
                  <a:pt x="408" y="546"/>
                </a:cubicBezTo>
                <a:cubicBezTo>
                  <a:pt x="408" y="546"/>
                  <a:pt x="408" y="546"/>
                  <a:pt x="408" y="546"/>
                </a:cubicBezTo>
                <a:cubicBezTo>
                  <a:pt x="408" y="546"/>
                  <a:pt x="408" y="546"/>
                  <a:pt x="408" y="546"/>
                </a:cubicBezTo>
                <a:cubicBezTo>
                  <a:pt x="408" y="546"/>
                  <a:pt x="408" y="546"/>
                  <a:pt x="408" y="546"/>
                </a:cubicBezTo>
                <a:cubicBezTo>
                  <a:pt x="408" y="547"/>
                  <a:pt x="408" y="546"/>
                  <a:pt x="408" y="546"/>
                </a:cubicBezTo>
                <a:cubicBezTo>
                  <a:pt x="410" y="547"/>
                  <a:pt x="420" y="548"/>
                  <a:pt x="427" y="554"/>
                </a:cubicBezTo>
                <a:cubicBezTo>
                  <a:pt x="429" y="556"/>
                  <a:pt x="430" y="559"/>
                  <a:pt x="430" y="561"/>
                </a:cubicBezTo>
                <a:cubicBezTo>
                  <a:pt x="430" y="562"/>
                  <a:pt x="430" y="563"/>
                  <a:pt x="429" y="564"/>
                </a:cubicBezTo>
                <a:cubicBezTo>
                  <a:pt x="428" y="566"/>
                  <a:pt x="426" y="566"/>
                  <a:pt x="426" y="566"/>
                </a:cubicBezTo>
                <a:cubicBezTo>
                  <a:pt x="425" y="567"/>
                  <a:pt x="423" y="567"/>
                  <a:pt x="421" y="569"/>
                </a:cubicBezTo>
                <a:cubicBezTo>
                  <a:pt x="421" y="570"/>
                  <a:pt x="421" y="570"/>
                  <a:pt x="421" y="570"/>
                </a:cubicBezTo>
                <a:cubicBezTo>
                  <a:pt x="421" y="572"/>
                  <a:pt x="423" y="574"/>
                  <a:pt x="426" y="574"/>
                </a:cubicBezTo>
                <a:cubicBezTo>
                  <a:pt x="426" y="574"/>
                  <a:pt x="427" y="574"/>
                  <a:pt x="427" y="574"/>
                </a:cubicBezTo>
                <a:cubicBezTo>
                  <a:pt x="427" y="574"/>
                  <a:pt x="427" y="574"/>
                  <a:pt x="427" y="574"/>
                </a:cubicBezTo>
                <a:cubicBezTo>
                  <a:pt x="428" y="574"/>
                  <a:pt x="434" y="572"/>
                  <a:pt x="436" y="567"/>
                </a:cubicBezTo>
                <a:cubicBezTo>
                  <a:pt x="436" y="565"/>
                  <a:pt x="436" y="564"/>
                  <a:pt x="436" y="562"/>
                </a:cubicBezTo>
                <a:cubicBezTo>
                  <a:pt x="436" y="561"/>
                  <a:pt x="436" y="559"/>
                  <a:pt x="435" y="557"/>
                </a:cubicBezTo>
                <a:cubicBezTo>
                  <a:pt x="434" y="555"/>
                  <a:pt x="432" y="552"/>
                  <a:pt x="430" y="550"/>
                </a:cubicBezTo>
                <a:cubicBezTo>
                  <a:pt x="426" y="547"/>
                  <a:pt x="421" y="546"/>
                  <a:pt x="417" y="546"/>
                </a:cubicBezTo>
                <a:cubicBezTo>
                  <a:pt x="419" y="546"/>
                  <a:pt x="421" y="546"/>
                  <a:pt x="423" y="546"/>
                </a:cubicBezTo>
                <a:cubicBezTo>
                  <a:pt x="423" y="546"/>
                  <a:pt x="423" y="546"/>
                  <a:pt x="424" y="546"/>
                </a:cubicBezTo>
                <a:cubicBezTo>
                  <a:pt x="426" y="547"/>
                  <a:pt x="444" y="547"/>
                  <a:pt x="458" y="556"/>
                </a:cubicBezTo>
                <a:cubicBezTo>
                  <a:pt x="463" y="560"/>
                  <a:pt x="466" y="565"/>
                  <a:pt x="466" y="570"/>
                </a:cubicBezTo>
                <a:cubicBezTo>
                  <a:pt x="466" y="571"/>
                  <a:pt x="465" y="572"/>
                  <a:pt x="465" y="573"/>
                </a:cubicBezTo>
                <a:cubicBezTo>
                  <a:pt x="462" y="578"/>
                  <a:pt x="460" y="578"/>
                  <a:pt x="459" y="579"/>
                </a:cubicBezTo>
                <a:cubicBezTo>
                  <a:pt x="457" y="580"/>
                  <a:pt x="453" y="581"/>
                  <a:pt x="452" y="584"/>
                </a:cubicBezTo>
                <a:cubicBezTo>
                  <a:pt x="452" y="585"/>
                  <a:pt x="452" y="585"/>
                  <a:pt x="452" y="586"/>
                </a:cubicBezTo>
                <a:cubicBezTo>
                  <a:pt x="452" y="588"/>
                  <a:pt x="455" y="591"/>
                  <a:pt x="459" y="591"/>
                </a:cubicBezTo>
                <a:cubicBezTo>
                  <a:pt x="460" y="591"/>
                  <a:pt x="461" y="591"/>
                  <a:pt x="462" y="591"/>
                </a:cubicBezTo>
                <a:cubicBezTo>
                  <a:pt x="464" y="591"/>
                  <a:pt x="473" y="587"/>
                  <a:pt x="475" y="576"/>
                </a:cubicBezTo>
                <a:cubicBezTo>
                  <a:pt x="476" y="575"/>
                  <a:pt x="476" y="573"/>
                  <a:pt x="476" y="571"/>
                </a:cubicBezTo>
                <a:cubicBezTo>
                  <a:pt x="476" y="568"/>
                  <a:pt x="475" y="564"/>
                  <a:pt x="473" y="561"/>
                </a:cubicBezTo>
                <a:cubicBezTo>
                  <a:pt x="470" y="556"/>
                  <a:pt x="466" y="552"/>
                  <a:pt x="461" y="550"/>
                </a:cubicBezTo>
                <a:cubicBezTo>
                  <a:pt x="461" y="550"/>
                  <a:pt x="461" y="549"/>
                  <a:pt x="461" y="549"/>
                </a:cubicBezTo>
                <a:cubicBezTo>
                  <a:pt x="484" y="553"/>
                  <a:pt x="503" y="560"/>
                  <a:pt x="518" y="566"/>
                </a:cubicBezTo>
                <a:cubicBezTo>
                  <a:pt x="530" y="571"/>
                  <a:pt x="539" y="576"/>
                  <a:pt x="545" y="580"/>
                </a:cubicBezTo>
                <a:cubicBezTo>
                  <a:pt x="548" y="582"/>
                  <a:pt x="550" y="583"/>
                  <a:pt x="552" y="584"/>
                </a:cubicBezTo>
                <a:cubicBezTo>
                  <a:pt x="552" y="584"/>
                  <a:pt x="552" y="584"/>
                  <a:pt x="552" y="584"/>
                </a:cubicBezTo>
                <a:cubicBezTo>
                  <a:pt x="552" y="584"/>
                  <a:pt x="552" y="584"/>
                  <a:pt x="553" y="585"/>
                </a:cubicBezTo>
                <a:cubicBezTo>
                  <a:pt x="553" y="585"/>
                  <a:pt x="553" y="585"/>
                  <a:pt x="553" y="585"/>
                </a:cubicBezTo>
                <a:cubicBezTo>
                  <a:pt x="553" y="585"/>
                  <a:pt x="554" y="585"/>
                  <a:pt x="554" y="586"/>
                </a:cubicBezTo>
                <a:cubicBezTo>
                  <a:pt x="555" y="587"/>
                  <a:pt x="557" y="589"/>
                  <a:pt x="558" y="591"/>
                </a:cubicBezTo>
                <a:cubicBezTo>
                  <a:pt x="559" y="593"/>
                  <a:pt x="560" y="597"/>
                  <a:pt x="559" y="601"/>
                </a:cubicBezTo>
                <a:cubicBezTo>
                  <a:pt x="559" y="603"/>
                  <a:pt x="558" y="606"/>
                  <a:pt x="555" y="607"/>
                </a:cubicBezTo>
                <a:cubicBezTo>
                  <a:pt x="555" y="607"/>
                  <a:pt x="554" y="607"/>
                  <a:pt x="553" y="608"/>
                </a:cubicBezTo>
                <a:cubicBezTo>
                  <a:pt x="552" y="608"/>
                  <a:pt x="551" y="608"/>
                  <a:pt x="550" y="608"/>
                </a:cubicBezTo>
                <a:cubicBezTo>
                  <a:pt x="549" y="608"/>
                  <a:pt x="548" y="607"/>
                  <a:pt x="548" y="606"/>
                </a:cubicBezTo>
                <a:cubicBezTo>
                  <a:pt x="548" y="606"/>
                  <a:pt x="550" y="606"/>
                  <a:pt x="551" y="604"/>
                </a:cubicBezTo>
                <a:cubicBezTo>
                  <a:pt x="552" y="604"/>
                  <a:pt x="552" y="603"/>
                  <a:pt x="552" y="602"/>
                </a:cubicBezTo>
                <a:cubicBezTo>
                  <a:pt x="552" y="601"/>
                  <a:pt x="552" y="599"/>
                  <a:pt x="551" y="598"/>
                </a:cubicBezTo>
                <a:cubicBezTo>
                  <a:pt x="550" y="597"/>
                  <a:pt x="549" y="596"/>
                  <a:pt x="547" y="596"/>
                </a:cubicBezTo>
                <a:cubicBezTo>
                  <a:pt x="545" y="595"/>
                  <a:pt x="544" y="596"/>
                  <a:pt x="542" y="597"/>
                </a:cubicBezTo>
                <a:cubicBezTo>
                  <a:pt x="540" y="599"/>
                  <a:pt x="539" y="601"/>
                  <a:pt x="539" y="603"/>
                </a:cubicBezTo>
                <a:cubicBezTo>
                  <a:pt x="538" y="606"/>
                  <a:pt x="539" y="609"/>
                  <a:pt x="540" y="611"/>
                </a:cubicBezTo>
                <a:cubicBezTo>
                  <a:pt x="542" y="613"/>
                  <a:pt x="545" y="616"/>
                  <a:pt x="549" y="616"/>
                </a:cubicBezTo>
                <a:cubicBezTo>
                  <a:pt x="549" y="616"/>
                  <a:pt x="549" y="616"/>
                  <a:pt x="549" y="616"/>
                </a:cubicBezTo>
                <a:cubicBezTo>
                  <a:pt x="552" y="617"/>
                  <a:pt x="555" y="616"/>
                  <a:pt x="559" y="614"/>
                </a:cubicBezTo>
                <a:cubicBezTo>
                  <a:pt x="563" y="612"/>
                  <a:pt x="565" y="608"/>
                  <a:pt x="566" y="604"/>
                </a:cubicBezTo>
                <a:cubicBezTo>
                  <a:pt x="566" y="600"/>
                  <a:pt x="566" y="597"/>
                  <a:pt x="565" y="595"/>
                </a:cubicBezTo>
                <a:cubicBezTo>
                  <a:pt x="563" y="592"/>
                  <a:pt x="560" y="587"/>
                  <a:pt x="554" y="585"/>
                </a:cubicBezTo>
                <a:cubicBezTo>
                  <a:pt x="547" y="580"/>
                  <a:pt x="513" y="557"/>
                  <a:pt x="458" y="548"/>
                </a:cubicBezTo>
                <a:cubicBezTo>
                  <a:pt x="450" y="545"/>
                  <a:pt x="441" y="544"/>
                  <a:pt x="435" y="544"/>
                </a:cubicBezTo>
                <a:cubicBezTo>
                  <a:pt x="434" y="544"/>
                  <a:pt x="433" y="544"/>
                  <a:pt x="432" y="544"/>
                </a:cubicBezTo>
                <a:cubicBezTo>
                  <a:pt x="427" y="544"/>
                  <a:pt x="424" y="544"/>
                  <a:pt x="424" y="544"/>
                </a:cubicBezTo>
                <a:cubicBezTo>
                  <a:pt x="423" y="544"/>
                  <a:pt x="423" y="544"/>
                  <a:pt x="423" y="544"/>
                </a:cubicBezTo>
                <a:cubicBezTo>
                  <a:pt x="423" y="544"/>
                  <a:pt x="423" y="544"/>
                  <a:pt x="423" y="544"/>
                </a:cubicBezTo>
                <a:cubicBezTo>
                  <a:pt x="423" y="544"/>
                  <a:pt x="423" y="545"/>
                  <a:pt x="423" y="545"/>
                </a:cubicBezTo>
                <a:cubicBezTo>
                  <a:pt x="423" y="545"/>
                  <a:pt x="423" y="545"/>
                  <a:pt x="423" y="545"/>
                </a:cubicBezTo>
                <a:cubicBezTo>
                  <a:pt x="421" y="545"/>
                  <a:pt x="419" y="545"/>
                  <a:pt x="416" y="545"/>
                </a:cubicBezTo>
                <a:cubicBezTo>
                  <a:pt x="415" y="545"/>
                  <a:pt x="414" y="545"/>
                  <a:pt x="412" y="545"/>
                </a:cubicBezTo>
                <a:cubicBezTo>
                  <a:pt x="411" y="545"/>
                  <a:pt x="411" y="545"/>
                  <a:pt x="410" y="545"/>
                </a:cubicBezTo>
                <a:cubicBezTo>
                  <a:pt x="410" y="545"/>
                  <a:pt x="409" y="545"/>
                  <a:pt x="409" y="545"/>
                </a:cubicBezTo>
                <a:cubicBezTo>
                  <a:pt x="409" y="545"/>
                  <a:pt x="409" y="545"/>
                  <a:pt x="409" y="545"/>
                </a:cubicBezTo>
                <a:cubicBezTo>
                  <a:pt x="409" y="545"/>
                  <a:pt x="409" y="545"/>
                  <a:pt x="409" y="545"/>
                </a:cubicBezTo>
                <a:cubicBezTo>
                  <a:pt x="409" y="545"/>
                  <a:pt x="409" y="545"/>
                  <a:pt x="409" y="545"/>
                </a:cubicBezTo>
                <a:cubicBezTo>
                  <a:pt x="409" y="545"/>
                  <a:pt x="408" y="545"/>
                  <a:pt x="408" y="545"/>
                </a:cubicBezTo>
                <a:cubicBezTo>
                  <a:pt x="408" y="545"/>
                  <a:pt x="408" y="545"/>
                  <a:pt x="408" y="545"/>
                </a:cubicBezTo>
                <a:cubicBezTo>
                  <a:pt x="408" y="545"/>
                  <a:pt x="408" y="545"/>
                  <a:pt x="408" y="545"/>
                </a:cubicBezTo>
                <a:cubicBezTo>
                  <a:pt x="408" y="545"/>
                  <a:pt x="408" y="545"/>
                  <a:pt x="408" y="545"/>
                </a:cubicBezTo>
                <a:cubicBezTo>
                  <a:pt x="408" y="545"/>
                  <a:pt x="408" y="545"/>
                  <a:pt x="408" y="545"/>
                </a:cubicBezTo>
                <a:cubicBezTo>
                  <a:pt x="403" y="545"/>
                  <a:pt x="398" y="545"/>
                  <a:pt x="393" y="546"/>
                </a:cubicBezTo>
                <a:cubicBezTo>
                  <a:pt x="393" y="546"/>
                  <a:pt x="393" y="546"/>
                  <a:pt x="393" y="546"/>
                </a:cubicBezTo>
                <a:cubicBezTo>
                  <a:pt x="392" y="546"/>
                  <a:pt x="392" y="546"/>
                  <a:pt x="392" y="545"/>
                </a:cubicBezTo>
                <a:cubicBezTo>
                  <a:pt x="392" y="545"/>
                  <a:pt x="392" y="545"/>
                  <a:pt x="392" y="545"/>
                </a:cubicBezTo>
                <a:cubicBezTo>
                  <a:pt x="392" y="545"/>
                  <a:pt x="392" y="545"/>
                  <a:pt x="392" y="545"/>
                </a:cubicBezTo>
                <a:cubicBezTo>
                  <a:pt x="392" y="545"/>
                  <a:pt x="391" y="545"/>
                  <a:pt x="391" y="545"/>
                </a:cubicBezTo>
                <a:cubicBezTo>
                  <a:pt x="391" y="545"/>
                  <a:pt x="391" y="546"/>
                  <a:pt x="391" y="546"/>
                </a:cubicBezTo>
                <a:cubicBezTo>
                  <a:pt x="391" y="546"/>
                  <a:pt x="391" y="546"/>
                  <a:pt x="391" y="546"/>
                </a:cubicBezTo>
                <a:cubicBezTo>
                  <a:pt x="381" y="547"/>
                  <a:pt x="370" y="549"/>
                  <a:pt x="360" y="551"/>
                </a:cubicBezTo>
                <a:cubicBezTo>
                  <a:pt x="360" y="550"/>
                  <a:pt x="361" y="549"/>
                  <a:pt x="362" y="549"/>
                </a:cubicBezTo>
                <a:cubicBezTo>
                  <a:pt x="365" y="548"/>
                  <a:pt x="368" y="547"/>
                  <a:pt x="371" y="546"/>
                </a:cubicBezTo>
                <a:cubicBezTo>
                  <a:pt x="427" y="535"/>
                  <a:pt x="483" y="523"/>
                  <a:pt x="536" y="503"/>
                </a:cubicBezTo>
                <a:cubicBezTo>
                  <a:pt x="571" y="509"/>
                  <a:pt x="605" y="521"/>
                  <a:pt x="634" y="542"/>
                </a:cubicBezTo>
                <a:cubicBezTo>
                  <a:pt x="634" y="542"/>
                  <a:pt x="634" y="542"/>
                  <a:pt x="634" y="542"/>
                </a:cubicBezTo>
                <a:cubicBezTo>
                  <a:pt x="634" y="542"/>
                  <a:pt x="634" y="542"/>
                  <a:pt x="634" y="542"/>
                </a:cubicBezTo>
                <a:cubicBezTo>
                  <a:pt x="634" y="542"/>
                  <a:pt x="637" y="543"/>
                  <a:pt x="640" y="546"/>
                </a:cubicBezTo>
                <a:cubicBezTo>
                  <a:pt x="643" y="549"/>
                  <a:pt x="646" y="553"/>
                  <a:pt x="649" y="558"/>
                </a:cubicBezTo>
                <a:cubicBezTo>
                  <a:pt x="652" y="565"/>
                  <a:pt x="655" y="576"/>
                  <a:pt x="654" y="585"/>
                </a:cubicBezTo>
                <a:cubicBezTo>
                  <a:pt x="653" y="592"/>
                  <a:pt x="649" y="599"/>
                  <a:pt x="641" y="603"/>
                </a:cubicBezTo>
                <a:cubicBezTo>
                  <a:pt x="641" y="603"/>
                  <a:pt x="640" y="604"/>
                  <a:pt x="637" y="604"/>
                </a:cubicBezTo>
                <a:cubicBezTo>
                  <a:pt x="635" y="605"/>
                  <a:pt x="633" y="606"/>
                  <a:pt x="630" y="605"/>
                </a:cubicBezTo>
                <a:cubicBezTo>
                  <a:pt x="627" y="605"/>
                  <a:pt x="624" y="603"/>
                  <a:pt x="623" y="600"/>
                </a:cubicBezTo>
                <a:cubicBezTo>
                  <a:pt x="624" y="600"/>
                  <a:pt x="628" y="599"/>
                  <a:pt x="631" y="595"/>
                </a:cubicBezTo>
                <a:cubicBezTo>
                  <a:pt x="633" y="593"/>
                  <a:pt x="634" y="591"/>
                  <a:pt x="634" y="589"/>
                </a:cubicBezTo>
                <a:cubicBezTo>
                  <a:pt x="635" y="585"/>
                  <a:pt x="634" y="582"/>
                  <a:pt x="632" y="578"/>
                </a:cubicBezTo>
                <a:cubicBezTo>
                  <a:pt x="630" y="575"/>
                  <a:pt x="626" y="573"/>
                  <a:pt x="621" y="572"/>
                </a:cubicBezTo>
                <a:cubicBezTo>
                  <a:pt x="617" y="572"/>
                  <a:pt x="611" y="573"/>
                  <a:pt x="607" y="577"/>
                </a:cubicBezTo>
                <a:cubicBezTo>
                  <a:pt x="603" y="580"/>
                  <a:pt x="600" y="586"/>
                  <a:pt x="599" y="592"/>
                </a:cubicBezTo>
                <a:cubicBezTo>
                  <a:pt x="598" y="599"/>
                  <a:pt x="599" y="606"/>
                  <a:pt x="603" y="612"/>
                </a:cubicBezTo>
                <a:cubicBezTo>
                  <a:pt x="607" y="619"/>
                  <a:pt x="616" y="625"/>
                  <a:pt x="627" y="627"/>
                </a:cubicBezTo>
                <a:cubicBezTo>
                  <a:pt x="627" y="627"/>
                  <a:pt x="627" y="627"/>
                  <a:pt x="627" y="627"/>
                </a:cubicBezTo>
                <a:cubicBezTo>
                  <a:pt x="634" y="628"/>
                  <a:pt x="643" y="626"/>
                  <a:pt x="652" y="622"/>
                </a:cubicBezTo>
                <a:cubicBezTo>
                  <a:pt x="664" y="615"/>
                  <a:pt x="669" y="604"/>
                  <a:pt x="671" y="594"/>
                </a:cubicBezTo>
                <a:cubicBezTo>
                  <a:pt x="672" y="584"/>
                  <a:pt x="671" y="575"/>
                  <a:pt x="668" y="571"/>
                </a:cubicBezTo>
                <a:cubicBezTo>
                  <a:pt x="664" y="562"/>
                  <a:pt x="654" y="546"/>
                  <a:pt x="634" y="541"/>
                </a:cubicBezTo>
                <a:cubicBezTo>
                  <a:pt x="634" y="542"/>
                  <a:pt x="634" y="542"/>
                  <a:pt x="634" y="542"/>
                </a:cubicBezTo>
                <a:cubicBezTo>
                  <a:pt x="606" y="521"/>
                  <a:pt x="572" y="509"/>
                  <a:pt x="537" y="503"/>
                </a:cubicBezTo>
                <a:cubicBezTo>
                  <a:pt x="545" y="500"/>
                  <a:pt x="552" y="497"/>
                  <a:pt x="560" y="494"/>
                </a:cubicBezTo>
                <a:cubicBezTo>
                  <a:pt x="573" y="488"/>
                  <a:pt x="586" y="482"/>
                  <a:pt x="599" y="475"/>
                </a:cubicBezTo>
                <a:cubicBezTo>
                  <a:pt x="610" y="472"/>
                  <a:pt x="622" y="470"/>
                  <a:pt x="634" y="470"/>
                </a:cubicBezTo>
                <a:cubicBezTo>
                  <a:pt x="651" y="470"/>
                  <a:pt x="667" y="474"/>
                  <a:pt x="683" y="483"/>
                </a:cubicBezTo>
                <a:cubicBezTo>
                  <a:pt x="686" y="485"/>
                  <a:pt x="689" y="487"/>
                  <a:pt x="692" y="489"/>
                </a:cubicBezTo>
                <a:cubicBezTo>
                  <a:pt x="684" y="494"/>
                  <a:pt x="678" y="503"/>
                  <a:pt x="675" y="512"/>
                </a:cubicBezTo>
                <a:cubicBezTo>
                  <a:pt x="674" y="517"/>
                  <a:pt x="673" y="521"/>
                  <a:pt x="673" y="525"/>
                </a:cubicBezTo>
                <a:cubicBezTo>
                  <a:pt x="673" y="547"/>
                  <a:pt x="688" y="567"/>
                  <a:pt x="710" y="573"/>
                </a:cubicBezTo>
                <a:cubicBezTo>
                  <a:pt x="715" y="574"/>
                  <a:pt x="721" y="575"/>
                  <a:pt x="726" y="575"/>
                </a:cubicBezTo>
                <a:cubicBezTo>
                  <a:pt x="753" y="575"/>
                  <a:pt x="778" y="557"/>
                  <a:pt x="785" y="529"/>
                </a:cubicBezTo>
                <a:cubicBezTo>
                  <a:pt x="787" y="522"/>
                  <a:pt x="788" y="516"/>
                  <a:pt x="788" y="509"/>
                </a:cubicBezTo>
                <a:cubicBezTo>
                  <a:pt x="788" y="482"/>
                  <a:pt x="774" y="457"/>
                  <a:pt x="751" y="444"/>
                </a:cubicBezTo>
                <a:cubicBezTo>
                  <a:pt x="765" y="450"/>
                  <a:pt x="777" y="460"/>
                  <a:pt x="786" y="472"/>
                </a:cubicBezTo>
                <a:cubicBezTo>
                  <a:pt x="792" y="479"/>
                  <a:pt x="796" y="486"/>
                  <a:pt x="800" y="494"/>
                </a:cubicBezTo>
                <a:cubicBezTo>
                  <a:pt x="800" y="495"/>
                  <a:pt x="800" y="496"/>
                  <a:pt x="801" y="497"/>
                </a:cubicBezTo>
                <a:cubicBezTo>
                  <a:pt x="803" y="502"/>
                  <a:pt x="804" y="507"/>
                  <a:pt x="805" y="512"/>
                </a:cubicBezTo>
                <a:cubicBezTo>
                  <a:pt x="806" y="512"/>
                  <a:pt x="806" y="513"/>
                  <a:pt x="806" y="514"/>
                </a:cubicBezTo>
                <a:cubicBezTo>
                  <a:pt x="806" y="515"/>
                  <a:pt x="806" y="516"/>
                  <a:pt x="806" y="517"/>
                </a:cubicBezTo>
                <a:cubicBezTo>
                  <a:pt x="814" y="560"/>
                  <a:pt x="794" y="607"/>
                  <a:pt x="755" y="628"/>
                </a:cubicBezTo>
                <a:cubicBezTo>
                  <a:pt x="789" y="611"/>
                  <a:pt x="808" y="574"/>
                  <a:pt x="809" y="537"/>
                </a:cubicBezTo>
                <a:cubicBezTo>
                  <a:pt x="809" y="538"/>
                  <a:pt x="810" y="539"/>
                  <a:pt x="810" y="541"/>
                </a:cubicBezTo>
                <a:cubicBezTo>
                  <a:pt x="810" y="541"/>
                  <a:pt x="810" y="542"/>
                  <a:pt x="810" y="543"/>
                </a:cubicBezTo>
                <a:cubicBezTo>
                  <a:pt x="810" y="556"/>
                  <a:pt x="812" y="563"/>
                  <a:pt x="812" y="570"/>
                </a:cubicBezTo>
                <a:cubicBezTo>
                  <a:pt x="812" y="571"/>
                  <a:pt x="812" y="571"/>
                  <a:pt x="812" y="571"/>
                </a:cubicBezTo>
                <a:cubicBezTo>
                  <a:pt x="812" y="575"/>
                  <a:pt x="810" y="582"/>
                  <a:pt x="810" y="588"/>
                </a:cubicBezTo>
                <a:cubicBezTo>
                  <a:pt x="810" y="589"/>
                  <a:pt x="810" y="589"/>
                  <a:pt x="810" y="590"/>
                </a:cubicBezTo>
                <a:cubicBezTo>
                  <a:pt x="806" y="593"/>
                  <a:pt x="804" y="598"/>
                  <a:pt x="803" y="603"/>
                </a:cubicBezTo>
                <a:cubicBezTo>
                  <a:pt x="803" y="604"/>
                  <a:pt x="803" y="605"/>
                  <a:pt x="803" y="607"/>
                </a:cubicBezTo>
                <a:cubicBezTo>
                  <a:pt x="803" y="612"/>
                  <a:pt x="806" y="616"/>
                  <a:pt x="811" y="619"/>
                </a:cubicBezTo>
                <a:cubicBezTo>
                  <a:pt x="816" y="622"/>
                  <a:pt x="825" y="623"/>
                  <a:pt x="825" y="630"/>
                </a:cubicBezTo>
                <a:cubicBezTo>
                  <a:pt x="825" y="630"/>
                  <a:pt x="825" y="630"/>
                  <a:pt x="825" y="630"/>
                </a:cubicBezTo>
                <a:cubicBezTo>
                  <a:pt x="825" y="639"/>
                  <a:pt x="818" y="648"/>
                  <a:pt x="818" y="655"/>
                </a:cubicBezTo>
                <a:cubicBezTo>
                  <a:pt x="818" y="656"/>
                  <a:pt x="818" y="656"/>
                  <a:pt x="818" y="657"/>
                </a:cubicBezTo>
                <a:cubicBezTo>
                  <a:pt x="819" y="664"/>
                  <a:pt x="824" y="665"/>
                  <a:pt x="830" y="669"/>
                </a:cubicBezTo>
                <a:cubicBezTo>
                  <a:pt x="831" y="667"/>
                  <a:pt x="831" y="667"/>
                  <a:pt x="831" y="667"/>
                </a:cubicBezTo>
                <a:cubicBezTo>
                  <a:pt x="824" y="664"/>
                  <a:pt x="821" y="663"/>
                  <a:pt x="820" y="657"/>
                </a:cubicBezTo>
                <a:cubicBezTo>
                  <a:pt x="820" y="656"/>
                  <a:pt x="820" y="656"/>
                  <a:pt x="820" y="655"/>
                </a:cubicBezTo>
                <a:cubicBezTo>
                  <a:pt x="820" y="649"/>
                  <a:pt x="826" y="640"/>
                  <a:pt x="827" y="630"/>
                </a:cubicBezTo>
                <a:cubicBezTo>
                  <a:pt x="827" y="630"/>
                  <a:pt x="827" y="630"/>
                  <a:pt x="827" y="630"/>
                </a:cubicBezTo>
                <a:cubicBezTo>
                  <a:pt x="827" y="621"/>
                  <a:pt x="816" y="620"/>
                  <a:pt x="811" y="617"/>
                </a:cubicBezTo>
                <a:cubicBezTo>
                  <a:pt x="807" y="615"/>
                  <a:pt x="805" y="611"/>
                  <a:pt x="805" y="607"/>
                </a:cubicBezTo>
                <a:cubicBezTo>
                  <a:pt x="805" y="606"/>
                  <a:pt x="805" y="604"/>
                  <a:pt x="805" y="603"/>
                </a:cubicBezTo>
                <a:cubicBezTo>
                  <a:pt x="806" y="599"/>
                  <a:pt x="808" y="595"/>
                  <a:pt x="811" y="592"/>
                </a:cubicBezTo>
                <a:cubicBezTo>
                  <a:pt x="811" y="595"/>
                  <a:pt x="813" y="597"/>
                  <a:pt x="815" y="598"/>
                </a:cubicBezTo>
                <a:cubicBezTo>
                  <a:pt x="816" y="598"/>
                  <a:pt x="817" y="598"/>
                  <a:pt x="818" y="598"/>
                </a:cubicBezTo>
                <a:cubicBezTo>
                  <a:pt x="821" y="598"/>
                  <a:pt x="824" y="595"/>
                  <a:pt x="824" y="592"/>
                </a:cubicBezTo>
                <a:cubicBezTo>
                  <a:pt x="824" y="590"/>
                  <a:pt x="822" y="588"/>
                  <a:pt x="818" y="588"/>
                </a:cubicBezTo>
                <a:cubicBezTo>
                  <a:pt x="818" y="588"/>
                  <a:pt x="818" y="588"/>
                  <a:pt x="817" y="588"/>
                </a:cubicBezTo>
                <a:cubicBezTo>
                  <a:pt x="815" y="588"/>
                  <a:pt x="814" y="588"/>
                  <a:pt x="812" y="589"/>
                </a:cubicBezTo>
                <a:cubicBezTo>
                  <a:pt x="812" y="589"/>
                  <a:pt x="812" y="588"/>
                  <a:pt x="812" y="588"/>
                </a:cubicBezTo>
                <a:cubicBezTo>
                  <a:pt x="812" y="582"/>
                  <a:pt x="814" y="575"/>
                  <a:pt x="814" y="571"/>
                </a:cubicBezTo>
                <a:cubicBezTo>
                  <a:pt x="814" y="571"/>
                  <a:pt x="814" y="570"/>
                  <a:pt x="814" y="570"/>
                </a:cubicBezTo>
                <a:cubicBezTo>
                  <a:pt x="814" y="563"/>
                  <a:pt x="812" y="557"/>
                  <a:pt x="812" y="547"/>
                </a:cubicBezTo>
                <a:cubicBezTo>
                  <a:pt x="812" y="549"/>
                  <a:pt x="813" y="551"/>
                  <a:pt x="814" y="553"/>
                </a:cubicBezTo>
                <a:cubicBezTo>
                  <a:pt x="817" y="564"/>
                  <a:pt x="822" y="581"/>
                  <a:pt x="835" y="594"/>
                </a:cubicBezTo>
                <a:cubicBezTo>
                  <a:pt x="842" y="600"/>
                  <a:pt x="850" y="606"/>
                  <a:pt x="859" y="608"/>
                </a:cubicBezTo>
                <a:cubicBezTo>
                  <a:pt x="862" y="609"/>
                  <a:pt x="865" y="609"/>
                  <a:pt x="868" y="609"/>
                </a:cubicBezTo>
                <a:cubicBezTo>
                  <a:pt x="875" y="609"/>
                  <a:pt x="881" y="607"/>
                  <a:pt x="886" y="604"/>
                </a:cubicBezTo>
                <a:cubicBezTo>
                  <a:pt x="901" y="597"/>
                  <a:pt x="904" y="582"/>
                  <a:pt x="904" y="578"/>
                </a:cubicBezTo>
                <a:cubicBezTo>
                  <a:pt x="904" y="577"/>
                  <a:pt x="904" y="577"/>
                  <a:pt x="904" y="577"/>
                </a:cubicBezTo>
                <a:moveTo>
                  <a:pt x="786" y="196"/>
                </a:moveTo>
                <a:cubicBezTo>
                  <a:pt x="785" y="196"/>
                  <a:pt x="783" y="196"/>
                  <a:pt x="782" y="195"/>
                </a:cubicBezTo>
                <a:cubicBezTo>
                  <a:pt x="779" y="193"/>
                  <a:pt x="778" y="191"/>
                  <a:pt x="778" y="189"/>
                </a:cubicBezTo>
                <a:cubicBezTo>
                  <a:pt x="778" y="187"/>
                  <a:pt x="781" y="185"/>
                  <a:pt x="785" y="185"/>
                </a:cubicBezTo>
                <a:cubicBezTo>
                  <a:pt x="788" y="185"/>
                  <a:pt x="791" y="186"/>
                  <a:pt x="794" y="188"/>
                </a:cubicBezTo>
                <a:cubicBezTo>
                  <a:pt x="794" y="189"/>
                  <a:pt x="795" y="189"/>
                  <a:pt x="795" y="190"/>
                </a:cubicBezTo>
                <a:cubicBezTo>
                  <a:pt x="793" y="194"/>
                  <a:pt x="790" y="196"/>
                  <a:pt x="786" y="196"/>
                </a:cubicBezTo>
                <a:moveTo>
                  <a:pt x="780" y="228"/>
                </a:moveTo>
                <a:cubicBezTo>
                  <a:pt x="778" y="228"/>
                  <a:pt x="776" y="228"/>
                  <a:pt x="773" y="227"/>
                </a:cubicBezTo>
                <a:cubicBezTo>
                  <a:pt x="768" y="225"/>
                  <a:pt x="763" y="221"/>
                  <a:pt x="758" y="218"/>
                </a:cubicBezTo>
                <a:cubicBezTo>
                  <a:pt x="760" y="216"/>
                  <a:pt x="761" y="215"/>
                  <a:pt x="763" y="215"/>
                </a:cubicBezTo>
                <a:cubicBezTo>
                  <a:pt x="767" y="215"/>
                  <a:pt x="774" y="219"/>
                  <a:pt x="779" y="225"/>
                </a:cubicBezTo>
                <a:cubicBezTo>
                  <a:pt x="780" y="226"/>
                  <a:pt x="780" y="227"/>
                  <a:pt x="781" y="228"/>
                </a:cubicBezTo>
                <a:cubicBezTo>
                  <a:pt x="781" y="228"/>
                  <a:pt x="780" y="228"/>
                  <a:pt x="780" y="228"/>
                </a:cubicBezTo>
                <a:moveTo>
                  <a:pt x="762" y="257"/>
                </a:moveTo>
                <a:cubicBezTo>
                  <a:pt x="752" y="257"/>
                  <a:pt x="743" y="254"/>
                  <a:pt x="739" y="248"/>
                </a:cubicBezTo>
                <a:cubicBezTo>
                  <a:pt x="741" y="246"/>
                  <a:pt x="743" y="246"/>
                  <a:pt x="745" y="246"/>
                </a:cubicBezTo>
                <a:cubicBezTo>
                  <a:pt x="750" y="246"/>
                  <a:pt x="756" y="248"/>
                  <a:pt x="761" y="252"/>
                </a:cubicBezTo>
                <a:cubicBezTo>
                  <a:pt x="763" y="253"/>
                  <a:pt x="765" y="255"/>
                  <a:pt x="767" y="257"/>
                </a:cubicBezTo>
                <a:cubicBezTo>
                  <a:pt x="765" y="257"/>
                  <a:pt x="764" y="257"/>
                  <a:pt x="762" y="257"/>
                </a:cubicBezTo>
                <a:moveTo>
                  <a:pt x="501" y="90"/>
                </a:moveTo>
                <a:cubicBezTo>
                  <a:pt x="501" y="95"/>
                  <a:pt x="499" y="99"/>
                  <a:pt x="494" y="99"/>
                </a:cubicBezTo>
                <a:cubicBezTo>
                  <a:pt x="494" y="99"/>
                  <a:pt x="493" y="99"/>
                  <a:pt x="492" y="99"/>
                </a:cubicBezTo>
                <a:cubicBezTo>
                  <a:pt x="491" y="98"/>
                  <a:pt x="491" y="97"/>
                  <a:pt x="491" y="96"/>
                </a:cubicBezTo>
                <a:cubicBezTo>
                  <a:pt x="491" y="93"/>
                  <a:pt x="493" y="89"/>
                  <a:pt x="495" y="86"/>
                </a:cubicBezTo>
                <a:cubicBezTo>
                  <a:pt x="496" y="85"/>
                  <a:pt x="498" y="83"/>
                  <a:pt x="499" y="83"/>
                </a:cubicBezTo>
                <a:cubicBezTo>
                  <a:pt x="500" y="83"/>
                  <a:pt x="500" y="84"/>
                  <a:pt x="500" y="85"/>
                </a:cubicBezTo>
                <a:cubicBezTo>
                  <a:pt x="501" y="87"/>
                  <a:pt x="501" y="89"/>
                  <a:pt x="501" y="90"/>
                </a:cubicBezTo>
                <a:moveTo>
                  <a:pt x="523" y="114"/>
                </a:moveTo>
                <a:cubicBezTo>
                  <a:pt x="523" y="114"/>
                  <a:pt x="523" y="113"/>
                  <a:pt x="523" y="113"/>
                </a:cubicBezTo>
                <a:cubicBezTo>
                  <a:pt x="523" y="112"/>
                  <a:pt x="524" y="110"/>
                  <a:pt x="524" y="108"/>
                </a:cubicBezTo>
                <a:cubicBezTo>
                  <a:pt x="525" y="104"/>
                  <a:pt x="530" y="102"/>
                  <a:pt x="533" y="102"/>
                </a:cubicBezTo>
                <a:cubicBezTo>
                  <a:pt x="533" y="102"/>
                  <a:pt x="533" y="102"/>
                  <a:pt x="533" y="102"/>
                </a:cubicBezTo>
                <a:cubicBezTo>
                  <a:pt x="535" y="102"/>
                  <a:pt x="536" y="103"/>
                  <a:pt x="536" y="104"/>
                </a:cubicBezTo>
                <a:cubicBezTo>
                  <a:pt x="536" y="105"/>
                  <a:pt x="536" y="105"/>
                  <a:pt x="535" y="106"/>
                </a:cubicBezTo>
                <a:cubicBezTo>
                  <a:pt x="535" y="108"/>
                  <a:pt x="528" y="112"/>
                  <a:pt x="523" y="114"/>
                </a:cubicBezTo>
                <a:moveTo>
                  <a:pt x="629" y="151"/>
                </a:moveTo>
                <a:cubicBezTo>
                  <a:pt x="610" y="143"/>
                  <a:pt x="591" y="139"/>
                  <a:pt x="571" y="139"/>
                </a:cubicBezTo>
                <a:cubicBezTo>
                  <a:pt x="531" y="139"/>
                  <a:pt x="490" y="154"/>
                  <a:pt x="455" y="176"/>
                </a:cubicBezTo>
                <a:cubicBezTo>
                  <a:pt x="452" y="179"/>
                  <a:pt x="448" y="181"/>
                  <a:pt x="443" y="183"/>
                </a:cubicBezTo>
                <a:cubicBezTo>
                  <a:pt x="459" y="159"/>
                  <a:pt x="484" y="142"/>
                  <a:pt x="511" y="134"/>
                </a:cubicBezTo>
                <a:cubicBezTo>
                  <a:pt x="531" y="127"/>
                  <a:pt x="553" y="125"/>
                  <a:pt x="574" y="127"/>
                </a:cubicBezTo>
                <a:cubicBezTo>
                  <a:pt x="574" y="127"/>
                  <a:pt x="575" y="128"/>
                  <a:pt x="575" y="128"/>
                </a:cubicBezTo>
                <a:cubicBezTo>
                  <a:pt x="576" y="127"/>
                  <a:pt x="576" y="127"/>
                  <a:pt x="576" y="127"/>
                </a:cubicBezTo>
                <a:cubicBezTo>
                  <a:pt x="578" y="128"/>
                  <a:pt x="581" y="128"/>
                  <a:pt x="583" y="128"/>
                </a:cubicBezTo>
                <a:cubicBezTo>
                  <a:pt x="590" y="130"/>
                  <a:pt x="596" y="132"/>
                  <a:pt x="603" y="132"/>
                </a:cubicBezTo>
                <a:cubicBezTo>
                  <a:pt x="636" y="140"/>
                  <a:pt x="666" y="158"/>
                  <a:pt x="688" y="185"/>
                </a:cubicBezTo>
                <a:cubicBezTo>
                  <a:pt x="695" y="194"/>
                  <a:pt x="701" y="203"/>
                  <a:pt x="706" y="213"/>
                </a:cubicBezTo>
                <a:cubicBezTo>
                  <a:pt x="688" y="185"/>
                  <a:pt x="660" y="163"/>
                  <a:pt x="629" y="151"/>
                </a:cubicBezTo>
                <a:moveTo>
                  <a:pt x="591" y="421"/>
                </a:moveTo>
                <a:cubicBezTo>
                  <a:pt x="593" y="416"/>
                  <a:pt x="594" y="411"/>
                  <a:pt x="594" y="407"/>
                </a:cubicBezTo>
                <a:cubicBezTo>
                  <a:pt x="594" y="397"/>
                  <a:pt x="591" y="389"/>
                  <a:pt x="585" y="386"/>
                </a:cubicBezTo>
                <a:cubicBezTo>
                  <a:pt x="581" y="383"/>
                  <a:pt x="577" y="382"/>
                  <a:pt x="574" y="382"/>
                </a:cubicBezTo>
                <a:cubicBezTo>
                  <a:pt x="574" y="382"/>
                  <a:pt x="574" y="382"/>
                  <a:pt x="574" y="382"/>
                </a:cubicBezTo>
                <a:cubicBezTo>
                  <a:pt x="573" y="382"/>
                  <a:pt x="572" y="382"/>
                  <a:pt x="571" y="382"/>
                </a:cubicBezTo>
                <a:cubicBezTo>
                  <a:pt x="570" y="382"/>
                  <a:pt x="570" y="383"/>
                  <a:pt x="570" y="383"/>
                </a:cubicBezTo>
                <a:cubicBezTo>
                  <a:pt x="568" y="383"/>
                  <a:pt x="566" y="383"/>
                  <a:pt x="564" y="383"/>
                </a:cubicBezTo>
                <a:cubicBezTo>
                  <a:pt x="562" y="383"/>
                  <a:pt x="559" y="383"/>
                  <a:pt x="556" y="381"/>
                </a:cubicBezTo>
                <a:cubicBezTo>
                  <a:pt x="555" y="380"/>
                  <a:pt x="555" y="379"/>
                  <a:pt x="555" y="377"/>
                </a:cubicBezTo>
                <a:cubicBezTo>
                  <a:pt x="555" y="373"/>
                  <a:pt x="558" y="368"/>
                  <a:pt x="565" y="366"/>
                </a:cubicBezTo>
                <a:cubicBezTo>
                  <a:pt x="566" y="366"/>
                  <a:pt x="568" y="365"/>
                  <a:pt x="571" y="365"/>
                </a:cubicBezTo>
                <a:cubicBezTo>
                  <a:pt x="577" y="365"/>
                  <a:pt x="587" y="367"/>
                  <a:pt x="594" y="375"/>
                </a:cubicBezTo>
                <a:cubicBezTo>
                  <a:pt x="600" y="381"/>
                  <a:pt x="605" y="389"/>
                  <a:pt x="605" y="399"/>
                </a:cubicBezTo>
                <a:cubicBezTo>
                  <a:pt x="605" y="399"/>
                  <a:pt x="605" y="399"/>
                  <a:pt x="605" y="399"/>
                </a:cubicBezTo>
                <a:cubicBezTo>
                  <a:pt x="605" y="400"/>
                  <a:pt x="605" y="400"/>
                  <a:pt x="605" y="401"/>
                </a:cubicBezTo>
                <a:cubicBezTo>
                  <a:pt x="605" y="409"/>
                  <a:pt x="603" y="418"/>
                  <a:pt x="599" y="425"/>
                </a:cubicBezTo>
                <a:cubicBezTo>
                  <a:pt x="590" y="440"/>
                  <a:pt x="576" y="450"/>
                  <a:pt x="566" y="456"/>
                </a:cubicBezTo>
                <a:cubicBezTo>
                  <a:pt x="563" y="458"/>
                  <a:pt x="561" y="459"/>
                  <a:pt x="559" y="460"/>
                </a:cubicBezTo>
                <a:cubicBezTo>
                  <a:pt x="559" y="461"/>
                  <a:pt x="559" y="461"/>
                  <a:pt x="559" y="461"/>
                </a:cubicBezTo>
                <a:cubicBezTo>
                  <a:pt x="569" y="453"/>
                  <a:pt x="584" y="439"/>
                  <a:pt x="591" y="421"/>
                </a:cubicBezTo>
                <a:moveTo>
                  <a:pt x="548" y="458"/>
                </a:moveTo>
                <a:cubicBezTo>
                  <a:pt x="550" y="455"/>
                  <a:pt x="551" y="451"/>
                  <a:pt x="551" y="448"/>
                </a:cubicBezTo>
                <a:cubicBezTo>
                  <a:pt x="551" y="444"/>
                  <a:pt x="549" y="441"/>
                  <a:pt x="547" y="439"/>
                </a:cubicBezTo>
                <a:cubicBezTo>
                  <a:pt x="544" y="436"/>
                  <a:pt x="542" y="436"/>
                  <a:pt x="540" y="436"/>
                </a:cubicBezTo>
                <a:cubicBezTo>
                  <a:pt x="540" y="436"/>
                  <a:pt x="540" y="436"/>
                  <a:pt x="540" y="436"/>
                </a:cubicBezTo>
                <a:cubicBezTo>
                  <a:pt x="540" y="436"/>
                  <a:pt x="540" y="436"/>
                  <a:pt x="539" y="436"/>
                </a:cubicBezTo>
                <a:cubicBezTo>
                  <a:pt x="539" y="436"/>
                  <a:pt x="539" y="436"/>
                  <a:pt x="539" y="436"/>
                </a:cubicBezTo>
                <a:cubicBezTo>
                  <a:pt x="538" y="436"/>
                  <a:pt x="538" y="436"/>
                  <a:pt x="538" y="436"/>
                </a:cubicBezTo>
                <a:cubicBezTo>
                  <a:pt x="536" y="436"/>
                  <a:pt x="534" y="436"/>
                  <a:pt x="532" y="434"/>
                </a:cubicBezTo>
                <a:cubicBezTo>
                  <a:pt x="532" y="434"/>
                  <a:pt x="532" y="434"/>
                  <a:pt x="532" y="433"/>
                </a:cubicBezTo>
                <a:cubicBezTo>
                  <a:pt x="532" y="431"/>
                  <a:pt x="533" y="429"/>
                  <a:pt x="537" y="428"/>
                </a:cubicBezTo>
                <a:cubicBezTo>
                  <a:pt x="538" y="428"/>
                  <a:pt x="538" y="428"/>
                  <a:pt x="539" y="428"/>
                </a:cubicBezTo>
                <a:cubicBezTo>
                  <a:pt x="542" y="428"/>
                  <a:pt x="548" y="429"/>
                  <a:pt x="552" y="434"/>
                </a:cubicBezTo>
                <a:cubicBezTo>
                  <a:pt x="554" y="437"/>
                  <a:pt x="556" y="441"/>
                  <a:pt x="556" y="445"/>
                </a:cubicBezTo>
                <a:cubicBezTo>
                  <a:pt x="556" y="446"/>
                  <a:pt x="556" y="446"/>
                  <a:pt x="556" y="447"/>
                </a:cubicBezTo>
                <a:cubicBezTo>
                  <a:pt x="555" y="451"/>
                  <a:pt x="554" y="456"/>
                  <a:pt x="551" y="460"/>
                </a:cubicBezTo>
                <a:cubicBezTo>
                  <a:pt x="546" y="466"/>
                  <a:pt x="539" y="470"/>
                  <a:pt x="534" y="473"/>
                </a:cubicBezTo>
                <a:cubicBezTo>
                  <a:pt x="539" y="470"/>
                  <a:pt x="545" y="464"/>
                  <a:pt x="548" y="458"/>
                </a:cubicBezTo>
                <a:moveTo>
                  <a:pt x="518" y="477"/>
                </a:moveTo>
                <a:cubicBezTo>
                  <a:pt x="520" y="475"/>
                  <a:pt x="521" y="472"/>
                  <a:pt x="521" y="470"/>
                </a:cubicBezTo>
                <a:cubicBezTo>
                  <a:pt x="521" y="468"/>
                  <a:pt x="520" y="467"/>
                  <a:pt x="519" y="465"/>
                </a:cubicBezTo>
                <a:cubicBezTo>
                  <a:pt x="517" y="464"/>
                  <a:pt x="516" y="463"/>
                  <a:pt x="515" y="463"/>
                </a:cubicBezTo>
                <a:cubicBezTo>
                  <a:pt x="515" y="463"/>
                  <a:pt x="515" y="463"/>
                  <a:pt x="515" y="463"/>
                </a:cubicBezTo>
                <a:cubicBezTo>
                  <a:pt x="514" y="463"/>
                  <a:pt x="514" y="463"/>
                  <a:pt x="514" y="463"/>
                </a:cubicBezTo>
                <a:cubicBezTo>
                  <a:pt x="514" y="463"/>
                  <a:pt x="514" y="463"/>
                  <a:pt x="514" y="463"/>
                </a:cubicBezTo>
                <a:cubicBezTo>
                  <a:pt x="513" y="463"/>
                  <a:pt x="512" y="463"/>
                  <a:pt x="511" y="462"/>
                </a:cubicBezTo>
                <a:cubicBezTo>
                  <a:pt x="511" y="462"/>
                  <a:pt x="511" y="462"/>
                  <a:pt x="511" y="462"/>
                </a:cubicBezTo>
                <a:cubicBezTo>
                  <a:pt x="511" y="461"/>
                  <a:pt x="512" y="460"/>
                  <a:pt x="514" y="460"/>
                </a:cubicBezTo>
                <a:cubicBezTo>
                  <a:pt x="514" y="460"/>
                  <a:pt x="514" y="460"/>
                  <a:pt x="514" y="460"/>
                </a:cubicBezTo>
                <a:cubicBezTo>
                  <a:pt x="515" y="460"/>
                  <a:pt x="519" y="460"/>
                  <a:pt x="521" y="464"/>
                </a:cubicBezTo>
                <a:cubicBezTo>
                  <a:pt x="522" y="465"/>
                  <a:pt x="523" y="467"/>
                  <a:pt x="523" y="469"/>
                </a:cubicBezTo>
                <a:cubicBezTo>
                  <a:pt x="523" y="470"/>
                  <a:pt x="523" y="470"/>
                  <a:pt x="523" y="471"/>
                </a:cubicBezTo>
                <a:cubicBezTo>
                  <a:pt x="522" y="473"/>
                  <a:pt x="521" y="476"/>
                  <a:pt x="519" y="478"/>
                </a:cubicBezTo>
                <a:cubicBezTo>
                  <a:pt x="517" y="480"/>
                  <a:pt x="515" y="481"/>
                  <a:pt x="513" y="482"/>
                </a:cubicBezTo>
                <a:cubicBezTo>
                  <a:pt x="515" y="481"/>
                  <a:pt x="517" y="479"/>
                  <a:pt x="518" y="477"/>
                </a:cubicBezTo>
                <a:moveTo>
                  <a:pt x="153" y="238"/>
                </a:moveTo>
                <a:cubicBezTo>
                  <a:pt x="153" y="234"/>
                  <a:pt x="155" y="231"/>
                  <a:pt x="160" y="228"/>
                </a:cubicBezTo>
                <a:cubicBezTo>
                  <a:pt x="162" y="227"/>
                  <a:pt x="163" y="226"/>
                  <a:pt x="164" y="226"/>
                </a:cubicBezTo>
                <a:cubicBezTo>
                  <a:pt x="166" y="226"/>
                  <a:pt x="167" y="228"/>
                  <a:pt x="168" y="230"/>
                </a:cubicBezTo>
                <a:cubicBezTo>
                  <a:pt x="168" y="232"/>
                  <a:pt x="167" y="234"/>
                  <a:pt x="164" y="236"/>
                </a:cubicBezTo>
                <a:cubicBezTo>
                  <a:pt x="162" y="239"/>
                  <a:pt x="158" y="240"/>
                  <a:pt x="154" y="240"/>
                </a:cubicBezTo>
                <a:cubicBezTo>
                  <a:pt x="154" y="240"/>
                  <a:pt x="154" y="240"/>
                  <a:pt x="154" y="240"/>
                </a:cubicBezTo>
                <a:cubicBezTo>
                  <a:pt x="153" y="239"/>
                  <a:pt x="153" y="238"/>
                  <a:pt x="153" y="238"/>
                </a:cubicBezTo>
                <a:moveTo>
                  <a:pt x="213" y="254"/>
                </a:moveTo>
                <a:cubicBezTo>
                  <a:pt x="213" y="258"/>
                  <a:pt x="212" y="261"/>
                  <a:pt x="205" y="262"/>
                </a:cubicBezTo>
                <a:cubicBezTo>
                  <a:pt x="203" y="261"/>
                  <a:pt x="202" y="259"/>
                  <a:pt x="202" y="257"/>
                </a:cubicBezTo>
                <a:cubicBezTo>
                  <a:pt x="202" y="254"/>
                  <a:pt x="204" y="250"/>
                  <a:pt x="208" y="247"/>
                </a:cubicBezTo>
                <a:cubicBezTo>
                  <a:pt x="209" y="246"/>
                  <a:pt x="210" y="245"/>
                  <a:pt x="211" y="245"/>
                </a:cubicBezTo>
                <a:cubicBezTo>
                  <a:pt x="212" y="246"/>
                  <a:pt x="212" y="247"/>
                  <a:pt x="212" y="249"/>
                </a:cubicBezTo>
                <a:cubicBezTo>
                  <a:pt x="213" y="251"/>
                  <a:pt x="213" y="253"/>
                  <a:pt x="213" y="254"/>
                </a:cubicBezTo>
                <a:moveTo>
                  <a:pt x="251" y="416"/>
                </a:moveTo>
                <a:cubicBezTo>
                  <a:pt x="251" y="416"/>
                  <a:pt x="251" y="416"/>
                  <a:pt x="251" y="416"/>
                </a:cubicBezTo>
                <a:cubicBezTo>
                  <a:pt x="252" y="416"/>
                  <a:pt x="252" y="416"/>
                  <a:pt x="252" y="416"/>
                </a:cubicBezTo>
                <a:cubicBezTo>
                  <a:pt x="252" y="417"/>
                  <a:pt x="252" y="417"/>
                  <a:pt x="252" y="417"/>
                </a:cubicBezTo>
                <a:cubicBezTo>
                  <a:pt x="252" y="418"/>
                  <a:pt x="252" y="418"/>
                  <a:pt x="252" y="418"/>
                </a:cubicBezTo>
                <a:cubicBezTo>
                  <a:pt x="251" y="417"/>
                  <a:pt x="251" y="417"/>
                  <a:pt x="251" y="417"/>
                </a:cubicBezTo>
                <a:cubicBezTo>
                  <a:pt x="251" y="417"/>
                  <a:pt x="251" y="417"/>
                  <a:pt x="251" y="417"/>
                </a:cubicBezTo>
                <a:cubicBezTo>
                  <a:pt x="251" y="417"/>
                  <a:pt x="251" y="417"/>
                  <a:pt x="251" y="417"/>
                </a:cubicBezTo>
                <a:cubicBezTo>
                  <a:pt x="251" y="417"/>
                  <a:pt x="251" y="417"/>
                  <a:pt x="251" y="417"/>
                </a:cubicBezTo>
                <a:cubicBezTo>
                  <a:pt x="251" y="417"/>
                  <a:pt x="251" y="417"/>
                  <a:pt x="251" y="416"/>
                </a:cubicBezTo>
                <a:moveTo>
                  <a:pt x="245" y="334"/>
                </a:moveTo>
                <a:cubicBezTo>
                  <a:pt x="243" y="336"/>
                  <a:pt x="241" y="340"/>
                  <a:pt x="241" y="344"/>
                </a:cubicBezTo>
                <a:cubicBezTo>
                  <a:pt x="241" y="347"/>
                  <a:pt x="242" y="350"/>
                  <a:pt x="244" y="352"/>
                </a:cubicBezTo>
                <a:cubicBezTo>
                  <a:pt x="244" y="352"/>
                  <a:pt x="246" y="354"/>
                  <a:pt x="248" y="354"/>
                </a:cubicBezTo>
                <a:cubicBezTo>
                  <a:pt x="250" y="354"/>
                  <a:pt x="251" y="354"/>
                  <a:pt x="252" y="352"/>
                </a:cubicBezTo>
                <a:cubicBezTo>
                  <a:pt x="252" y="352"/>
                  <a:pt x="252" y="352"/>
                  <a:pt x="252" y="352"/>
                </a:cubicBezTo>
                <a:cubicBezTo>
                  <a:pt x="252" y="352"/>
                  <a:pt x="252" y="352"/>
                  <a:pt x="252" y="352"/>
                </a:cubicBezTo>
                <a:cubicBezTo>
                  <a:pt x="252" y="352"/>
                  <a:pt x="252" y="352"/>
                  <a:pt x="252" y="352"/>
                </a:cubicBezTo>
                <a:cubicBezTo>
                  <a:pt x="252" y="352"/>
                  <a:pt x="250" y="352"/>
                  <a:pt x="249" y="350"/>
                </a:cubicBezTo>
                <a:cubicBezTo>
                  <a:pt x="249" y="349"/>
                  <a:pt x="249" y="348"/>
                  <a:pt x="249" y="347"/>
                </a:cubicBezTo>
                <a:cubicBezTo>
                  <a:pt x="249" y="346"/>
                  <a:pt x="249" y="345"/>
                  <a:pt x="250" y="344"/>
                </a:cubicBezTo>
                <a:cubicBezTo>
                  <a:pt x="251" y="343"/>
                  <a:pt x="253" y="342"/>
                  <a:pt x="255" y="343"/>
                </a:cubicBezTo>
                <a:cubicBezTo>
                  <a:pt x="256" y="343"/>
                  <a:pt x="258" y="344"/>
                  <a:pt x="259" y="345"/>
                </a:cubicBezTo>
                <a:cubicBezTo>
                  <a:pt x="261" y="347"/>
                  <a:pt x="261" y="349"/>
                  <a:pt x="261" y="352"/>
                </a:cubicBezTo>
                <a:cubicBezTo>
                  <a:pt x="261" y="354"/>
                  <a:pt x="260" y="356"/>
                  <a:pt x="258" y="358"/>
                </a:cubicBezTo>
                <a:cubicBezTo>
                  <a:pt x="255" y="360"/>
                  <a:pt x="252" y="362"/>
                  <a:pt x="248" y="361"/>
                </a:cubicBezTo>
                <a:cubicBezTo>
                  <a:pt x="245" y="361"/>
                  <a:pt x="242" y="360"/>
                  <a:pt x="239" y="357"/>
                </a:cubicBezTo>
                <a:cubicBezTo>
                  <a:pt x="235" y="354"/>
                  <a:pt x="234" y="350"/>
                  <a:pt x="235" y="346"/>
                </a:cubicBezTo>
                <a:cubicBezTo>
                  <a:pt x="235" y="342"/>
                  <a:pt x="236" y="339"/>
                  <a:pt x="237" y="338"/>
                </a:cubicBezTo>
                <a:cubicBezTo>
                  <a:pt x="240" y="335"/>
                  <a:pt x="243" y="332"/>
                  <a:pt x="249" y="330"/>
                </a:cubicBezTo>
                <a:cubicBezTo>
                  <a:pt x="249" y="331"/>
                  <a:pt x="249" y="331"/>
                  <a:pt x="249" y="331"/>
                </a:cubicBezTo>
                <a:cubicBezTo>
                  <a:pt x="249" y="331"/>
                  <a:pt x="250" y="331"/>
                  <a:pt x="251" y="331"/>
                </a:cubicBezTo>
                <a:cubicBezTo>
                  <a:pt x="249" y="331"/>
                  <a:pt x="247" y="332"/>
                  <a:pt x="245" y="334"/>
                </a:cubicBezTo>
                <a:moveTo>
                  <a:pt x="13" y="695"/>
                </a:moveTo>
                <a:cubicBezTo>
                  <a:pt x="12" y="697"/>
                  <a:pt x="10" y="699"/>
                  <a:pt x="10" y="702"/>
                </a:cubicBezTo>
                <a:cubicBezTo>
                  <a:pt x="10" y="704"/>
                  <a:pt x="11" y="706"/>
                  <a:pt x="12" y="708"/>
                </a:cubicBezTo>
                <a:cubicBezTo>
                  <a:pt x="12" y="708"/>
                  <a:pt x="14" y="709"/>
                  <a:pt x="15" y="709"/>
                </a:cubicBezTo>
                <a:cubicBezTo>
                  <a:pt x="16" y="709"/>
                  <a:pt x="17" y="709"/>
                  <a:pt x="18" y="708"/>
                </a:cubicBezTo>
                <a:cubicBezTo>
                  <a:pt x="18" y="708"/>
                  <a:pt x="18" y="708"/>
                  <a:pt x="18" y="708"/>
                </a:cubicBezTo>
                <a:cubicBezTo>
                  <a:pt x="18" y="708"/>
                  <a:pt x="18" y="708"/>
                  <a:pt x="18" y="708"/>
                </a:cubicBezTo>
                <a:cubicBezTo>
                  <a:pt x="18" y="708"/>
                  <a:pt x="18" y="708"/>
                  <a:pt x="18" y="708"/>
                </a:cubicBezTo>
                <a:cubicBezTo>
                  <a:pt x="18" y="708"/>
                  <a:pt x="17" y="708"/>
                  <a:pt x="16" y="706"/>
                </a:cubicBezTo>
                <a:cubicBezTo>
                  <a:pt x="16" y="706"/>
                  <a:pt x="16" y="705"/>
                  <a:pt x="16" y="704"/>
                </a:cubicBezTo>
                <a:cubicBezTo>
                  <a:pt x="16" y="704"/>
                  <a:pt x="16" y="703"/>
                  <a:pt x="17" y="702"/>
                </a:cubicBezTo>
                <a:cubicBezTo>
                  <a:pt x="18" y="701"/>
                  <a:pt x="19" y="701"/>
                  <a:pt x="20" y="701"/>
                </a:cubicBezTo>
                <a:cubicBezTo>
                  <a:pt x="21" y="701"/>
                  <a:pt x="23" y="702"/>
                  <a:pt x="23" y="703"/>
                </a:cubicBezTo>
                <a:cubicBezTo>
                  <a:pt x="24" y="704"/>
                  <a:pt x="25" y="706"/>
                  <a:pt x="25" y="708"/>
                </a:cubicBezTo>
                <a:cubicBezTo>
                  <a:pt x="24" y="709"/>
                  <a:pt x="24" y="711"/>
                  <a:pt x="22" y="712"/>
                </a:cubicBezTo>
                <a:cubicBezTo>
                  <a:pt x="21" y="714"/>
                  <a:pt x="18" y="715"/>
                  <a:pt x="15" y="715"/>
                </a:cubicBezTo>
                <a:cubicBezTo>
                  <a:pt x="13" y="714"/>
                  <a:pt x="11" y="714"/>
                  <a:pt x="9" y="712"/>
                </a:cubicBezTo>
                <a:cubicBezTo>
                  <a:pt x="6" y="709"/>
                  <a:pt x="5" y="706"/>
                  <a:pt x="5" y="703"/>
                </a:cubicBezTo>
                <a:cubicBezTo>
                  <a:pt x="6" y="701"/>
                  <a:pt x="7" y="699"/>
                  <a:pt x="8" y="698"/>
                </a:cubicBezTo>
                <a:cubicBezTo>
                  <a:pt x="9" y="696"/>
                  <a:pt x="11" y="695"/>
                  <a:pt x="13" y="693"/>
                </a:cubicBezTo>
                <a:cubicBezTo>
                  <a:pt x="13" y="694"/>
                  <a:pt x="13" y="694"/>
                  <a:pt x="13" y="694"/>
                </a:cubicBezTo>
                <a:cubicBezTo>
                  <a:pt x="14" y="694"/>
                  <a:pt x="15" y="693"/>
                  <a:pt x="16" y="693"/>
                </a:cubicBezTo>
                <a:cubicBezTo>
                  <a:pt x="15" y="694"/>
                  <a:pt x="14" y="694"/>
                  <a:pt x="13" y="695"/>
                </a:cubicBezTo>
                <a:moveTo>
                  <a:pt x="398" y="561"/>
                </a:moveTo>
                <a:cubicBezTo>
                  <a:pt x="398" y="561"/>
                  <a:pt x="398" y="561"/>
                  <a:pt x="398" y="561"/>
                </a:cubicBezTo>
                <a:cubicBezTo>
                  <a:pt x="398" y="561"/>
                  <a:pt x="398" y="561"/>
                  <a:pt x="398" y="561"/>
                </a:cubicBezTo>
                <a:cubicBezTo>
                  <a:pt x="398" y="561"/>
                  <a:pt x="398" y="561"/>
                  <a:pt x="398" y="561"/>
                </a:cubicBezTo>
                <a:moveTo>
                  <a:pt x="403" y="556"/>
                </a:moveTo>
                <a:cubicBezTo>
                  <a:pt x="403" y="557"/>
                  <a:pt x="403" y="557"/>
                  <a:pt x="403" y="557"/>
                </a:cubicBezTo>
                <a:cubicBezTo>
                  <a:pt x="403" y="558"/>
                  <a:pt x="403" y="560"/>
                  <a:pt x="403" y="560"/>
                </a:cubicBezTo>
                <a:cubicBezTo>
                  <a:pt x="401" y="562"/>
                  <a:pt x="399" y="563"/>
                  <a:pt x="399" y="563"/>
                </a:cubicBezTo>
                <a:cubicBezTo>
                  <a:pt x="398" y="563"/>
                  <a:pt x="398" y="563"/>
                  <a:pt x="398" y="563"/>
                </a:cubicBezTo>
                <a:cubicBezTo>
                  <a:pt x="397" y="563"/>
                  <a:pt x="397" y="562"/>
                  <a:pt x="397" y="562"/>
                </a:cubicBezTo>
                <a:cubicBezTo>
                  <a:pt x="397" y="562"/>
                  <a:pt x="397" y="562"/>
                  <a:pt x="397" y="562"/>
                </a:cubicBezTo>
                <a:cubicBezTo>
                  <a:pt x="397" y="561"/>
                  <a:pt x="398" y="561"/>
                  <a:pt x="398" y="561"/>
                </a:cubicBezTo>
                <a:cubicBezTo>
                  <a:pt x="399" y="561"/>
                  <a:pt x="399" y="561"/>
                  <a:pt x="399" y="561"/>
                </a:cubicBezTo>
                <a:cubicBezTo>
                  <a:pt x="399" y="561"/>
                  <a:pt x="399" y="561"/>
                  <a:pt x="399" y="561"/>
                </a:cubicBezTo>
                <a:cubicBezTo>
                  <a:pt x="399" y="561"/>
                  <a:pt x="401" y="561"/>
                  <a:pt x="402" y="560"/>
                </a:cubicBezTo>
                <a:cubicBezTo>
                  <a:pt x="402" y="559"/>
                  <a:pt x="403" y="558"/>
                  <a:pt x="403" y="557"/>
                </a:cubicBezTo>
                <a:cubicBezTo>
                  <a:pt x="403" y="555"/>
                  <a:pt x="402" y="554"/>
                  <a:pt x="402" y="552"/>
                </a:cubicBezTo>
                <a:cubicBezTo>
                  <a:pt x="402" y="554"/>
                  <a:pt x="403" y="555"/>
                  <a:pt x="403" y="556"/>
                </a:cubicBezTo>
                <a:moveTo>
                  <a:pt x="429" y="552"/>
                </a:moveTo>
                <a:cubicBezTo>
                  <a:pt x="431" y="553"/>
                  <a:pt x="433" y="556"/>
                  <a:pt x="434" y="558"/>
                </a:cubicBezTo>
                <a:cubicBezTo>
                  <a:pt x="434" y="560"/>
                  <a:pt x="435" y="561"/>
                  <a:pt x="435" y="562"/>
                </a:cubicBezTo>
                <a:cubicBezTo>
                  <a:pt x="435" y="564"/>
                  <a:pt x="434" y="565"/>
                  <a:pt x="434" y="566"/>
                </a:cubicBezTo>
                <a:cubicBezTo>
                  <a:pt x="432" y="571"/>
                  <a:pt x="427" y="572"/>
                  <a:pt x="427" y="572"/>
                </a:cubicBezTo>
                <a:cubicBezTo>
                  <a:pt x="427" y="572"/>
                  <a:pt x="427" y="572"/>
                  <a:pt x="427" y="572"/>
                </a:cubicBezTo>
                <a:cubicBezTo>
                  <a:pt x="427" y="572"/>
                  <a:pt x="426" y="572"/>
                  <a:pt x="426" y="572"/>
                </a:cubicBezTo>
                <a:cubicBezTo>
                  <a:pt x="424" y="572"/>
                  <a:pt x="423" y="571"/>
                  <a:pt x="423" y="570"/>
                </a:cubicBezTo>
                <a:cubicBezTo>
                  <a:pt x="423" y="570"/>
                  <a:pt x="423" y="570"/>
                  <a:pt x="423" y="570"/>
                </a:cubicBezTo>
                <a:cubicBezTo>
                  <a:pt x="424" y="569"/>
                  <a:pt x="425" y="568"/>
                  <a:pt x="426" y="568"/>
                </a:cubicBezTo>
                <a:cubicBezTo>
                  <a:pt x="426" y="568"/>
                  <a:pt x="426" y="568"/>
                  <a:pt x="426" y="568"/>
                </a:cubicBezTo>
                <a:cubicBezTo>
                  <a:pt x="426" y="568"/>
                  <a:pt x="426" y="568"/>
                  <a:pt x="426" y="568"/>
                </a:cubicBezTo>
                <a:cubicBezTo>
                  <a:pt x="427" y="568"/>
                  <a:pt x="429" y="568"/>
                  <a:pt x="431" y="565"/>
                </a:cubicBezTo>
                <a:cubicBezTo>
                  <a:pt x="431" y="564"/>
                  <a:pt x="432" y="563"/>
                  <a:pt x="432" y="561"/>
                </a:cubicBezTo>
                <a:cubicBezTo>
                  <a:pt x="432" y="558"/>
                  <a:pt x="430" y="555"/>
                  <a:pt x="428" y="553"/>
                </a:cubicBezTo>
                <a:cubicBezTo>
                  <a:pt x="425" y="551"/>
                  <a:pt x="423" y="549"/>
                  <a:pt x="420" y="548"/>
                </a:cubicBezTo>
                <a:cubicBezTo>
                  <a:pt x="423" y="549"/>
                  <a:pt x="426" y="550"/>
                  <a:pt x="429" y="552"/>
                </a:cubicBezTo>
                <a:moveTo>
                  <a:pt x="555" y="585"/>
                </a:moveTo>
                <a:cubicBezTo>
                  <a:pt x="560" y="588"/>
                  <a:pt x="563" y="592"/>
                  <a:pt x="565" y="595"/>
                </a:cubicBezTo>
                <a:cubicBezTo>
                  <a:pt x="565" y="597"/>
                  <a:pt x="566" y="600"/>
                  <a:pt x="565" y="604"/>
                </a:cubicBezTo>
                <a:cubicBezTo>
                  <a:pt x="565" y="608"/>
                  <a:pt x="563" y="612"/>
                  <a:pt x="559" y="614"/>
                </a:cubicBezTo>
                <a:cubicBezTo>
                  <a:pt x="555" y="616"/>
                  <a:pt x="552" y="616"/>
                  <a:pt x="549" y="616"/>
                </a:cubicBezTo>
                <a:cubicBezTo>
                  <a:pt x="545" y="615"/>
                  <a:pt x="542" y="613"/>
                  <a:pt x="541" y="611"/>
                </a:cubicBezTo>
                <a:cubicBezTo>
                  <a:pt x="539" y="608"/>
                  <a:pt x="539" y="606"/>
                  <a:pt x="539" y="603"/>
                </a:cubicBezTo>
                <a:cubicBezTo>
                  <a:pt x="540" y="601"/>
                  <a:pt x="541" y="599"/>
                  <a:pt x="542" y="598"/>
                </a:cubicBezTo>
                <a:cubicBezTo>
                  <a:pt x="544" y="596"/>
                  <a:pt x="546" y="596"/>
                  <a:pt x="547" y="596"/>
                </a:cubicBezTo>
                <a:cubicBezTo>
                  <a:pt x="549" y="596"/>
                  <a:pt x="550" y="597"/>
                  <a:pt x="551" y="598"/>
                </a:cubicBezTo>
                <a:cubicBezTo>
                  <a:pt x="552" y="599"/>
                  <a:pt x="552" y="601"/>
                  <a:pt x="552" y="602"/>
                </a:cubicBezTo>
                <a:cubicBezTo>
                  <a:pt x="552" y="603"/>
                  <a:pt x="551" y="603"/>
                  <a:pt x="551" y="604"/>
                </a:cubicBezTo>
                <a:cubicBezTo>
                  <a:pt x="549" y="606"/>
                  <a:pt x="548" y="606"/>
                  <a:pt x="547" y="606"/>
                </a:cubicBezTo>
                <a:cubicBezTo>
                  <a:pt x="547" y="606"/>
                  <a:pt x="547" y="606"/>
                  <a:pt x="547" y="606"/>
                </a:cubicBezTo>
                <a:cubicBezTo>
                  <a:pt x="547" y="606"/>
                  <a:pt x="547" y="606"/>
                  <a:pt x="547" y="606"/>
                </a:cubicBezTo>
                <a:cubicBezTo>
                  <a:pt x="547" y="606"/>
                  <a:pt x="547" y="606"/>
                  <a:pt x="547" y="606"/>
                </a:cubicBezTo>
                <a:cubicBezTo>
                  <a:pt x="548" y="608"/>
                  <a:pt x="549" y="608"/>
                  <a:pt x="550" y="608"/>
                </a:cubicBezTo>
                <a:cubicBezTo>
                  <a:pt x="553" y="609"/>
                  <a:pt x="555" y="607"/>
                  <a:pt x="555" y="607"/>
                </a:cubicBezTo>
                <a:cubicBezTo>
                  <a:pt x="558" y="606"/>
                  <a:pt x="559" y="603"/>
                  <a:pt x="560" y="601"/>
                </a:cubicBezTo>
                <a:cubicBezTo>
                  <a:pt x="560" y="597"/>
                  <a:pt x="559" y="593"/>
                  <a:pt x="558" y="590"/>
                </a:cubicBezTo>
                <a:cubicBezTo>
                  <a:pt x="557" y="588"/>
                  <a:pt x="556" y="587"/>
                  <a:pt x="555" y="586"/>
                </a:cubicBezTo>
                <a:cubicBezTo>
                  <a:pt x="555" y="585"/>
                  <a:pt x="555" y="585"/>
                  <a:pt x="555" y="585"/>
                </a:cubicBezTo>
                <a:cubicBezTo>
                  <a:pt x="555" y="585"/>
                  <a:pt x="555" y="585"/>
                  <a:pt x="555" y="585"/>
                </a:cubicBezTo>
                <a:moveTo>
                  <a:pt x="453" y="548"/>
                </a:moveTo>
                <a:cubicBezTo>
                  <a:pt x="455" y="549"/>
                  <a:pt x="458" y="550"/>
                  <a:pt x="461" y="551"/>
                </a:cubicBezTo>
                <a:cubicBezTo>
                  <a:pt x="465" y="554"/>
                  <a:pt x="469" y="557"/>
                  <a:pt x="471" y="562"/>
                </a:cubicBezTo>
                <a:cubicBezTo>
                  <a:pt x="473" y="565"/>
                  <a:pt x="474" y="568"/>
                  <a:pt x="474" y="571"/>
                </a:cubicBezTo>
                <a:cubicBezTo>
                  <a:pt x="474" y="573"/>
                  <a:pt x="474" y="575"/>
                  <a:pt x="473" y="576"/>
                </a:cubicBezTo>
                <a:cubicBezTo>
                  <a:pt x="472" y="585"/>
                  <a:pt x="463" y="589"/>
                  <a:pt x="462" y="589"/>
                </a:cubicBezTo>
                <a:cubicBezTo>
                  <a:pt x="461" y="589"/>
                  <a:pt x="460" y="589"/>
                  <a:pt x="459" y="589"/>
                </a:cubicBezTo>
                <a:cubicBezTo>
                  <a:pt x="456" y="589"/>
                  <a:pt x="454" y="587"/>
                  <a:pt x="454" y="586"/>
                </a:cubicBezTo>
                <a:cubicBezTo>
                  <a:pt x="454" y="585"/>
                  <a:pt x="454" y="585"/>
                  <a:pt x="454" y="585"/>
                </a:cubicBezTo>
                <a:cubicBezTo>
                  <a:pt x="455" y="582"/>
                  <a:pt x="458" y="581"/>
                  <a:pt x="460" y="580"/>
                </a:cubicBezTo>
                <a:cubicBezTo>
                  <a:pt x="460" y="580"/>
                  <a:pt x="464" y="580"/>
                  <a:pt x="466" y="574"/>
                </a:cubicBezTo>
                <a:cubicBezTo>
                  <a:pt x="467" y="573"/>
                  <a:pt x="467" y="571"/>
                  <a:pt x="467" y="570"/>
                </a:cubicBezTo>
                <a:cubicBezTo>
                  <a:pt x="467" y="564"/>
                  <a:pt x="464" y="558"/>
                  <a:pt x="459" y="554"/>
                </a:cubicBezTo>
                <a:cubicBezTo>
                  <a:pt x="453" y="550"/>
                  <a:pt x="446" y="548"/>
                  <a:pt x="440" y="547"/>
                </a:cubicBezTo>
                <a:cubicBezTo>
                  <a:pt x="444" y="547"/>
                  <a:pt x="449" y="548"/>
                  <a:pt x="453" y="548"/>
                </a:cubicBezTo>
                <a:moveTo>
                  <a:pt x="409" y="545"/>
                </a:moveTo>
                <a:cubicBezTo>
                  <a:pt x="409" y="545"/>
                  <a:pt x="409" y="545"/>
                  <a:pt x="409" y="545"/>
                </a:cubicBezTo>
                <a:cubicBezTo>
                  <a:pt x="409" y="545"/>
                  <a:pt x="409" y="545"/>
                  <a:pt x="409" y="545"/>
                </a:cubicBezTo>
                <a:close/>
                <a:moveTo>
                  <a:pt x="408" y="546"/>
                </a:moveTo>
                <a:cubicBezTo>
                  <a:pt x="408" y="546"/>
                  <a:pt x="408" y="546"/>
                  <a:pt x="408" y="546"/>
                </a:cubicBezTo>
                <a:cubicBezTo>
                  <a:pt x="408" y="546"/>
                  <a:pt x="408" y="546"/>
                  <a:pt x="408" y="546"/>
                </a:cubicBezTo>
                <a:close/>
                <a:moveTo>
                  <a:pt x="392" y="546"/>
                </a:moveTo>
                <a:cubicBezTo>
                  <a:pt x="392" y="546"/>
                  <a:pt x="392" y="546"/>
                  <a:pt x="392" y="546"/>
                </a:cubicBezTo>
                <a:cubicBezTo>
                  <a:pt x="392" y="546"/>
                  <a:pt x="392" y="546"/>
                  <a:pt x="392" y="546"/>
                </a:cubicBezTo>
                <a:cubicBezTo>
                  <a:pt x="392" y="546"/>
                  <a:pt x="392" y="546"/>
                  <a:pt x="392" y="546"/>
                </a:cubicBezTo>
                <a:moveTo>
                  <a:pt x="476" y="499"/>
                </a:moveTo>
                <a:cubicBezTo>
                  <a:pt x="484" y="499"/>
                  <a:pt x="493" y="499"/>
                  <a:pt x="502" y="500"/>
                </a:cubicBezTo>
                <a:cubicBezTo>
                  <a:pt x="492" y="503"/>
                  <a:pt x="482" y="506"/>
                  <a:pt x="471" y="509"/>
                </a:cubicBezTo>
                <a:cubicBezTo>
                  <a:pt x="439" y="519"/>
                  <a:pt x="406" y="527"/>
                  <a:pt x="374" y="537"/>
                </a:cubicBezTo>
                <a:cubicBezTo>
                  <a:pt x="374" y="537"/>
                  <a:pt x="374" y="537"/>
                  <a:pt x="374" y="537"/>
                </a:cubicBezTo>
                <a:cubicBezTo>
                  <a:pt x="374" y="537"/>
                  <a:pt x="374" y="536"/>
                  <a:pt x="375" y="536"/>
                </a:cubicBezTo>
                <a:cubicBezTo>
                  <a:pt x="382" y="533"/>
                  <a:pt x="388" y="530"/>
                  <a:pt x="395" y="527"/>
                </a:cubicBezTo>
                <a:cubicBezTo>
                  <a:pt x="421" y="517"/>
                  <a:pt x="449" y="509"/>
                  <a:pt x="476" y="499"/>
                </a:cubicBezTo>
                <a:moveTo>
                  <a:pt x="376" y="535"/>
                </a:moveTo>
                <a:cubicBezTo>
                  <a:pt x="376" y="535"/>
                  <a:pt x="376" y="534"/>
                  <a:pt x="376" y="534"/>
                </a:cubicBezTo>
                <a:cubicBezTo>
                  <a:pt x="378" y="534"/>
                  <a:pt x="379" y="533"/>
                  <a:pt x="381" y="533"/>
                </a:cubicBezTo>
                <a:cubicBezTo>
                  <a:pt x="379" y="533"/>
                  <a:pt x="378" y="534"/>
                  <a:pt x="376" y="535"/>
                </a:cubicBezTo>
                <a:moveTo>
                  <a:pt x="468" y="499"/>
                </a:moveTo>
                <a:cubicBezTo>
                  <a:pt x="469" y="499"/>
                  <a:pt x="469" y="499"/>
                  <a:pt x="470" y="499"/>
                </a:cubicBezTo>
                <a:cubicBezTo>
                  <a:pt x="450" y="506"/>
                  <a:pt x="431" y="512"/>
                  <a:pt x="412" y="519"/>
                </a:cubicBezTo>
                <a:cubicBezTo>
                  <a:pt x="422" y="513"/>
                  <a:pt x="432" y="507"/>
                  <a:pt x="440" y="501"/>
                </a:cubicBezTo>
                <a:cubicBezTo>
                  <a:pt x="449" y="500"/>
                  <a:pt x="459" y="499"/>
                  <a:pt x="468" y="499"/>
                </a:cubicBezTo>
                <a:moveTo>
                  <a:pt x="395" y="508"/>
                </a:moveTo>
                <a:cubicBezTo>
                  <a:pt x="410" y="505"/>
                  <a:pt x="424" y="503"/>
                  <a:pt x="439" y="501"/>
                </a:cubicBezTo>
                <a:cubicBezTo>
                  <a:pt x="429" y="508"/>
                  <a:pt x="419" y="514"/>
                  <a:pt x="407" y="521"/>
                </a:cubicBezTo>
                <a:cubicBezTo>
                  <a:pt x="398" y="524"/>
                  <a:pt x="388" y="527"/>
                  <a:pt x="379" y="530"/>
                </a:cubicBezTo>
                <a:cubicBezTo>
                  <a:pt x="381" y="529"/>
                  <a:pt x="383" y="527"/>
                  <a:pt x="384" y="525"/>
                </a:cubicBezTo>
                <a:cubicBezTo>
                  <a:pt x="388" y="519"/>
                  <a:pt x="392" y="514"/>
                  <a:pt x="395" y="508"/>
                </a:cubicBezTo>
                <a:moveTo>
                  <a:pt x="369" y="514"/>
                </a:moveTo>
                <a:cubicBezTo>
                  <a:pt x="358" y="528"/>
                  <a:pt x="343" y="541"/>
                  <a:pt x="328" y="551"/>
                </a:cubicBezTo>
                <a:cubicBezTo>
                  <a:pt x="327" y="543"/>
                  <a:pt x="324" y="536"/>
                  <a:pt x="319" y="529"/>
                </a:cubicBezTo>
                <a:cubicBezTo>
                  <a:pt x="335" y="523"/>
                  <a:pt x="352" y="518"/>
                  <a:pt x="369" y="514"/>
                </a:cubicBezTo>
                <a:moveTo>
                  <a:pt x="328" y="553"/>
                </a:moveTo>
                <a:cubicBezTo>
                  <a:pt x="327" y="553"/>
                  <a:pt x="327" y="553"/>
                  <a:pt x="326" y="554"/>
                </a:cubicBezTo>
                <a:cubicBezTo>
                  <a:pt x="326" y="554"/>
                  <a:pt x="325" y="554"/>
                  <a:pt x="325" y="554"/>
                </a:cubicBezTo>
                <a:cubicBezTo>
                  <a:pt x="326" y="554"/>
                  <a:pt x="327" y="553"/>
                  <a:pt x="328" y="552"/>
                </a:cubicBezTo>
                <a:cubicBezTo>
                  <a:pt x="328" y="553"/>
                  <a:pt x="328" y="553"/>
                  <a:pt x="328" y="553"/>
                </a:cubicBezTo>
                <a:moveTo>
                  <a:pt x="319" y="530"/>
                </a:moveTo>
                <a:cubicBezTo>
                  <a:pt x="323" y="536"/>
                  <a:pt x="326" y="544"/>
                  <a:pt x="327" y="552"/>
                </a:cubicBezTo>
                <a:cubicBezTo>
                  <a:pt x="325" y="553"/>
                  <a:pt x="322" y="555"/>
                  <a:pt x="319" y="557"/>
                </a:cubicBezTo>
                <a:cubicBezTo>
                  <a:pt x="306" y="563"/>
                  <a:pt x="294" y="570"/>
                  <a:pt x="281" y="577"/>
                </a:cubicBezTo>
                <a:cubicBezTo>
                  <a:pt x="281" y="577"/>
                  <a:pt x="281" y="577"/>
                  <a:pt x="281" y="577"/>
                </a:cubicBezTo>
                <a:cubicBezTo>
                  <a:pt x="280" y="578"/>
                  <a:pt x="280" y="578"/>
                  <a:pt x="279" y="579"/>
                </a:cubicBezTo>
                <a:cubicBezTo>
                  <a:pt x="256" y="589"/>
                  <a:pt x="238" y="595"/>
                  <a:pt x="232" y="598"/>
                </a:cubicBezTo>
                <a:cubicBezTo>
                  <a:pt x="221" y="604"/>
                  <a:pt x="205" y="614"/>
                  <a:pt x="196" y="621"/>
                </a:cubicBezTo>
                <a:cubicBezTo>
                  <a:pt x="195" y="617"/>
                  <a:pt x="194" y="613"/>
                  <a:pt x="192" y="609"/>
                </a:cubicBezTo>
                <a:cubicBezTo>
                  <a:pt x="222" y="580"/>
                  <a:pt x="256" y="555"/>
                  <a:pt x="295" y="539"/>
                </a:cubicBezTo>
                <a:cubicBezTo>
                  <a:pt x="303" y="536"/>
                  <a:pt x="311" y="533"/>
                  <a:pt x="319" y="530"/>
                </a:cubicBezTo>
                <a:moveTo>
                  <a:pt x="307" y="568"/>
                </a:moveTo>
                <a:cubicBezTo>
                  <a:pt x="292" y="578"/>
                  <a:pt x="277" y="588"/>
                  <a:pt x="264" y="598"/>
                </a:cubicBezTo>
                <a:cubicBezTo>
                  <a:pt x="264" y="598"/>
                  <a:pt x="264" y="598"/>
                  <a:pt x="264" y="598"/>
                </a:cubicBezTo>
                <a:cubicBezTo>
                  <a:pt x="257" y="601"/>
                  <a:pt x="250" y="604"/>
                  <a:pt x="243" y="607"/>
                </a:cubicBezTo>
                <a:cubicBezTo>
                  <a:pt x="263" y="592"/>
                  <a:pt x="284" y="579"/>
                  <a:pt x="307" y="568"/>
                </a:cubicBezTo>
                <a:moveTo>
                  <a:pt x="100" y="754"/>
                </a:moveTo>
                <a:cubicBezTo>
                  <a:pt x="100" y="753"/>
                  <a:pt x="100" y="752"/>
                  <a:pt x="100" y="751"/>
                </a:cubicBezTo>
                <a:cubicBezTo>
                  <a:pt x="100" y="750"/>
                  <a:pt x="99" y="749"/>
                  <a:pt x="99" y="748"/>
                </a:cubicBezTo>
                <a:cubicBezTo>
                  <a:pt x="103" y="738"/>
                  <a:pt x="107" y="728"/>
                  <a:pt x="112" y="719"/>
                </a:cubicBezTo>
                <a:cubicBezTo>
                  <a:pt x="113" y="718"/>
                  <a:pt x="113" y="718"/>
                  <a:pt x="113" y="718"/>
                </a:cubicBezTo>
                <a:cubicBezTo>
                  <a:pt x="112" y="720"/>
                  <a:pt x="112" y="721"/>
                  <a:pt x="112" y="722"/>
                </a:cubicBezTo>
                <a:cubicBezTo>
                  <a:pt x="109" y="731"/>
                  <a:pt x="106" y="739"/>
                  <a:pt x="103" y="748"/>
                </a:cubicBezTo>
                <a:cubicBezTo>
                  <a:pt x="102" y="750"/>
                  <a:pt x="101" y="752"/>
                  <a:pt x="100" y="754"/>
                </a:cubicBezTo>
                <a:moveTo>
                  <a:pt x="102" y="751"/>
                </a:moveTo>
                <a:cubicBezTo>
                  <a:pt x="102" y="752"/>
                  <a:pt x="102" y="753"/>
                  <a:pt x="101" y="753"/>
                </a:cubicBezTo>
                <a:cubicBezTo>
                  <a:pt x="101" y="754"/>
                  <a:pt x="101" y="755"/>
                  <a:pt x="100" y="755"/>
                </a:cubicBezTo>
                <a:cubicBezTo>
                  <a:pt x="101" y="754"/>
                  <a:pt x="101" y="753"/>
                  <a:pt x="102" y="751"/>
                </a:cubicBezTo>
                <a:moveTo>
                  <a:pt x="100" y="779"/>
                </a:moveTo>
                <a:cubicBezTo>
                  <a:pt x="100" y="780"/>
                  <a:pt x="100" y="780"/>
                  <a:pt x="100" y="781"/>
                </a:cubicBezTo>
                <a:cubicBezTo>
                  <a:pt x="100" y="781"/>
                  <a:pt x="100" y="782"/>
                  <a:pt x="100" y="782"/>
                </a:cubicBezTo>
                <a:cubicBezTo>
                  <a:pt x="100" y="781"/>
                  <a:pt x="100" y="780"/>
                  <a:pt x="100" y="779"/>
                </a:cubicBezTo>
                <a:moveTo>
                  <a:pt x="98" y="740"/>
                </a:moveTo>
                <a:cubicBezTo>
                  <a:pt x="97" y="738"/>
                  <a:pt x="97" y="736"/>
                  <a:pt x="96" y="734"/>
                </a:cubicBezTo>
                <a:cubicBezTo>
                  <a:pt x="99" y="729"/>
                  <a:pt x="102" y="726"/>
                  <a:pt x="105" y="722"/>
                </a:cubicBezTo>
                <a:cubicBezTo>
                  <a:pt x="103" y="728"/>
                  <a:pt x="100" y="734"/>
                  <a:pt x="98" y="740"/>
                </a:cubicBezTo>
                <a:moveTo>
                  <a:pt x="99" y="755"/>
                </a:moveTo>
                <a:cubicBezTo>
                  <a:pt x="99" y="756"/>
                  <a:pt x="98" y="757"/>
                  <a:pt x="98" y="758"/>
                </a:cubicBezTo>
                <a:cubicBezTo>
                  <a:pt x="98" y="758"/>
                  <a:pt x="98" y="759"/>
                  <a:pt x="98" y="759"/>
                </a:cubicBezTo>
                <a:cubicBezTo>
                  <a:pt x="96" y="762"/>
                  <a:pt x="94" y="764"/>
                  <a:pt x="93" y="767"/>
                </a:cubicBezTo>
                <a:cubicBezTo>
                  <a:pt x="95" y="761"/>
                  <a:pt x="97" y="755"/>
                  <a:pt x="99" y="749"/>
                </a:cubicBezTo>
                <a:cubicBezTo>
                  <a:pt x="99" y="750"/>
                  <a:pt x="99" y="751"/>
                  <a:pt x="99" y="751"/>
                </a:cubicBezTo>
                <a:cubicBezTo>
                  <a:pt x="99" y="753"/>
                  <a:pt x="99" y="754"/>
                  <a:pt x="99" y="755"/>
                </a:cubicBezTo>
                <a:moveTo>
                  <a:pt x="194" y="635"/>
                </a:moveTo>
                <a:cubicBezTo>
                  <a:pt x="194" y="636"/>
                  <a:pt x="194" y="636"/>
                  <a:pt x="195" y="637"/>
                </a:cubicBezTo>
                <a:cubicBezTo>
                  <a:pt x="195" y="639"/>
                  <a:pt x="195" y="641"/>
                  <a:pt x="195" y="643"/>
                </a:cubicBezTo>
                <a:cubicBezTo>
                  <a:pt x="189" y="649"/>
                  <a:pt x="183" y="656"/>
                  <a:pt x="177" y="663"/>
                </a:cubicBezTo>
                <a:cubicBezTo>
                  <a:pt x="178" y="657"/>
                  <a:pt x="179" y="651"/>
                  <a:pt x="181" y="645"/>
                </a:cubicBezTo>
                <a:cubicBezTo>
                  <a:pt x="185" y="641"/>
                  <a:pt x="190" y="638"/>
                  <a:pt x="194" y="635"/>
                </a:cubicBezTo>
                <a:moveTo>
                  <a:pt x="182" y="639"/>
                </a:moveTo>
                <a:cubicBezTo>
                  <a:pt x="182" y="637"/>
                  <a:pt x="183" y="635"/>
                  <a:pt x="183" y="633"/>
                </a:cubicBezTo>
                <a:cubicBezTo>
                  <a:pt x="184" y="633"/>
                  <a:pt x="185" y="632"/>
                  <a:pt x="185" y="632"/>
                </a:cubicBezTo>
                <a:cubicBezTo>
                  <a:pt x="187" y="629"/>
                  <a:pt x="189" y="628"/>
                  <a:pt x="189" y="628"/>
                </a:cubicBezTo>
                <a:cubicBezTo>
                  <a:pt x="189" y="628"/>
                  <a:pt x="190" y="627"/>
                  <a:pt x="193" y="625"/>
                </a:cubicBezTo>
                <a:cubicBezTo>
                  <a:pt x="193" y="627"/>
                  <a:pt x="193" y="629"/>
                  <a:pt x="194" y="631"/>
                </a:cubicBezTo>
                <a:cubicBezTo>
                  <a:pt x="190" y="634"/>
                  <a:pt x="186" y="636"/>
                  <a:pt x="182" y="639"/>
                </a:cubicBezTo>
                <a:moveTo>
                  <a:pt x="177" y="669"/>
                </a:moveTo>
                <a:cubicBezTo>
                  <a:pt x="180" y="667"/>
                  <a:pt x="182" y="665"/>
                  <a:pt x="185" y="663"/>
                </a:cubicBezTo>
                <a:cubicBezTo>
                  <a:pt x="183" y="665"/>
                  <a:pt x="180" y="669"/>
                  <a:pt x="176" y="675"/>
                </a:cubicBezTo>
                <a:cubicBezTo>
                  <a:pt x="175" y="676"/>
                  <a:pt x="175" y="676"/>
                  <a:pt x="174" y="677"/>
                </a:cubicBezTo>
                <a:cubicBezTo>
                  <a:pt x="174" y="675"/>
                  <a:pt x="175" y="673"/>
                  <a:pt x="175" y="671"/>
                </a:cubicBezTo>
                <a:cubicBezTo>
                  <a:pt x="176" y="671"/>
                  <a:pt x="176" y="670"/>
                  <a:pt x="177" y="669"/>
                </a:cubicBezTo>
                <a:moveTo>
                  <a:pt x="175" y="677"/>
                </a:moveTo>
                <a:cubicBezTo>
                  <a:pt x="174" y="678"/>
                  <a:pt x="174" y="678"/>
                  <a:pt x="173" y="679"/>
                </a:cubicBezTo>
                <a:cubicBezTo>
                  <a:pt x="174" y="679"/>
                  <a:pt x="174" y="678"/>
                  <a:pt x="174" y="678"/>
                </a:cubicBezTo>
                <a:cubicBezTo>
                  <a:pt x="174" y="678"/>
                  <a:pt x="174" y="677"/>
                  <a:pt x="175" y="677"/>
                </a:cubicBezTo>
                <a:moveTo>
                  <a:pt x="173" y="677"/>
                </a:moveTo>
                <a:cubicBezTo>
                  <a:pt x="172" y="678"/>
                  <a:pt x="170" y="679"/>
                  <a:pt x="169" y="681"/>
                </a:cubicBezTo>
                <a:cubicBezTo>
                  <a:pt x="169" y="680"/>
                  <a:pt x="169" y="679"/>
                  <a:pt x="169" y="678"/>
                </a:cubicBezTo>
                <a:cubicBezTo>
                  <a:pt x="171" y="676"/>
                  <a:pt x="172" y="675"/>
                  <a:pt x="174" y="673"/>
                </a:cubicBezTo>
                <a:cubicBezTo>
                  <a:pt x="174" y="674"/>
                  <a:pt x="173" y="676"/>
                  <a:pt x="173" y="677"/>
                </a:cubicBezTo>
                <a:moveTo>
                  <a:pt x="167" y="697"/>
                </a:moveTo>
                <a:cubicBezTo>
                  <a:pt x="166" y="697"/>
                  <a:pt x="166" y="698"/>
                  <a:pt x="165" y="698"/>
                </a:cubicBezTo>
                <a:cubicBezTo>
                  <a:pt x="165" y="696"/>
                  <a:pt x="166" y="694"/>
                  <a:pt x="166" y="692"/>
                </a:cubicBezTo>
                <a:cubicBezTo>
                  <a:pt x="168" y="689"/>
                  <a:pt x="170" y="686"/>
                  <a:pt x="172" y="683"/>
                </a:cubicBezTo>
                <a:cubicBezTo>
                  <a:pt x="171" y="687"/>
                  <a:pt x="170" y="690"/>
                  <a:pt x="169" y="694"/>
                </a:cubicBezTo>
                <a:cubicBezTo>
                  <a:pt x="169" y="695"/>
                  <a:pt x="168" y="696"/>
                  <a:pt x="167" y="697"/>
                </a:cubicBezTo>
                <a:moveTo>
                  <a:pt x="169" y="696"/>
                </a:moveTo>
                <a:cubicBezTo>
                  <a:pt x="169" y="696"/>
                  <a:pt x="169" y="696"/>
                  <a:pt x="169" y="696"/>
                </a:cubicBezTo>
                <a:cubicBezTo>
                  <a:pt x="169" y="696"/>
                  <a:pt x="169" y="696"/>
                  <a:pt x="169" y="696"/>
                </a:cubicBezTo>
                <a:close/>
                <a:moveTo>
                  <a:pt x="167" y="699"/>
                </a:moveTo>
                <a:cubicBezTo>
                  <a:pt x="167" y="698"/>
                  <a:pt x="168" y="698"/>
                  <a:pt x="168" y="697"/>
                </a:cubicBezTo>
                <a:cubicBezTo>
                  <a:pt x="168" y="697"/>
                  <a:pt x="168" y="697"/>
                  <a:pt x="169" y="697"/>
                </a:cubicBezTo>
                <a:cubicBezTo>
                  <a:pt x="169" y="698"/>
                  <a:pt x="169" y="698"/>
                  <a:pt x="168" y="699"/>
                </a:cubicBezTo>
                <a:cubicBezTo>
                  <a:pt x="168" y="699"/>
                  <a:pt x="167" y="699"/>
                  <a:pt x="167" y="699"/>
                </a:cubicBezTo>
                <a:moveTo>
                  <a:pt x="168" y="705"/>
                </a:moveTo>
                <a:cubicBezTo>
                  <a:pt x="168" y="706"/>
                  <a:pt x="168" y="706"/>
                  <a:pt x="168" y="706"/>
                </a:cubicBezTo>
                <a:cubicBezTo>
                  <a:pt x="168" y="705"/>
                  <a:pt x="168" y="705"/>
                  <a:pt x="168" y="705"/>
                </a:cubicBezTo>
                <a:close/>
                <a:moveTo>
                  <a:pt x="166" y="699"/>
                </a:moveTo>
                <a:cubicBezTo>
                  <a:pt x="166" y="699"/>
                  <a:pt x="166" y="699"/>
                  <a:pt x="166" y="699"/>
                </a:cubicBezTo>
                <a:cubicBezTo>
                  <a:pt x="166" y="699"/>
                  <a:pt x="166" y="699"/>
                  <a:pt x="166" y="699"/>
                </a:cubicBezTo>
                <a:close/>
                <a:moveTo>
                  <a:pt x="162" y="698"/>
                </a:moveTo>
                <a:cubicBezTo>
                  <a:pt x="160" y="698"/>
                  <a:pt x="157" y="698"/>
                  <a:pt x="154" y="699"/>
                </a:cubicBezTo>
                <a:cubicBezTo>
                  <a:pt x="157" y="694"/>
                  <a:pt x="160" y="690"/>
                  <a:pt x="163" y="687"/>
                </a:cubicBezTo>
                <a:cubicBezTo>
                  <a:pt x="164" y="685"/>
                  <a:pt x="166" y="684"/>
                  <a:pt x="167" y="683"/>
                </a:cubicBezTo>
                <a:cubicBezTo>
                  <a:pt x="166" y="687"/>
                  <a:pt x="166" y="690"/>
                  <a:pt x="165" y="694"/>
                </a:cubicBezTo>
                <a:cubicBezTo>
                  <a:pt x="164" y="695"/>
                  <a:pt x="163" y="697"/>
                  <a:pt x="162" y="698"/>
                </a:cubicBezTo>
                <a:moveTo>
                  <a:pt x="164" y="697"/>
                </a:moveTo>
                <a:cubicBezTo>
                  <a:pt x="164" y="697"/>
                  <a:pt x="164" y="698"/>
                  <a:pt x="163" y="699"/>
                </a:cubicBezTo>
                <a:cubicBezTo>
                  <a:pt x="163" y="699"/>
                  <a:pt x="163" y="699"/>
                  <a:pt x="163" y="699"/>
                </a:cubicBezTo>
                <a:cubicBezTo>
                  <a:pt x="163" y="698"/>
                  <a:pt x="164" y="697"/>
                  <a:pt x="164" y="697"/>
                </a:cubicBezTo>
                <a:moveTo>
                  <a:pt x="149" y="706"/>
                </a:moveTo>
                <a:cubicBezTo>
                  <a:pt x="151" y="706"/>
                  <a:pt x="153" y="705"/>
                  <a:pt x="154" y="705"/>
                </a:cubicBezTo>
                <a:cubicBezTo>
                  <a:pt x="152" y="707"/>
                  <a:pt x="149" y="709"/>
                  <a:pt x="147" y="711"/>
                </a:cubicBezTo>
                <a:cubicBezTo>
                  <a:pt x="147" y="711"/>
                  <a:pt x="146" y="711"/>
                  <a:pt x="146" y="711"/>
                </a:cubicBezTo>
                <a:cubicBezTo>
                  <a:pt x="147" y="709"/>
                  <a:pt x="148" y="707"/>
                  <a:pt x="149" y="706"/>
                </a:cubicBezTo>
                <a:moveTo>
                  <a:pt x="145" y="699"/>
                </a:moveTo>
                <a:cubicBezTo>
                  <a:pt x="149" y="694"/>
                  <a:pt x="154" y="689"/>
                  <a:pt x="159" y="684"/>
                </a:cubicBezTo>
                <a:cubicBezTo>
                  <a:pt x="156" y="689"/>
                  <a:pt x="152" y="694"/>
                  <a:pt x="149" y="698"/>
                </a:cubicBezTo>
                <a:cubicBezTo>
                  <a:pt x="149" y="699"/>
                  <a:pt x="149" y="699"/>
                  <a:pt x="149" y="699"/>
                </a:cubicBezTo>
                <a:cubicBezTo>
                  <a:pt x="147" y="699"/>
                  <a:pt x="146" y="699"/>
                  <a:pt x="145" y="699"/>
                </a:cubicBezTo>
                <a:moveTo>
                  <a:pt x="156" y="705"/>
                </a:moveTo>
                <a:cubicBezTo>
                  <a:pt x="157" y="705"/>
                  <a:pt x="158" y="705"/>
                  <a:pt x="159" y="705"/>
                </a:cubicBezTo>
                <a:cubicBezTo>
                  <a:pt x="158" y="707"/>
                  <a:pt x="157" y="710"/>
                  <a:pt x="155" y="712"/>
                </a:cubicBezTo>
                <a:cubicBezTo>
                  <a:pt x="153" y="711"/>
                  <a:pt x="151" y="711"/>
                  <a:pt x="148" y="711"/>
                </a:cubicBezTo>
                <a:cubicBezTo>
                  <a:pt x="151" y="709"/>
                  <a:pt x="153" y="707"/>
                  <a:pt x="156" y="705"/>
                </a:cubicBezTo>
                <a:moveTo>
                  <a:pt x="160" y="705"/>
                </a:moveTo>
                <a:cubicBezTo>
                  <a:pt x="160" y="705"/>
                  <a:pt x="161" y="705"/>
                  <a:pt x="161" y="705"/>
                </a:cubicBezTo>
                <a:cubicBezTo>
                  <a:pt x="160" y="707"/>
                  <a:pt x="158" y="709"/>
                  <a:pt x="157" y="711"/>
                </a:cubicBezTo>
                <a:cubicBezTo>
                  <a:pt x="158" y="709"/>
                  <a:pt x="159" y="707"/>
                  <a:pt x="160" y="705"/>
                </a:cubicBezTo>
                <a:moveTo>
                  <a:pt x="165" y="684"/>
                </a:moveTo>
                <a:cubicBezTo>
                  <a:pt x="166" y="683"/>
                  <a:pt x="167" y="681"/>
                  <a:pt x="168" y="680"/>
                </a:cubicBezTo>
                <a:cubicBezTo>
                  <a:pt x="168" y="681"/>
                  <a:pt x="168" y="681"/>
                  <a:pt x="167" y="682"/>
                </a:cubicBezTo>
                <a:cubicBezTo>
                  <a:pt x="167" y="682"/>
                  <a:pt x="166" y="683"/>
                  <a:pt x="165" y="684"/>
                </a:cubicBezTo>
                <a:moveTo>
                  <a:pt x="167" y="690"/>
                </a:moveTo>
                <a:cubicBezTo>
                  <a:pt x="168" y="687"/>
                  <a:pt x="168" y="684"/>
                  <a:pt x="169" y="682"/>
                </a:cubicBezTo>
                <a:cubicBezTo>
                  <a:pt x="170" y="681"/>
                  <a:pt x="171" y="680"/>
                  <a:pt x="173" y="679"/>
                </a:cubicBezTo>
                <a:cubicBezTo>
                  <a:pt x="173" y="679"/>
                  <a:pt x="172" y="680"/>
                  <a:pt x="172" y="681"/>
                </a:cubicBezTo>
                <a:cubicBezTo>
                  <a:pt x="171" y="683"/>
                  <a:pt x="169" y="686"/>
                  <a:pt x="167" y="690"/>
                </a:cubicBezTo>
                <a:moveTo>
                  <a:pt x="170" y="670"/>
                </a:moveTo>
                <a:cubicBezTo>
                  <a:pt x="170" y="671"/>
                  <a:pt x="170" y="671"/>
                  <a:pt x="170" y="671"/>
                </a:cubicBezTo>
                <a:cubicBezTo>
                  <a:pt x="167" y="675"/>
                  <a:pt x="164" y="678"/>
                  <a:pt x="162" y="681"/>
                </a:cubicBezTo>
                <a:cubicBezTo>
                  <a:pt x="155" y="687"/>
                  <a:pt x="149" y="693"/>
                  <a:pt x="144" y="699"/>
                </a:cubicBezTo>
                <a:cubicBezTo>
                  <a:pt x="140" y="699"/>
                  <a:pt x="136" y="700"/>
                  <a:pt x="132" y="701"/>
                </a:cubicBezTo>
                <a:cubicBezTo>
                  <a:pt x="136" y="693"/>
                  <a:pt x="141" y="686"/>
                  <a:pt x="145" y="680"/>
                </a:cubicBezTo>
                <a:cubicBezTo>
                  <a:pt x="149" y="675"/>
                  <a:pt x="152" y="670"/>
                  <a:pt x="156" y="666"/>
                </a:cubicBezTo>
                <a:cubicBezTo>
                  <a:pt x="160" y="661"/>
                  <a:pt x="165" y="657"/>
                  <a:pt x="170" y="653"/>
                </a:cubicBezTo>
                <a:cubicBezTo>
                  <a:pt x="170" y="655"/>
                  <a:pt x="170" y="657"/>
                  <a:pt x="170" y="658"/>
                </a:cubicBezTo>
                <a:cubicBezTo>
                  <a:pt x="170" y="662"/>
                  <a:pt x="170" y="666"/>
                  <a:pt x="170" y="670"/>
                </a:cubicBezTo>
                <a:moveTo>
                  <a:pt x="142" y="706"/>
                </a:moveTo>
                <a:cubicBezTo>
                  <a:pt x="144" y="706"/>
                  <a:pt x="144" y="706"/>
                  <a:pt x="144" y="706"/>
                </a:cubicBezTo>
                <a:cubicBezTo>
                  <a:pt x="143" y="708"/>
                  <a:pt x="142" y="709"/>
                  <a:pt x="141" y="711"/>
                </a:cubicBezTo>
                <a:cubicBezTo>
                  <a:pt x="140" y="711"/>
                  <a:pt x="138" y="711"/>
                  <a:pt x="137" y="711"/>
                </a:cubicBezTo>
                <a:cubicBezTo>
                  <a:pt x="139" y="709"/>
                  <a:pt x="140" y="708"/>
                  <a:pt x="142" y="706"/>
                </a:cubicBezTo>
                <a:moveTo>
                  <a:pt x="136" y="711"/>
                </a:moveTo>
                <a:cubicBezTo>
                  <a:pt x="135" y="711"/>
                  <a:pt x="134" y="711"/>
                  <a:pt x="134" y="711"/>
                </a:cubicBezTo>
                <a:cubicBezTo>
                  <a:pt x="135" y="710"/>
                  <a:pt x="136" y="708"/>
                  <a:pt x="137" y="707"/>
                </a:cubicBezTo>
                <a:cubicBezTo>
                  <a:pt x="138" y="707"/>
                  <a:pt x="140" y="707"/>
                  <a:pt x="141" y="707"/>
                </a:cubicBezTo>
                <a:cubicBezTo>
                  <a:pt x="139" y="708"/>
                  <a:pt x="138" y="709"/>
                  <a:pt x="136" y="711"/>
                </a:cubicBezTo>
                <a:moveTo>
                  <a:pt x="131" y="701"/>
                </a:moveTo>
                <a:cubicBezTo>
                  <a:pt x="129" y="702"/>
                  <a:pt x="128" y="702"/>
                  <a:pt x="127" y="702"/>
                </a:cubicBezTo>
                <a:cubicBezTo>
                  <a:pt x="133" y="693"/>
                  <a:pt x="139" y="684"/>
                  <a:pt x="146" y="676"/>
                </a:cubicBezTo>
                <a:cubicBezTo>
                  <a:pt x="148" y="674"/>
                  <a:pt x="150" y="672"/>
                  <a:pt x="152" y="670"/>
                </a:cubicBezTo>
                <a:cubicBezTo>
                  <a:pt x="145" y="679"/>
                  <a:pt x="138" y="690"/>
                  <a:pt x="131" y="701"/>
                </a:cubicBezTo>
                <a:moveTo>
                  <a:pt x="136" y="707"/>
                </a:moveTo>
                <a:cubicBezTo>
                  <a:pt x="135" y="709"/>
                  <a:pt x="134" y="710"/>
                  <a:pt x="133" y="711"/>
                </a:cubicBezTo>
                <a:cubicBezTo>
                  <a:pt x="130" y="711"/>
                  <a:pt x="128" y="712"/>
                  <a:pt x="125" y="712"/>
                </a:cubicBezTo>
                <a:cubicBezTo>
                  <a:pt x="125" y="712"/>
                  <a:pt x="126" y="711"/>
                  <a:pt x="126" y="710"/>
                </a:cubicBezTo>
                <a:cubicBezTo>
                  <a:pt x="129" y="709"/>
                  <a:pt x="133" y="708"/>
                  <a:pt x="136" y="707"/>
                </a:cubicBezTo>
                <a:moveTo>
                  <a:pt x="132" y="714"/>
                </a:moveTo>
                <a:cubicBezTo>
                  <a:pt x="132" y="714"/>
                  <a:pt x="131" y="715"/>
                  <a:pt x="130" y="715"/>
                </a:cubicBezTo>
                <a:cubicBezTo>
                  <a:pt x="131" y="715"/>
                  <a:pt x="131" y="714"/>
                  <a:pt x="132" y="714"/>
                </a:cubicBezTo>
                <a:close/>
                <a:moveTo>
                  <a:pt x="130" y="714"/>
                </a:moveTo>
                <a:cubicBezTo>
                  <a:pt x="129" y="715"/>
                  <a:pt x="128" y="716"/>
                  <a:pt x="127" y="718"/>
                </a:cubicBezTo>
                <a:cubicBezTo>
                  <a:pt x="126" y="718"/>
                  <a:pt x="126" y="719"/>
                  <a:pt x="125" y="720"/>
                </a:cubicBezTo>
                <a:cubicBezTo>
                  <a:pt x="125" y="720"/>
                  <a:pt x="125" y="720"/>
                  <a:pt x="125" y="720"/>
                </a:cubicBezTo>
                <a:cubicBezTo>
                  <a:pt x="125" y="720"/>
                  <a:pt x="125" y="720"/>
                  <a:pt x="125" y="720"/>
                </a:cubicBezTo>
                <a:cubicBezTo>
                  <a:pt x="122" y="722"/>
                  <a:pt x="120" y="725"/>
                  <a:pt x="117" y="728"/>
                </a:cubicBezTo>
                <a:cubicBezTo>
                  <a:pt x="119" y="723"/>
                  <a:pt x="121" y="719"/>
                  <a:pt x="124" y="715"/>
                </a:cubicBezTo>
                <a:cubicBezTo>
                  <a:pt x="126" y="715"/>
                  <a:pt x="128" y="714"/>
                  <a:pt x="130" y="714"/>
                </a:cubicBezTo>
                <a:moveTo>
                  <a:pt x="116" y="730"/>
                </a:moveTo>
                <a:cubicBezTo>
                  <a:pt x="119" y="727"/>
                  <a:pt x="122" y="724"/>
                  <a:pt x="125" y="721"/>
                </a:cubicBezTo>
                <a:cubicBezTo>
                  <a:pt x="121" y="726"/>
                  <a:pt x="117" y="731"/>
                  <a:pt x="113" y="736"/>
                </a:cubicBezTo>
                <a:cubicBezTo>
                  <a:pt x="114" y="734"/>
                  <a:pt x="115" y="732"/>
                  <a:pt x="116" y="730"/>
                </a:cubicBezTo>
                <a:moveTo>
                  <a:pt x="111" y="739"/>
                </a:moveTo>
                <a:cubicBezTo>
                  <a:pt x="111" y="739"/>
                  <a:pt x="111" y="739"/>
                  <a:pt x="111" y="739"/>
                </a:cubicBezTo>
                <a:cubicBezTo>
                  <a:pt x="111" y="739"/>
                  <a:pt x="111" y="738"/>
                  <a:pt x="111" y="737"/>
                </a:cubicBezTo>
                <a:cubicBezTo>
                  <a:pt x="111" y="736"/>
                  <a:pt x="111" y="736"/>
                  <a:pt x="111" y="736"/>
                </a:cubicBezTo>
                <a:cubicBezTo>
                  <a:pt x="112" y="735"/>
                  <a:pt x="113" y="734"/>
                  <a:pt x="114" y="733"/>
                </a:cubicBezTo>
                <a:cubicBezTo>
                  <a:pt x="113" y="735"/>
                  <a:pt x="112" y="737"/>
                  <a:pt x="111" y="739"/>
                </a:cubicBezTo>
                <a:moveTo>
                  <a:pt x="124" y="712"/>
                </a:moveTo>
                <a:cubicBezTo>
                  <a:pt x="123" y="713"/>
                  <a:pt x="122" y="713"/>
                  <a:pt x="121" y="713"/>
                </a:cubicBezTo>
                <a:cubicBezTo>
                  <a:pt x="121" y="713"/>
                  <a:pt x="122" y="712"/>
                  <a:pt x="122" y="712"/>
                </a:cubicBezTo>
                <a:cubicBezTo>
                  <a:pt x="123" y="712"/>
                  <a:pt x="124" y="711"/>
                  <a:pt x="125" y="711"/>
                </a:cubicBezTo>
                <a:cubicBezTo>
                  <a:pt x="125" y="711"/>
                  <a:pt x="124" y="712"/>
                  <a:pt x="124" y="712"/>
                </a:cubicBezTo>
                <a:moveTo>
                  <a:pt x="123" y="715"/>
                </a:moveTo>
                <a:cubicBezTo>
                  <a:pt x="120" y="720"/>
                  <a:pt x="118" y="725"/>
                  <a:pt x="115" y="730"/>
                </a:cubicBezTo>
                <a:cubicBezTo>
                  <a:pt x="114" y="731"/>
                  <a:pt x="113" y="732"/>
                  <a:pt x="112" y="733"/>
                </a:cubicBezTo>
                <a:cubicBezTo>
                  <a:pt x="115" y="728"/>
                  <a:pt x="117" y="722"/>
                  <a:pt x="120" y="716"/>
                </a:cubicBezTo>
                <a:cubicBezTo>
                  <a:pt x="121" y="716"/>
                  <a:pt x="122" y="716"/>
                  <a:pt x="123" y="715"/>
                </a:cubicBezTo>
                <a:moveTo>
                  <a:pt x="109" y="743"/>
                </a:moveTo>
                <a:cubicBezTo>
                  <a:pt x="109" y="743"/>
                  <a:pt x="109" y="743"/>
                  <a:pt x="109" y="744"/>
                </a:cubicBezTo>
                <a:cubicBezTo>
                  <a:pt x="109" y="745"/>
                  <a:pt x="108" y="747"/>
                  <a:pt x="107" y="748"/>
                </a:cubicBezTo>
                <a:cubicBezTo>
                  <a:pt x="108" y="747"/>
                  <a:pt x="108" y="745"/>
                  <a:pt x="109" y="743"/>
                </a:cubicBezTo>
                <a:close/>
                <a:moveTo>
                  <a:pt x="105" y="758"/>
                </a:moveTo>
                <a:cubicBezTo>
                  <a:pt x="106" y="754"/>
                  <a:pt x="107" y="751"/>
                  <a:pt x="109" y="748"/>
                </a:cubicBezTo>
                <a:cubicBezTo>
                  <a:pt x="108" y="751"/>
                  <a:pt x="107" y="754"/>
                  <a:pt x="107" y="757"/>
                </a:cubicBezTo>
                <a:cubicBezTo>
                  <a:pt x="106" y="758"/>
                  <a:pt x="105" y="759"/>
                  <a:pt x="104" y="760"/>
                </a:cubicBezTo>
                <a:cubicBezTo>
                  <a:pt x="104" y="759"/>
                  <a:pt x="105" y="759"/>
                  <a:pt x="105" y="758"/>
                </a:cubicBezTo>
                <a:moveTo>
                  <a:pt x="110" y="744"/>
                </a:moveTo>
                <a:cubicBezTo>
                  <a:pt x="111" y="742"/>
                  <a:pt x="111" y="741"/>
                  <a:pt x="112" y="739"/>
                </a:cubicBezTo>
                <a:cubicBezTo>
                  <a:pt x="117" y="732"/>
                  <a:pt x="122" y="725"/>
                  <a:pt x="128" y="718"/>
                </a:cubicBezTo>
                <a:cubicBezTo>
                  <a:pt x="130" y="717"/>
                  <a:pt x="132" y="715"/>
                  <a:pt x="134" y="714"/>
                </a:cubicBezTo>
                <a:cubicBezTo>
                  <a:pt x="136" y="713"/>
                  <a:pt x="137" y="713"/>
                  <a:pt x="139" y="713"/>
                </a:cubicBezTo>
                <a:cubicBezTo>
                  <a:pt x="137" y="717"/>
                  <a:pt x="134" y="721"/>
                  <a:pt x="132" y="725"/>
                </a:cubicBezTo>
                <a:cubicBezTo>
                  <a:pt x="124" y="734"/>
                  <a:pt x="116" y="743"/>
                  <a:pt x="109" y="752"/>
                </a:cubicBezTo>
                <a:cubicBezTo>
                  <a:pt x="109" y="753"/>
                  <a:pt x="108" y="754"/>
                  <a:pt x="108" y="755"/>
                </a:cubicBezTo>
                <a:cubicBezTo>
                  <a:pt x="109" y="751"/>
                  <a:pt x="109" y="748"/>
                  <a:pt x="110" y="744"/>
                </a:cubicBezTo>
                <a:moveTo>
                  <a:pt x="143" y="715"/>
                </a:moveTo>
                <a:cubicBezTo>
                  <a:pt x="144" y="715"/>
                  <a:pt x="145" y="714"/>
                  <a:pt x="146" y="713"/>
                </a:cubicBezTo>
                <a:cubicBezTo>
                  <a:pt x="149" y="713"/>
                  <a:pt x="152" y="714"/>
                  <a:pt x="154" y="714"/>
                </a:cubicBezTo>
                <a:cubicBezTo>
                  <a:pt x="154" y="715"/>
                  <a:pt x="154" y="715"/>
                  <a:pt x="154" y="715"/>
                </a:cubicBezTo>
                <a:cubicBezTo>
                  <a:pt x="151" y="719"/>
                  <a:pt x="148" y="724"/>
                  <a:pt x="145" y="728"/>
                </a:cubicBezTo>
                <a:cubicBezTo>
                  <a:pt x="131" y="744"/>
                  <a:pt x="119" y="761"/>
                  <a:pt x="110" y="780"/>
                </a:cubicBezTo>
                <a:cubicBezTo>
                  <a:pt x="119" y="757"/>
                  <a:pt x="130" y="736"/>
                  <a:pt x="143" y="715"/>
                </a:cubicBezTo>
                <a:moveTo>
                  <a:pt x="153" y="718"/>
                </a:moveTo>
                <a:cubicBezTo>
                  <a:pt x="152" y="719"/>
                  <a:pt x="152" y="720"/>
                  <a:pt x="151" y="721"/>
                </a:cubicBezTo>
                <a:cubicBezTo>
                  <a:pt x="150" y="722"/>
                  <a:pt x="149" y="723"/>
                  <a:pt x="148" y="724"/>
                </a:cubicBezTo>
                <a:cubicBezTo>
                  <a:pt x="150" y="722"/>
                  <a:pt x="151" y="720"/>
                  <a:pt x="153" y="718"/>
                </a:cubicBezTo>
                <a:moveTo>
                  <a:pt x="149" y="728"/>
                </a:moveTo>
                <a:cubicBezTo>
                  <a:pt x="151" y="726"/>
                  <a:pt x="153" y="724"/>
                  <a:pt x="155" y="721"/>
                </a:cubicBezTo>
                <a:cubicBezTo>
                  <a:pt x="151" y="732"/>
                  <a:pt x="146" y="742"/>
                  <a:pt x="140" y="751"/>
                </a:cubicBezTo>
                <a:cubicBezTo>
                  <a:pt x="143" y="743"/>
                  <a:pt x="146" y="735"/>
                  <a:pt x="149" y="728"/>
                </a:cubicBezTo>
                <a:moveTo>
                  <a:pt x="153" y="719"/>
                </a:moveTo>
                <a:cubicBezTo>
                  <a:pt x="153" y="718"/>
                  <a:pt x="154" y="716"/>
                  <a:pt x="155" y="715"/>
                </a:cubicBezTo>
                <a:cubicBezTo>
                  <a:pt x="155" y="714"/>
                  <a:pt x="155" y="714"/>
                  <a:pt x="155" y="714"/>
                </a:cubicBezTo>
                <a:cubicBezTo>
                  <a:pt x="156" y="714"/>
                  <a:pt x="157" y="714"/>
                  <a:pt x="158" y="714"/>
                </a:cubicBezTo>
                <a:cubicBezTo>
                  <a:pt x="156" y="716"/>
                  <a:pt x="154" y="718"/>
                  <a:pt x="153" y="719"/>
                </a:cubicBezTo>
                <a:moveTo>
                  <a:pt x="157" y="712"/>
                </a:moveTo>
                <a:cubicBezTo>
                  <a:pt x="158" y="710"/>
                  <a:pt x="160" y="708"/>
                  <a:pt x="161" y="706"/>
                </a:cubicBezTo>
                <a:cubicBezTo>
                  <a:pt x="161" y="707"/>
                  <a:pt x="161" y="707"/>
                  <a:pt x="161" y="707"/>
                </a:cubicBezTo>
                <a:cubicBezTo>
                  <a:pt x="160" y="709"/>
                  <a:pt x="160" y="711"/>
                  <a:pt x="159" y="712"/>
                </a:cubicBezTo>
                <a:cubicBezTo>
                  <a:pt x="158" y="712"/>
                  <a:pt x="158" y="712"/>
                  <a:pt x="157" y="712"/>
                </a:cubicBezTo>
                <a:moveTo>
                  <a:pt x="162" y="708"/>
                </a:moveTo>
                <a:cubicBezTo>
                  <a:pt x="162" y="707"/>
                  <a:pt x="162" y="706"/>
                  <a:pt x="162" y="705"/>
                </a:cubicBezTo>
                <a:cubicBezTo>
                  <a:pt x="164" y="705"/>
                  <a:pt x="165" y="705"/>
                  <a:pt x="167" y="705"/>
                </a:cubicBezTo>
                <a:cubicBezTo>
                  <a:pt x="167" y="706"/>
                  <a:pt x="167" y="706"/>
                  <a:pt x="167" y="707"/>
                </a:cubicBezTo>
                <a:cubicBezTo>
                  <a:pt x="164" y="709"/>
                  <a:pt x="162" y="710"/>
                  <a:pt x="160" y="712"/>
                </a:cubicBezTo>
                <a:cubicBezTo>
                  <a:pt x="161" y="711"/>
                  <a:pt x="161" y="709"/>
                  <a:pt x="162" y="708"/>
                </a:cubicBezTo>
                <a:moveTo>
                  <a:pt x="165" y="712"/>
                </a:moveTo>
                <a:cubicBezTo>
                  <a:pt x="165" y="712"/>
                  <a:pt x="165" y="713"/>
                  <a:pt x="165" y="713"/>
                </a:cubicBezTo>
                <a:cubicBezTo>
                  <a:pt x="165" y="714"/>
                  <a:pt x="165" y="714"/>
                  <a:pt x="165" y="714"/>
                </a:cubicBezTo>
                <a:cubicBezTo>
                  <a:pt x="164" y="714"/>
                  <a:pt x="164" y="713"/>
                  <a:pt x="164" y="713"/>
                </a:cubicBezTo>
                <a:cubicBezTo>
                  <a:pt x="164" y="713"/>
                  <a:pt x="165" y="712"/>
                  <a:pt x="165" y="712"/>
                </a:cubicBezTo>
                <a:moveTo>
                  <a:pt x="165" y="716"/>
                </a:moveTo>
                <a:cubicBezTo>
                  <a:pt x="167" y="716"/>
                  <a:pt x="169" y="717"/>
                  <a:pt x="170" y="717"/>
                </a:cubicBezTo>
                <a:cubicBezTo>
                  <a:pt x="173" y="718"/>
                  <a:pt x="175" y="719"/>
                  <a:pt x="177" y="720"/>
                </a:cubicBezTo>
                <a:cubicBezTo>
                  <a:pt x="175" y="724"/>
                  <a:pt x="172" y="727"/>
                  <a:pt x="170" y="731"/>
                </a:cubicBezTo>
                <a:cubicBezTo>
                  <a:pt x="164" y="740"/>
                  <a:pt x="158" y="749"/>
                  <a:pt x="151" y="757"/>
                </a:cubicBezTo>
                <a:cubicBezTo>
                  <a:pt x="151" y="757"/>
                  <a:pt x="151" y="756"/>
                  <a:pt x="151" y="755"/>
                </a:cubicBezTo>
                <a:cubicBezTo>
                  <a:pt x="157" y="743"/>
                  <a:pt x="161" y="730"/>
                  <a:pt x="165" y="716"/>
                </a:cubicBezTo>
                <a:moveTo>
                  <a:pt x="171" y="715"/>
                </a:moveTo>
                <a:cubicBezTo>
                  <a:pt x="169" y="715"/>
                  <a:pt x="167" y="714"/>
                  <a:pt x="166" y="714"/>
                </a:cubicBezTo>
                <a:cubicBezTo>
                  <a:pt x="166" y="713"/>
                  <a:pt x="166" y="712"/>
                  <a:pt x="166" y="711"/>
                </a:cubicBezTo>
                <a:cubicBezTo>
                  <a:pt x="168" y="709"/>
                  <a:pt x="170" y="707"/>
                  <a:pt x="173" y="705"/>
                </a:cubicBezTo>
                <a:cubicBezTo>
                  <a:pt x="176" y="706"/>
                  <a:pt x="180" y="706"/>
                  <a:pt x="183" y="706"/>
                </a:cubicBezTo>
                <a:cubicBezTo>
                  <a:pt x="182" y="710"/>
                  <a:pt x="180" y="714"/>
                  <a:pt x="178" y="718"/>
                </a:cubicBezTo>
                <a:cubicBezTo>
                  <a:pt x="176" y="717"/>
                  <a:pt x="173" y="716"/>
                  <a:pt x="171" y="715"/>
                </a:cubicBezTo>
                <a:moveTo>
                  <a:pt x="180" y="700"/>
                </a:moveTo>
                <a:cubicBezTo>
                  <a:pt x="183" y="698"/>
                  <a:pt x="185" y="696"/>
                  <a:pt x="188" y="694"/>
                </a:cubicBezTo>
                <a:cubicBezTo>
                  <a:pt x="187" y="696"/>
                  <a:pt x="187" y="698"/>
                  <a:pt x="186" y="700"/>
                </a:cubicBezTo>
                <a:cubicBezTo>
                  <a:pt x="184" y="700"/>
                  <a:pt x="182" y="700"/>
                  <a:pt x="180" y="700"/>
                </a:cubicBezTo>
                <a:moveTo>
                  <a:pt x="176" y="699"/>
                </a:moveTo>
                <a:cubicBezTo>
                  <a:pt x="174" y="699"/>
                  <a:pt x="171" y="699"/>
                  <a:pt x="169" y="699"/>
                </a:cubicBezTo>
                <a:cubicBezTo>
                  <a:pt x="169" y="698"/>
                  <a:pt x="170" y="697"/>
                  <a:pt x="170" y="697"/>
                </a:cubicBezTo>
                <a:cubicBezTo>
                  <a:pt x="176" y="693"/>
                  <a:pt x="183" y="690"/>
                  <a:pt x="190" y="688"/>
                </a:cubicBezTo>
                <a:cubicBezTo>
                  <a:pt x="190" y="689"/>
                  <a:pt x="190" y="689"/>
                  <a:pt x="189" y="690"/>
                </a:cubicBezTo>
                <a:cubicBezTo>
                  <a:pt x="185" y="693"/>
                  <a:pt x="180" y="696"/>
                  <a:pt x="176" y="699"/>
                </a:cubicBezTo>
                <a:moveTo>
                  <a:pt x="170" y="695"/>
                </a:moveTo>
                <a:cubicBezTo>
                  <a:pt x="170" y="695"/>
                  <a:pt x="170" y="695"/>
                  <a:pt x="170" y="695"/>
                </a:cubicBezTo>
                <a:cubicBezTo>
                  <a:pt x="178" y="685"/>
                  <a:pt x="186" y="675"/>
                  <a:pt x="195" y="665"/>
                </a:cubicBezTo>
                <a:cubicBezTo>
                  <a:pt x="194" y="673"/>
                  <a:pt x="192" y="680"/>
                  <a:pt x="190" y="687"/>
                </a:cubicBezTo>
                <a:cubicBezTo>
                  <a:pt x="183" y="689"/>
                  <a:pt x="176" y="692"/>
                  <a:pt x="170" y="695"/>
                </a:cubicBezTo>
                <a:moveTo>
                  <a:pt x="171" y="693"/>
                </a:moveTo>
                <a:cubicBezTo>
                  <a:pt x="171" y="689"/>
                  <a:pt x="172" y="685"/>
                  <a:pt x="173" y="681"/>
                </a:cubicBezTo>
                <a:cubicBezTo>
                  <a:pt x="174" y="679"/>
                  <a:pt x="175" y="677"/>
                  <a:pt x="177" y="676"/>
                </a:cubicBezTo>
                <a:cubicBezTo>
                  <a:pt x="183" y="671"/>
                  <a:pt x="189" y="667"/>
                  <a:pt x="195" y="664"/>
                </a:cubicBezTo>
                <a:cubicBezTo>
                  <a:pt x="186" y="674"/>
                  <a:pt x="178" y="683"/>
                  <a:pt x="171" y="693"/>
                </a:cubicBezTo>
                <a:moveTo>
                  <a:pt x="178" y="674"/>
                </a:moveTo>
                <a:cubicBezTo>
                  <a:pt x="178" y="673"/>
                  <a:pt x="179" y="672"/>
                  <a:pt x="179" y="672"/>
                </a:cubicBezTo>
                <a:cubicBezTo>
                  <a:pt x="182" y="668"/>
                  <a:pt x="184" y="666"/>
                  <a:pt x="185" y="664"/>
                </a:cubicBezTo>
                <a:cubicBezTo>
                  <a:pt x="186" y="662"/>
                  <a:pt x="187" y="662"/>
                  <a:pt x="187" y="662"/>
                </a:cubicBezTo>
                <a:cubicBezTo>
                  <a:pt x="187" y="662"/>
                  <a:pt x="187" y="662"/>
                  <a:pt x="187" y="662"/>
                </a:cubicBezTo>
                <a:cubicBezTo>
                  <a:pt x="187" y="662"/>
                  <a:pt x="187" y="662"/>
                  <a:pt x="187" y="662"/>
                </a:cubicBezTo>
                <a:cubicBezTo>
                  <a:pt x="187" y="661"/>
                  <a:pt x="187" y="661"/>
                  <a:pt x="187" y="661"/>
                </a:cubicBezTo>
                <a:cubicBezTo>
                  <a:pt x="190" y="659"/>
                  <a:pt x="193" y="657"/>
                  <a:pt x="195" y="656"/>
                </a:cubicBezTo>
                <a:cubicBezTo>
                  <a:pt x="195" y="658"/>
                  <a:pt x="195" y="661"/>
                  <a:pt x="195" y="663"/>
                </a:cubicBezTo>
                <a:cubicBezTo>
                  <a:pt x="189" y="666"/>
                  <a:pt x="184" y="670"/>
                  <a:pt x="178" y="674"/>
                </a:cubicBezTo>
                <a:moveTo>
                  <a:pt x="189" y="659"/>
                </a:moveTo>
                <a:cubicBezTo>
                  <a:pt x="191" y="656"/>
                  <a:pt x="193" y="654"/>
                  <a:pt x="195" y="651"/>
                </a:cubicBezTo>
                <a:cubicBezTo>
                  <a:pt x="195" y="652"/>
                  <a:pt x="195" y="653"/>
                  <a:pt x="195" y="655"/>
                </a:cubicBezTo>
                <a:cubicBezTo>
                  <a:pt x="193" y="656"/>
                  <a:pt x="191" y="658"/>
                  <a:pt x="189" y="659"/>
                </a:cubicBezTo>
                <a:moveTo>
                  <a:pt x="187" y="661"/>
                </a:moveTo>
                <a:cubicBezTo>
                  <a:pt x="184" y="662"/>
                  <a:pt x="182" y="664"/>
                  <a:pt x="179" y="666"/>
                </a:cubicBezTo>
                <a:cubicBezTo>
                  <a:pt x="185" y="660"/>
                  <a:pt x="190" y="654"/>
                  <a:pt x="195" y="649"/>
                </a:cubicBezTo>
                <a:cubicBezTo>
                  <a:pt x="195" y="649"/>
                  <a:pt x="195" y="649"/>
                  <a:pt x="195" y="650"/>
                </a:cubicBezTo>
                <a:cubicBezTo>
                  <a:pt x="192" y="653"/>
                  <a:pt x="190" y="657"/>
                  <a:pt x="187" y="661"/>
                </a:cubicBezTo>
                <a:moveTo>
                  <a:pt x="267" y="517"/>
                </a:moveTo>
                <a:cubicBezTo>
                  <a:pt x="277" y="513"/>
                  <a:pt x="285" y="509"/>
                  <a:pt x="292" y="505"/>
                </a:cubicBezTo>
                <a:cubicBezTo>
                  <a:pt x="302" y="511"/>
                  <a:pt x="311" y="518"/>
                  <a:pt x="317" y="528"/>
                </a:cubicBezTo>
                <a:cubicBezTo>
                  <a:pt x="310" y="531"/>
                  <a:pt x="302" y="534"/>
                  <a:pt x="294" y="537"/>
                </a:cubicBezTo>
                <a:cubicBezTo>
                  <a:pt x="256" y="553"/>
                  <a:pt x="221" y="577"/>
                  <a:pt x="191" y="605"/>
                </a:cubicBezTo>
                <a:cubicBezTo>
                  <a:pt x="191" y="605"/>
                  <a:pt x="191" y="605"/>
                  <a:pt x="191" y="605"/>
                </a:cubicBezTo>
                <a:cubicBezTo>
                  <a:pt x="204" y="566"/>
                  <a:pt x="225" y="533"/>
                  <a:pt x="267" y="517"/>
                </a:cubicBezTo>
                <a:moveTo>
                  <a:pt x="189" y="612"/>
                </a:moveTo>
                <a:cubicBezTo>
                  <a:pt x="189" y="612"/>
                  <a:pt x="189" y="612"/>
                  <a:pt x="189" y="612"/>
                </a:cubicBezTo>
                <a:cubicBezTo>
                  <a:pt x="191" y="616"/>
                  <a:pt x="192" y="620"/>
                  <a:pt x="192" y="624"/>
                </a:cubicBezTo>
                <a:cubicBezTo>
                  <a:pt x="190" y="626"/>
                  <a:pt x="188" y="627"/>
                  <a:pt x="188" y="627"/>
                </a:cubicBezTo>
                <a:cubicBezTo>
                  <a:pt x="188" y="627"/>
                  <a:pt x="188" y="627"/>
                  <a:pt x="188" y="627"/>
                </a:cubicBezTo>
                <a:cubicBezTo>
                  <a:pt x="188" y="627"/>
                  <a:pt x="188" y="627"/>
                  <a:pt x="188" y="627"/>
                </a:cubicBezTo>
                <a:cubicBezTo>
                  <a:pt x="188" y="627"/>
                  <a:pt x="186" y="629"/>
                  <a:pt x="184" y="632"/>
                </a:cubicBezTo>
                <a:cubicBezTo>
                  <a:pt x="185" y="628"/>
                  <a:pt x="186" y="624"/>
                  <a:pt x="187" y="621"/>
                </a:cubicBezTo>
                <a:cubicBezTo>
                  <a:pt x="187" y="618"/>
                  <a:pt x="188" y="615"/>
                  <a:pt x="189" y="612"/>
                </a:cubicBezTo>
                <a:moveTo>
                  <a:pt x="174" y="628"/>
                </a:moveTo>
                <a:cubicBezTo>
                  <a:pt x="178" y="623"/>
                  <a:pt x="183" y="618"/>
                  <a:pt x="188" y="613"/>
                </a:cubicBezTo>
                <a:cubicBezTo>
                  <a:pt x="186" y="619"/>
                  <a:pt x="184" y="626"/>
                  <a:pt x="183" y="633"/>
                </a:cubicBezTo>
                <a:cubicBezTo>
                  <a:pt x="180" y="635"/>
                  <a:pt x="177" y="639"/>
                  <a:pt x="174" y="643"/>
                </a:cubicBezTo>
                <a:cubicBezTo>
                  <a:pt x="174" y="640"/>
                  <a:pt x="174" y="637"/>
                  <a:pt x="174" y="634"/>
                </a:cubicBezTo>
                <a:cubicBezTo>
                  <a:pt x="174" y="632"/>
                  <a:pt x="174" y="630"/>
                  <a:pt x="174" y="628"/>
                </a:cubicBezTo>
                <a:moveTo>
                  <a:pt x="174" y="644"/>
                </a:moveTo>
                <a:cubicBezTo>
                  <a:pt x="174" y="643"/>
                  <a:pt x="175" y="643"/>
                  <a:pt x="175" y="642"/>
                </a:cubicBezTo>
                <a:cubicBezTo>
                  <a:pt x="178" y="639"/>
                  <a:pt x="180" y="636"/>
                  <a:pt x="182" y="634"/>
                </a:cubicBezTo>
                <a:cubicBezTo>
                  <a:pt x="182" y="636"/>
                  <a:pt x="182" y="638"/>
                  <a:pt x="181" y="640"/>
                </a:cubicBezTo>
                <a:cubicBezTo>
                  <a:pt x="179" y="641"/>
                  <a:pt x="176" y="643"/>
                  <a:pt x="173" y="645"/>
                </a:cubicBezTo>
                <a:cubicBezTo>
                  <a:pt x="173" y="645"/>
                  <a:pt x="174" y="644"/>
                  <a:pt x="174" y="644"/>
                </a:cubicBezTo>
                <a:moveTo>
                  <a:pt x="180" y="645"/>
                </a:moveTo>
                <a:cubicBezTo>
                  <a:pt x="178" y="651"/>
                  <a:pt x="177" y="658"/>
                  <a:pt x="176" y="664"/>
                </a:cubicBezTo>
                <a:cubicBezTo>
                  <a:pt x="174" y="666"/>
                  <a:pt x="172" y="668"/>
                  <a:pt x="170" y="670"/>
                </a:cubicBezTo>
                <a:cubicBezTo>
                  <a:pt x="172" y="664"/>
                  <a:pt x="173" y="657"/>
                  <a:pt x="173" y="650"/>
                </a:cubicBezTo>
                <a:cubicBezTo>
                  <a:pt x="175" y="649"/>
                  <a:pt x="178" y="647"/>
                  <a:pt x="180" y="645"/>
                </a:cubicBezTo>
                <a:moveTo>
                  <a:pt x="171" y="652"/>
                </a:moveTo>
                <a:cubicBezTo>
                  <a:pt x="171" y="652"/>
                  <a:pt x="172" y="651"/>
                  <a:pt x="172" y="651"/>
                </a:cubicBezTo>
                <a:cubicBezTo>
                  <a:pt x="172" y="655"/>
                  <a:pt x="172" y="658"/>
                  <a:pt x="171" y="662"/>
                </a:cubicBezTo>
                <a:cubicBezTo>
                  <a:pt x="171" y="661"/>
                  <a:pt x="171" y="660"/>
                  <a:pt x="171" y="658"/>
                </a:cubicBezTo>
                <a:cubicBezTo>
                  <a:pt x="171" y="656"/>
                  <a:pt x="171" y="654"/>
                  <a:pt x="171" y="652"/>
                </a:cubicBezTo>
                <a:moveTo>
                  <a:pt x="171" y="647"/>
                </a:moveTo>
                <a:cubicBezTo>
                  <a:pt x="171" y="647"/>
                  <a:pt x="172" y="646"/>
                  <a:pt x="173" y="645"/>
                </a:cubicBezTo>
                <a:cubicBezTo>
                  <a:pt x="173" y="646"/>
                  <a:pt x="173" y="646"/>
                  <a:pt x="173" y="646"/>
                </a:cubicBezTo>
                <a:cubicBezTo>
                  <a:pt x="172" y="646"/>
                  <a:pt x="171" y="647"/>
                  <a:pt x="171" y="647"/>
                </a:cubicBezTo>
                <a:moveTo>
                  <a:pt x="173" y="629"/>
                </a:moveTo>
                <a:cubicBezTo>
                  <a:pt x="173" y="631"/>
                  <a:pt x="173" y="632"/>
                  <a:pt x="173" y="634"/>
                </a:cubicBezTo>
                <a:cubicBezTo>
                  <a:pt x="173" y="637"/>
                  <a:pt x="173" y="640"/>
                  <a:pt x="173" y="644"/>
                </a:cubicBezTo>
                <a:cubicBezTo>
                  <a:pt x="172" y="644"/>
                  <a:pt x="171" y="645"/>
                  <a:pt x="170" y="646"/>
                </a:cubicBezTo>
                <a:cubicBezTo>
                  <a:pt x="170" y="642"/>
                  <a:pt x="169" y="638"/>
                  <a:pt x="168" y="635"/>
                </a:cubicBezTo>
                <a:cubicBezTo>
                  <a:pt x="170" y="633"/>
                  <a:pt x="171" y="631"/>
                  <a:pt x="173" y="629"/>
                </a:cubicBezTo>
                <a:moveTo>
                  <a:pt x="157" y="648"/>
                </a:moveTo>
                <a:cubicBezTo>
                  <a:pt x="160" y="644"/>
                  <a:pt x="164" y="639"/>
                  <a:pt x="167" y="635"/>
                </a:cubicBezTo>
                <a:cubicBezTo>
                  <a:pt x="168" y="639"/>
                  <a:pt x="169" y="643"/>
                  <a:pt x="170" y="647"/>
                </a:cubicBezTo>
                <a:cubicBezTo>
                  <a:pt x="169" y="648"/>
                  <a:pt x="168" y="649"/>
                  <a:pt x="167" y="650"/>
                </a:cubicBezTo>
                <a:cubicBezTo>
                  <a:pt x="159" y="657"/>
                  <a:pt x="151" y="665"/>
                  <a:pt x="143" y="673"/>
                </a:cubicBezTo>
                <a:cubicBezTo>
                  <a:pt x="135" y="683"/>
                  <a:pt x="127" y="693"/>
                  <a:pt x="121" y="704"/>
                </a:cubicBezTo>
                <a:cubicBezTo>
                  <a:pt x="120" y="705"/>
                  <a:pt x="119" y="705"/>
                  <a:pt x="119" y="705"/>
                </a:cubicBezTo>
                <a:cubicBezTo>
                  <a:pt x="130" y="685"/>
                  <a:pt x="142" y="666"/>
                  <a:pt x="157" y="648"/>
                </a:cubicBezTo>
                <a:moveTo>
                  <a:pt x="114" y="718"/>
                </a:moveTo>
                <a:cubicBezTo>
                  <a:pt x="114" y="719"/>
                  <a:pt x="114" y="719"/>
                  <a:pt x="113" y="720"/>
                </a:cubicBezTo>
                <a:cubicBezTo>
                  <a:pt x="113" y="719"/>
                  <a:pt x="113" y="719"/>
                  <a:pt x="113" y="718"/>
                </a:cubicBezTo>
                <a:lnTo>
                  <a:pt x="114" y="718"/>
                </a:lnTo>
                <a:close/>
                <a:moveTo>
                  <a:pt x="90" y="621"/>
                </a:moveTo>
                <a:cubicBezTo>
                  <a:pt x="89" y="618"/>
                  <a:pt x="89" y="615"/>
                  <a:pt x="87" y="613"/>
                </a:cubicBezTo>
                <a:cubicBezTo>
                  <a:pt x="89" y="615"/>
                  <a:pt x="89" y="618"/>
                  <a:pt x="90" y="621"/>
                </a:cubicBezTo>
                <a:cubicBezTo>
                  <a:pt x="84" y="615"/>
                  <a:pt x="77" y="608"/>
                  <a:pt x="70" y="603"/>
                </a:cubicBezTo>
                <a:cubicBezTo>
                  <a:pt x="69" y="604"/>
                  <a:pt x="69" y="604"/>
                  <a:pt x="69" y="604"/>
                </a:cubicBezTo>
                <a:cubicBezTo>
                  <a:pt x="77" y="609"/>
                  <a:pt x="84" y="616"/>
                  <a:pt x="90" y="622"/>
                </a:cubicBezTo>
                <a:cubicBezTo>
                  <a:pt x="90" y="636"/>
                  <a:pt x="77" y="650"/>
                  <a:pt x="63" y="647"/>
                </a:cubicBezTo>
                <a:cubicBezTo>
                  <a:pt x="74" y="647"/>
                  <a:pt x="77" y="641"/>
                  <a:pt x="77" y="641"/>
                </a:cubicBezTo>
                <a:cubicBezTo>
                  <a:pt x="79" y="639"/>
                  <a:pt x="80" y="636"/>
                  <a:pt x="80" y="633"/>
                </a:cubicBezTo>
                <a:cubicBezTo>
                  <a:pt x="80" y="629"/>
                  <a:pt x="78" y="625"/>
                  <a:pt x="74" y="622"/>
                </a:cubicBezTo>
                <a:cubicBezTo>
                  <a:pt x="72" y="620"/>
                  <a:pt x="70" y="620"/>
                  <a:pt x="68" y="620"/>
                </a:cubicBezTo>
                <a:cubicBezTo>
                  <a:pt x="64" y="620"/>
                  <a:pt x="61" y="621"/>
                  <a:pt x="59" y="624"/>
                </a:cubicBezTo>
                <a:cubicBezTo>
                  <a:pt x="58" y="626"/>
                  <a:pt x="57" y="628"/>
                  <a:pt x="57" y="629"/>
                </a:cubicBezTo>
                <a:cubicBezTo>
                  <a:pt x="57" y="632"/>
                  <a:pt x="58" y="635"/>
                  <a:pt x="60" y="637"/>
                </a:cubicBezTo>
                <a:cubicBezTo>
                  <a:pt x="62" y="638"/>
                  <a:pt x="63" y="638"/>
                  <a:pt x="65" y="638"/>
                </a:cubicBezTo>
                <a:cubicBezTo>
                  <a:pt x="67" y="638"/>
                  <a:pt x="69" y="637"/>
                  <a:pt x="71" y="635"/>
                </a:cubicBezTo>
                <a:cubicBezTo>
                  <a:pt x="71" y="634"/>
                  <a:pt x="72" y="633"/>
                  <a:pt x="72" y="632"/>
                </a:cubicBezTo>
                <a:cubicBezTo>
                  <a:pt x="72" y="630"/>
                  <a:pt x="71" y="628"/>
                  <a:pt x="70" y="627"/>
                </a:cubicBezTo>
                <a:cubicBezTo>
                  <a:pt x="69" y="626"/>
                  <a:pt x="68" y="626"/>
                  <a:pt x="67" y="626"/>
                </a:cubicBezTo>
                <a:cubicBezTo>
                  <a:pt x="65" y="626"/>
                  <a:pt x="64" y="627"/>
                  <a:pt x="63" y="628"/>
                </a:cubicBezTo>
                <a:cubicBezTo>
                  <a:pt x="62" y="629"/>
                  <a:pt x="62" y="629"/>
                  <a:pt x="62" y="630"/>
                </a:cubicBezTo>
                <a:cubicBezTo>
                  <a:pt x="62" y="631"/>
                  <a:pt x="63" y="633"/>
                  <a:pt x="64" y="633"/>
                </a:cubicBezTo>
                <a:cubicBezTo>
                  <a:pt x="64" y="634"/>
                  <a:pt x="65" y="634"/>
                  <a:pt x="65" y="634"/>
                </a:cubicBezTo>
                <a:cubicBezTo>
                  <a:pt x="66" y="634"/>
                  <a:pt x="67" y="634"/>
                  <a:pt x="68" y="633"/>
                </a:cubicBezTo>
                <a:cubicBezTo>
                  <a:pt x="68" y="632"/>
                  <a:pt x="69" y="632"/>
                  <a:pt x="69" y="631"/>
                </a:cubicBezTo>
                <a:cubicBezTo>
                  <a:pt x="69" y="630"/>
                  <a:pt x="68" y="629"/>
                  <a:pt x="68" y="629"/>
                </a:cubicBezTo>
                <a:cubicBezTo>
                  <a:pt x="67" y="629"/>
                  <a:pt x="67" y="629"/>
                  <a:pt x="66" y="629"/>
                </a:cubicBezTo>
                <a:cubicBezTo>
                  <a:pt x="66" y="629"/>
                  <a:pt x="65" y="629"/>
                  <a:pt x="64" y="629"/>
                </a:cubicBezTo>
                <a:cubicBezTo>
                  <a:pt x="64" y="630"/>
                  <a:pt x="64" y="630"/>
                  <a:pt x="64" y="631"/>
                </a:cubicBezTo>
                <a:cubicBezTo>
                  <a:pt x="64" y="631"/>
                  <a:pt x="64" y="632"/>
                  <a:pt x="65" y="632"/>
                </a:cubicBezTo>
                <a:cubicBezTo>
                  <a:pt x="65" y="632"/>
                  <a:pt x="65" y="632"/>
                  <a:pt x="66" y="632"/>
                </a:cubicBezTo>
                <a:cubicBezTo>
                  <a:pt x="66" y="632"/>
                  <a:pt x="67" y="632"/>
                  <a:pt x="67" y="632"/>
                </a:cubicBezTo>
                <a:cubicBezTo>
                  <a:pt x="67" y="631"/>
                  <a:pt x="67" y="631"/>
                  <a:pt x="67" y="631"/>
                </a:cubicBezTo>
                <a:cubicBezTo>
                  <a:pt x="67" y="630"/>
                  <a:pt x="67" y="630"/>
                  <a:pt x="67" y="630"/>
                </a:cubicBezTo>
                <a:cubicBezTo>
                  <a:pt x="67" y="630"/>
                  <a:pt x="66" y="630"/>
                  <a:pt x="66" y="630"/>
                </a:cubicBezTo>
                <a:cubicBezTo>
                  <a:pt x="66" y="630"/>
                  <a:pt x="65" y="630"/>
                  <a:pt x="65" y="630"/>
                </a:cubicBezTo>
                <a:cubicBezTo>
                  <a:pt x="65" y="630"/>
                  <a:pt x="65" y="630"/>
                  <a:pt x="65" y="630"/>
                </a:cubicBezTo>
                <a:cubicBezTo>
                  <a:pt x="65" y="630"/>
                  <a:pt x="65" y="630"/>
                  <a:pt x="65" y="630"/>
                </a:cubicBezTo>
                <a:cubicBezTo>
                  <a:pt x="65" y="630"/>
                  <a:pt x="66" y="629"/>
                  <a:pt x="66" y="629"/>
                </a:cubicBezTo>
                <a:cubicBezTo>
                  <a:pt x="67" y="629"/>
                  <a:pt x="67" y="629"/>
                  <a:pt x="67" y="630"/>
                </a:cubicBezTo>
                <a:cubicBezTo>
                  <a:pt x="67" y="630"/>
                  <a:pt x="68" y="631"/>
                  <a:pt x="68" y="631"/>
                </a:cubicBezTo>
                <a:cubicBezTo>
                  <a:pt x="68" y="631"/>
                  <a:pt x="68" y="632"/>
                  <a:pt x="67" y="632"/>
                </a:cubicBezTo>
                <a:cubicBezTo>
                  <a:pt x="67" y="633"/>
                  <a:pt x="66" y="633"/>
                  <a:pt x="65" y="633"/>
                </a:cubicBezTo>
                <a:cubicBezTo>
                  <a:pt x="65" y="633"/>
                  <a:pt x="64" y="633"/>
                  <a:pt x="64" y="633"/>
                </a:cubicBezTo>
                <a:cubicBezTo>
                  <a:pt x="63" y="632"/>
                  <a:pt x="63" y="631"/>
                  <a:pt x="63" y="630"/>
                </a:cubicBezTo>
                <a:cubicBezTo>
                  <a:pt x="63" y="630"/>
                  <a:pt x="63" y="629"/>
                  <a:pt x="64" y="628"/>
                </a:cubicBezTo>
                <a:cubicBezTo>
                  <a:pt x="64" y="627"/>
                  <a:pt x="65" y="627"/>
                  <a:pt x="67" y="627"/>
                </a:cubicBezTo>
                <a:cubicBezTo>
                  <a:pt x="67" y="627"/>
                  <a:pt x="68" y="627"/>
                  <a:pt x="69" y="628"/>
                </a:cubicBezTo>
                <a:cubicBezTo>
                  <a:pt x="70" y="629"/>
                  <a:pt x="71" y="630"/>
                  <a:pt x="71" y="632"/>
                </a:cubicBezTo>
                <a:cubicBezTo>
                  <a:pt x="71" y="633"/>
                  <a:pt x="71" y="634"/>
                  <a:pt x="70" y="635"/>
                </a:cubicBezTo>
                <a:cubicBezTo>
                  <a:pt x="69" y="636"/>
                  <a:pt x="67" y="637"/>
                  <a:pt x="65" y="637"/>
                </a:cubicBezTo>
                <a:cubicBezTo>
                  <a:pt x="63" y="637"/>
                  <a:pt x="62" y="637"/>
                  <a:pt x="61" y="636"/>
                </a:cubicBezTo>
                <a:cubicBezTo>
                  <a:pt x="59" y="634"/>
                  <a:pt x="58" y="632"/>
                  <a:pt x="58" y="629"/>
                </a:cubicBezTo>
                <a:cubicBezTo>
                  <a:pt x="58" y="628"/>
                  <a:pt x="58" y="626"/>
                  <a:pt x="60" y="625"/>
                </a:cubicBezTo>
                <a:cubicBezTo>
                  <a:pt x="62" y="622"/>
                  <a:pt x="65" y="620"/>
                  <a:pt x="68" y="620"/>
                </a:cubicBezTo>
                <a:cubicBezTo>
                  <a:pt x="70" y="620"/>
                  <a:pt x="72" y="621"/>
                  <a:pt x="74" y="623"/>
                </a:cubicBezTo>
                <a:cubicBezTo>
                  <a:pt x="77" y="625"/>
                  <a:pt x="79" y="629"/>
                  <a:pt x="79" y="633"/>
                </a:cubicBezTo>
                <a:cubicBezTo>
                  <a:pt x="79" y="635"/>
                  <a:pt x="78" y="638"/>
                  <a:pt x="76" y="641"/>
                </a:cubicBezTo>
                <a:cubicBezTo>
                  <a:pt x="76" y="641"/>
                  <a:pt x="73" y="646"/>
                  <a:pt x="62" y="646"/>
                </a:cubicBezTo>
                <a:cubicBezTo>
                  <a:pt x="61" y="646"/>
                  <a:pt x="60" y="646"/>
                  <a:pt x="60" y="646"/>
                </a:cubicBezTo>
                <a:cubicBezTo>
                  <a:pt x="60" y="646"/>
                  <a:pt x="60" y="646"/>
                  <a:pt x="60" y="646"/>
                </a:cubicBezTo>
                <a:cubicBezTo>
                  <a:pt x="42" y="641"/>
                  <a:pt x="35" y="616"/>
                  <a:pt x="46" y="602"/>
                </a:cubicBezTo>
                <a:cubicBezTo>
                  <a:pt x="57" y="586"/>
                  <a:pt x="78" y="583"/>
                  <a:pt x="95" y="590"/>
                </a:cubicBezTo>
                <a:cubicBezTo>
                  <a:pt x="111" y="597"/>
                  <a:pt x="125" y="612"/>
                  <a:pt x="127" y="630"/>
                </a:cubicBezTo>
                <a:cubicBezTo>
                  <a:pt x="129" y="642"/>
                  <a:pt x="125" y="653"/>
                  <a:pt x="119" y="662"/>
                </a:cubicBezTo>
                <a:cubicBezTo>
                  <a:pt x="120" y="661"/>
                  <a:pt x="120" y="660"/>
                  <a:pt x="120" y="658"/>
                </a:cubicBezTo>
                <a:cubicBezTo>
                  <a:pt x="120" y="657"/>
                  <a:pt x="120" y="655"/>
                  <a:pt x="119" y="653"/>
                </a:cubicBezTo>
                <a:cubicBezTo>
                  <a:pt x="118" y="649"/>
                  <a:pt x="115" y="646"/>
                  <a:pt x="112" y="644"/>
                </a:cubicBezTo>
                <a:cubicBezTo>
                  <a:pt x="110" y="642"/>
                  <a:pt x="107" y="641"/>
                  <a:pt x="105" y="641"/>
                </a:cubicBezTo>
                <a:cubicBezTo>
                  <a:pt x="104" y="641"/>
                  <a:pt x="103" y="642"/>
                  <a:pt x="102" y="642"/>
                </a:cubicBezTo>
                <a:cubicBezTo>
                  <a:pt x="99" y="634"/>
                  <a:pt x="95" y="628"/>
                  <a:pt x="90" y="621"/>
                </a:cubicBezTo>
                <a:moveTo>
                  <a:pt x="66" y="631"/>
                </a:moveTo>
                <a:cubicBezTo>
                  <a:pt x="66" y="631"/>
                  <a:pt x="66" y="631"/>
                  <a:pt x="66" y="631"/>
                </a:cubicBezTo>
                <a:cubicBezTo>
                  <a:pt x="66" y="630"/>
                  <a:pt x="66" y="630"/>
                  <a:pt x="66" y="630"/>
                </a:cubicBezTo>
                <a:cubicBezTo>
                  <a:pt x="66" y="630"/>
                  <a:pt x="66" y="630"/>
                  <a:pt x="66" y="630"/>
                </a:cubicBezTo>
                <a:cubicBezTo>
                  <a:pt x="66" y="631"/>
                  <a:pt x="66" y="631"/>
                  <a:pt x="66" y="631"/>
                </a:cubicBezTo>
                <a:cubicBezTo>
                  <a:pt x="66" y="631"/>
                  <a:pt x="66" y="631"/>
                  <a:pt x="66" y="631"/>
                </a:cubicBezTo>
                <a:cubicBezTo>
                  <a:pt x="66" y="631"/>
                  <a:pt x="66" y="631"/>
                  <a:pt x="66" y="631"/>
                </a:cubicBezTo>
                <a:cubicBezTo>
                  <a:pt x="66" y="631"/>
                  <a:pt x="66" y="631"/>
                  <a:pt x="66" y="631"/>
                </a:cubicBezTo>
                <a:cubicBezTo>
                  <a:pt x="66" y="631"/>
                  <a:pt x="66" y="631"/>
                  <a:pt x="66" y="631"/>
                </a:cubicBezTo>
                <a:cubicBezTo>
                  <a:pt x="66" y="631"/>
                  <a:pt x="66" y="631"/>
                  <a:pt x="66" y="631"/>
                </a:cubicBezTo>
                <a:cubicBezTo>
                  <a:pt x="66" y="631"/>
                  <a:pt x="66" y="631"/>
                  <a:pt x="66" y="631"/>
                </a:cubicBezTo>
                <a:moveTo>
                  <a:pt x="103" y="649"/>
                </a:moveTo>
                <a:cubicBezTo>
                  <a:pt x="103" y="649"/>
                  <a:pt x="103" y="649"/>
                  <a:pt x="103" y="650"/>
                </a:cubicBezTo>
                <a:cubicBezTo>
                  <a:pt x="102" y="650"/>
                  <a:pt x="102" y="650"/>
                  <a:pt x="102" y="650"/>
                </a:cubicBezTo>
                <a:cubicBezTo>
                  <a:pt x="102" y="650"/>
                  <a:pt x="102" y="650"/>
                  <a:pt x="102" y="650"/>
                </a:cubicBezTo>
                <a:cubicBezTo>
                  <a:pt x="101" y="650"/>
                  <a:pt x="100" y="650"/>
                  <a:pt x="99" y="650"/>
                </a:cubicBezTo>
                <a:cubicBezTo>
                  <a:pt x="98" y="650"/>
                  <a:pt x="98" y="650"/>
                  <a:pt x="97" y="650"/>
                </a:cubicBezTo>
                <a:cubicBezTo>
                  <a:pt x="97" y="650"/>
                  <a:pt x="97" y="649"/>
                  <a:pt x="97" y="648"/>
                </a:cubicBezTo>
                <a:cubicBezTo>
                  <a:pt x="97" y="647"/>
                  <a:pt x="97" y="646"/>
                  <a:pt x="99" y="644"/>
                </a:cubicBezTo>
                <a:cubicBezTo>
                  <a:pt x="100" y="644"/>
                  <a:pt x="101" y="644"/>
                  <a:pt x="102" y="643"/>
                </a:cubicBezTo>
                <a:cubicBezTo>
                  <a:pt x="103" y="645"/>
                  <a:pt x="104" y="647"/>
                  <a:pt x="105" y="649"/>
                </a:cubicBezTo>
                <a:cubicBezTo>
                  <a:pt x="104" y="649"/>
                  <a:pt x="104" y="649"/>
                  <a:pt x="103" y="649"/>
                </a:cubicBezTo>
                <a:moveTo>
                  <a:pt x="106" y="649"/>
                </a:moveTo>
                <a:cubicBezTo>
                  <a:pt x="106" y="649"/>
                  <a:pt x="105" y="649"/>
                  <a:pt x="105" y="649"/>
                </a:cubicBezTo>
                <a:cubicBezTo>
                  <a:pt x="105" y="647"/>
                  <a:pt x="104" y="645"/>
                  <a:pt x="103" y="643"/>
                </a:cubicBezTo>
                <a:cubicBezTo>
                  <a:pt x="104" y="643"/>
                  <a:pt x="104" y="643"/>
                  <a:pt x="105" y="643"/>
                </a:cubicBezTo>
                <a:cubicBezTo>
                  <a:pt x="107" y="643"/>
                  <a:pt x="109" y="644"/>
                  <a:pt x="111" y="645"/>
                </a:cubicBezTo>
                <a:cubicBezTo>
                  <a:pt x="114" y="647"/>
                  <a:pt x="117" y="650"/>
                  <a:pt x="118" y="653"/>
                </a:cubicBezTo>
                <a:cubicBezTo>
                  <a:pt x="118" y="655"/>
                  <a:pt x="118" y="657"/>
                  <a:pt x="118" y="658"/>
                </a:cubicBezTo>
                <a:cubicBezTo>
                  <a:pt x="118" y="660"/>
                  <a:pt x="118" y="662"/>
                  <a:pt x="117" y="664"/>
                </a:cubicBezTo>
                <a:cubicBezTo>
                  <a:pt x="117" y="666"/>
                  <a:pt x="116" y="668"/>
                  <a:pt x="115" y="669"/>
                </a:cubicBezTo>
                <a:cubicBezTo>
                  <a:pt x="114" y="671"/>
                  <a:pt x="113" y="672"/>
                  <a:pt x="112" y="673"/>
                </a:cubicBezTo>
                <a:cubicBezTo>
                  <a:pt x="112" y="673"/>
                  <a:pt x="112" y="673"/>
                  <a:pt x="112" y="673"/>
                </a:cubicBezTo>
                <a:cubicBezTo>
                  <a:pt x="113" y="670"/>
                  <a:pt x="115" y="667"/>
                  <a:pt x="115" y="664"/>
                </a:cubicBezTo>
                <a:cubicBezTo>
                  <a:pt x="115" y="663"/>
                  <a:pt x="115" y="662"/>
                  <a:pt x="115" y="661"/>
                </a:cubicBezTo>
                <a:cubicBezTo>
                  <a:pt x="115" y="656"/>
                  <a:pt x="113" y="651"/>
                  <a:pt x="109" y="649"/>
                </a:cubicBezTo>
                <a:cubicBezTo>
                  <a:pt x="108" y="649"/>
                  <a:pt x="107" y="649"/>
                  <a:pt x="106" y="649"/>
                </a:cubicBezTo>
                <a:close/>
                <a:moveTo>
                  <a:pt x="106" y="650"/>
                </a:moveTo>
                <a:cubicBezTo>
                  <a:pt x="107" y="651"/>
                  <a:pt x="107" y="651"/>
                  <a:pt x="108" y="651"/>
                </a:cubicBezTo>
                <a:cubicBezTo>
                  <a:pt x="111" y="652"/>
                  <a:pt x="114" y="656"/>
                  <a:pt x="114" y="661"/>
                </a:cubicBezTo>
                <a:cubicBezTo>
                  <a:pt x="114" y="662"/>
                  <a:pt x="114" y="663"/>
                  <a:pt x="113" y="663"/>
                </a:cubicBezTo>
                <a:cubicBezTo>
                  <a:pt x="113" y="666"/>
                  <a:pt x="112" y="668"/>
                  <a:pt x="111" y="670"/>
                </a:cubicBezTo>
                <a:cubicBezTo>
                  <a:pt x="110" y="663"/>
                  <a:pt x="108" y="657"/>
                  <a:pt x="106" y="650"/>
                </a:cubicBezTo>
                <a:moveTo>
                  <a:pt x="111" y="674"/>
                </a:moveTo>
                <a:cubicBezTo>
                  <a:pt x="111" y="674"/>
                  <a:pt x="111" y="675"/>
                  <a:pt x="111" y="675"/>
                </a:cubicBezTo>
                <a:cubicBezTo>
                  <a:pt x="111" y="675"/>
                  <a:pt x="111" y="674"/>
                  <a:pt x="111" y="674"/>
                </a:cubicBezTo>
                <a:cubicBezTo>
                  <a:pt x="111" y="674"/>
                  <a:pt x="111" y="674"/>
                  <a:pt x="111" y="674"/>
                </a:cubicBezTo>
                <a:moveTo>
                  <a:pt x="100" y="670"/>
                </a:moveTo>
                <a:cubicBezTo>
                  <a:pt x="100" y="670"/>
                  <a:pt x="100" y="670"/>
                  <a:pt x="100" y="670"/>
                </a:cubicBezTo>
                <a:cubicBezTo>
                  <a:pt x="100" y="670"/>
                  <a:pt x="100" y="670"/>
                  <a:pt x="100" y="670"/>
                </a:cubicBezTo>
                <a:cubicBezTo>
                  <a:pt x="100" y="670"/>
                  <a:pt x="100" y="670"/>
                  <a:pt x="99" y="670"/>
                </a:cubicBezTo>
                <a:cubicBezTo>
                  <a:pt x="99" y="670"/>
                  <a:pt x="99" y="670"/>
                  <a:pt x="99" y="670"/>
                </a:cubicBezTo>
                <a:cubicBezTo>
                  <a:pt x="99" y="669"/>
                  <a:pt x="99" y="669"/>
                  <a:pt x="98" y="669"/>
                </a:cubicBezTo>
                <a:cubicBezTo>
                  <a:pt x="98" y="669"/>
                  <a:pt x="97" y="670"/>
                  <a:pt x="96" y="670"/>
                </a:cubicBezTo>
                <a:cubicBezTo>
                  <a:pt x="96" y="670"/>
                  <a:pt x="96" y="670"/>
                  <a:pt x="96" y="670"/>
                </a:cubicBezTo>
                <a:cubicBezTo>
                  <a:pt x="96" y="670"/>
                  <a:pt x="96" y="670"/>
                  <a:pt x="96" y="670"/>
                </a:cubicBezTo>
                <a:cubicBezTo>
                  <a:pt x="95" y="671"/>
                  <a:pt x="95" y="671"/>
                  <a:pt x="94" y="671"/>
                </a:cubicBezTo>
                <a:cubicBezTo>
                  <a:pt x="94" y="671"/>
                  <a:pt x="94" y="671"/>
                  <a:pt x="94" y="671"/>
                </a:cubicBezTo>
                <a:cubicBezTo>
                  <a:pt x="94" y="671"/>
                  <a:pt x="94" y="671"/>
                  <a:pt x="94" y="671"/>
                </a:cubicBezTo>
                <a:cubicBezTo>
                  <a:pt x="94" y="671"/>
                  <a:pt x="94" y="671"/>
                  <a:pt x="94" y="671"/>
                </a:cubicBezTo>
                <a:cubicBezTo>
                  <a:pt x="93" y="671"/>
                  <a:pt x="93" y="671"/>
                  <a:pt x="93" y="671"/>
                </a:cubicBezTo>
                <a:cubicBezTo>
                  <a:pt x="93" y="670"/>
                  <a:pt x="93" y="670"/>
                  <a:pt x="93" y="670"/>
                </a:cubicBezTo>
                <a:cubicBezTo>
                  <a:pt x="93" y="670"/>
                  <a:pt x="93" y="669"/>
                  <a:pt x="94" y="668"/>
                </a:cubicBezTo>
                <a:cubicBezTo>
                  <a:pt x="94" y="668"/>
                  <a:pt x="94" y="668"/>
                  <a:pt x="94" y="668"/>
                </a:cubicBezTo>
                <a:cubicBezTo>
                  <a:pt x="94" y="668"/>
                  <a:pt x="94" y="668"/>
                  <a:pt x="94" y="668"/>
                </a:cubicBezTo>
                <a:cubicBezTo>
                  <a:pt x="94" y="668"/>
                  <a:pt x="95" y="668"/>
                  <a:pt x="95" y="668"/>
                </a:cubicBezTo>
                <a:cubicBezTo>
                  <a:pt x="96" y="667"/>
                  <a:pt x="97" y="667"/>
                  <a:pt x="98" y="667"/>
                </a:cubicBezTo>
                <a:cubicBezTo>
                  <a:pt x="99" y="667"/>
                  <a:pt x="99" y="667"/>
                  <a:pt x="100" y="668"/>
                </a:cubicBezTo>
                <a:cubicBezTo>
                  <a:pt x="100" y="668"/>
                  <a:pt x="100" y="668"/>
                  <a:pt x="100" y="668"/>
                </a:cubicBezTo>
                <a:cubicBezTo>
                  <a:pt x="100" y="668"/>
                  <a:pt x="100" y="668"/>
                  <a:pt x="100" y="668"/>
                </a:cubicBezTo>
                <a:cubicBezTo>
                  <a:pt x="102" y="668"/>
                  <a:pt x="103" y="670"/>
                  <a:pt x="104" y="671"/>
                </a:cubicBezTo>
                <a:cubicBezTo>
                  <a:pt x="104" y="671"/>
                  <a:pt x="104" y="671"/>
                  <a:pt x="104" y="671"/>
                </a:cubicBezTo>
                <a:cubicBezTo>
                  <a:pt x="104" y="671"/>
                  <a:pt x="104" y="671"/>
                  <a:pt x="104" y="671"/>
                </a:cubicBezTo>
                <a:cubicBezTo>
                  <a:pt x="104" y="673"/>
                  <a:pt x="105" y="674"/>
                  <a:pt x="105" y="675"/>
                </a:cubicBezTo>
                <a:cubicBezTo>
                  <a:pt x="105" y="676"/>
                  <a:pt x="105" y="676"/>
                  <a:pt x="105" y="677"/>
                </a:cubicBezTo>
                <a:cubicBezTo>
                  <a:pt x="105" y="678"/>
                  <a:pt x="104" y="679"/>
                  <a:pt x="104" y="680"/>
                </a:cubicBezTo>
                <a:cubicBezTo>
                  <a:pt x="104" y="679"/>
                  <a:pt x="104" y="678"/>
                  <a:pt x="104" y="677"/>
                </a:cubicBezTo>
                <a:cubicBezTo>
                  <a:pt x="104" y="677"/>
                  <a:pt x="104" y="677"/>
                  <a:pt x="104" y="677"/>
                </a:cubicBezTo>
                <a:cubicBezTo>
                  <a:pt x="104" y="677"/>
                  <a:pt x="104" y="677"/>
                  <a:pt x="104" y="677"/>
                </a:cubicBezTo>
                <a:cubicBezTo>
                  <a:pt x="104" y="675"/>
                  <a:pt x="104" y="673"/>
                  <a:pt x="103" y="672"/>
                </a:cubicBezTo>
                <a:cubicBezTo>
                  <a:pt x="102" y="671"/>
                  <a:pt x="101" y="670"/>
                  <a:pt x="100" y="670"/>
                </a:cubicBezTo>
                <a:moveTo>
                  <a:pt x="98" y="689"/>
                </a:moveTo>
                <a:cubicBezTo>
                  <a:pt x="98" y="689"/>
                  <a:pt x="98" y="689"/>
                  <a:pt x="98" y="689"/>
                </a:cubicBezTo>
                <a:cubicBezTo>
                  <a:pt x="98" y="689"/>
                  <a:pt x="98" y="689"/>
                  <a:pt x="98" y="689"/>
                </a:cubicBezTo>
                <a:cubicBezTo>
                  <a:pt x="98" y="689"/>
                  <a:pt x="98" y="689"/>
                  <a:pt x="98" y="689"/>
                </a:cubicBezTo>
                <a:cubicBezTo>
                  <a:pt x="98" y="689"/>
                  <a:pt x="98" y="689"/>
                  <a:pt x="98" y="689"/>
                </a:cubicBezTo>
                <a:close/>
                <a:moveTo>
                  <a:pt x="91" y="686"/>
                </a:moveTo>
                <a:cubicBezTo>
                  <a:pt x="91" y="686"/>
                  <a:pt x="91" y="686"/>
                  <a:pt x="91" y="686"/>
                </a:cubicBezTo>
                <a:cubicBezTo>
                  <a:pt x="91" y="686"/>
                  <a:pt x="91" y="686"/>
                  <a:pt x="91" y="686"/>
                </a:cubicBezTo>
                <a:cubicBezTo>
                  <a:pt x="91" y="686"/>
                  <a:pt x="91" y="686"/>
                  <a:pt x="91" y="686"/>
                </a:cubicBezTo>
                <a:cubicBezTo>
                  <a:pt x="91" y="686"/>
                  <a:pt x="91" y="686"/>
                  <a:pt x="91" y="686"/>
                </a:cubicBezTo>
                <a:cubicBezTo>
                  <a:pt x="91" y="686"/>
                  <a:pt x="91" y="686"/>
                  <a:pt x="91" y="686"/>
                </a:cubicBezTo>
                <a:cubicBezTo>
                  <a:pt x="90" y="686"/>
                  <a:pt x="90" y="686"/>
                  <a:pt x="89" y="686"/>
                </a:cubicBezTo>
                <a:cubicBezTo>
                  <a:pt x="89" y="686"/>
                  <a:pt x="89" y="686"/>
                  <a:pt x="89" y="686"/>
                </a:cubicBezTo>
                <a:cubicBezTo>
                  <a:pt x="89" y="686"/>
                  <a:pt x="89" y="686"/>
                  <a:pt x="89" y="686"/>
                </a:cubicBezTo>
                <a:cubicBezTo>
                  <a:pt x="89" y="686"/>
                  <a:pt x="88" y="687"/>
                  <a:pt x="88" y="687"/>
                </a:cubicBezTo>
                <a:cubicBezTo>
                  <a:pt x="88" y="686"/>
                  <a:pt x="88" y="686"/>
                  <a:pt x="88" y="686"/>
                </a:cubicBezTo>
                <a:cubicBezTo>
                  <a:pt x="88" y="686"/>
                  <a:pt x="88" y="686"/>
                  <a:pt x="88" y="686"/>
                </a:cubicBezTo>
                <a:cubicBezTo>
                  <a:pt x="88" y="686"/>
                  <a:pt x="88" y="686"/>
                  <a:pt x="89" y="686"/>
                </a:cubicBezTo>
                <a:cubicBezTo>
                  <a:pt x="89" y="686"/>
                  <a:pt x="89" y="686"/>
                  <a:pt x="89" y="686"/>
                </a:cubicBezTo>
                <a:cubicBezTo>
                  <a:pt x="89" y="686"/>
                  <a:pt x="89" y="686"/>
                  <a:pt x="89" y="686"/>
                </a:cubicBezTo>
                <a:cubicBezTo>
                  <a:pt x="89" y="685"/>
                  <a:pt x="89" y="685"/>
                  <a:pt x="90" y="685"/>
                </a:cubicBezTo>
                <a:cubicBezTo>
                  <a:pt x="91" y="685"/>
                  <a:pt x="91" y="685"/>
                  <a:pt x="92" y="685"/>
                </a:cubicBezTo>
                <a:cubicBezTo>
                  <a:pt x="92" y="685"/>
                  <a:pt x="92" y="685"/>
                  <a:pt x="92" y="685"/>
                </a:cubicBezTo>
                <a:cubicBezTo>
                  <a:pt x="92" y="685"/>
                  <a:pt x="92" y="685"/>
                  <a:pt x="92" y="685"/>
                </a:cubicBezTo>
                <a:cubicBezTo>
                  <a:pt x="92" y="686"/>
                  <a:pt x="93" y="686"/>
                  <a:pt x="93" y="687"/>
                </a:cubicBezTo>
                <a:cubicBezTo>
                  <a:pt x="93" y="687"/>
                  <a:pt x="93" y="687"/>
                  <a:pt x="93" y="687"/>
                </a:cubicBezTo>
                <a:cubicBezTo>
                  <a:pt x="93" y="687"/>
                  <a:pt x="93" y="687"/>
                  <a:pt x="93" y="687"/>
                </a:cubicBezTo>
                <a:cubicBezTo>
                  <a:pt x="94" y="687"/>
                  <a:pt x="94" y="688"/>
                  <a:pt x="94" y="688"/>
                </a:cubicBezTo>
                <a:cubicBezTo>
                  <a:pt x="94" y="688"/>
                  <a:pt x="94" y="687"/>
                  <a:pt x="93" y="687"/>
                </a:cubicBezTo>
                <a:cubicBezTo>
                  <a:pt x="93" y="687"/>
                  <a:pt x="92" y="686"/>
                  <a:pt x="91" y="686"/>
                </a:cubicBezTo>
                <a:moveTo>
                  <a:pt x="104" y="687"/>
                </a:moveTo>
                <a:cubicBezTo>
                  <a:pt x="105" y="687"/>
                  <a:pt x="105" y="687"/>
                  <a:pt x="105" y="687"/>
                </a:cubicBezTo>
                <a:cubicBezTo>
                  <a:pt x="104" y="687"/>
                  <a:pt x="104" y="687"/>
                  <a:pt x="104" y="687"/>
                </a:cubicBezTo>
                <a:cubicBezTo>
                  <a:pt x="106" y="685"/>
                  <a:pt x="108" y="683"/>
                  <a:pt x="110" y="680"/>
                </a:cubicBezTo>
                <a:cubicBezTo>
                  <a:pt x="111" y="680"/>
                  <a:pt x="111" y="679"/>
                  <a:pt x="112" y="678"/>
                </a:cubicBezTo>
                <a:cubicBezTo>
                  <a:pt x="113" y="686"/>
                  <a:pt x="113" y="693"/>
                  <a:pt x="113" y="701"/>
                </a:cubicBezTo>
                <a:cubicBezTo>
                  <a:pt x="113" y="703"/>
                  <a:pt x="113" y="705"/>
                  <a:pt x="113" y="707"/>
                </a:cubicBezTo>
                <a:cubicBezTo>
                  <a:pt x="113" y="708"/>
                  <a:pt x="113" y="708"/>
                  <a:pt x="113" y="708"/>
                </a:cubicBezTo>
                <a:cubicBezTo>
                  <a:pt x="105" y="712"/>
                  <a:pt x="98" y="718"/>
                  <a:pt x="92" y="725"/>
                </a:cubicBezTo>
                <a:cubicBezTo>
                  <a:pt x="90" y="720"/>
                  <a:pt x="86" y="715"/>
                  <a:pt x="83" y="711"/>
                </a:cubicBezTo>
                <a:cubicBezTo>
                  <a:pt x="89" y="703"/>
                  <a:pt x="97" y="695"/>
                  <a:pt x="104" y="687"/>
                </a:cubicBezTo>
                <a:moveTo>
                  <a:pt x="51" y="714"/>
                </a:moveTo>
                <a:cubicBezTo>
                  <a:pt x="44" y="707"/>
                  <a:pt x="41" y="700"/>
                  <a:pt x="41" y="694"/>
                </a:cubicBezTo>
                <a:cubicBezTo>
                  <a:pt x="41" y="693"/>
                  <a:pt x="41" y="692"/>
                  <a:pt x="41" y="690"/>
                </a:cubicBezTo>
                <a:cubicBezTo>
                  <a:pt x="55" y="692"/>
                  <a:pt x="69" y="698"/>
                  <a:pt x="80" y="709"/>
                </a:cubicBezTo>
                <a:cubicBezTo>
                  <a:pt x="77" y="712"/>
                  <a:pt x="74" y="716"/>
                  <a:pt x="71" y="720"/>
                </a:cubicBezTo>
                <a:cubicBezTo>
                  <a:pt x="69" y="723"/>
                  <a:pt x="67" y="726"/>
                  <a:pt x="66" y="730"/>
                </a:cubicBezTo>
                <a:cubicBezTo>
                  <a:pt x="62" y="724"/>
                  <a:pt x="57" y="719"/>
                  <a:pt x="51" y="714"/>
                </a:cubicBezTo>
                <a:moveTo>
                  <a:pt x="63" y="773"/>
                </a:moveTo>
                <a:cubicBezTo>
                  <a:pt x="62" y="769"/>
                  <a:pt x="62" y="764"/>
                  <a:pt x="62" y="760"/>
                </a:cubicBezTo>
                <a:cubicBezTo>
                  <a:pt x="66" y="763"/>
                  <a:pt x="69" y="766"/>
                  <a:pt x="71" y="770"/>
                </a:cubicBezTo>
                <a:cubicBezTo>
                  <a:pt x="74" y="775"/>
                  <a:pt x="77" y="780"/>
                  <a:pt x="78" y="786"/>
                </a:cubicBezTo>
                <a:cubicBezTo>
                  <a:pt x="78" y="787"/>
                  <a:pt x="78" y="788"/>
                  <a:pt x="79" y="789"/>
                </a:cubicBezTo>
                <a:cubicBezTo>
                  <a:pt x="75" y="786"/>
                  <a:pt x="70" y="783"/>
                  <a:pt x="66" y="781"/>
                </a:cubicBezTo>
                <a:cubicBezTo>
                  <a:pt x="65" y="778"/>
                  <a:pt x="64" y="775"/>
                  <a:pt x="63" y="773"/>
                </a:cubicBezTo>
                <a:moveTo>
                  <a:pt x="76" y="797"/>
                </a:moveTo>
                <a:cubicBezTo>
                  <a:pt x="72" y="793"/>
                  <a:pt x="69" y="787"/>
                  <a:pt x="66" y="782"/>
                </a:cubicBezTo>
                <a:cubicBezTo>
                  <a:pt x="71" y="784"/>
                  <a:pt x="75" y="787"/>
                  <a:pt x="79" y="791"/>
                </a:cubicBezTo>
                <a:cubicBezTo>
                  <a:pt x="79" y="791"/>
                  <a:pt x="79" y="791"/>
                  <a:pt x="79" y="791"/>
                </a:cubicBezTo>
                <a:cubicBezTo>
                  <a:pt x="78" y="794"/>
                  <a:pt x="77" y="796"/>
                  <a:pt x="76" y="797"/>
                </a:cubicBezTo>
                <a:moveTo>
                  <a:pt x="78" y="771"/>
                </a:moveTo>
                <a:cubicBezTo>
                  <a:pt x="77" y="770"/>
                  <a:pt x="76" y="769"/>
                  <a:pt x="75" y="767"/>
                </a:cubicBezTo>
                <a:cubicBezTo>
                  <a:pt x="72" y="762"/>
                  <a:pt x="67" y="759"/>
                  <a:pt x="62" y="756"/>
                </a:cubicBezTo>
                <a:cubicBezTo>
                  <a:pt x="63" y="749"/>
                  <a:pt x="65" y="741"/>
                  <a:pt x="68" y="734"/>
                </a:cubicBezTo>
                <a:cubicBezTo>
                  <a:pt x="73" y="741"/>
                  <a:pt x="77" y="747"/>
                  <a:pt x="80" y="754"/>
                </a:cubicBezTo>
                <a:cubicBezTo>
                  <a:pt x="79" y="759"/>
                  <a:pt x="78" y="765"/>
                  <a:pt x="78" y="771"/>
                </a:cubicBezTo>
                <a:moveTo>
                  <a:pt x="80" y="753"/>
                </a:moveTo>
                <a:cubicBezTo>
                  <a:pt x="77" y="746"/>
                  <a:pt x="74" y="740"/>
                  <a:pt x="68" y="733"/>
                </a:cubicBezTo>
                <a:cubicBezTo>
                  <a:pt x="70" y="729"/>
                  <a:pt x="72" y="725"/>
                  <a:pt x="74" y="722"/>
                </a:cubicBezTo>
                <a:cubicBezTo>
                  <a:pt x="77" y="718"/>
                  <a:pt x="79" y="715"/>
                  <a:pt x="82" y="712"/>
                </a:cubicBezTo>
                <a:cubicBezTo>
                  <a:pt x="86" y="716"/>
                  <a:pt x="89" y="720"/>
                  <a:pt x="92" y="726"/>
                </a:cubicBezTo>
                <a:cubicBezTo>
                  <a:pt x="89" y="729"/>
                  <a:pt x="87" y="732"/>
                  <a:pt x="85" y="736"/>
                </a:cubicBezTo>
                <a:cubicBezTo>
                  <a:pt x="83" y="742"/>
                  <a:pt x="81" y="747"/>
                  <a:pt x="80" y="753"/>
                </a:cubicBezTo>
                <a:moveTo>
                  <a:pt x="93" y="740"/>
                </a:moveTo>
                <a:cubicBezTo>
                  <a:pt x="94" y="738"/>
                  <a:pt x="94" y="736"/>
                  <a:pt x="95" y="735"/>
                </a:cubicBezTo>
                <a:cubicBezTo>
                  <a:pt x="96" y="737"/>
                  <a:pt x="97" y="739"/>
                  <a:pt x="97" y="741"/>
                </a:cubicBezTo>
                <a:cubicBezTo>
                  <a:pt x="93" y="751"/>
                  <a:pt x="90" y="762"/>
                  <a:pt x="86" y="773"/>
                </a:cubicBezTo>
                <a:cubicBezTo>
                  <a:pt x="86" y="761"/>
                  <a:pt x="88" y="750"/>
                  <a:pt x="93" y="740"/>
                </a:cubicBezTo>
                <a:moveTo>
                  <a:pt x="90" y="799"/>
                </a:moveTo>
                <a:cubicBezTo>
                  <a:pt x="89" y="796"/>
                  <a:pt x="88" y="793"/>
                  <a:pt x="88" y="790"/>
                </a:cubicBezTo>
                <a:cubicBezTo>
                  <a:pt x="89" y="788"/>
                  <a:pt x="90" y="786"/>
                  <a:pt x="91" y="784"/>
                </a:cubicBezTo>
                <a:cubicBezTo>
                  <a:pt x="90" y="789"/>
                  <a:pt x="90" y="794"/>
                  <a:pt x="90" y="799"/>
                </a:cubicBezTo>
                <a:moveTo>
                  <a:pt x="91" y="782"/>
                </a:moveTo>
                <a:cubicBezTo>
                  <a:pt x="90" y="784"/>
                  <a:pt x="89" y="786"/>
                  <a:pt x="88" y="788"/>
                </a:cubicBezTo>
                <a:cubicBezTo>
                  <a:pt x="88" y="788"/>
                  <a:pt x="88" y="787"/>
                  <a:pt x="87" y="787"/>
                </a:cubicBezTo>
                <a:cubicBezTo>
                  <a:pt x="89" y="781"/>
                  <a:pt x="90" y="776"/>
                  <a:pt x="92" y="770"/>
                </a:cubicBezTo>
                <a:cubicBezTo>
                  <a:pt x="93" y="768"/>
                  <a:pt x="95" y="765"/>
                  <a:pt x="96" y="763"/>
                </a:cubicBezTo>
                <a:cubicBezTo>
                  <a:pt x="94" y="769"/>
                  <a:pt x="92" y="775"/>
                  <a:pt x="91" y="782"/>
                </a:cubicBezTo>
                <a:moveTo>
                  <a:pt x="92" y="780"/>
                </a:moveTo>
                <a:cubicBezTo>
                  <a:pt x="94" y="772"/>
                  <a:pt x="96" y="766"/>
                  <a:pt x="98" y="760"/>
                </a:cubicBezTo>
                <a:cubicBezTo>
                  <a:pt x="99" y="759"/>
                  <a:pt x="99" y="758"/>
                  <a:pt x="99" y="758"/>
                </a:cubicBezTo>
                <a:cubicBezTo>
                  <a:pt x="100" y="758"/>
                  <a:pt x="100" y="759"/>
                  <a:pt x="100" y="760"/>
                </a:cubicBezTo>
                <a:cubicBezTo>
                  <a:pt x="99" y="764"/>
                  <a:pt x="98" y="768"/>
                  <a:pt x="97" y="771"/>
                </a:cubicBezTo>
                <a:cubicBezTo>
                  <a:pt x="96" y="774"/>
                  <a:pt x="94" y="777"/>
                  <a:pt x="92" y="780"/>
                </a:cubicBezTo>
                <a:moveTo>
                  <a:pt x="98" y="796"/>
                </a:moveTo>
                <a:cubicBezTo>
                  <a:pt x="99" y="793"/>
                  <a:pt x="99" y="790"/>
                  <a:pt x="99" y="787"/>
                </a:cubicBezTo>
                <a:cubicBezTo>
                  <a:pt x="100" y="786"/>
                  <a:pt x="100" y="785"/>
                  <a:pt x="100" y="783"/>
                </a:cubicBezTo>
                <a:cubicBezTo>
                  <a:pt x="101" y="786"/>
                  <a:pt x="101" y="788"/>
                  <a:pt x="101" y="790"/>
                </a:cubicBezTo>
                <a:cubicBezTo>
                  <a:pt x="100" y="792"/>
                  <a:pt x="99" y="794"/>
                  <a:pt x="98" y="796"/>
                </a:cubicBezTo>
                <a:moveTo>
                  <a:pt x="100" y="758"/>
                </a:moveTo>
                <a:cubicBezTo>
                  <a:pt x="100" y="757"/>
                  <a:pt x="100" y="757"/>
                  <a:pt x="100" y="757"/>
                </a:cubicBezTo>
                <a:cubicBezTo>
                  <a:pt x="100" y="756"/>
                  <a:pt x="101" y="756"/>
                  <a:pt x="101" y="755"/>
                </a:cubicBezTo>
                <a:cubicBezTo>
                  <a:pt x="101" y="756"/>
                  <a:pt x="100" y="757"/>
                  <a:pt x="100" y="758"/>
                </a:cubicBezTo>
                <a:moveTo>
                  <a:pt x="101" y="776"/>
                </a:moveTo>
                <a:cubicBezTo>
                  <a:pt x="102" y="771"/>
                  <a:pt x="103" y="767"/>
                  <a:pt x="104" y="762"/>
                </a:cubicBezTo>
                <a:cubicBezTo>
                  <a:pt x="105" y="761"/>
                  <a:pt x="105" y="760"/>
                  <a:pt x="106" y="759"/>
                </a:cubicBezTo>
                <a:cubicBezTo>
                  <a:pt x="105" y="766"/>
                  <a:pt x="103" y="772"/>
                  <a:pt x="101" y="778"/>
                </a:cubicBezTo>
                <a:cubicBezTo>
                  <a:pt x="101" y="777"/>
                  <a:pt x="101" y="777"/>
                  <a:pt x="101" y="776"/>
                </a:cubicBezTo>
                <a:moveTo>
                  <a:pt x="101" y="781"/>
                </a:moveTo>
                <a:cubicBezTo>
                  <a:pt x="103" y="774"/>
                  <a:pt x="106" y="765"/>
                  <a:pt x="107" y="757"/>
                </a:cubicBezTo>
                <a:cubicBezTo>
                  <a:pt x="111" y="751"/>
                  <a:pt x="115" y="746"/>
                  <a:pt x="120" y="740"/>
                </a:cubicBezTo>
                <a:cubicBezTo>
                  <a:pt x="123" y="736"/>
                  <a:pt x="127" y="732"/>
                  <a:pt x="130" y="728"/>
                </a:cubicBezTo>
                <a:cubicBezTo>
                  <a:pt x="119" y="747"/>
                  <a:pt x="109" y="767"/>
                  <a:pt x="101" y="788"/>
                </a:cubicBezTo>
                <a:cubicBezTo>
                  <a:pt x="101" y="786"/>
                  <a:pt x="101" y="783"/>
                  <a:pt x="101" y="781"/>
                </a:cubicBezTo>
                <a:moveTo>
                  <a:pt x="113" y="793"/>
                </a:moveTo>
                <a:cubicBezTo>
                  <a:pt x="111" y="795"/>
                  <a:pt x="108" y="796"/>
                  <a:pt x="106" y="798"/>
                </a:cubicBezTo>
                <a:cubicBezTo>
                  <a:pt x="116" y="774"/>
                  <a:pt x="130" y="750"/>
                  <a:pt x="148" y="730"/>
                </a:cubicBezTo>
                <a:cubicBezTo>
                  <a:pt x="144" y="738"/>
                  <a:pt x="141" y="746"/>
                  <a:pt x="139" y="755"/>
                </a:cubicBezTo>
                <a:cubicBezTo>
                  <a:pt x="138" y="756"/>
                  <a:pt x="137" y="757"/>
                  <a:pt x="137" y="758"/>
                </a:cubicBezTo>
                <a:cubicBezTo>
                  <a:pt x="128" y="772"/>
                  <a:pt x="120" y="784"/>
                  <a:pt x="114" y="792"/>
                </a:cubicBezTo>
                <a:lnTo>
                  <a:pt x="113" y="793"/>
                </a:lnTo>
                <a:close/>
                <a:moveTo>
                  <a:pt x="116" y="791"/>
                </a:moveTo>
                <a:cubicBezTo>
                  <a:pt x="122" y="782"/>
                  <a:pt x="130" y="771"/>
                  <a:pt x="138" y="758"/>
                </a:cubicBezTo>
                <a:cubicBezTo>
                  <a:pt x="136" y="764"/>
                  <a:pt x="134" y="770"/>
                  <a:pt x="132" y="777"/>
                </a:cubicBezTo>
                <a:cubicBezTo>
                  <a:pt x="127" y="782"/>
                  <a:pt x="121" y="786"/>
                  <a:pt x="116" y="791"/>
                </a:cubicBezTo>
                <a:moveTo>
                  <a:pt x="133" y="776"/>
                </a:moveTo>
                <a:cubicBezTo>
                  <a:pt x="135" y="768"/>
                  <a:pt x="137" y="761"/>
                  <a:pt x="139" y="755"/>
                </a:cubicBezTo>
                <a:cubicBezTo>
                  <a:pt x="146" y="744"/>
                  <a:pt x="152" y="732"/>
                  <a:pt x="157" y="720"/>
                </a:cubicBezTo>
                <a:cubicBezTo>
                  <a:pt x="157" y="720"/>
                  <a:pt x="157" y="720"/>
                  <a:pt x="157" y="720"/>
                </a:cubicBezTo>
                <a:cubicBezTo>
                  <a:pt x="152" y="736"/>
                  <a:pt x="146" y="751"/>
                  <a:pt x="140" y="764"/>
                </a:cubicBezTo>
                <a:cubicBezTo>
                  <a:pt x="139" y="767"/>
                  <a:pt x="137" y="770"/>
                  <a:pt x="136" y="773"/>
                </a:cubicBezTo>
                <a:cubicBezTo>
                  <a:pt x="135" y="774"/>
                  <a:pt x="134" y="775"/>
                  <a:pt x="133" y="776"/>
                </a:cubicBezTo>
                <a:moveTo>
                  <a:pt x="138" y="771"/>
                </a:moveTo>
                <a:cubicBezTo>
                  <a:pt x="145" y="755"/>
                  <a:pt x="152" y="737"/>
                  <a:pt x="158" y="719"/>
                </a:cubicBezTo>
                <a:cubicBezTo>
                  <a:pt x="159" y="717"/>
                  <a:pt x="161" y="716"/>
                  <a:pt x="162" y="715"/>
                </a:cubicBezTo>
                <a:cubicBezTo>
                  <a:pt x="163" y="715"/>
                  <a:pt x="163" y="716"/>
                  <a:pt x="164" y="716"/>
                </a:cubicBezTo>
                <a:cubicBezTo>
                  <a:pt x="160" y="731"/>
                  <a:pt x="155" y="746"/>
                  <a:pt x="149" y="759"/>
                </a:cubicBezTo>
                <a:cubicBezTo>
                  <a:pt x="145" y="763"/>
                  <a:pt x="141" y="767"/>
                  <a:pt x="138" y="771"/>
                </a:cubicBezTo>
                <a:moveTo>
                  <a:pt x="190" y="767"/>
                </a:moveTo>
                <a:cubicBezTo>
                  <a:pt x="186" y="765"/>
                  <a:pt x="182" y="765"/>
                  <a:pt x="178" y="765"/>
                </a:cubicBezTo>
                <a:cubicBezTo>
                  <a:pt x="166" y="765"/>
                  <a:pt x="154" y="770"/>
                  <a:pt x="144" y="776"/>
                </a:cubicBezTo>
                <a:cubicBezTo>
                  <a:pt x="156" y="764"/>
                  <a:pt x="167" y="750"/>
                  <a:pt x="176" y="735"/>
                </a:cubicBezTo>
                <a:cubicBezTo>
                  <a:pt x="179" y="731"/>
                  <a:pt x="181" y="726"/>
                  <a:pt x="183" y="722"/>
                </a:cubicBezTo>
                <a:cubicBezTo>
                  <a:pt x="194" y="727"/>
                  <a:pt x="204" y="733"/>
                  <a:pt x="214" y="740"/>
                </a:cubicBezTo>
                <a:cubicBezTo>
                  <a:pt x="207" y="749"/>
                  <a:pt x="199" y="758"/>
                  <a:pt x="190" y="767"/>
                </a:cubicBezTo>
                <a:moveTo>
                  <a:pt x="220" y="731"/>
                </a:moveTo>
                <a:cubicBezTo>
                  <a:pt x="219" y="733"/>
                  <a:pt x="217" y="736"/>
                  <a:pt x="215" y="739"/>
                </a:cubicBezTo>
                <a:cubicBezTo>
                  <a:pt x="205" y="732"/>
                  <a:pt x="195" y="725"/>
                  <a:pt x="184" y="720"/>
                </a:cubicBezTo>
                <a:cubicBezTo>
                  <a:pt x="186" y="716"/>
                  <a:pt x="188" y="712"/>
                  <a:pt x="190" y="707"/>
                </a:cubicBezTo>
                <a:cubicBezTo>
                  <a:pt x="204" y="709"/>
                  <a:pt x="217" y="712"/>
                  <a:pt x="231" y="716"/>
                </a:cubicBezTo>
                <a:cubicBezTo>
                  <a:pt x="228" y="720"/>
                  <a:pt x="224" y="725"/>
                  <a:pt x="220" y="731"/>
                </a:cubicBezTo>
                <a:moveTo>
                  <a:pt x="235" y="711"/>
                </a:moveTo>
                <a:cubicBezTo>
                  <a:pt x="233" y="711"/>
                  <a:pt x="232" y="710"/>
                  <a:pt x="231" y="710"/>
                </a:cubicBezTo>
                <a:cubicBezTo>
                  <a:pt x="232" y="710"/>
                  <a:pt x="234" y="710"/>
                  <a:pt x="235" y="711"/>
                </a:cubicBezTo>
                <a:close/>
                <a:moveTo>
                  <a:pt x="328" y="734"/>
                </a:moveTo>
                <a:cubicBezTo>
                  <a:pt x="336" y="739"/>
                  <a:pt x="342" y="744"/>
                  <a:pt x="348" y="748"/>
                </a:cubicBezTo>
                <a:cubicBezTo>
                  <a:pt x="347" y="748"/>
                  <a:pt x="346" y="747"/>
                  <a:pt x="345" y="747"/>
                </a:cubicBezTo>
                <a:cubicBezTo>
                  <a:pt x="323" y="742"/>
                  <a:pt x="301" y="734"/>
                  <a:pt x="280" y="726"/>
                </a:cubicBezTo>
                <a:cubicBezTo>
                  <a:pt x="265" y="721"/>
                  <a:pt x="250" y="716"/>
                  <a:pt x="235" y="711"/>
                </a:cubicBezTo>
                <a:cubicBezTo>
                  <a:pt x="236" y="711"/>
                  <a:pt x="236" y="711"/>
                  <a:pt x="236" y="711"/>
                </a:cubicBezTo>
                <a:cubicBezTo>
                  <a:pt x="242" y="712"/>
                  <a:pt x="248" y="713"/>
                  <a:pt x="253" y="714"/>
                </a:cubicBezTo>
                <a:cubicBezTo>
                  <a:pt x="275" y="719"/>
                  <a:pt x="296" y="729"/>
                  <a:pt x="318" y="732"/>
                </a:cubicBezTo>
                <a:cubicBezTo>
                  <a:pt x="321" y="733"/>
                  <a:pt x="325" y="734"/>
                  <a:pt x="328" y="734"/>
                </a:cubicBezTo>
                <a:moveTo>
                  <a:pt x="253" y="692"/>
                </a:moveTo>
                <a:cubicBezTo>
                  <a:pt x="257" y="694"/>
                  <a:pt x="261" y="695"/>
                  <a:pt x="265" y="697"/>
                </a:cubicBezTo>
                <a:cubicBezTo>
                  <a:pt x="291" y="711"/>
                  <a:pt x="310" y="722"/>
                  <a:pt x="325" y="732"/>
                </a:cubicBezTo>
                <a:cubicBezTo>
                  <a:pt x="323" y="732"/>
                  <a:pt x="321" y="732"/>
                  <a:pt x="318" y="731"/>
                </a:cubicBezTo>
                <a:cubicBezTo>
                  <a:pt x="296" y="727"/>
                  <a:pt x="276" y="717"/>
                  <a:pt x="254" y="712"/>
                </a:cubicBezTo>
                <a:cubicBezTo>
                  <a:pt x="248" y="711"/>
                  <a:pt x="243" y="710"/>
                  <a:pt x="238" y="709"/>
                </a:cubicBezTo>
                <a:cubicBezTo>
                  <a:pt x="243" y="702"/>
                  <a:pt x="248" y="697"/>
                  <a:pt x="253" y="692"/>
                </a:cubicBezTo>
                <a:moveTo>
                  <a:pt x="201" y="686"/>
                </a:moveTo>
                <a:cubicBezTo>
                  <a:pt x="206" y="685"/>
                  <a:pt x="211" y="685"/>
                  <a:pt x="215" y="685"/>
                </a:cubicBezTo>
                <a:cubicBezTo>
                  <a:pt x="227" y="685"/>
                  <a:pt x="239" y="687"/>
                  <a:pt x="252" y="692"/>
                </a:cubicBezTo>
                <a:cubicBezTo>
                  <a:pt x="247" y="696"/>
                  <a:pt x="242" y="702"/>
                  <a:pt x="237" y="709"/>
                </a:cubicBezTo>
                <a:cubicBezTo>
                  <a:pt x="228" y="707"/>
                  <a:pt x="220" y="706"/>
                  <a:pt x="212" y="705"/>
                </a:cubicBezTo>
                <a:cubicBezTo>
                  <a:pt x="205" y="703"/>
                  <a:pt x="199" y="702"/>
                  <a:pt x="192" y="701"/>
                </a:cubicBezTo>
                <a:cubicBezTo>
                  <a:pt x="193" y="697"/>
                  <a:pt x="195" y="693"/>
                  <a:pt x="196" y="689"/>
                </a:cubicBezTo>
                <a:cubicBezTo>
                  <a:pt x="198" y="688"/>
                  <a:pt x="199" y="687"/>
                  <a:pt x="201" y="686"/>
                </a:cubicBezTo>
                <a:moveTo>
                  <a:pt x="196" y="622"/>
                </a:moveTo>
                <a:cubicBezTo>
                  <a:pt x="206" y="615"/>
                  <a:pt x="221" y="604"/>
                  <a:pt x="232" y="599"/>
                </a:cubicBezTo>
                <a:cubicBezTo>
                  <a:pt x="237" y="596"/>
                  <a:pt x="253" y="591"/>
                  <a:pt x="273" y="582"/>
                </a:cubicBezTo>
                <a:cubicBezTo>
                  <a:pt x="257" y="591"/>
                  <a:pt x="242" y="602"/>
                  <a:pt x="228" y="613"/>
                </a:cubicBezTo>
                <a:cubicBezTo>
                  <a:pt x="218" y="618"/>
                  <a:pt x="208" y="623"/>
                  <a:pt x="198" y="629"/>
                </a:cubicBezTo>
                <a:cubicBezTo>
                  <a:pt x="198" y="627"/>
                  <a:pt x="197" y="624"/>
                  <a:pt x="196" y="622"/>
                </a:cubicBezTo>
                <a:moveTo>
                  <a:pt x="199" y="636"/>
                </a:moveTo>
                <a:cubicBezTo>
                  <a:pt x="199" y="635"/>
                  <a:pt x="199" y="634"/>
                  <a:pt x="199" y="633"/>
                </a:cubicBezTo>
                <a:cubicBezTo>
                  <a:pt x="204" y="629"/>
                  <a:pt x="210" y="626"/>
                  <a:pt x="216" y="623"/>
                </a:cubicBezTo>
                <a:cubicBezTo>
                  <a:pt x="211" y="628"/>
                  <a:pt x="205" y="633"/>
                  <a:pt x="199" y="639"/>
                </a:cubicBezTo>
                <a:cubicBezTo>
                  <a:pt x="199" y="638"/>
                  <a:pt x="199" y="637"/>
                  <a:pt x="199" y="636"/>
                </a:cubicBezTo>
                <a:moveTo>
                  <a:pt x="200" y="644"/>
                </a:moveTo>
                <a:cubicBezTo>
                  <a:pt x="201" y="643"/>
                  <a:pt x="201" y="643"/>
                  <a:pt x="201" y="643"/>
                </a:cubicBezTo>
                <a:cubicBezTo>
                  <a:pt x="201" y="643"/>
                  <a:pt x="200" y="644"/>
                  <a:pt x="200" y="644"/>
                </a:cubicBezTo>
                <a:close/>
                <a:moveTo>
                  <a:pt x="200" y="645"/>
                </a:moveTo>
                <a:cubicBezTo>
                  <a:pt x="203" y="641"/>
                  <a:pt x="207" y="638"/>
                  <a:pt x="210" y="634"/>
                </a:cubicBezTo>
                <a:cubicBezTo>
                  <a:pt x="217" y="628"/>
                  <a:pt x="224" y="622"/>
                  <a:pt x="231" y="616"/>
                </a:cubicBezTo>
                <a:cubicBezTo>
                  <a:pt x="239" y="612"/>
                  <a:pt x="247" y="609"/>
                  <a:pt x="255" y="606"/>
                </a:cubicBezTo>
                <a:cubicBezTo>
                  <a:pt x="240" y="618"/>
                  <a:pt x="226" y="631"/>
                  <a:pt x="213" y="644"/>
                </a:cubicBezTo>
                <a:cubicBezTo>
                  <a:pt x="209" y="646"/>
                  <a:pt x="205" y="649"/>
                  <a:pt x="200" y="652"/>
                </a:cubicBezTo>
                <a:cubicBezTo>
                  <a:pt x="200" y="649"/>
                  <a:pt x="200" y="647"/>
                  <a:pt x="200" y="645"/>
                </a:cubicBezTo>
                <a:moveTo>
                  <a:pt x="211" y="646"/>
                </a:moveTo>
                <a:cubicBezTo>
                  <a:pt x="208" y="650"/>
                  <a:pt x="204" y="654"/>
                  <a:pt x="200" y="658"/>
                </a:cubicBezTo>
                <a:cubicBezTo>
                  <a:pt x="200" y="656"/>
                  <a:pt x="200" y="654"/>
                  <a:pt x="200" y="652"/>
                </a:cubicBezTo>
                <a:cubicBezTo>
                  <a:pt x="204" y="650"/>
                  <a:pt x="208" y="648"/>
                  <a:pt x="211" y="646"/>
                </a:cubicBezTo>
                <a:moveTo>
                  <a:pt x="258" y="638"/>
                </a:moveTo>
                <a:cubicBezTo>
                  <a:pt x="241" y="643"/>
                  <a:pt x="221" y="649"/>
                  <a:pt x="200" y="660"/>
                </a:cubicBezTo>
                <a:cubicBezTo>
                  <a:pt x="200" y="660"/>
                  <a:pt x="200" y="659"/>
                  <a:pt x="200" y="659"/>
                </a:cubicBezTo>
                <a:cubicBezTo>
                  <a:pt x="205" y="654"/>
                  <a:pt x="209" y="649"/>
                  <a:pt x="214" y="645"/>
                </a:cubicBezTo>
                <a:cubicBezTo>
                  <a:pt x="238" y="631"/>
                  <a:pt x="267" y="622"/>
                  <a:pt x="298" y="620"/>
                </a:cubicBezTo>
                <a:cubicBezTo>
                  <a:pt x="286" y="629"/>
                  <a:pt x="273" y="634"/>
                  <a:pt x="258" y="638"/>
                </a:cubicBezTo>
                <a:moveTo>
                  <a:pt x="326" y="576"/>
                </a:moveTo>
                <a:cubicBezTo>
                  <a:pt x="319" y="598"/>
                  <a:pt x="310" y="611"/>
                  <a:pt x="299" y="619"/>
                </a:cubicBezTo>
                <a:cubicBezTo>
                  <a:pt x="268" y="621"/>
                  <a:pt x="240" y="630"/>
                  <a:pt x="215" y="643"/>
                </a:cubicBezTo>
                <a:cubicBezTo>
                  <a:pt x="228" y="630"/>
                  <a:pt x="242" y="617"/>
                  <a:pt x="257" y="605"/>
                </a:cubicBezTo>
                <a:cubicBezTo>
                  <a:pt x="260" y="604"/>
                  <a:pt x="263" y="602"/>
                  <a:pt x="265" y="601"/>
                </a:cubicBezTo>
                <a:cubicBezTo>
                  <a:pt x="286" y="593"/>
                  <a:pt x="307" y="584"/>
                  <a:pt x="327" y="573"/>
                </a:cubicBezTo>
                <a:cubicBezTo>
                  <a:pt x="326" y="574"/>
                  <a:pt x="326" y="575"/>
                  <a:pt x="326" y="576"/>
                </a:cubicBezTo>
                <a:moveTo>
                  <a:pt x="328" y="569"/>
                </a:moveTo>
                <a:cubicBezTo>
                  <a:pt x="308" y="580"/>
                  <a:pt x="287" y="589"/>
                  <a:pt x="267" y="597"/>
                </a:cubicBezTo>
                <a:cubicBezTo>
                  <a:pt x="281" y="586"/>
                  <a:pt x="297" y="575"/>
                  <a:pt x="313" y="566"/>
                </a:cubicBezTo>
                <a:cubicBezTo>
                  <a:pt x="318" y="563"/>
                  <a:pt x="323" y="561"/>
                  <a:pt x="328" y="559"/>
                </a:cubicBezTo>
                <a:cubicBezTo>
                  <a:pt x="328" y="560"/>
                  <a:pt x="328" y="560"/>
                  <a:pt x="328" y="561"/>
                </a:cubicBezTo>
                <a:cubicBezTo>
                  <a:pt x="328" y="564"/>
                  <a:pt x="328" y="566"/>
                  <a:pt x="328" y="569"/>
                </a:cubicBezTo>
                <a:moveTo>
                  <a:pt x="328" y="552"/>
                </a:moveTo>
                <a:cubicBezTo>
                  <a:pt x="344" y="541"/>
                  <a:pt x="359" y="528"/>
                  <a:pt x="370" y="513"/>
                </a:cubicBezTo>
                <a:cubicBezTo>
                  <a:pt x="377" y="512"/>
                  <a:pt x="384" y="510"/>
                  <a:pt x="392" y="508"/>
                </a:cubicBezTo>
                <a:cubicBezTo>
                  <a:pt x="389" y="513"/>
                  <a:pt x="385" y="518"/>
                  <a:pt x="382" y="523"/>
                </a:cubicBezTo>
                <a:cubicBezTo>
                  <a:pt x="379" y="526"/>
                  <a:pt x="376" y="530"/>
                  <a:pt x="374" y="533"/>
                </a:cubicBezTo>
                <a:cubicBezTo>
                  <a:pt x="359" y="538"/>
                  <a:pt x="345" y="545"/>
                  <a:pt x="332" y="551"/>
                </a:cubicBezTo>
                <a:cubicBezTo>
                  <a:pt x="331" y="552"/>
                  <a:pt x="330" y="552"/>
                  <a:pt x="328" y="553"/>
                </a:cubicBezTo>
                <a:cubicBezTo>
                  <a:pt x="328" y="552"/>
                  <a:pt x="328" y="552"/>
                  <a:pt x="328" y="552"/>
                </a:cubicBezTo>
                <a:moveTo>
                  <a:pt x="328" y="568"/>
                </a:moveTo>
                <a:cubicBezTo>
                  <a:pt x="329" y="566"/>
                  <a:pt x="329" y="563"/>
                  <a:pt x="329" y="561"/>
                </a:cubicBezTo>
                <a:cubicBezTo>
                  <a:pt x="329" y="560"/>
                  <a:pt x="329" y="560"/>
                  <a:pt x="329" y="559"/>
                </a:cubicBezTo>
                <a:cubicBezTo>
                  <a:pt x="330" y="559"/>
                  <a:pt x="331" y="558"/>
                  <a:pt x="332" y="558"/>
                </a:cubicBezTo>
                <a:cubicBezTo>
                  <a:pt x="333" y="558"/>
                  <a:pt x="333" y="558"/>
                  <a:pt x="333" y="558"/>
                </a:cubicBezTo>
                <a:cubicBezTo>
                  <a:pt x="339" y="556"/>
                  <a:pt x="345" y="554"/>
                  <a:pt x="352" y="553"/>
                </a:cubicBezTo>
                <a:cubicBezTo>
                  <a:pt x="344" y="559"/>
                  <a:pt x="336" y="564"/>
                  <a:pt x="328" y="568"/>
                </a:cubicBezTo>
                <a:moveTo>
                  <a:pt x="353" y="552"/>
                </a:moveTo>
                <a:cubicBezTo>
                  <a:pt x="349" y="553"/>
                  <a:pt x="346" y="554"/>
                  <a:pt x="342" y="555"/>
                </a:cubicBezTo>
                <a:cubicBezTo>
                  <a:pt x="346" y="553"/>
                  <a:pt x="350" y="552"/>
                  <a:pt x="355" y="551"/>
                </a:cubicBezTo>
                <a:cubicBezTo>
                  <a:pt x="354" y="551"/>
                  <a:pt x="353" y="552"/>
                  <a:pt x="353" y="552"/>
                </a:cubicBezTo>
                <a:moveTo>
                  <a:pt x="361" y="545"/>
                </a:moveTo>
                <a:cubicBezTo>
                  <a:pt x="353" y="547"/>
                  <a:pt x="345" y="550"/>
                  <a:pt x="338" y="552"/>
                </a:cubicBezTo>
                <a:cubicBezTo>
                  <a:pt x="338" y="552"/>
                  <a:pt x="339" y="552"/>
                  <a:pt x="340" y="551"/>
                </a:cubicBezTo>
                <a:cubicBezTo>
                  <a:pt x="348" y="548"/>
                  <a:pt x="356" y="545"/>
                  <a:pt x="364" y="543"/>
                </a:cubicBezTo>
                <a:cubicBezTo>
                  <a:pt x="363" y="544"/>
                  <a:pt x="362" y="544"/>
                  <a:pt x="361" y="545"/>
                </a:cubicBezTo>
                <a:moveTo>
                  <a:pt x="370" y="537"/>
                </a:moveTo>
                <a:cubicBezTo>
                  <a:pt x="370" y="537"/>
                  <a:pt x="370" y="537"/>
                  <a:pt x="370" y="537"/>
                </a:cubicBezTo>
                <a:cubicBezTo>
                  <a:pt x="368" y="538"/>
                  <a:pt x="366" y="539"/>
                  <a:pt x="364" y="539"/>
                </a:cubicBezTo>
                <a:cubicBezTo>
                  <a:pt x="366" y="539"/>
                  <a:pt x="368" y="538"/>
                  <a:pt x="370" y="537"/>
                </a:cubicBezTo>
                <a:moveTo>
                  <a:pt x="368" y="539"/>
                </a:moveTo>
                <a:cubicBezTo>
                  <a:pt x="368" y="539"/>
                  <a:pt x="368" y="539"/>
                  <a:pt x="368" y="539"/>
                </a:cubicBezTo>
                <a:cubicBezTo>
                  <a:pt x="367" y="539"/>
                  <a:pt x="366" y="540"/>
                  <a:pt x="365" y="540"/>
                </a:cubicBezTo>
                <a:cubicBezTo>
                  <a:pt x="366" y="540"/>
                  <a:pt x="367" y="539"/>
                  <a:pt x="368" y="539"/>
                </a:cubicBezTo>
                <a:moveTo>
                  <a:pt x="371" y="543"/>
                </a:moveTo>
                <a:cubicBezTo>
                  <a:pt x="369" y="543"/>
                  <a:pt x="368" y="543"/>
                  <a:pt x="367" y="544"/>
                </a:cubicBezTo>
                <a:cubicBezTo>
                  <a:pt x="368" y="543"/>
                  <a:pt x="369" y="542"/>
                  <a:pt x="370" y="541"/>
                </a:cubicBezTo>
                <a:cubicBezTo>
                  <a:pt x="404" y="530"/>
                  <a:pt x="438" y="522"/>
                  <a:pt x="472" y="511"/>
                </a:cubicBezTo>
                <a:cubicBezTo>
                  <a:pt x="484" y="508"/>
                  <a:pt x="496" y="504"/>
                  <a:pt x="508" y="500"/>
                </a:cubicBezTo>
                <a:cubicBezTo>
                  <a:pt x="515" y="501"/>
                  <a:pt x="522" y="501"/>
                  <a:pt x="530" y="502"/>
                </a:cubicBezTo>
                <a:cubicBezTo>
                  <a:pt x="478" y="521"/>
                  <a:pt x="424" y="532"/>
                  <a:pt x="371" y="543"/>
                </a:cubicBezTo>
                <a:moveTo>
                  <a:pt x="668" y="571"/>
                </a:moveTo>
                <a:cubicBezTo>
                  <a:pt x="670" y="575"/>
                  <a:pt x="671" y="584"/>
                  <a:pt x="670" y="594"/>
                </a:cubicBezTo>
                <a:cubicBezTo>
                  <a:pt x="668" y="604"/>
                  <a:pt x="663" y="615"/>
                  <a:pt x="651" y="621"/>
                </a:cubicBezTo>
                <a:cubicBezTo>
                  <a:pt x="642" y="626"/>
                  <a:pt x="634" y="627"/>
                  <a:pt x="627" y="626"/>
                </a:cubicBezTo>
                <a:cubicBezTo>
                  <a:pt x="616" y="624"/>
                  <a:pt x="608" y="618"/>
                  <a:pt x="604" y="612"/>
                </a:cubicBezTo>
                <a:cubicBezTo>
                  <a:pt x="600" y="606"/>
                  <a:pt x="599" y="599"/>
                  <a:pt x="600" y="592"/>
                </a:cubicBezTo>
                <a:cubicBezTo>
                  <a:pt x="601" y="586"/>
                  <a:pt x="604" y="581"/>
                  <a:pt x="608" y="577"/>
                </a:cubicBezTo>
                <a:cubicBezTo>
                  <a:pt x="612" y="574"/>
                  <a:pt x="617" y="573"/>
                  <a:pt x="621" y="573"/>
                </a:cubicBezTo>
                <a:cubicBezTo>
                  <a:pt x="625" y="574"/>
                  <a:pt x="629" y="576"/>
                  <a:pt x="631" y="579"/>
                </a:cubicBezTo>
                <a:cubicBezTo>
                  <a:pt x="633" y="582"/>
                  <a:pt x="634" y="585"/>
                  <a:pt x="633" y="589"/>
                </a:cubicBezTo>
                <a:cubicBezTo>
                  <a:pt x="633" y="591"/>
                  <a:pt x="632" y="593"/>
                  <a:pt x="630" y="595"/>
                </a:cubicBezTo>
                <a:cubicBezTo>
                  <a:pt x="627" y="600"/>
                  <a:pt x="622" y="599"/>
                  <a:pt x="622" y="599"/>
                </a:cubicBezTo>
                <a:cubicBezTo>
                  <a:pt x="622" y="599"/>
                  <a:pt x="622" y="599"/>
                  <a:pt x="622" y="599"/>
                </a:cubicBezTo>
                <a:cubicBezTo>
                  <a:pt x="621" y="599"/>
                  <a:pt x="621" y="599"/>
                  <a:pt x="621" y="599"/>
                </a:cubicBezTo>
                <a:cubicBezTo>
                  <a:pt x="621" y="600"/>
                  <a:pt x="621" y="600"/>
                  <a:pt x="621" y="600"/>
                </a:cubicBezTo>
                <a:cubicBezTo>
                  <a:pt x="623" y="604"/>
                  <a:pt x="626" y="606"/>
                  <a:pt x="630" y="606"/>
                </a:cubicBezTo>
                <a:cubicBezTo>
                  <a:pt x="636" y="607"/>
                  <a:pt x="641" y="604"/>
                  <a:pt x="641" y="604"/>
                </a:cubicBezTo>
                <a:cubicBezTo>
                  <a:pt x="650" y="600"/>
                  <a:pt x="653" y="593"/>
                  <a:pt x="655" y="585"/>
                </a:cubicBezTo>
                <a:cubicBezTo>
                  <a:pt x="656" y="575"/>
                  <a:pt x="653" y="564"/>
                  <a:pt x="650" y="558"/>
                </a:cubicBezTo>
                <a:cubicBezTo>
                  <a:pt x="646" y="550"/>
                  <a:pt x="640" y="545"/>
                  <a:pt x="637" y="543"/>
                </a:cubicBezTo>
                <a:cubicBezTo>
                  <a:pt x="654" y="548"/>
                  <a:pt x="663" y="563"/>
                  <a:pt x="668" y="571"/>
                </a:cubicBezTo>
                <a:moveTo>
                  <a:pt x="559" y="491"/>
                </a:moveTo>
                <a:cubicBezTo>
                  <a:pt x="559" y="491"/>
                  <a:pt x="558" y="491"/>
                  <a:pt x="558" y="491"/>
                </a:cubicBezTo>
                <a:cubicBezTo>
                  <a:pt x="565" y="488"/>
                  <a:pt x="573" y="484"/>
                  <a:pt x="580" y="482"/>
                </a:cubicBezTo>
                <a:cubicBezTo>
                  <a:pt x="573" y="485"/>
                  <a:pt x="566" y="488"/>
                  <a:pt x="559" y="491"/>
                </a:cubicBezTo>
                <a:moveTo>
                  <a:pt x="786" y="509"/>
                </a:moveTo>
                <a:cubicBezTo>
                  <a:pt x="786" y="516"/>
                  <a:pt x="785" y="522"/>
                  <a:pt x="784" y="529"/>
                </a:cubicBezTo>
                <a:cubicBezTo>
                  <a:pt x="777" y="555"/>
                  <a:pt x="752" y="573"/>
                  <a:pt x="726" y="573"/>
                </a:cubicBezTo>
                <a:cubicBezTo>
                  <a:pt x="721" y="573"/>
                  <a:pt x="716" y="572"/>
                  <a:pt x="711" y="571"/>
                </a:cubicBezTo>
                <a:cubicBezTo>
                  <a:pt x="689" y="566"/>
                  <a:pt x="675" y="546"/>
                  <a:pt x="675" y="525"/>
                </a:cubicBezTo>
                <a:cubicBezTo>
                  <a:pt x="675" y="521"/>
                  <a:pt x="676" y="517"/>
                  <a:pt x="677" y="513"/>
                </a:cubicBezTo>
                <a:cubicBezTo>
                  <a:pt x="679" y="503"/>
                  <a:pt x="685" y="495"/>
                  <a:pt x="693" y="491"/>
                </a:cubicBezTo>
                <a:cubicBezTo>
                  <a:pt x="698" y="496"/>
                  <a:pt x="702" y="502"/>
                  <a:pt x="704" y="509"/>
                </a:cubicBezTo>
                <a:cubicBezTo>
                  <a:pt x="702" y="511"/>
                  <a:pt x="701" y="513"/>
                  <a:pt x="700" y="516"/>
                </a:cubicBezTo>
                <a:cubicBezTo>
                  <a:pt x="700" y="518"/>
                  <a:pt x="699" y="520"/>
                  <a:pt x="699" y="521"/>
                </a:cubicBezTo>
                <a:cubicBezTo>
                  <a:pt x="699" y="529"/>
                  <a:pt x="704" y="536"/>
                  <a:pt x="710" y="540"/>
                </a:cubicBezTo>
                <a:cubicBezTo>
                  <a:pt x="710" y="540"/>
                  <a:pt x="710" y="540"/>
                  <a:pt x="710" y="540"/>
                </a:cubicBezTo>
                <a:cubicBezTo>
                  <a:pt x="710" y="545"/>
                  <a:pt x="710" y="550"/>
                  <a:pt x="709" y="555"/>
                </a:cubicBezTo>
                <a:cubicBezTo>
                  <a:pt x="710" y="555"/>
                  <a:pt x="710" y="555"/>
                  <a:pt x="710" y="555"/>
                </a:cubicBezTo>
                <a:cubicBezTo>
                  <a:pt x="711" y="551"/>
                  <a:pt x="711" y="545"/>
                  <a:pt x="711" y="540"/>
                </a:cubicBezTo>
                <a:cubicBezTo>
                  <a:pt x="712" y="541"/>
                  <a:pt x="714" y="541"/>
                  <a:pt x="715" y="541"/>
                </a:cubicBezTo>
                <a:cubicBezTo>
                  <a:pt x="717" y="542"/>
                  <a:pt x="719" y="542"/>
                  <a:pt x="721" y="542"/>
                </a:cubicBezTo>
                <a:cubicBezTo>
                  <a:pt x="733" y="542"/>
                  <a:pt x="743" y="535"/>
                  <a:pt x="746" y="523"/>
                </a:cubicBezTo>
                <a:cubicBezTo>
                  <a:pt x="747" y="520"/>
                  <a:pt x="747" y="518"/>
                  <a:pt x="747" y="515"/>
                </a:cubicBezTo>
                <a:cubicBezTo>
                  <a:pt x="747" y="501"/>
                  <a:pt x="738" y="488"/>
                  <a:pt x="724" y="484"/>
                </a:cubicBezTo>
                <a:cubicBezTo>
                  <a:pt x="720" y="483"/>
                  <a:pt x="717" y="483"/>
                  <a:pt x="713" y="483"/>
                </a:cubicBezTo>
                <a:cubicBezTo>
                  <a:pt x="706" y="483"/>
                  <a:pt x="699" y="485"/>
                  <a:pt x="692" y="489"/>
                </a:cubicBezTo>
                <a:cubicBezTo>
                  <a:pt x="690" y="486"/>
                  <a:pt x="687" y="484"/>
                  <a:pt x="684" y="482"/>
                </a:cubicBezTo>
                <a:cubicBezTo>
                  <a:pt x="668" y="473"/>
                  <a:pt x="651" y="469"/>
                  <a:pt x="634" y="469"/>
                </a:cubicBezTo>
                <a:cubicBezTo>
                  <a:pt x="623" y="469"/>
                  <a:pt x="613" y="471"/>
                  <a:pt x="602" y="474"/>
                </a:cubicBezTo>
                <a:cubicBezTo>
                  <a:pt x="615" y="467"/>
                  <a:pt x="628" y="459"/>
                  <a:pt x="640" y="450"/>
                </a:cubicBezTo>
                <a:cubicBezTo>
                  <a:pt x="660" y="438"/>
                  <a:pt x="684" y="432"/>
                  <a:pt x="707" y="433"/>
                </a:cubicBezTo>
                <a:cubicBezTo>
                  <a:pt x="715" y="433"/>
                  <a:pt x="723" y="434"/>
                  <a:pt x="731" y="436"/>
                </a:cubicBezTo>
                <a:cubicBezTo>
                  <a:pt x="730" y="437"/>
                  <a:pt x="730" y="437"/>
                  <a:pt x="730" y="437"/>
                </a:cubicBezTo>
                <a:cubicBezTo>
                  <a:pt x="764" y="446"/>
                  <a:pt x="786" y="476"/>
                  <a:pt x="786" y="509"/>
                </a:cubicBezTo>
                <a:moveTo>
                  <a:pt x="706" y="510"/>
                </a:moveTo>
                <a:cubicBezTo>
                  <a:pt x="709" y="507"/>
                  <a:pt x="712" y="505"/>
                  <a:pt x="716" y="505"/>
                </a:cubicBezTo>
                <a:cubicBezTo>
                  <a:pt x="718" y="505"/>
                  <a:pt x="719" y="505"/>
                  <a:pt x="720" y="506"/>
                </a:cubicBezTo>
                <a:cubicBezTo>
                  <a:pt x="725" y="507"/>
                  <a:pt x="729" y="512"/>
                  <a:pt x="729" y="517"/>
                </a:cubicBezTo>
                <a:cubicBezTo>
                  <a:pt x="729" y="518"/>
                  <a:pt x="729" y="519"/>
                  <a:pt x="729" y="520"/>
                </a:cubicBezTo>
                <a:cubicBezTo>
                  <a:pt x="727" y="525"/>
                  <a:pt x="724" y="527"/>
                  <a:pt x="720" y="527"/>
                </a:cubicBezTo>
                <a:cubicBezTo>
                  <a:pt x="719" y="527"/>
                  <a:pt x="718" y="527"/>
                  <a:pt x="717" y="527"/>
                </a:cubicBezTo>
                <a:cubicBezTo>
                  <a:pt x="714" y="526"/>
                  <a:pt x="712" y="523"/>
                  <a:pt x="712" y="520"/>
                </a:cubicBezTo>
                <a:cubicBezTo>
                  <a:pt x="712" y="519"/>
                  <a:pt x="712" y="519"/>
                  <a:pt x="712" y="518"/>
                </a:cubicBezTo>
                <a:cubicBezTo>
                  <a:pt x="713" y="516"/>
                  <a:pt x="715" y="514"/>
                  <a:pt x="717" y="514"/>
                </a:cubicBezTo>
                <a:cubicBezTo>
                  <a:pt x="718" y="514"/>
                  <a:pt x="718" y="514"/>
                  <a:pt x="719" y="514"/>
                </a:cubicBezTo>
                <a:cubicBezTo>
                  <a:pt x="721" y="515"/>
                  <a:pt x="722" y="516"/>
                  <a:pt x="722" y="518"/>
                </a:cubicBezTo>
                <a:cubicBezTo>
                  <a:pt x="722" y="519"/>
                  <a:pt x="722" y="519"/>
                  <a:pt x="722" y="519"/>
                </a:cubicBezTo>
                <a:cubicBezTo>
                  <a:pt x="722" y="521"/>
                  <a:pt x="720" y="522"/>
                  <a:pt x="719" y="522"/>
                </a:cubicBezTo>
                <a:cubicBezTo>
                  <a:pt x="718" y="522"/>
                  <a:pt x="718" y="522"/>
                  <a:pt x="718" y="522"/>
                </a:cubicBezTo>
                <a:cubicBezTo>
                  <a:pt x="717" y="521"/>
                  <a:pt x="716" y="520"/>
                  <a:pt x="716" y="519"/>
                </a:cubicBezTo>
                <a:cubicBezTo>
                  <a:pt x="716" y="519"/>
                  <a:pt x="716" y="519"/>
                  <a:pt x="716" y="519"/>
                </a:cubicBezTo>
                <a:cubicBezTo>
                  <a:pt x="716" y="518"/>
                  <a:pt x="717" y="517"/>
                  <a:pt x="718" y="517"/>
                </a:cubicBezTo>
                <a:cubicBezTo>
                  <a:pt x="718" y="517"/>
                  <a:pt x="718" y="517"/>
                  <a:pt x="718" y="517"/>
                </a:cubicBezTo>
                <a:cubicBezTo>
                  <a:pt x="719" y="518"/>
                  <a:pt x="719" y="518"/>
                  <a:pt x="719" y="519"/>
                </a:cubicBezTo>
                <a:cubicBezTo>
                  <a:pt x="719" y="519"/>
                  <a:pt x="719" y="519"/>
                  <a:pt x="719" y="519"/>
                </a:cubicBezTo>
                <a:cubicBezTo>
                  <a:pt x="721" y="519"/>
                  <a:pt x="721" y="519"/>
                  <a:pt x="721" y="519"/>
                </a:cubicBezTo>
                <a:cubicBezTo>
                  <a:pt x="721" y="519"/>
                  <a:pt x="721" y="519"/>
                  <a:pt x="721" y="519"/>
                </a:cubicBezTo>
                <a:cubicBezTo>
                  <a:pt x="721" y="517"/>
                  <a:pt x="720" y="516"/>
                  <a:pt x="719" y="516"/>
                </a:cubicBezTo>
                <a:cubicBezTo>
                  <a:pt x="719" y="516"/>
                  <a:pt x="718" y="516"/>
                  <a:pt x="718" y="516"/>
                </a:cubicBezTo>
                <a:cubicBezTo>
                  <a:pt x="716" y="516"/>
                  <a:pt x="715" y="517"/>
                  <a:pt x="714" y="518"/>
                </a:cubicBezTo>
                <a:cubicBezTo>
                  <a:pt x="714" y="519"/>
                  <a:pt x="714" y="519"/>
                  <a:pt x="714" y="519"/>
                </a:cubicBezTo>
                <a:cubicBezTo>
                  <a:pt x="714" y="521"/>
                  <a:pt x="716" y="523"/>
                  <a:pt x="717" y="523"/>
                </a:cubicBezTo>
                <a:cubicBezTo>
                  <a:pt x="718" y="524"/>
                  <a:pt x="718" y="524"/>
                  <a:pt x="719" y="524"/>
                </a:cubicBezTo>
                <a:cubicBezTo>
                  <a:pt x="721" y="524"/>
                  <a:pt x="723" y="522"/>
                  <a:pt x="724" y="520"/>
                </a:cubicBezTo>
                <a:cubicBezTo>
                  <a:pt x="724" y="519"/>
                  <a:pt x="724" y="519"/>
                  <a:pt x="724" y="518"/>
                </a:cubicBezTo>
                <a:cubicBezTo>
                  <a:pt x="724" y="516"/>
                  <a:pt x="722" y="513"/>
                  <a:pt x="719" y="512"/>
                </a:cubicBezTo>
                <a:cubicBezTo>
                  <a:pt x="719" y="512"/>
                  <a:pt x="718" y="512"/>
                  <a:pt x="717" y="512"/>
                </a:cubicBezTo>
                <a:cubicBezTo>
                  <a:pt x="714" y="512"/>
                  <a:pt x="711" y="514"/>
                  <a:pt x="710" y="518"/>
                </a:cubicBezTo>
                <a:cubicBezTo>
                  <a:pt x="710" y="518"/>
                  <a:pt x="710" y="519"/>
                  <a:pt x="710" y="520"/>
                </a:cubicBezTo>
                <a:cubicBezTo>
                  <a:pt x="710" y="524"/>
                  <a:pt x="713" y="528"/>
                  <a:pt x="717" y="529"/>
                </a:cubicBezTo>
                <a:cubicBezTo>
                  <a:pt x="718" y="529"/>
                  <a:pt x="719" y="529"/>
                  <a:pt x="720" y="529"/>
                </a:cubicBezTo>
                <a:cubicBezTo>
                  <a:pt x="724" y="529"/>
                  <a:pt x="729" y="526"/>
                  <a:pt x="730" y="521"/>
                </a:cubicBezTo>
                <a:cubicBezTo>
                  <a:pt x="731" y="520"/>
                  <a:pt x="731" y="518"/>
                  <a:pt x="731" y="517"/>
                </a:cubicBezTo>
                <a:cubicBezTo>
                  <a:pt x="731" y="511"/>
                  <a:pt x="727" y="506"/>
                  <a:pt x="721" y="504"/>
                </a:cubicBezTo>
                <a:cubicBezTo>
                  <a:pt x="719" y="504"/>
                  <a:pt x="718" y="504"/>
                  <a:pt x="716" y="504"/>
                </a:cubicBezTo>
                <a:cubicBezTo>
                  <a:pt x="712" y="504"/>
                  <a:pt x="708" y="505"/>
                  <a:pt x="705" y="508"/>
                </a:cubicBezTo>
                <a:cubicBezTo>
                  <a:pt x="702" y="501"/>
                  <a:pt x="699" y="495"/>
                  <a:pt x="694" y="490"/>
                </a:cubicBezTo>
                <a:cubicBezTo>
                  <a:pt x="699" y="487"/>
                  <a:pt x="706" y="484"/>
                  <a:pt x="713" y="484"/>
                </a:cubicBezTo>
                <a:cubicBezTo>
                  <a:pt x="717" y="484"/>
                  <a:pt x="720" y="485"/>
                  <a:pt x="723" y="486"/>
                </a:cubicBezTo>
                <a:cubicBezTo>
                  <a:pt x="737" y="489"/>
                  <a:pt x="746" y="502"/>
                  <a:pt x="746" y="515"/>
                </a:cubicBezTo>
                <a:cubicBezTo>
                  <a:pt x="746" y="518"/>
                  <a:pt x="745" y="520"/>
                  <a:pt x="745" y="523"/>
                </a:cubicBezTo>
                <a:cubicBezTo>
                  <a:pt x="742" y="533"/>
                  <a:pt x="732" y="541"/>
                  <a:pt x="721" y="541"/>
                </a:cubicBezTo>
                <a:cubicBezTo>
                  <a:pt x="719" y="541"/>
                  <a:pt x="717" y="540"/>
                  <a:pt x="715" y="540"/>
                </a:cubicBezTo>
                <a:cubicBezTo>
                  <a:pt x="714" y="539"/>
                  <a:pt x="712" y="539"/>
                  <a:pt x="711" y="538"/>
                </a:cubicBezTo>
                <a:cubicBezTo>
                  <a:pt x="711" y="529"/>
                  <a:pt x="709" y="519"/>
                  <a:pt x="706" y="510"/>
                </a:cubicBezTo>
                <a:moveTo>
                  <a:pt x="710" y="538"/>
                </a:moveTo>
                <a:cubicBezTo>
                  <a:pt x="705" y="534"/>
                  <a:pt x="701" y="528"/>
                  <a:pt x="701" y="521"/>
                </a:cubicBezTo>
                <a:cubicBezTo>
                  <a:pt x="701" y="520"/>
                  <a:pt x="701" y="518"/>
                  <a:pt x="702" y="517"/>
                </a:cubicBezTo>
                <a:cubicBezTo>
                  <a:pt x="702" y="514"/>
                  <a:pt x="704" y="512"/>
                  <a:pt x="705" y="510"/>
                </a:cubicBezTo>
                <a:cubicBezTo>
                  <a:pt x="708" y="519"/>
                  <a:pt x="710" y="528"/>
                  <a:pt x="710" y="538"/>
                </a:cubicBezTo>
                <a:moveTo>
                  <a:pt x="805" y="503"/>
                </a:moveTo>
                <a:cubicBezTo>
                  <a:pt x="805" y="503"/>
                  <a:pt x="805" y="503"/>
                  <a:pt x="805" y="503"/>
                </a:cubicBezTo>
                <a:cubicBezTo>
                  <a:pt x="805" y="503"/>
                  <a:pt x="805" y="503"/>
                  <a:pt x="805" y="503"/>
                </a:cubicBezTo>
                <a:cubicBezTo>
                  <a:pt x="805" y="503"/>
                  <a:pt x="805" y="503"/>
                  <a:pt x="805" y="503"/>
                </a:cubicBezTo>
                <a:moveTo>
                  <a:pt x="803" y="497"/>
                </a:moveTo>
                <a:cubicBezTo>
                  <a:pt x="804" y="499"/>
                  <a:pt x="806" y="501"/>
                  <a:pt x="808" y="502"/>
                </a:cubicBezTo>
                <a:cubicBezTo>
                  <a:pt x="810" y="504"/>
                  <a:pt x="813" y="504"/>
                  <a:pt x="815" y="504"/>
                </a:cubicBezTo>
                <a:cubicBezTo>
                  <a:pt x="817" y="504"/>
                  <a:pt x="818" y="504"/>
                  <a:pt x="820" y="503"/>
                </a:cubicBezTo>
                <a:cubicBezTo>
                  <a:pt x="821" y="502"/>
                  <a:pt x="821" y="501"/>
                  <a:pt x="821" y="500"/>
                </a:cubicBezTo>
                <a:cubicBezTo>
                  <a:pt x="821" y="500"/>
                  <a:pt x="821" y="500"/>
                  <a:pt x="821" y="500"/>
                </a:cubicBezTo>
                <a:cubicBezTo>
                  <a:pt x="821" y="500"/>
                  <a:pt x="821" y="500"/>
                  <a:pt x="821" y="500"/>
                </a:cubicBezTo>
                <a:cubicBezTo>
                  <a:pt x="822" y="499"/>
                  <a:pt x="822" y="499"/>
                  <a:pt x="822" y="498"/>
                </a:cubicBezTo>
                <a:cubicBezTo>
                  <a:pt x="822" y="498"/>
                  <a:pt x="822" y="498"/>
                  <a:pt x="822" y="498"/>
                </a:cubicBezTo>
                <a:cubicBezTo>
                  <a:pt x="822" y="498"/>
                  <a:pt x="822" y="498"/>
                  <a:pt x="822" y="498"/>
                </a:cubicBezTo>
                <a:cubicBezTo>
                  <a:pt x="822" y="497"/>
                  <a:pt x="822" y="495"/>
                  <a:pt x="823" y="495"/>
                </a:cubicBezTo>
                <a:cubicBezTo>
                  <a:pt x="823" y="495"/>
                  <a:pt x="823" y="495"/>
                  <a:pt x="823" y="495"/>
                </a:cubicBezTo>
                <a:cubicBezTo>
                  <a:pt x="824" y="495"/>
                  <a:pt x="825" y="495"/>
                  <a:pt x="825" y="498"/>
                </a:cubicBezTo>
                <a:cubicBezTo>
                  <a:pt x="825" y="498"/>
                  <a:pt x="825" y="498"/>
                  <a:pt x="825" y="498"/>
                </a:cubicBezTo>
                <a:cubicBezTo>
                  <a:pt x="826" y="499"/>
                  <a:pt x="825" y="503"/>
                  <a:pt x="821" y="505"/>
                </a:cubicBezTo>
                <a:cubicBezTo>
                  <a:pt x="820" y="506"/>
                  <a:pt x="818" y="507"/>
                  <a:pt x="816" y="507"/>
                </a:cubicBezTo>
                <a:cubicBezTo>
                  <a:pt x="815" y="507"/>
                  <a:pt x="815" y="507"/>
                  <a:pt x="814" y="506"/>
                </a:cubicBezTo>
                <a:cubicBezTo>
                  <a:pt x="812" y="506"/>
                  <a:pt x="809" y="505"/>
                  <a:pt x="807" y="503"/>
                </a:cubicBezTo>
                <a:cubicBezTo>
                  <a:pt x="805" y="501"/>
                  <a:pt x="804" y="499"/>
                  <a:pt x="803" y="497"/>
                </a:cubicBezTo>
                <a:moveTo>
                  <a:pt x="808" y="516"/>
                </a:moveTo>
                <a:cubicBezTo>
                  <a:pt x="810" y="521"/>
                  <a:pt x="813" y="528"/>
                  <a:pt x="819" y="533"/>
                </a:cubicBezTo>
                <a:cubicBezTo>
                  <a:pt x="823" y="537"/>
                  <a:pt x="828" y="539"/>
                  <a:pt x="832" y="539"/>
                </a:cubicBezTo>
                <a:cubicBezTo>
                  <a:pt x="834" y="539"/>
                  <a:pt x="836" y="539"/>
                  <a:pt x="838" y="537"/>
                </a:cubicBezTo>
                <a:cubicBezTo>
                  <a:pt x="840" y="536"/>
                  <a:pt x="841" y="534"/>
                  <a:pt x="842" y="533"/>
                </a:cubicBezTo>
                <a:cubicBezTo>
                  <a:pt x="842" y="532"/>
                  <a:pt x="842" y="532"/>
                  <a:pt x="842" y="531"/>
                </a:cubicBezTo>
                <a:cubicBezTo>
                  <a:pt x="842" y="531"/>
                  <a:pt x="842" y="531"/>
                  <a:pt x="842" y="531"/>
                </a:cubicBezTo>
                <a:cubicBezTo>
                  <a:pt x="842" y="531"/>
                  <a:pt x="842" y="531"/>
                  <a:pt x="842" y="531"/>
                </a:cubicBezTo>
                <a:cubicBezTo>
                  <a:pt x="843" y="529"/>
                  <a:pt x="844" y="526"/>
                  <a:pt x="846" y="525"/>
                </a:cubicBezTo>
                <a:cubicBezTo>
                  <a:pt x="846" y="525"/>
                  <a:pt x="846" y="525"/>
                  <a:pt x="847" y="525"/>
                </a:cubicBezTo>
                <a:cubicBezTo>
                  <a:pt x="848" y="525"/>
                  <a:pt x="851" y="526"/>
                  <a:pt x="851" y="530"/>
                </a:cubicBezTo>
                <a:cubicBezTo>
                  <a:pt x="851" y="531"/>
                  <a:pt x="851" y="531"/>
                  <a:pt x="850" y="531"/>
                </a:cubicBezTo>
                <a:cubicBezTo>
                  <a:pt x="850" y="532"/>
                  <a:pt x="850" y="532"/>
                  <a:pt x="850" y="532"/>
                </a:cubicBezTo>
                <a:cubicBezTo>
                  <a:pt x="851" y="533"/>
                  <a:pt x="848" y="541"/>
                  <a:pt x="840" y="543"/>
                </a:cubicBezTo>
                <a:cubicBezTo>
                  <a:pt x="838" y="544"/>
                  <a:pt x="836" y="545"/>
                  <a:pt x="833" y="545"/>
                </a:cubicBezTo>
                <a:cubicBezTo>
                  <a:pt x="831" y="545"/>
                  <a:pt x="829" y="545"/>
                  <a:pt x="827" y="544"/>
                </a:cubicBezTo>
                <a:cubicBezTo>
                  <a:pt x="823" y="542"/>
                  <a:pt x="819" y="539"/>
                  <a:pt x="816" y="536"/>
                </a:cubicBezTo>
                <a:cubicBezTo>
                  <a:pt x="811" y="529"/>
                  <a:pt x="809" y="522"/>
                  <a:pt x="808" y="516"/>
                </a:cubicBezTo>
                <a:moveTo>
                  <a:pt x="817" y="589"/>
                </a:moveTo>
                <a:cubicBezTo>
                  <a:pt x="818" y="589"/>
                  <a:pt x="818" y="589"/>
                  <a:pt x="818" y="589"/>
                </a:cubicBezTo>
                <a:cubicBezTo>
                  <a:pt x="821" y="590"/>
                  <a:pt x="822" y="591"/>
                  <a:pt x="822" y="592"/>
                </a:cubicBezTo>
                <a:cubicBezTo>
                  <a:pt x="822" y="594"/>
                  <a:pt x="820" y="597"/>
                  <a:pt x="818" y="597"/>
                </a:cubicBezTo>
                <a:cubicBezTo>
                  <a:pt x="817" y="597"/>
                  <a:pt x="817" y="597"/>
                  <a:pt x="816" y="596"/>
                </a:cubicBezTo>
                <a:cubicBezTo>
                  <a:pt x="814" y="595"/>
                  <a:pt x="813" y="594"/>
                  <a:pt x="812" y="591"/>
                </a:cubicBezTo>
                <a:cubicBezTo>
                  <a:pt x="814" y="590"/>
                  <a:pt x="816" y="590"/>
                  <a:pt x="817" y="589"/>
                </a:cubicBezTo>
                <a:moveTo>
                  <a:pt x="885" y="603"/>
                </a:moveTo>
                <a:cubicBezTo>
                  <a:pt x="881" y="605"/>
                  <a:pt x="874" y="607"/>
                  <a:pt x="868" y="607"/>
                </a:cubicBezTo>
                <a:cubicBezTo>
                  <a:pt x="865" y="607"/>
                  <a:pt x="862" y="607"/>
                  <a:pt x="860" y="606"/>
                </a:cubicBezTo>
                <a:cubicBezTo>
                  <a:pt x="851" y="604"/>
                  <a:pt x="843" y="599"/>
                  <a:pt x="837" y="593"/>
                </a:cubicBezTo>
                <a:cubicBezTo>
                  <a:pt x="824" y="580"/>
                  <a:pt x="819" y="564"/>
                  <a:pt x="815" y="552"/>
                </a:cubicBezTo>
                <a:cubicBezTo>
                  <a:pt x="814" y="550"/>
                  <a:pt x="814" y="547"/>
                  <a:pt x="813" y="545"/>
                </a:cubicBezTo>
                <a:cubicBezTo>
                  <a:pt x="814" y="547"/>
                  <a:pt x="815" y="550"/>
                  <a:pt x="817" y="554"/>
                </a:cubicBezTo>
                <a:cubicBezTo>
                  <a:pt x="822" y="564"/>
                  <a:pt x="830" y="577"/>
                  <a:pt x="842" y="587"/>
                </a:cubicBezTo>
                <a:cubicBezTo>
                  <a:pt x="849" y="592"/>
                  <a:pt x="857" y="595"/>
                  <a:pt x="864" y="595"/>
                </a:cubicBezTo>
                <a:cubicBezTo>
                  <a:pt x="870" y="595"/>
                  <a:pt x="875" y="594"/>
                  <a:pt x="878" y="591"/>
                </a:cubicBezTo>
                <a:cubicBezTo>
                  <a:pt x="884" y="585"/>
                  <a:pt x="885" y="580"/>
                  <a:pt x="885" y="578"/>
                </a:cubicBezTo>
                <a:cubicBezTo>
                  <a:pt x="885" y="577"/>
                  <a:pt x="885" y="577"/>
                  <a:pt x="885" y="577"/>
                </a:cubicBezTo>
                <a:cubicBezTo>
                  <a:pt x="885" y="577"/>
                  <a:pt x="885" y="577"/>
                  <a:pt x="885" y="577"/>
                </a:cubicBezTo>
                <a:cubicBezTo>
                  <a:pt x="885" y="577"/>
                  <a:pt x="885" y="577"/>
                  <a:pt x="885" y="577"/>
                </a:cubicBezTo>
                <a:cubicBezTo>
                  <a:pt x="885" y="573"/>
                  <a:pt x="886" y="567"/>
                  <a:pt x="890" y="565"/>
                </a:cubicBezTo>
                <a:cubicBezTo>
                  <a:pt x="891" y="564"/>
                  <a:pt x="892" y="564"/>
                  <a:pt x="893" y="564"/>
                </a:cubicBezTo>
                <a:cubicBezTo>
                  <a:pt x="897" y="564"/>
                  <a:pt x="902" y="568"/>
                  <a:pt x="902" y="577"/>
                </a:cubicBezTo>
                <a:cubicBezTo>
                  <a:pt x="902" y="577"/>
                  <a:pt x="902" y="577"/>
                  <a:pt x="902" y="578"/>
                </a:cubicBezTo>
                <a:cubicBezTo>
                  <a:pt x="902" y="581"/>
                  <a:pt x="899" y="596"/>
                  <a:pt x="885" y="603"/>
                </a:cubicBezTo>
                <a:moveTo>
                  <a:pt x="730" y="437"/>
                </a:moveTo>
                <a:cubicBezTo>
                  <a:pt x="730" y="437"/>
                  <a:pt x="730" y="437"/>
                  <a:pt x="730" y="437"/>
                </a:cubicBezTo>
                <a:close/>
                <a:moveTo>
                  <a:pt x="0" y="641"/>
                </a:moveTo>
                <a:cubicBezTo>
                  <a:pt x="0" y="640"/>
                  <a:pt x="0" y="640"/>
                  <a:pt x="0" y="640"/>
                </a:cubicBezTo>
                <a:cubicBezTo>
                  <a:pt x="0" y="640"/>
                  <a:pt x="0" y="640"/>
                  <a:pt x="0" y="640"/>
                </a:cubicBezTo>
                <a:lnTo>
                  <a:pt x="0" y="641"/>
                </a:lnTo>
                <a:close/>
                <a:moveTo>
                  <a:pt x="6" y="636"/>
                </a:moveTo>
                <a:cubicBezTo>
                  <a:pt x="6" y="636"/>
                  <a:pt x="6" y="636"/>
                  <a:pt x="6" y="636"/>
                </a:cubicBezTo>
                <a:cubicBezTo>
                  <a:pt x="7" y="636"/>
                  <a:pt x="8" y="636"/>
                  <a:pt x="9" y="636"/>
                </a:cubicBezTo>
                <a:cubicBezTo>
                  <a:pt x="13" y="636"/>
                  <a:pt x="14" y="632"/>
                  <a:pt x="15" y="628"/>
                </a:cubicBezTo>
                <a:cubicBezTo>
                  <a:pt x="15" y="627"/>
                  <a:pt x="15" y="627"/>
                  <a:pt x="16" y="626"/>
                </a:cubicBezTo>
                <a:cubicBezTo>
                  <a:pt x="16" y="628"/>
                  <a:pt x="18" y="631"/>
                  <a:pt x="20" y="631"/>
                </a:cubicBezTo>
                <a:cubicBezTo>
                  <a:pt x="20" y="631"/>
                  <a:pt x="20" y="631"/>
                  <a:pt x="21" y="631"/>
                </a:cubicBezTo>
                <a:cubicBezTo>
                  <a:pt x="21" y="631"/>
                  <a:pt x="21" y="631"/>
                  <a:pt x="21" y="631"/>
                </a:cubicBezTo>
                <a:cubicBezTo>
                  <a:pt x="21" y="630"/>
                  <a:pt x="21" y="630"/>
                  <a:pt x="21" y="630"/>
                </a:cubicBezTo>
                <a:cubicBezTo>
                  <a:pt x="22" y="630"/>
                  <a:pt x="22" y="629"/>
                  <a:pt x="22" y="628"/>
                </a:cubicBezTo>
                <a:cubicBezTo>
                  <a:pt x="22" y="626"/>
                  <a:pt x="20" y="625"/>
                  <a:pt x="18" y="624"/>
                </a:cubicBezTo>
                <a:cubicBezTo>
                  <a:pt x="18" y="624"/>
                  <a:pt x="18" y="624"/>
                  <a:pt x="17" y="624"/>
                </a:cubicBezTo>
                <a:cubicBezTo>
                  <a:pt x="18" y="623"/>
                  <a:pt x="19" y="623"/>
                  <a:pt x="19" y="623"/>
                </a:cubicBezTo>
                <a:cubicBezTo>
                  <a:pt x="20" y="623"/>
                  <a:pt x="21" y="624"/>
                  <a:pt x="23" y="625"/>
                </a:cubicBezTo>
                <a:cubicBezTo>
                  <a:pt x="24" y="626"/>
                  <a:pt x="25" y="628"/>
                  <a:pt x="27" y="628"/>
                </a:cubicBezTo>
                <a:cubicBezTo>
                  <a:pt x="28" y="628"/>
                  <a:pt x="29" y="627"/>
                  <a:pt x="29" y="625"/>
                </a:cubicBezTo>
                <a:cubicBezTo>
                  <a:pt x="29" y="625"/>
                  <a:pt x="30" y="625"/>
                  <a:pt x="30" y="624"/>
                </a:cubicBezTo>
                <a:cubicBezTo>
                  <a:pt x="31" y="624"/>
                  <a:pt x="32" y="622"/>
                  <a:pt x="33" y="620"/>
                </a:cubicBezTo>
                <a:cubicBezTo>
                  <a:pt x="34" y="617"/>
                  <a:pt x="35" y="614"/>
                  <a:pt x="40" y="611"/>
                </a:cubicBezTo>
                <a:cubicBezTo>
                  <a:pt x="39" y="610"/>
                  <a:pt x="39" y="610"/>
                  <a:pt x="39" y="610"/>
                </a:cubicBezTo>
                <a:cubicBezTo>
                  <a:pt x="33" y="613"/>
                  <a:pt x="32" y="617"/>
                  <a:pt x="31" y="620"/>
                </a:cubicBezTo>
                <a:cubicBezTo>
                  <a:pt x="31" y="621"/>
                  <a:pt x="30" y="622"/>
                  <a:pt x="30" y="622"/>
                </a:cubicBezTo>
                <a:cubicBezTo>
                  <a:pt x="30" y="622"/>
                  <a:pt x="30" y="622"/>
                  <a:pt x="30" y="622"/>
                </a:cubicBezTo>
                <a:cubicBezTo>
                  <a:pt x="30" y="621"/>
                  <a:pt x="30" y="619"/>
                  <a:pt x="29" y="618"/>
                </a:cubicBezTo>
                <a:cubicBezTo>
                  <a:pt x="28" y="617"/>
                  <a:pt x="28" y="617"/>
                  <a:pt x="27" y="617"/>
                </a:cubicBezTo>
                <a:cubicBezTo>
                  <a:pt x="26" y="617"/>
                  <a:pt x="25" y="619"/>
                  <a:pt x="25" y="620"/>
                </a:cubicBezTo>
                <a:cubicBezTo>
                  <a:pt x="25" y="621"/>
                  <a:pt x="25" y="622"/>
                  <a:pt x="26" y="623"/>
                </a:cubicBezTo>
                <a:cubicBezTo>
                  <a:pt x="27" y="623"/>
                  <a:pt x="27" y="624"/>
                  <a:pt x="28" y="624"/>
                </a:cubicBezTo>
                <a:cubicBezTo>
                  <a:pt x="28" y="624"/>
                  <a:pt x="28" y="625"/>
                  <a:pt x="28" y="625"/>
                </a:cubicBezTo>
                <a:cubicBezTo>
                  <a:pt x="27" y="626"/>
                  <a:pt x="27" y="626"/>
                  <a:pt x="27" y="626"/>
                </a:cubicBezTo>
                <a:cubicBezTo>
                  <a:pt x="27" y="627"/>
                  <a:pt x="25" y="625"/>
                  <a:pt x="24" y="624"/>
                </a:cubicBezTo>
                <a:cubicBezTo>
                  <a:pt x="22" y="623"/>
                  <a:pt x="21" y="621"/>
                  <a:pt x="19" y="621"/>
                </a:cubicBezTo>
                <a:cubicBezTo>
                  <a:pt x="18" y="621"/>
                  <a:pt x="17" y="622"/>
                  <a:pt x="16" y="624"/>
                </a:cubicBezTo>
                <a:cubicBezTo>
                  <a:pt x="16" y="624"/>
                  <a:pt x="16" y="624"/>
                  <a:pt x="16" y="624"/>
                </a:cubicBezTo>
                <a:cubicBezTo>
                  <a:pt x="14" y="625"/>
                  <a:pt x="13" y="626"/>
                  <a:pt x="13" y="628"/>
                </a:cubicBezTo>
                <a:cubicBezTo>
                  <a:pt x="12" y="632"/>
                  <a:pt x="11" y="635"/>
                  <a:pt x="9" y="635"/>
                </a:cubicBezTo>
                <a:cubicBezTo>
                  <a:pt x="8" y="635"/>
                  <a:pt x="8" y="634"/>
                  <a:pt x="7" y="634"/>
                </a:cubicBezTo>
                <a:cubicBezTo>
                  <a:pt x="6" y="634"/>
                  <a:pt x="6" y="634"/>
                  <a:pt x="6" y="634"/>
                </a:cubicBezTo>
                <a:cubicBezTo>
                  <a:pt x="3" y="634"/>
                  <a:pt x="3" y="636"/>
                  <a:pt x="3" y="637"/>
                </a:cubicBezTo>
                <a:cubicBezTo>
                  <a:pt x="2" y="638"/>
                  <a:pt x="2" y="639"/>
                  <a:pt x="2" y="639"/>
                </a:cubicBezTo>
                <a:cubicBezTo>
                  <a:pt x="1" y="639"/>
                  <a:pt x="1" y="639"/>
                  <a:pt x="1" y="639"/>
                </a:cubicBezTo>
                <a:cubicBezTo>
                  <a:pt x="0" y="640"/>
                  <a:pt x="0" y="640"/>
                  <a:pt x="0" y="640"/>
                </a:cubicBezTo>
                <a:cubicBezTo>
                  <a:pt x="1" y="641"/>
                  <a:pt x="1" y="641"/>
                  <a:pt x="2" y="641"/>
                </a:cubicBezTo>
                <a:cubicBezTo>
                  <a:pt x="4" y="641"/>
                  <a:pt x="4" y="639"/>
                  <a:pt x="4" y="638"/>
                </a:cubicBezTo>
                <a:cubicBezTo>
                  <a:pt x="5" y="636"/>
                  <a:pt x="5" y="635"/>
                  <a:pt x="6" y="636"/>
                </a:cubicBezTo>
                <a:moveTo>
                  <a:pt x="27" y="622"/>
                </a:moveTo>
                <a:cubicBezTo>
                  <a:pt x="27" y="621"/>
                  <a:pt x="27" y="621"/>
                  <a:pt x="27" y="620"/>
                </a:cubicBezTo>
                <a:cubicBezTo>
                  <a:pt x="27" y="620"/>
                  <a:pt x="27" y="619"/>
                  <a:pt x="27" y="619"/>
                </a:cubicBezTo>
                <a:cubicBezTo>
                  <a:pt x="27" y="619"/>
                  <a:pt x="27" y="619"/>
                  <a:pt x="27" y="619"/>
                </a:cubicBezTo>
                <a:cubicBezTo>
                  <a:pt x="27" y="619"/>
                  <a:pt x="27" y="619"/>
                  <a:pt x="27" y="619"/>
                </a:cubicBezTo>
                <a:cubicBezTo>
                  <a:pt x="28" y="619"/>
                  <a:pt x="28" y="621"/>
                  <a:pt x="28" y="622"/>
                </a:cubicBezTo>
                <a:cubicBezTo>
                  <a:pt x="28" y="622"/>
                  <a:pt x="28" y="622"/>
                  <a:pt x="27" y="622"/>
                </a:cubicBezTo>
                <a:moveTo>
                  <a:pt x="20" y="628"/>
                </a:moveTo>
                <a:cubicBezTo>
                  <a:pt x="20" y="628"/>
                  <a:pt x="20" y="629"/>
                  <a:pt x="20" y="629"/>
                </a:cubicBezTo>
                <a:cubicBezTo>
                  <a:pt x="20" y="629"/>
                  <a:pt x="20" y="629"/>
                  <a:pt x="20" y="629"/>
                </a:cubicBezTo>
                <a:cubicBezTo>
                  <a:pt x="20" y="629"/>
                  <a:pt x="19" y="629"/>
                  <a:pt x="18" y="628"/>
                </a:cubicBezTo>
                <a:cubicBezTo>
                  <a:pt x="18" y="627"/>
                  <a:pt x="18" y="627"/>
                  <a:pt x="17" y="626"/>
                </a:cubicBezTo>
                <a:cubicBezTo>
                  <a:pt x="19" y="626"/>
                  <a:pt x="20" y="627"/>
                  <a:pt x="20" y="628"/>
                </a:cubicBezTo>
                <a:moveTo>
                  <a:pt x="556" y="609"/>
                </a:moveTo>
                <a:cubicBezTo>
                  <a:pt x="553" y="611"/>
                  <a:pt x="549" y="610"/>
                  <a:pt x="547" y="608"/>
                </a:cubicBezTo>
                <a:cubicBezTo>
                  <a:pt x="544" y="606"/>
                  <a:pt x="547" y="604"/>
                  <a:pt x="547" y="604"/>
                </a:cubicBezTo>
                <a:cubicBezTo>
                  <a:pt x="550" y="602"/>
                  <a:pt x="550" y="600"/>
                  <a:pt x="550" y="600"/>
                </a:cubicBezTo>
                <a:cubicBezTo>
                  <a:pt x="550" y="600"/>
                  <a:pt x="548" y="595"/>
                  <a:pt x="543" y="599"/>
                </a:cubicBezTo>
                <a:cubicBezTo>
                  <a:pt x="539" y="604"/>
                  <a:pt x="543" y="610"/>
                  <a:pt x="543" y="610"/>
                </a:cubicBezTo>
                <a:cubicBezTo>
                  <a:pt x="549" y="618"/>
                  <a:pt x="557" y="612"/>
                  <a:pt x="557" y="612"/>
                </a:cubicBezTo>
                <a:cubicBezTo>
                  <a:pt x="568" y="605"/>
                  <a:pt x="561" y="594"/>
                  <a:pt x="561" y="594"/>
                </a:cubicBezTo>
                <a:cubicBezTo>
                  <a:pt x="563" y="602"/>
                  <a:pt x="559" y="607"/>
                  <a:pt x="556" y="609"/>
                </a:cubicBezTo>
                <a:moveTo>
                  <a:pt x="543" y="603"/>
                </a:moveTo>
                <a:cubicBezTo>
                  <a:pt x="543" y="601"/>
                  <a:pt x="546" y="598"/>
                  <a:pt x="547" y="600"/>
                </a:cubicBezTo>
                <a:cubicBezTo>
                  <a:pt x="548" y="603"/>
                  <a:pt x="545" y="601"/>
                  <a:pt x="544" y="604"/>
                </a:cubicBezTo>
                <a:cubicBezTo>
                  <a:pt x="543" y="608"/>
                  <a:pt x="547" y="612"/>
                  <a:pt x="547" y="612"/>
                </a:cubicBezTo>
                <a:cubicBezTo>
                  <a:pt x="543" y="609"/>
                  <a:pt x="543" y="605"/>
                  <a:pt x="543" y="603"/>
                </a:cubicBezTo>
                <a:moveTo>
                  <a:pt x="645" y="607"/>
                </a:moveTo>
                <a:cubicBezTo>
                  <a:pt x="636" y="613"/>
                  <a:pt x="626" y="612"/>
                  <a:pt x="620" y="605"/>
                </a:cubicBezTo>
                <a:cubicBezTo>
                  <a:pt x="613" y="599"/>
                  <a:pt x="620" y="594"/>
                  <a:pt x="620" y="594"/>
                </a:cubicBezTo>
                <a:cubicBezTo>
                  <a:pt x="630" y="590"/>
                  <a:pt x="627" y="584"/>
                  <a:pt x="627" y="584"/>
                </a:cubicBezTo>
                <a:cubicBezTo>
                  <a:pt x="627" y="584"/>
                  <a:pt x="623" y="570"/>
                  <a:pt x="611" y="582"/>
                </a:cubicBezTo>
                <a:cubicBezTo>
                  <a:pt x="598" y="594"/>
                  <a:pt x="610" y="610"/>
                  <a:pt x="610" y="610"/>
                </a:cubicBezTo>
                <a:cubicBezTo>
                  <a:pt x="627" y="631"/>
                  <a:pt x="649" y="617"/>
                  <a:pt x="649" y="617"/>
                </a:cubicBezTo>
                <a:cubicBezTo>
                  <a:pt x="677" y="596"/>
                  <a:pt x="659" y="567"/>
                  <a:pt x="659" y="567"/>
                </a:cubicBezTo>
                <a:cubicBezTo>
                  <a:pt x="664" y="588"/>
                  <a:pt x="654" y="601"/>
                  <a:pt x="645" y="607"/>
                </a:cubicBezTo>
                <a:moveTo>
                  <a:pt x="610" y="592"/>
                </a:moveTo>
                <a:cubicBezTo>
                  <a:pt x="611" y="586"/>
                  <a:pt x="619" y="579"/>
                  <a:pt x="622" y="585"/>
                </a:cubicBezTo>
                <a:cubicBezTo>
                  <a:pt x="624" y="591"/>
                  <a:pt x="617" y="586"/>
                  <a:pt x="614" y="594"/>
                </a:cubicBezTo>
                <a:cubicBezTo>
                  <a:pt x="610" y="604"/>
                  <a:pt x="622" y="615"/>
                  <a:pt x="622" y="615"/>
                </a:cubicBezTo>
                <a:cubicBezTo>
                  <a:pt x="610" y="609"/>
                  <a:pt x="609" y="598"/>
                  <a:pt x="610" y="592"/>
                </a:cubicBezTo>
              </a:path>
            </a:pathLst>
          </a:custGeom>
          <a:solidFill>
            <a:srgbClr val="000000">
              <a:alpha val="20000"/>
            </a:srgbClr>
          </a:solidFill>
          <a:ln w="9525">
            <a:noFill/>
            <a:round/>
            <a:headEnd/>
            <a:tailEnd/>
          </a:ln>
        </p:spPr>
        <p:txBody>
          <a:bodyPr vert="horz" wrap="square" lIns="78203" tIns="39101" rIns="78203" bIns="39101" numCol="1" anchor="t" anchorCtr="0" compatLnSpc="1">
            <a:prstTxWarp prst="textNoShape">
              <a:avLst/>
            </a:prstTxWarp>
          </a:bodyPr>
          <a:lstStyle/>
          <a:p>
            <a:pPr defTabSz="622158"/>
            <a:endParaRPr lang="ja-JP" altLang="en-US" sz="1540">
              <a:solidFill>
                <a:srgbClr val="202020"/>
              </a:solidFill>
              <a:latin typeface="Times New Roman"/>
              <a:ea typeface="ＭＳ Ｐ明朝"/>
            </a:endParaRPr>
          </a:p>
        </p:txBody>
      </p:sp>
      <p:sp>
        <p:nvSpPr>
          <p:cNvPr id="69" name="テキスト ボックス 68"/>
          <p:cNvSpPr txBox="1"/>
          <p:nvPr/>
        </p:nvSpPr>
        <p:spPr bwMode="gray">
          <a:xfrm>
            <a:off x="3258844" y="3161012"/>
            <a:ext cx="4104009" cy="536027"/>
          </a:xfrm>
          <a:prstGeom prst="rect">
            <a:avLst/>
          </a:prstGeom>
          <a:noFill/>
        </p:spPr>
        <p:txBody>
          <a:bodyPr wrap="none" tIns="30789" bIns="30789" rtlCol="0">
            <a:spAutoFit/>
          </a:bodyPr>
          <a:lstStyle/>
          <a:p>
            <a:pPr defTabSz="622158"/>
            <a:r>
              <a:rPr lang="ja-JP" altLang="en-US" sz="3079" dirty="0">
                <a:solidFill>
                  <a:srgbClr val="202020"/>
                </a:solidFill>
                <a:latin typeface="HGP明朝B"/>
                <a:ea typeface="HGP明朝B"/>
              </a:rPr>
              <a:t>魅せ方を</a:t>
            </a:r>
            <a:r>
              <a:rPr lang="ja-JP" altLang="en-US" sz="3079" dirty="0">
                <a:solidFill>
                  <a:srgbClr val="E46C0A"/>
                </a:solidFill>
                <a:latin typeface="HGP明朝B"/>
                <a:ea typeface="HGP明朝B"/>
              </a:rPr>
              <a:t>デザイン</a:t>
            </a:r>
            <a:r>
              <a:rPr lang="ja-JP" altLang="en-US" sz="3079" dirty="0">
                <a:solidFill>
                  <a:srgbClr val="202020"/>
                </a:solidFill>
                <a:latin typeface="HGP明朝B"/>
                <a:ea typeface="HGP明朝B"/>
              </a:rPr>
              <a:t>します</a:t>
            </a:r>
          </a:p>
        </p:txBody>
      </p:sp>
      <p:sp>
        <p:nvSpPr>
          <p:cNvPr id="4" name="テキスト ボックス 3"/>
          <p:cNvSpPr txBox="1"/>
          <p:nvPr/>
        </p:nvSpPr>
        <p:spPr>
          <a:xfrm>
            <a:off x="3448924" y="3973711"/>
            <a:ext cx="1149674" cy="1220510"/>
          </a:xfrm>
          <a:prstGeom prst="rect">
            <a:avLst/>
          </a:prstGeom>
          <a:noFill/>
        </p:spPr>
        <p:txBody>
          <a:bodyPr wrap="none" tIns="30789" bIns="30789" rtlCol="0">
            <a:spAutoFit/>
          </a:bodyPr>
          <a:lstStyle/>
          <a:p>
            <a:pPr defTabSz="622158"/>
            <a:r>
              <a:rPr lang="ja-JP" altLang="en-US" sz="7527" dirty="0">
                <a:solidFill>
                  <a:srgbClr val="E46C0A"/>
                </a:solidFill>
                <a:latin typeface="HGP明朝B"/>
                <a:ea typeface="HGP明朝B"/>
              </a:rPr>
              <a:t>食</a:t>
            </a:r>
          </a:p>
        </p:txBody>
      </p:sp>
      <p:sp>
        <p:nvSpPr>
          <p:cNvPr id="2" name="テキスト ボックス 1">
            <a:extLst>
              <a:ext uri="{FF2B5EF4-FFF2-40B4-BE49-F238E27FC236}">
                <a16:creationId xmlns:a16="http://schemas.microsoft.com/office/drawing/2014/main" id="{4FDBCFEB-C775-4A8E-AE7A-5D0C3D7F7A20}"/>
              </a:ext>
            </a:extLst>
          </p:cNvPr>
          <p:cNvSpPr txBox="1"/>
          <p:nvPr/>
        </p:nvSpPr>
        <p:spPr>
          <a:xfrm>
            <a:off x="4572000" y="4307028"/>
            <a:ext cx="3506088" cy="887066"/>
          </a:xfrm>
          <a:prstGeom prst="rect">
            <a:avLst/>
          </a:prstGeom>
          <a:noFill/>
        </p:spPr>
        <p:txBody>
          <a:bodyPr wrap="none" tIns="24493" bIns="24493" rtlCol="0">
            <a:spAutoFit/>
          </a:bodyPr>
          <a:lstStyle/>
          <a:p>
            <a:pPr defTabSz="622158"/>
            <a:r>
              <a:rPr lang="ja-JP" altLang="en-US" sz="3266" dirty="0">
                <a:solidFill>
                  <a:srgbClr val="202020"/>
                </a:solidFill>
                <a:latin typeface="HGP明朝B"/>
                <a:ea typeface="HGP明朝B"/>
              </a:rPr>
              <a:t>店が</a:t>
            </a:r>
            <a:r>
              <a:rPr lang="ja-JP" altLang="en-US" sz="5443" dirty="0">
                <a:solidFill>
                  <a:srgbClr val="C85F08"/>
                </a:solidFill>
                <a:latin typeface="HGP明朝B"/>
                <a:ea typeface="HGP明朝B"/>
              </a:rPr>
              <a:t>アパレル</a:t>
            </a:r>
            <a:endParaRPr lang="ja-JP" altLang="en-US" sz="816" dirty="0">
              <a:solidFill>
                <a:srgbClr val="202020"/>
              </a:solidFill>
              <a:latin typeface="HGP明朝B"/>
              <a:ea typeface="HGP明朝B"/>
            </a:endParaRPr>
          </a:p>
        </p:txBody>
      </p:sp>
      <p:sp>
        <p:nvSpPr>
          <p:cNvPr id="10" name="テキスト ボックス 9">
            <a:extLst>
              <a:ext uri="{FF2B5EF4-FFF2-40B4-BE49-F238E27FC236}">
                <a16:creationId xmlns:a16="http://schemas.microsoft.com/office/drawing/2014/main" id="{AF52E4AA-C2B3-4417-8286-0929FF1FF898}"/>
              </a:ext>
            </a:extLst>
          </p:cNvPr>
          <p:cNvSpPr txBox="1"/>
          <p:nvPr/>
        </p:nvSpPr>
        <p:spPr bwMode="gray">
          <a:xfrm>
            <a:off x="6030692" y="5093582"/>
            <a:ext cx="2650084" cy="536027"/>
          </a:xfrm>
          <a:prstGeom prst="rect">
            <a:avLst/>
          </a:prstGeom>
          <a:noFill/>
        </p:spPr>
        <p:txBody>
          <a:bodyPr wrap="none" tIns="30789" bIns="30789" rtlCol="0">
            <a:spAutoFit/>
          </a:bodyPr>
          <a:lstStyle/>
          <a:p>
            <a:pPr defTabSz="622158"/>
            <a:r>
              <a:rPr lang="ja-JP" altLang="en-US" sz="3079" dirty="0">
                <a:solidFill>
                  <a:srgbClr val="202020"/>
                </a:solidFill>
                <a:latin typeface="HGP明朝B"/>
                <a:ea typeface="HGP明朝B"/>
              </a:rPr>
              <a:t>の</a:t>
            </a:r>
            <a:r>
              <a:rPr lang="ja-JP" altLang="en-US" sz="3079" dirty="0">
                <a:solidFill>
                  <a:srgbClr val="E46C0A"/>
                </a:solidFill>
                <a:latin typeface="HGP明朝B"/>
                <a:ea typeface="HGP明朝B"/>
              </a:rPr>
              <a:t>真似</a:t>
            </a:r>
            <a:r>
              <a:rPr lang="ja-JP" altLang="en-US" sz="3079" dirty="0">
                <a:solidFill>
                  <a:srgbClr val="202020"/>
                </a:solidFill>
                <a:latin typeface="HGP明朝B"/>
                <a:ea typeface="HGP明朝B"/>
              </a:rPr>
              <a:t>をすると</a:t>
            </a:r>
          </a:p>
        </p:txBody>
      </p:sp>
    </p:spTree>
    <p:extLst>
      <p:ext uri="{BB962C8B-B14F-4D97-AF65-F5344CB8AC3E}">
        <p14:creationId xmlns:p14="http://schemas.microsoft.com/office/powerpoint/2010/main" val="80964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9DF06760-1A11-432C-B5BE-45F5DB362974}"/>
              </a:ext>
            </a:extLst>
          </p:cNvPr>
          <p:cNvSpPr>
            <a:spLocks noGrp="1"/>
          </p:cNvSpPr>
          <p:nvPr>
            <p:ph type="ftr" sz="quarter" idx="11"/>
          </p:nvPr>
        </p:nvSpPr>
        <p:spPr/>
        <p:txBody>
          <a:bodyPr/>
          <a:lstStyle/>
          <a:p>
            <a:pPr defTabSz="622158"/>
            <a:r>
              <a:rPr lang="en-US" altLang="ja-JP">
                <a:solidFill>
                  <a:srgbClr val="202020">
                    <a:tint val="75000"/>
                  </a:srgbClr>
                </a:solidFill>
                <a:latin typeface="Times New Roman"/>
                <a:ea typeface="ＭＳ Ｐ明朝"/>
              </a:rPr>
              <a:t>Copyright © akari lighting planning All Rights Reserved.</a:t>
            </a:r>
            <a:endParaRPr lang="ja-JP" altLang="en-US">
              <a:solidFill>
                <a:srgbClr val="202020">
                  <a:tint val="75000"/>
                </a:srgbClr>
              </a:solidFill>
              <a:latin typeface="Times New Roman"/>
              <a:ea typeface="ＭＳ Ｐ明朝"/>
            </a:endParaRPr>
          </a:p>
        </p:txBody>
      </p:sp>
      <p:pic>
        <p:nvPicPr>
          <p:cNvPr id="4" name="図 3">
            <a:extLst>
              <a:ext uri="{FF2B5EF4-FFF2-40B4-BE49-F238E27FC236}">
                <a16:creationId xmlns:a16="http://schemas.microsoft.com/office/drawing/2014/main" id="{9E9B9290-DBC9-476D-8348-F6F7055C670B}"/>
              </a:ext>
            </a:extLst>
          </p:cNvPr>
          <p:cNvPicPr>
            <a:picLocks noChangeAspect="1"/>
          </p:cNvPicPr>
          <p:nvPr/>
        </p:nvPicPr>
        <p:blipFill>
          <a:blip r:embed="rId2"/>
          <a:stretch>
            <a:fillRect/>
          </a:stretch>
        </p:blipFill>
        <p:spPr>
          <a:xfrm>
            <a:off x="3028951" y="3383855"/>
            <a:ext cx="5994472" cy="2585724"/>
          </a:xfrm>
          <a:prstGeom prst="rect">
            <a:avLst/>
          </a:prstGeom>
        </p:spPr>
      </p:pic>
      <p:pic>
        <p:nvPicPr>
          <p:cNvPr id="5" name="図 4">
            <a:extLst>
              <a:ext uri="{FF2B5EF4-FFF2-40B4-BE49-F238E27FC236}">
                <a16:creationId xmlns:a16="http://schemas.microsoft.com/office/drawing/2014/main" id="{A30680E5-9DF4-4A79-93BE-4AF5E6791951}"/>
              </a:ext>
            </a:extLst>
          </p:cNvPr>
          <p:cNvPicPr>
            <a:picLocks noChangeAspect="1"/>
          </p:cNvPicPr>
          <p:nvPr/>
        </p:nvPicPr>
        <p:blipFill>
          <a:blip r:embed="rId3"/>
          <a:stretch>
            <a:fillRect/>
          </a:stretch>
        </p:blipFill>
        <p:spPr>
          <a:xfrm>
            <a:off x="123130" y="959708"/>
            <a:ext cx="4244734" cy="2229296"/>
          </a:xfrm>
          <a:prstGeom prst="rect">
            <a:avLst/>
          </a:prstGeom>
        </p:spPr>
      </p:pic>
      <p:pic>
        <p:nvPicPr>
          <p:cNvPr id="6" name="図 5">
            <a:extLst>
              <a:ext uri="{FF2B5EF4-FFF2-40B4-BE49-F238E27FC236}">
                <a16:creationId xmlns:a16="http://schemas.microsoft.com/office/drawing/2014/main" id="{88DA1D35-5A97-4377-8698-00BC1E713D78}"/>
              </a:ext>
            </a:extLst>
          </p:cNvPr>
          <p:cNvPicPr>
            <a:picLocks noChangeAspect="1"/>
          </p:cNvPicPr>
          <p:nvPr/>
        </p:nvPicPr>
        <p:blipFill>
          <a:blip r:embed="rId4"/>
          <a:stretch>
            <a:fillRect/>
          </a:stretch>
        </p:blipFill>
        <p:spPr>
          <a:xfrm>
            <a:off x="4682169" y="959708"/>
            <a:ext cx="4244734" cy="2381879"/>
          </a:xfrm>
          <a:prstGeom prst="rect">
            <a:avLst/>
          </a:prstGeom>
        </p:spPr>
      </p:pic>
      <p:sp>
        <p:nvSpPr>
          <p:cNvPr id="7" name="テキスト ボックス 6">
            <a:extLst>
              <a:ext uri="{FF2B5EF4-FFF2-40B4-BE49-F238E27FC236}">
                <a16:creationId xmlns:a16="http://schemas.microsoft.com/office/drawing/2014/main" id="{24C45B9E-DCEF-4DA3-8522-48975CEC6F3C}"/>
              </a:ext>
            </a:extLst>
          </p:cNvPr>
          <p:cNvSpPr txBox="1"/>
          <p:nvPr/>
        </p:nvSpPr>
        <p:spPr>
          <a:xfrm>
            <a:off x="4238254" y="959708"/>
            <a:ext cx="2300951" cy="300752"/>
          </a:xfrm>
          <a:prstGeom prst="rect">
            <a:avLst/>
          </a:prstGeom>
          <a:solidFill>
            <a:srgbClr val="F6F6F6"/>
          </a:solidFill>
        </p:spPr>
        <p:txBody>
          <a:bodyPr wrap="none" tIns="24493" bIns="24493" rtlCol="0">
            <a:spAutoFit/>
          </a:bodyPr>
          <a:lstStyle/>
          <a:p>
            <a:pPr defTabSz="622158"/>
            <a:r>
              <a:rPr lang="ja-JP" altLang="en-US" sz="1633" spc="204" dirty="0">
                <a:solidFill>
                  <a:srgbClr val="202020"/>
                </a:solidFill>
                <a:latin typeface="HGP明朝B"/>
                <a:ea typeface="HGP明朝B"/>
              </a:rPr>
              <a:t>肌の色を美しく見せる</a:t>
            </a:r>
          </a:p>
        </p:txBody>
      </p:sp>
      <p:sp>
        <p:nvSpPr>
          <p:cNvPr id="10" name="正方形/長方形 9">
            <a:extLst>
              <a:ext uri="{FF2B5EF4-FFF2-40B4-BE49-F238E27FC236}">
                <a16:creationId xmlns:a16="http://schemas.microsoft.com/office/drawing/2014/main" id="{6229785C-A015-4348-89B8-E14A4C40B603}"/>
              </a:ext>
            </a:extLst>
          </p:cNvPr>
          <p:cNvSpPr/>
          <p:nvPr/>
        </p:nvSpPr>
        <p:spPr>
          <a:xfrm>
            <a:off x="4840942" y="3392950"/>
            <a:ext cx="2158010" cy="273837"/>
          </a:xfrm>
          <a:prstGeom prst="rect">
            <a:avLst/>
          </a:prstGeom>
          <a:solidFill>
            <a:srgbClr val="FDF0DF"/>
          </a:solidFill>
          <a:ln w="28575">
            <a:solidFill>
              <a:srgbClr val="F3A4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Times New Roman"/>
              <a:ea typeface="ＭＳ Ｐ明朝"/>
            </a:endParaRPr>
          </a:p>
        </p:txBody>
      </p:sp>
      <p:sp>
        <p:nvSpPr>
          <p:cNvPr id="11" name="テキスト ボックス 10">
            <a:extLst>
              <a:ext uri="{FF2B5EF4-FFF2-40B4-BE49-F238E27FC236}">
                <a16:creationId xmlns:a16="http://schemas.microsoft.com/office/drawing/2014/main" id="{9FEA74C7-6E13-4BFE-9F40-F351FA36CD73}"/>
              </a:ext>
            </a:extLst>
          </p:cNvPr>
          <p:cNvSpPr txBox="1"/>
          <p:nvPr/>
        </p:nvSpPr>
        <p:spPr>
          <a:xfrm>
            <a:off x="4815020" y="3366040"/>
            <a:ext cx="2326599" cy="300752"/>
          </a:xfrm>
          <a:prstGeom prst="rect">
            <a:avLst/>
          </a:prstGeom>
          <a:noFill/>
        </p:spPr>
        <p:txBody>
          <a:bodyPr wrap="none" tIns="24493" bIns="24493" rtlCol="0">
            <a:spAutoFit/>
          </a:bodyPr>
          <a:lstStyle/>
          <a:p>
            <a:pPr defTabSz="622158"/>
            <a:r>
              <a:rPr lang="ja-JP" altLang="en-US" sz="1633" spc="204" dirty="0">
                <a:solidFill>
                  <a:srgbClr val="202020"/>
                </a:solidFill>
                <a:latin typeface="HGP明朝B"/>
                <a:ea typeface="HGP明朝B"/>
              </a:rPr>
              <a:t>生鮮ナチュラルタイプ</a:t>
            </a:r>
          </a:p>
        </p:txBody>
      </p:sp>
      <p:sp>
        <p:nvSpPr>
          <p:cNvPr id="12" name="正方形/長方形 11">
            <a:extLst>
              <a:ext uri="{FF2B5EF4-FFF2-40B4-BE49-F238E27FC236}">
                <a16:creationId xmlns:a16="http://schemas.microsoft.com/office/drawing/2014/main" id="{BEBD9D47-0A11-4C70-B692-4B2B5053B9C0}"/>
              </a:ext>
            </a:extLst>
          </p:cNvPr>
          <p:cNvSpPr/>
          <p:nvPr/>
        </p:nvSpPr>
        <p:spPr>
          <a:xfrm>
            <a:off x="7057195" y="3392950"/>
            <a:ext cx="1989517" cy="273837"/>
          </a:xfrm>
          <a:prstGeom prst="rect">
            <a:avLst/>
          </a:prstGeom>
          <a:solidFill>
            <a:srgbClr val="FEEDE5"/>
          </a:solidFill>
          <a:ln w="28575">
            <a:solidFill>
              <a:srgbClr val="F87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Times New Roman"/>
              <a:ea typeface="ＭＳ Ｐ明朝"/>
            </a:endParaRPr>
          </a:p>
        </p:txBody>
      </p:sp>
      <p:sp>
        <p:nvSpPr>
          <p:cNvPr id="13" name="テキスト ボックス 12">
            <a:extLst>
              <a:ext uri="{FF2B5EF4-FFF2-40B4-BE49-F238E27FC236}">
                <a16:creationId xmlns:a16="http://schemas.microsoft.com/office/drawing/2014/main" id="{B6EF0F22-BCEE-4DB4-93C4-FF4D9C47D7CF}"/>
              </a:ext>
            </a:extLst>
          </p:cNvPr>
          <p:cNvSpPr txBox="1"/>
          <p:nvPr/>
        </p:nvSpPr>
        <p:spPr>
          <a:xfrm>
            <a:off x="7362975" y="3364457"/>
            <a:ext cx="1499000" cy="300752"/>
          </a:xfrm>
          <a:prstGeom prst="rect">
            <a:avLst/>
          </a:prstGeom>
          <a:noFill/>
        </p:spPr>
        <p:txBody>
          <a:bodyPr wrap="none" tIns="24493" bIns="24493" rtlCol="0">
            <a:spAutoFit/>
          </a:bodyPr>
          <a:lstStyle/>
          <a:p>
            <a:pPr defTabSz="622158"/>
            <a:r>
              <a:rPr lang="ja-JP" altLang="en-US" sz="1633" spc="204" dirty="0">
                <a:solidFill>
                  <a:srgbClr val="202020"/>
                </a:solidFill>
                <a:latin typeface="HGP明朝B"/>
                <a:ea typeface="HGP明朝B"/>
              </a:rPr>
              <a:t>高演色タイプ</a:t>
            </a:r>
          </a:p>
        </p:txBody>
      </p:sp>
      <p:sp>
        <p:nvSpPr>
          <p:cNvPr id="14" name="正方形/長方形 13">
            <a:extLst>
              <a:ext uri="{FF2B5EF4-FFF2-40B4-BE49-F238E27FC236}">
                <a16:creationId xmlns:a16="http://schemas.microsoft.com/office/drawing/2014/main" id="{1EC48E19-B48F-4D56-A2EB-24462AFEC1D7}"/>
              </a:ext>
            </a:extLst>
          </p:cNvPr>
          <p:cNvSpPr/>
          <p:nvPr/>
        </p:nvSpPr>
        <p:spPr>
          <a:xfrm>
            <a:off x="2844944" y="3341587"/>
            <a:ext cx="1995997" cy="341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Times New Roman"/>
              <a:ea typeface="ＭＳ Ｐ明朝"/>
            </a:endParaRPr>
          </a:p>
        </p:txBody>
      </p:sp>
      <p:sp>
        <p:nvSpPr>
          <p:cNvPr id="8" name="正方形/長方形 7">
            <a:extLst>
              <a:ext uri="{FF2B5EF4-FFF2-40B4-BE49-F238E27FC236}">
                <a16:creationId xmlns:a16="http://schemas.microsoft.com/office/drawing/2014/main" id="{3990248F-6442-46C4-8DD1-C84BD9DEA6F2}"/>
              </a:ext>
            </a:extLst>
          </p:cNvPr>
          <p:cNvSpPr/>
          <p:nvPr/>
        </p:nvSpPr>
        <p:spPr>
          <a:xfrm>
            <a:off x="2806143" y="3392950"/>
            <a:ext cx="1989517" cy="273837"/>
          </a:xfrm>
          <a:prstGeom prst="rect">
            <a:avLst/>
          </a:prstGeom>
          <a:solidFill>
            <a:srgbClr val="FCDAE8"/>
          </a:solidFill>
          <a:ln w="28575">
            <a:solidFill>
              <a:srgbClr val="F151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Times New Roman"/>
              <a:ea typeface="ＭＳ Ｐ明朝"/>
            </a:endParaRPr>
          </a:p>
        </p:txBody>
      </p:sp>
      <p:sp>
        <p:nvSpPr>
          <p:cNvPr id="9" name="テキスト ボックス 8">
            <a:extLst>
              <a:ext uri="{FF2B5EF4-FFF2-40B4-BE49-F238E27FC236}">
                <a16:creationId xmlns:a16="http://schemas.microsoft.com/office/drawing/2014/main" id="{EC5B1F1A-6FD4-4CBE-ACED-6D9030884ABF}"/>
              </a:ext>
            </a:extLst>
          </p:cNvPr>
          <p:cNvSpPr txBox="1"/>
          <p:nvPr/>
        </p:nvSpPr>
        <p:spPr>
          <a:xfrm>
            <a:off x="3260975" y="3376924"/>
            <a:ext cx="1262846" cy="300752"/>
          </a:xfrm>
          <a:prstGeom prst="rect">
            <a:avLst/>
          </a:prstGeom>
          <a:noFill/>
        </p:spPr>
        <p:txBody>
          <a:bodyPr wrap="none" tIns="24493" bIns="24493" rtlCol="0">
            <a:spAutoFit/>
          </a:bodyPr>
          <a:lstStyle/>
          <a:p>
            <a:pPr defTabSz="622158"/>
            <a:r>
              <a:rPr lang="ja-JP" altLang="en-US" sz="1633" spc="204" dirty="0">
                <a:solidFill>
                  <a:srgbClr val="202020"/>
                </a:solidFill>
                <a:latin typeface="HGP明朝B"/>
                <a:ea typeface="HGP明朝B"/>
              </a:rPr>
              <a:t>生鮮タイプ</a:t>
            </a:r>
          </a:p>
        </p:txBody>
      </p:sp>
      <p:sp>
        <p:nvSpPr>
          <p:cNvPr id="16" name="テキスト ボックス 15">
            <a:extLst>
              <a:ext uri="{FF2B5EF4-FFF2-40B4-BE49-F238E27FC236}">
                <a16:creationId xmlns:a16="http://schemas.microsoft.com/office/drawing/2014/main" id="{9AE6C1C4-66CA-454F-A5C3-DCBDF42097E3}"/>
              </a:ext>
            </a:extLst>
          </p:cNvPr>
          <p:cNvSpPr txBox="1"/>
          <p:nvPr/>
        </p:nvSpPr>
        <p:spPr>
          <a:xfrm>
            <a:off x="-28444" y="4197178"/>
            <a:ext cx="3180679" cy="970999"/>
          </a:xfrm>
          <a:prstGeom prst="rect">
            <a:avLst/>
          </a:prstGeom>
          <a:noFill/>
        </p:spPr>
        <p:txBody>
          <a:bodyPr wrap="none" tIns="24493" bIns="24493" rtlCol="0">
            <a:spAutoFit/>
          </a:bodyPr>
          <a:lstStyle/>
          <a:p>
            <a:pPr algn="ctr" defTabSz="622158"/>
            <a:r>
              <a:rPr lang="ja-JP" altLang="en-US" sz="2994" dirty="0">
                <a:solidFill>
                  <a:srgbClr val="202020"/>
                </a:solidFill>
                <a:latin typeface="Times New Roman"/>
                <a:ea typeface="ＭＳ Ｐ明朝"/>
              </a:rPr>
              <a:t>操られていることに</a:t>
            </a:r>
            <a:endParaRPr lang="en-US" altLang="ja-JP" sz="2994" dirty="0">
              <a:solidFill>
                <a:srgbClr val="202020"/>
              </a:solidFill>
              <a:latin typeface="Times New Roman"/>
              <a:ea typeface="ＭＳ Ｐ明朝"/>
            </a:endParaRPr>
          </a:p>
          <a:p>
            <a:pPr algn="ctr" defTabSz="622158"/>
            <a:r>
              <a:rPr lang="ja-JP" altLang="en-US" sz="2994" dirty="0">
                <a:solidFill>
                  <a:srgbClr val="202020"/>
                </a:solidFill>
                <a:latin typeface="Times New Roman"/>
                <a:ea typeface="ＭＳ Ｐ明朝"/>
              </a:rPr>
              <a:t>気づかない！</a:t>
            </a:r>
          </a:p>
        </p:txBody>
      </p:sp>
    </p:spTree>
    <p:extLst>
      <p:ext uri="{BB962C8B-B14F-4D97-AF65-F5344CB8AC3E}">
        <p14:creationId xmlns:p14="http://schemas.microsoft.com/office/powerpoint/2010/main" val="2320842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E6E91EE-4A07-4394-8942-DA8D1401D790}"/>
              </a:ext>
            </a:extLst>
          </p:cNvPr>
          <p:cNvSpPr>
            <a:spLocks noGrp="1"/>
          </p:cNvSpPr>
          <p:nvPr>
            <p:ph type="dt" sz="half" idx="10"/>
          </p:nvPr>
        </p:nvSpPr>
        <p:spPr/>
        <p:txBody>
          <a:bodyPr/>
          <a:lstStyle/>
          <a:p>
            <a:pPr defTabSz="622158"/>
            <a:r>
              <a:rPr lang="en-US" altLang="ja-JP">
                <a:solidFill>
                  <a:srgbClr val="202020">
                    <a:tint val="75000"/>
                  </a:srgbClr>
                </a:solidFill>
                <a:latin typeface="Times New Roman"/>
                <a:ea typeface="ＭＳ Ｐ明朝"/>
              </a:rPr>
              <a:t>2015/12/10</a:t>
            </a:r>
            <a:endParaRPr lang="ja-JP" altLang="en-US">
              <a:solidFill>
                <a:srgbClr val="202020">
                  <a:tint val="75000"/>
                </a:srgbClr>
              </a:solidFill>
              <a:latin typeface="Times New Roman"/>
              <a:ea typeface="ＭＳ Ｐ明朝"/>
            </a:endParaRPr>
          </a:p>
        </p:txBody>
      </p:sp>
      <p:sp>
        <p:nvSpPr>
          <p:cNvPr id="3" name="フッター プレースホルダー 2">
            <a:extLst>
              <a:ext uri="{FF2B5EF4-FFF2-40B4-BE49-F238E27FC236}">
                <a16:creationId xmlns:a16="http://schemas.microsoft.com/office/drawing/2014/main" id="{F6D22ECF-023B-40C6-B774-4C98E013B990}"/>
              </a:ext>
            </a:extLst>
          </p:cNvPr>
          <p:cNvSpPr>
            <a:spLocks noGrp="1"/>
          </p:cNvSpPr>
          <p:nvPr>
            <p:ph type="ftr" sz="quarter" idx="11"/>
          </p:nvPr>
        </p:nvSpPr>
        <p:spPr/>
        <p:txBody>
          <a:bodyPr/>
          <a:lstStyle/>
          <a:p>
            <a:pPr defTabSz="622158"/>
            <a:r>
              <a:rPr lang="en-US" altLang="ja-JP">
                <a:solidFill>
                  <a:srgbClr val="202020">
                    <a:tint val="75000"/>
                  </a:srgbClr>
                </a:solidFill>
                <a:latin typeface="Times New Roman"/>
                <a:ea typeface="ＭＳ Ｐ明朝"/>
              </a:rPr>
              <a:t>Copyright © akari lighting planning All Rights Reserved.</a:t>
            </a:r>
            <a:endParaRPr lang="ja-JP" altLang="en-US">
              <a:solidFill>
                <a:srgbClr val="202020">
                  <a:tint val="75000"/>
                </a:srgbClr>
              </a:solidFill>
              <a:latin typeface="Times New Roman"/>
              <a:ea typeface="ＭＳ Ｐ明朝"/>
            </a:endParaRPr>
          </a:p>
        </p:txBody>
      </p:sp>
      <p:pic>
        <p:nvPicPr>
          <p:cNvPr id="4" name="図 3">
            <a:extLst>
              <a:ext uri="{FF2B5EF4-FFF2-40B4-BE49-F238E27FC236}">
                <a16:creationId xmlns:a16="http://schemas.microsoft.com/office/drawing/2014/main" id="{10666990-73DE-4B44-A472-83456075FAF2}"/>
              </a:ext>
            </a:extLst>
          </p:cNvPr>
          <p:cNvPicPr>
            <a:picLocks noChangeAspect="1"/>
          </p:cNvPicPr>
          <p:nvPr/>
        </p:nvPicPr>
        <p:blipFill>
          <a:blip r:embed="rId2"/>
          <a:stretch>
            <a:fillRect/>
          </a:stretch>
        </p:blipFill>
        <p:spPr>
          <a:xfrm>
            <a:off x="0" y="2247508"/>
            <a:ext cx="4452110" cy="2226055"/>
          </a:xfrm>
          <a:prstGeom prst="rect">
            <a:avLst/>
          </a:prstGeom>
        </p:spPr>
      </p:pic>
      <p:pic>
        <p:nvPicPr>
          <p:cNvPr id="5" name="図 4">
            <a:extLst>
              <a:ext uri="{FF2B5EF4-FFF2-40B4-BE49-F238E27FC236}">
                <a16:creationId xmlns:a16="http://schemas.microsoft.com/office/drawing/2014/main" id="{3549851B-4156-41BE-B022-12E53380F646}"/>
              </a:ext>
            </a:extLst>
          </p:cNvPr>
          <p:cNvPicPr>
            <a:picLocks noChangeAspect="1"/>
          </p:cNvPicPr>
          <p:nvPr/>
        </p:nvPicPr>
        <p:blipFill>
          <a:blip r:embed="rId3"/>
          <a:stretch>
            <a:fillRect/>
          </a:stretch>
        </p:blipFill>
        <p:spPr>
          <a:xfrm>
            <a:off x="4691891" y="2247508"/>
            <a:ext cx="4452110" cy="2226055"/>
          </a:xfrm>
          <a:prstGeom prst="rect">
            <a:avLst/>
          </a:prstGeom>
        </p:spPr>
      </p:pic>
    </p:spTree>
    <p:extLst>
      <p:ext uri="{BB962C8B-B14F-4D97-AF65-F5344CB8AC3E}">
        <p14:creationId xmlns:p14="http://schemas.microsoft.com/office/powerpoint/2010/main" val="3963022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983EB36-9734-4D5E-9D2E-F58F11A174C2}"/>
              </a:ext>
            </a:extLst>
          </p:cNvPr>
          <p:cNvSpPr>
            <a:spLocks noGrp="1"/>
          </p:cNvSpPr>
          <p:nvPr>
            <p:ph type="dt" sz="half" idx="10"/>
          </p:nvPr>
        </p:nvSpPr>
        <p:spPr/>
        <p:txBody>
          <a:bodyPr/>
          <a:lstStyle/>
          <a:p>
            <a:pPr defTabSz="622158"/>
            <a:r>
              <a:rPr lang="en-US" altLang="ja-JP" dirty="0">
                <a:solidFill>
                  <a:srgbClr val="202020">
                    <a:tint val="75000"/>
                  </a:srgbClr>
                </a:solidFill>
                <a:latin typeface="Times New Roman"/>
                <a:ea typeface="ＭＳ Ｐ明朝"/>
              </a:rPr>
              <a:t>2015/12/10</a:t>
            </a:r>
            <a:endParaRPr lang="ja-JP" altLang="en-US" dirty="0">
              <a:solidFill>
                <a:srgbClr val="202020">
                  <a:tint val="75000"/>
                </a:srgbClr>
              </a:solidFill>
              <a:latin typeface="Times New Roman"/>
              <a:ea typeface="ＭＳ Ｐ明朝"/>
            </a:endParaRPr>
          </a:p>
        </p:txBody>
      </p:sp>
      <p:sp>
        <p:nvSpPr>
          <p:cNvPr id="3" name="フッター プレースホルダー 2">
            <a:extLst>
              <a:ext uri="{FF2B5EF4-FFF2-40B4-BE49-F238E27FC236}">
                <a16:creationId xmlns:a16="http://schemas.microsoft.com/office/drawing/2014/main" id="{FEFDA71C-19F8-42DB-9BD3-69AFE754B836}"/>
              </a:ext>
            </a:extLst>
          </p:cNvPr>
          <p:cNvSpPr>
            <a:spLocks noGrp="1"/>
          </p:cNvSpPr>
          <p:nvPr>
            <p:ph type="ftr" sz="quarter" idx="11"/>
          </p:nvPr>
        </p:nvSpPr>
        <p:spPr/>
        <p:txBody>
          <a:bodyPr/>
          <a:lstStyle/>
          <a:p>
            <a:pPr defTabSz="622158"/>
            <a:r>
              <a:rPr lang="en-US" altLang="ja-JP">
                <a:solidFill>
                  <a:srgbClr val="202020">
                    <a:tint val="75000"/>
                  </a:srgbClr>
                </a:solidFill>
                <a:latin typeface="Times New Roman"/>
                <a:ea typeface="ＭＳ Ｐ明朝"/>
              </a:rPr>
              <a:t>Copyright © akari lighting planning All Rights Reserved.</a:t>
            </a:r>
            <a:endParaRPr lang="ja-JP" altLang="en-US">
              <a:solidFill>
                <a:srgbClr val="202020">
                  <a:tint val="75000"/>
                </a:srgbClr>
              </a:solidFill>
              <a:latin typeface="Times New Roman"/>
              <a:ea typeface="ＭＳ Ｐ明朝"/>
            </a:endParaRPr>
          </a:p>
        </p:txBody>
      </p:sp>
      <p:pic>
        <p:nvPicPr>
          <p:cNvPr id="4" name="図 3">
            <a:extLst>
              <a:ext uri="{FF2B5EF4-FFF2-40B4-BE49-F238E27FC236}">
                <a16:creationId xmlns:a16="http://schemas.microsoft.com/office/drawing/2014/main" id="{EB491E74-1466-4F21-AD7F-6EF51089A761}"/>
              </a:ext>
            </a:extLst>
          </p:cNvPr>
          <p:cNvPicPr>
            <a:picLocks noChangeAspect="1"/>
          </p:cNvPicPr>
          <p:nvPr/>
        </p:nvPicPr>
        <p:blipFill>
          <a:blip r:embed="rId2"/>
          <a:stretch>
            <a:fillRect/>
          </a:stretch>
        </p:blipFill>
        <p:spPr>
          <a:xfrm>
            <a:off x="96160" y="1190848"/>
            <a:ext cx="3664801" cy="1832401"/>
          </a:xfrm>
          <a:prstGeom prst="rect">
            <a:avLst/>
          </a:prstGeom>
        </p:spPr>
      </p:pic>
      <p:pic>
        <p:nvPicPr>
          <p:cNvPr id="5" name="図 4">
            <a:extLst>
              <a:ext uri="{FF2B5EF4-FFF2-40B4-BE49-F238E27FC236}">
                <a16:creationId xmlns:a16="http://schemas.microsoft.com/office/drawing/2014/main" id="{9A455960-57F3-444B-99A8-5E13CC3F3093}"/>
              </a:ext>
            </a:extLst>
          </p:cNvPr>
          <p:cNvPicPr>
            <a:picLocks noChangeAspect="1"/>
          </p:cNvPicPr>
          <p:nvPr/>
        </p:nvPicPr>
        <p:blipFill>
          <a:blip r:embed="rId3"/>
          <a:stretch>
            <a:fillRect/>
          </a:stretch>
        </p:blipFill>
        <p:spPr>
          <a:xfrm>
            <a:off x="3875705" y="959708"/>
            <a:ext cx="1023921" cy="2170971"/>
          </a:xfrm>
          <a:prstGeom prst="rect">
            <a:avLst/>
          </a:prstGeom>
        </p:spPr>
      </p:pic>
      <p:pic>
        <p:nvPicPr>
          <p:cNvPr id="6" name="図 5">
            <a:extLst>
              <a:ext uri="{FF2B5EF4-FFF2-40B4-BE49-F238E27FC236}">
                <a16:creationId xmlns:a16="http://schemas.microsoft.com/office/drawing/2014/main" id="{C36CDC48-3DC8-4679-A312-A12588B7DABF}"/>
              </a:ext>
            </a:extLst>
          </p:cNvPr>
          <p:cNvPicPr>
            <a:picLocks noChangeAspect="1"/>
          </p:cNvPicPr>
          <p:nvPr/>
        </p:nvPicPr>
        <p:blipFill>
          <a:blip r:embed="rId4"/>
          <a:stretch>
            <a:fillRect/>
          </a:stretch>
        </p:blipFill>
        <p:spPr>
          <a:xfrm>
            <a:off x="96161" y="3558326"/>
            <a:ext cx="3664800" cy="1832400"/>
          </a:xfrm>
          <a:prstGeom prst="rect">
            <a:avLst/>
          </a:prstGeom>
        </p:spPr>
      </p:pic>
      <p:pic>
        <p:nvPicPr>
          <p:cNvPr id="7" name="図 6">
            <a:extLst>
              <a:ext uri="{FF2B5EF4-FFF2-40B4-BE49-F238E27FC236}">
                <a16:creationId xmlns:a16="http://schemas.microsoft.com/office/drawing/2014/main" id="{9D246A1D-4955-4A89-A2F3-70301FAD84B2}"/>
              </a:ext>
            </a:extLst>
          </p:cNvPr>
          <p:cNvPicPr>
            <a:picLocks noChangeAspect="1"/>
          </p:cNvPicPr>
          <p:nvPr/>
        </p:nvPicPr>
        <p:blipFill>
          <a:blip r:embed="rId5"/>
          <a:stretch>
            <a:fillRect/>
          </a:stretch>
        </p:blipFill>
        <p:spPr>
          <a:xfrm>
            <a:off x="3875705" y="3285602"/>
            <a:ext cx="1049843" cy="2183932"/>
          </a:xfrm>
          <a:prstGeom prst="rect">
            <a:avLst/>
          </a:prstGeom>
        </p:spPr>
      </p:pic>
      <p:pic>
        <p:nvPicPr>
          <p:cNvPr id="8" name="図 7">
            <a:extLst>
              <a:ext uri="{FF2B5EF4-FFF2-40B4-BE49-F238E27FC236}">
                <a16:creationId xmlns:a16="http://schemas.microsoft.com/office/drawing/2014/main" id="{478BD0BC-64BA-4CB9-AAF2-B2547C057106}"/>
              </a:ext>
            </a:extLst>
          </p:cNvPr>
          <p:cNvPicPr>
            <a:picLocks noChangeAspect="1"/>
          </p:cNvPicPr>
          <p:nvPr/>
        </p:nvPicPr>
        <p:blipFill>
          <a:blip r:embed="rId6"/>
          <a:stretch>
            <a:fillRect/>
          </a:stretch>
        </p:blipFill>
        <p:spPr>
          <a:xfrm>
            <a:off x="5157646" y="1190847"/>
            <a:ext cx="3664801" cy="1832401"/>
          </a:xfrm>
          <a:prstGeom prst="rect">
            <a:avLst/>
          </a:prstGeom>
        </p:spPr>
      </p:pic>
      <p:pic>
        <p:nvPicPr>
          <p:cNvPr id="9" name="図 8">
            <a:extLst>
              <a:ext uri="{FF2B5EF4-FFF2-40B4-BE49-F238E27FC236}">
                <a16:creationId xmlns:a16="http://schemas.microsoft.com/office/drawing/2014/main" id="{89596FE9-780F-47A6-896E-56E7DDD62B36}"/>
              </a:ext>
            </a:extLst>
          </p:cNvPr>
          <p:cNvPicPr>
            <a:picLocks noChangeAspect="1"/>
          </p:cNvPicPr>
          <p:nvPr/>
        </p:nvPicPr>
        <p:blipFill>
          <a:blip r:embed="rId7"/>
          <a:stretch>
            <a:fillRect/>
          </a:stretch>
        </p:blipFill>
        <p:spPr>
          <a:xfrm>
            <a:off x="8022873" y="966189"/>
            <a:ext cx="1121128" cy="2164490"/>
          </a:xfrm>
          <a:prstGeom prst="rect">
            <a:avLst/>
          </a:prstGeom>
        </p:spPr>
      </p:pic>
      <p:pic>
        <p:nvPicPr>
          <p:cNvPr id="10" name="図 9">
            <a:extLst>
              <a:ext uri="{FF2B5EF4-FFF2-40B4-BE49-F238E27FC236}">
                <a16:creationId xmlns:a16="http://schemas.microsoft.com/office/drawing/2014/main" id="{AF321957-31A9-49C3-9F10-7C3B428CD99D}"/>
              </a:ext>
            </a:extLst>
          </p:cNvPr>
          <p:cNvPicPr>
            <a:picLocks noChangeAspect="1"/>
          </p:cNvPicPr>
          <p:nvPr/>
        </p:nvPicPr>
        <p:blipFill rotWithShape="1">
          <a:blip r:embed="rId8"/>
          <a:srcRect b="12955"/>
          <a:stretch/>
        </p:blipFill>
        <p:spPr>
          <a:xfrm>
            <a:off x="5157645" y="3285602"/>
            <a:ext cx="3556483" cy="1832401"/>
          </a:xfrm>
          <a:prstGeom prst="rect">
            <a:avLst/>
          </a:prstGeom>
        </p:spPr>
      </p:pic>
      <p:pic>
        <p:nvPicPr>
          <p:cNvPr id="12" name="図 11">
            <a:extLst>
              <a:ext uri="{FF2B5EF4-FFF2-40B4-BE49-F238E27FC236}">
                <a16:creationId xmlns:a16="http://schemas.microsoft.com/office/drawing/2014/main" id="{B28E93B3-3158-48E5-AF96-EBC6DF6543C1}"/>
              </a:ext>
            </a:extLst>
          </p:cNvPr>
          <p:cNvPicPr>
            <a:picLocks noChangeAspect="1"/>
          </p:cNvPicPr>
          <p:nvPr/>
        </p:nvPicPr>
        <p:blipFill>
          <a:blip r:embed="rId9"/>
          <a:stretch>
            <a:fillRect/>
          </a:stretch>
        </p:blipFill>
        <p:spPr>
          <a:xfrm>
            <a:off x="7264652" y="4309270"/>
            <a:ext cx="1879348" cy="1691413"/>
          </a:xfrm>
          <a:prstGeom prst="rect">
            <a:avLst/>
          </a:prstGeom>
        </p:spPr>
      </p:pic>
      <p:sp>
        <p:nvSpPr>
          <p:cNvPr id="13" name="テキスト ボックス 12">
            <a:extLst>
              <a:ext uri="{FF2B5EF4-FFF2-40B4-BE49-F238E27FC236}">
                <a16:creationId xmlns:a16="http://schemas.microsoft.com/office/drawing/2014/main" id="{F156F1DA-B2E9-474A-9680-AD7D04C276B7}"/>
              </a:ext>
            </a:extLst>
          </p:cNvPr>
          <p:cNvSpPr txBox="1"/>
          <p:nvPr/>
        </p:nvSpPr>
        <p:spPr>
          <a:xfrm>
            <a:off x="8022872" y="1299972"/>
            <a:ext cx="761747" cy="217074"/>
          </a:xfrm>
          <a:prstGeom prst="rect">
            <a:avLst/>
          </a:prstGeom>
          <a:noFill/>
        </p:spPr>
        <p:txBody>
          <a:bodyPr wrap="none" tIns="24493" bIns="24493" rtlCol="0">
            <a:spAutoFit/>
          </a:bodyPr>
          <a:lstStyle/>
          <a:p>
            <a:pPr defTabSz="622158"/>
            <a:r>
              <a:rPr lang="en-US" altLang="ja-JP" sz="1089" dirty="0">
                <a:solidFill>
                  <a:srgbClr val="FF0000"/>
                </a:solidFill>
                <a:latin typeface="HGP明朝B"/>
                <a:ea typeface="HGP明朝B"/>
              </a:rPr>
              <a:t>30</a:t>
            </a:r>
            <a:r>
              <a:rPr lang="ja-JP" altLang="en-US" sz="1089" dirty="0">
                <a:solidFill>
                  <a:srgbClr val="FF0000"/>
                </a:solidFill>
                <a:latin typeface="HGP明朝B"/>
                <a:ea typeface="HGP明朝B"/>
              </a:rPr>
              <a:t>度くらい</a:t>
            </a:r>
            <a:endParaRPr lang="en-US" altLang="ja-JP" sz="1089" dirty="0">
              <a:solidFill>
                <a:srgbClr val="FF0000"/>
              </a:solidFill>
              <a:latin typeface="HGP明朝B"/>
              <a:ea typeface="HGP明朝B"/>
            </a:endParaRPr>
          </a:p>
        </p:txBody>
      </p:sp>
      <p:sp>
        <p:nvSpPr>
          <p:cNvPr id="15" name="円弧 14">
            <a:extLst>
              <a:ext uri="{FF2B5EF4-FFF2-40B4-BE49-F238E27FC236}">
                <a16:creationId xmlns:a16="http://schemas.microsoft.com/office/drawing/2014/main" id="{F4FB9AD7-78B9-46E8-9242-EEDE8478D1C3}"/>
              </a:ext>
            </a:extLst>
          </p:cNvPr>
          <p:cNvSpPr/>
          <p:nvPr/>
        </p:nvSpPr>
        <p:spPr>
          <a:xfrm rot="3082586">
            <a:off x="8179220" y="1343991"/>
            <a:ext cx="206370" cy="237874"/>
          </a:xfrm>
          <a:prstGeom prst="arc">
            <a:avLst>
              <a:gd name="adj1" fmla="val 19422967"/>
              <a:gd name="adj2" fmla="val 5019577"/>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22158"/>
            <a:endParaRPr lang="ja-JP" altLang="en-US" sz="1225">
              <a:solidFill>
                <a:srgbClr val="FF0000"/>
              </a:solidFill>
              <a:latin typeface="Times New Roman"/>
              <a:ea typeface="ＭＳ Ｐ明朝"/>
            </a:endParaRPr>
          </a:p>
        </p:txBody>
      </p:sp>
    </p:spTree>
    <p:extLst>
      <p:ext uri="{BB962C8B-B14F-4D97-AF65-F5344CB8AC3E}">
        <p14:creationId xmlns:p14="http://schemas.microsoft.com/office/powerpoint/2010/main" val="4008690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03190A9-328B-4915-B401-094BD95EB6CB}"/>
              </a:ext>
            </a:extLst>
          </p:cNvPr>
          <p:cNvPicPr>
            <a:picLocks noChangeAspect="1"/>
          </p:cNvPicPr>
          <p:nvPr/>
        </p:nvPicPr>
        <p:blipFill>
          <a:blip r:embed="rId2"/>
          <a:stretch>
            <a:fillRect/>
          </a:stretch>
        </p:blipFill>
        <p:spPr>
          <a:xfrm>
            <a:off x="913753" y="850005"/>
            <a:ext cx="7284093" cy="5151840"/>
          </a:xfrm>
          <a:prstGeom prst="rect">
            <a:avLst/>
          </a:prstGeom>
        </p:spPr>
      </p:pic>
      <p:sp>
        <p:nvSpPr>
          <p:cNvPr id="2" name="スライド番号プレースホルダー 1">
            <a:extLst>
              <a:ext uri="{FF2B5EF4-FFF2-40B4-BE49-F238E27FC236}">
                <a16:creationId xmlns:a16="http://schemas.microsoft.com/office/drawing/2014/main" id="{F313658D-F2CD-4B1D-B5CF-58C0D2F39B07}"/>
              </a:ext>
            </a:extLst>
          </p:cNvPr>
          <p:cNvSpPr>
            <a:spLocks noGrp="1"/>
          </p:cNvSpPr>
          <p:nvPr>
            <p:ph type="sldNum" sz="quarter" idx="12"/>
          </p:nvPr>
        </p:nvSpPr>
        <p:spPr/>
        <p:txBody>
          <a:bodyPr/>
          <a:lstStyle/>
          <a:p>
            <a:pPr defTabSz="622158"/>
            <a:r>
              <a:rPr lang="en-US" altLang="ja-JP">
                <a:solidFill>
                  <a:srgbClr val="202020">
                    <a:tint val="75000"/>
                  </a:srgbClr>
                </a:solidFill>
                <a:latin typeface="Times New Roman"/>
                <a:ea typeface="ＭＳ Ｐ明朝"/>
              </a:rPr>
              <a:t>#</a:t>
            </a:r>
          </a:p>
        </p:txBody>
      </p:sp>
      <p:sp>
        <p:nvSpPr>
          <p:cNvPr id="10" name="テキスト ボックス 9">
            <a:extLst>
              <a:ext uri="{FF2B5EF4-FFF2-40B4-BE49-F238E27FC236}">
                <a16:creationId xmlns:a16="http://schemas.microsoft.com/office/drawing/2014/main" id="{A27DCA9A-EE3F-421A-A50E-AF122C3CA219}"/>
              </a:ext>
            </a:extLst>
          </p:cNvPr>
          <p:cNvSpPr txBox="1"/>
          <p:nvPr/>
        </p:nvSpPr>
        <p:spPr>
          <a:xfrm>
            <a:off x="4380808" y="4616834"/>
            <a:ext cx="1099981" cy="851947"/>
          </a:xfrm>
          <a:prstGeom prst="rect">
            <a:avLst/>
          </a:prstGeom>
          <a:noFill/>
          <a:effectLst>
            <a:outerShdw blurRad="50800" dist="63500" dir="2700000" algn="t" rotWithShape="0">
              <a:schemeClr val="accent2">
                <a:lumMod val="60000"/>
                <a:lumOff val="40000"/>
                <a:alpha val="83000"/>
              </a:schemeClr>
            </a:outerShdw>
          </a:effectLst>
        </p:spPr>
        <p:txBody>
          <a:bodyPr wrap="none" tIns="30789" bIns="30789" rtlCol="0">
            <a:spAutoFit/>
          </a:bodyPr>
          <a:lstStyle/>
          <a:p>
            <a:pPr defTabSz="622158"/>
            <a:r>
              <a:rPr lang="en-US" altLang="ja-JP" sz="5132" dirty="0">
                <a:solidFill>
                  <a:srgbClr val="FFFFFF"/>
                </a:solidFill>
                <a:latin typeface="UD デジタル 教科書体 NP-B" panose="02020700000000000000" pitchFamily="18" charset="-128"/>
                <a:ea typeface="UD デジタル 教科書体 NP-B" panose="02020700000000000000" pitchFamily="18" charset="-128"/>
              </a:rPr>
              <a:t>VP</a:t>
            </a:r>
            <a:endParaRPr lang="ja-JP" altLang="en-US" sz="5132" dirty="0">
              <a:solidFill>
                <a:srgbClr val="FFFFFF"/>
              </a:solidFill>
              <a:latin typeface="UD デジタル 教科書体 NP-B" panose="02020700000000000000" pitchFamily="18" charset="-128"/>
              <a:ea typeface="UD デジタル 教科書体 NP-B" panose="02020700000000000000" pitchFamily="18" charset="-128"/>
            </a:endParaRPr>
          </a:p>
        </p:txBody>
      </p:sp>
      <p:sp>
        <p:nvSpPr>
          <p:cNvPr id="11" name="テキスト ボックス 10">
            <a:extLst>
              <a:ext uri="{FF2B5EF4-FFF2-40B4-BE49-F238E27FC236}">
                <a16:creationId xmlns:a16="http://schemas.microsoft.com/office/drawing/2014/main" id="{B5FA1724-1A1E-4B0E-9425-09E103445222}"/>
              </a:ext>
            </a:extLst>
          </p:cNvPr>
          <p:cNvSpPr txBox="1"/>
          <p:nvPr/>
        </p:nvSpPr>
        <p:spPr>
          <a:xfrm>
            <a:off x="1538390" y="1255850"/>
            <a:ext cx="1104790" cy="851947"/>
          </a:xfrm>
          <a:prstGeom prst="rect">
            <a:avLst/>
          </a:prstGeom>
          <a:noFill/>
          <a:effectLst>
            <a:outerShdw blurRad="50800" dist="63500" dir="2700000" algn="t" rotWithShape="0">
              <a:schemeClr val="accent2">
                <a:lumMod val="60000"/>
                <a:lumOff val="40000"/>
                <a:alpha val="83000"/>
              </a:schemeClr>
            </a:outerShdw>
          </a:effectLst>
        </p:spPr>
        <p:txBody>
          <a:bodyPr wrap="none" tIns="30789" bIns="30789" rtlCol="0">
            <a:spAutoFit/>
          </a:bodyPr>
          <a:lstStyle/>
          <a:p>
            <a:pPr defTabSz="622158"/>
            <a:r>
              <a:rPr lang="en-US" altLang="ja-JP" sz="5132" dirty="0">
                <a:solidFill>
                  <a:srgbClr val="FFFFFF"/>
                </a:solidFill>
                <a:latin typeface="UD デジタル 教科書体 NP-B" panose="02020700000000000000" pitchFamily="18" charset="-128"/>
                <a:ea typeface="UD デジタル 教科書体 NP-B" panose="02020700000000000000" pitchFamily="18" charset="-128"/>
              </a:rPr>
              <a:t>PP</a:t>
            </a:r>
            <a:endParaRPr lang="ja-JP" altLang="en-US" sz="5132" dirty="0">
              <a:solidFill>
                <a:srgbClr val="FFFFFF"/>
              </a:solidFill>
              <a:latin typeface="UD デジタル 教科書体 NP-B" panose="02020700000000000000" pitchFamily="18" charset="-128"/>
              <a:ea typeface="UD デジタル 教科書体 NP-B" panose="02020700000000000000" pitchFamily="18" charset="-128"/>
            </a:endParaRPr>
          </a:p>
        </p:txBody>
      </p:sp>
      <p:sp>
        <p:nvSpPr>
          <p:cNvPr id="12" name="テキスト ボックス 11">
            <a:extLst>
              <a:ext uri="{FF2B5EF4-FFF2-40B4-BE49-F238E27FC236}">
                <a16:creationId xmlns:a16="http://schemas.microsoft.com/office/drawing/2014/main" id="{C8812358-91EE-4088-97E7-63D200D3F29C}"/>
              </a:ext>
            </a:extLst>
          </p:cNvPr>
          <p:cNvSpPr txBox="1"/>
          <p:nvPr/>
        </p:nvSpPr>
        <p:spPr>
          <a:xfrm>
            <a:off x="1632738" y="2630084"/>
            <a:ext cx="955711" cy="851947"/>
          </a:xfrm>
          <a:prstGeom prst="rect">
            <a:avLst/>
          </a:prstGeom>
          <a:noFill/>
          <a:effectLst>
            <a:outerShdw blurRad="50800" dist="63500" dir="2700000" algn="t" rotWithShape="0">
              <a:schemeClr val="accent2">
                <a:lumMod val="60000"/>
                <a:lumOff val="40000"/>
                <a:alpha val="83000"/>
              </a:schemeClr>
            </a:outerShdw>
          </a:effectLst>
        </p:spPr>
        <p:txBody>
          <a:bodyPr wrap="none" tIns="30789" bIns="30789" rtlCol="0">
            <a:spAutoFit/>
          </a:bodyPr>
          <a:lstStyle/>
          <a:p>
            <a:pPr defTabSz="622158"/>
            <a:r>
              <a:rPr lang="en-US" altLang="ja-JP" sz="5132" dirty="0">
                <a:solidFill>
                  <a:srgbClr val="FF0000"/>
                </a:solidFill>
                <a:latin typeface="UD デジタル 教科書体 NP-B" panose="02020700000000000000" pitchFamily="18" charset="-128"/>
                <a:ea typeface="UD デジタル 教科書体 NP-B" panose="02020700000000000000" pitchFamily="18" charset="-128"/>
              </a:rPr>
              <a:t>IP</a:t>
            </a:r>
            <a:endParaRPr lang="ja-JP" altLang="en-US" sz="5132" dirty="0">
              <a:solidFill>
                <a:srgbClr val="FF0000"/>
              </a:solidFill>
              <a:latin typeface="UD デジタル 教科書体 NP-B" panose="02020700000000000000" pitchFamily="18" charset="-128"/>
              <a:ea typeface="UD デジタル 教科書体 NP-B" panose="02020700000000000000" pitchFamily="18" charset="-128"/>
            </a:endParaRPr>
          </a:p>
        </p:txBody>
      </p:sp>
      <p:pic>
        <p:nvPicPr>
          <p:cNvPr id="5" name="図 4">
            <a:extLst>
              <a:ext uri="{FF2B5EF4-FFF2-40B4-BE49-F238E27FC236}">
                <a16:creationId xmlns:a16="http://schemas.microsoft.com/office/drawing/2014/main" id="{3F6D1C5F-E7B2-4CF3-8E18-BB74749B42C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66580" t="3799" r="23263" b="44551"/>
          <a:stretch/>
        </p:blipFill>
        <p:spPr>
          <a:xfrm>
            <a:off x="2987103" y="2673260"/>
            <a:ext cx="340938" cy="877139"/>
          </a:xfrm>
          <a:prstGeom prst="rect">
            <a:avLst/>
          </a:prstGeom>
          <a:scene3d>
            <a:camera prst="isometricOffAxis1Right">
              <a:rot lat="21594000" lon="0" rev="0"/>
            </a:camera>
            <a:lightRig rig="threePt" dir="t"/>
          </a:scene3d>
        </p:spPr>
      </p:pic>
      <p:pic>
        <p:nvPicPr>
          <p:cNvPr id="16" name="図 15">
            <a:extLst>
              <a:ext uri="{FF2B5EF4-FFF2-40B4-BE49-F238E27FC236}">
                <a16:creationId xmlns:a16="http://schemas.microsoft.com/office/drawing/2014/main" id="{29D35193-A6ED-4359-953E-35F632FB900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57528" t="31676" r="31689" b="16289"/>
          <a:stretch/>
        </p:blipFill>
        <p:spPr>
          <a:xfrm>
            <a:off x="2671403" y="2673259"/>
            <a:ext cx="371662" cy="907382"/>
          </a:xfrm>
          <a:prstGeom prst="rect">
            <a:avLst/>
          </a:prstGeom>
          <a:scene3d>
            <a:camera prst="isometricOffAxis1Right">
              <a:rot lat="21594000" lon="0" rev="0"/>
            </a:camera>
            <a:lightRig rig="threePt" dir="t"/>
          </a:scene3d>
        </p:spPr>
      </p:pic>
      <p:pic>
        <p:nvPicPr>
          <p:cNvPr id="17" name="図 16">
            <a:extLst>
              <a:ext uri="{FF2B5EF4-FFF2-40B4-BE49-F238E27FC236}">
                <a16:creationId xmlns:a16="http://schemas.microsoft.com/office/drawing/2014/main" id="{3C5C1063-DDFE-42CD-94FF-49DBFC8DC287}"/>
              </a:ext>
            </a:extLst>
          </p:cNvPr>
          <p:cNvPicPr>
            <a:picLocks noChangeAspect="1"/>
          </p:cNvPicPr>
          <p:nvPr/>
        </p:nvPicPr>
        <p:blipFill rotWithShape="1">
          <a:blip r:embed="rId5">
            <a:extLst>
              <a:ext uri="{BEBA8EAE-BF5A-486C-A8C5-ECC9F3942E4B}">
                <a14:imgProps xmlns:a14="http://schemas.microsoft.com/office/drawing/2010/main">
                  <a14:imgLayer r:embed="rId4">
                    <a14:imgEffect>
                      <a14:brightnessContrast contrast="-40000"/>
                    </a14:imgEffect>
                  </a14:imgLayer>
                </a14:imgProps>
              </a:ext>
            </a:extLst>
          </a:blip>
          <a:srcRect l="47171" r="42207" b="16289"/>
          <a:stretch/>
        </p:blipFill>
        <p:spPr>
          <a:xfrm>
            <a:off x="2331231" y="2120902"/>
            <a:ext cx="366123" cy="1459739"/>
          </a:xfrm>
          <a:prstGeom prst="rect">
            <a:avLst/>
          </a:prstGeom>
          <a:scene3d>
            <a:camera prst="isometricOffAxis1Right">
              <a:rot lat="21594000" lon="0" rev="0"/>
            </a:camera>
            <a:lightRig rig="threePt" dir="t"/>
          </a:scene3d>
        </p:spPr>
      </p:pic>
      <p:pic>
        <p:nvPicPr>
          <p:cNvPr id="18" name="図 17">
            <a:extLst>
              <a:ext uri="{FF2B5EF4-FFF2-40B4-BE49-F238E27FC236}">
                <a16:creationId xmlns:a16="http://schemas.microsoft.com/office/drawing/2014/main" id="{BF659D78-7F76-406C-B279-E78C4588C545}"/>
              </a:ext>
            </a:extLst>
          </p:cNvPr>
          <p:cNvPicPr>
            <a:picLocks noChangeAspect="1"/>
          </p:cNvPicPr>
          <p:nvPr/>
        </p:nvPicPr>
        <p:blipFill rotWithShape="1">
          <a:blip r:embed="rId6">
            <a:extLst>
              <a:ext uri="{BEBA8EAE-BF5A-486C-A8C5-ECC9F3942E4B}">
                <a14:imgProps xmlns:a14="http://schemas.microsoft.com/office/drawing/2010/main">
                  <a14:imgLayer r:embed="rId4">
                    <a14:imgEffect>
                      <a14:brightnessContrast bright="20000" contrast="-40000"/>
                    </a14:imgEffect>
                  </a14:imgLayer>
                </a14:imgProps>
              </a:ext>
            </a:extLst>
          </a:blip>
          <a:srcRect l="38767" r="51076" b="16289"/>
          <a:stretch/>
        </p:blipFill>
        <p:spPr>
          <a:xfrm>
            <a:off x="2036331" y="2121809"/>
            <a:ext cx="350096" cy="1459739"/>
          </a:xfrm>
          <a:prstGeom prst="rect">
            <a:avLst/>
          </a:prstGeom>
          <a:scene3d>
            <a:camera prst="isometricOffAxis1Right">
              <a:rot lat="21594000" lon="0" rev="0"/>
            </a:camera>
            <a:lightRig rig="threePt" dir="t"/>
          </a:scene3d>
        </p:spPr>
      </p:pic>
      <p:pic>
        <p:nvPicPr>
          <p:cNvPr id="19" name="図 18">
            <a:extLst>
              <a:ext uri="{FF2B5EF4-FFF2-40B4-BE49-F238E27FC236}">
                <a16:creationId xmlns:a16="http://schemas.microsoft.com/office/drawing/2014/main" id="{323017CC-F4D0-446E-B7F6-D52E293E846F}"/>
              </a:ext>
            </a:extLst>
          </p:cNvPr>
          <p:cNvPicPr>
            <a:picLocks noChangeAspect="1"/>
          </p:cNvPicPr>
          <p:nvPr/>
        </p:nvPicPr>
        <p:blipFill rotWithShape="1">
          <a:blip r:embed="rId6">
            <a:extLst>
              <a:ext uri="{BEBA8EAE-BF5A-486C-A8C5-ECC9F3942E4B}">
                <a14:imgProps xmlns:a14="http://schemas.microsoft.com/office/drawing/2010/main">
                  <a14:imgLayer r:embed="rId4">
                    <a14:imgEffect>
                      <a14:brightnessContrast bright="20000" contrast="-40000"/>
                    </a14:imgEffect>
                  </a14:imgLayer>
                </a14:imgProps>
              </a:ext>
            </a:extLst>
          </a:blip>
          <a:srcRect l="29382" r="61278" b="16289"/>
          <a:stretch/>
        </p:blipFill>
        <p:spPr>
          <a:xfrm>
            <a:off x="1714382" y="2120902"/>
            <a:ext cx="321950" cy="1459739"/>
          </a:xfrm>
          <a:prstGeom prst="rect">
            <a:avLst/>
          </a:prstGeom>
          <a:scene3d>
            <a:camera prst="isometricOffAxis1Right">
              <a:rot lat="21594000" lon="0" rev="0"/>
            </a:camera>
            <a:lightRig rig="threePt" dir="t"/>
          </a:scene3d>
        </p:spPr>
      </p:pic>
      <p:pic>
        <p:nvPicPr>
          <p:cNvPr id="20" name="図 19">
            <a:extLst>
              <a:ext uri="{FF2B5EF4-FFF2-40B4-BE49-F238E27FC236}">
                <a16:creationId xmlns:a16="http://schemas.microsoft.com/office/drawing/2014/main" id="{FCCA79AB-0BA3-4B46-838C-67F943CDD4DA}"/>
              </a:ext>
            </a:extLst>
          </p:cNvPr>
          <p:cNvPicPr>
            <a:picLocks noChangeAspect="1"/>
          </p:cNvPicPr>
          <p:nvPr/>
        </p:nvPicPr>
        <p:blipFill rotWithShape="1">
          <a:blip r:embed="rId7"/>
          <a:srcRect l="18858" t="-920" r="68117" b="17210"/>
          <a:stretch/>
        </p:blipFill>
        <p:spPr>
          <a:xfrm>
            <a:off x="1350216" y="2112095"/>
            <a:ext cx="441469" cy="1435403"/>
          </a:xfrm>
          <a:prstGeom prst="rect">
            <a:avLst/>
          </a:prstGeom>
          <a:scene3d>
            <a:camera prst="isometricOffAxis1Right">
              <a:rot lat="21594000" lon="0" rev="0"/>
            </a:camera>
            <a:lightRig rig="threePt" dir="t"/>
          </a:scene3d>
        </p:spPr>
      </p:pic>
      <p:pic>
        <p:nvPicPr>
          <p:cNvPr id="21" name="図 20">
            <a:extLst>
              <a:ext uri="{FF2B5EF4-FFF2-40B4-BE49-F238E27FC236}">
                <a16:creationId xmlns:a16="http://schemas.microsoft.com/office/drawing/2014/main" id="{C2775404-35E0-4F83-8EEF-0CA757869436}"/>
              </a:ext>
            </a:extLst>
          </p:cNvPr>
          <p:cNvPicPr>
            <a:picLocks noChangeAspect="1"/>
          </p:cNvPicPr>
          <p:nvPr/>
        </p:nvPicPr>
        <p:blipFill rotWithShape="1">
          <a:blip r:embed="rId8">
            <a:extLst>
              <a:ext uri="{BEBA8EAE-BF5A-486C-A8C5-ECC9F3942E4B}">
                <a14:imgProps xmlns:a14="http://schemas.microsoft.com/office/drawing/2010/main">
                  <a14:imgLayer r:embed="rId4">
                    <a14:imgEffect>
                      <a14:brightnessContrast bright="-40000" contrast="-40000"/>
                    </a14:imgEffect>
                  </a14:imgLayer>
                </a14:imgProps>
              </a:ext>
            </a:extLst>
          </a:blip>
          <a:srcRect l="9910" r="79608" b="16289"/>
          <a:stretch/>
        </p:blipFill>
        <p:spPr>
          <a:xfrm>
            <a:off x="1044528" y="2136432"/>
            <a:ext cx="349226" cy="1411067"/>
          </a:xfrm>
          <a:prstGeom prst="rect">
            <a:avLst/>
          </a:prstGeom>
          <a:scene3d>
            <a:camera prst="isometricOffAxis1Right">
              <a:rot lat="21594000" lon="0" rev="0"/>
            </a:camera>
            <a:lightRig rig="threePt" dir="t"/>
          </a:scene3d>
        </p:spPr>
      </p:pic>
      <p:sp>
        <p:nvSpPr>
          <p:cNvPr id="22" name="テキスト ボックス 21">
            <a:extLst>
              <a:ext uri="{FF2B5EF4-FFF2-40B4-BE49-F238E27FC236}">
                <a16:creationId xmlns:a16="http://schemas.microsoft.com/office/drawing/2014/main" id="{64E4963D-B702-4C03-870A-C96D30A3111D}"/>
              </a:ext>
            </a:extLst>
          </p:cNvPr>
          <p:cNvSpPr txBox="1"/>
          <p:nvPr/>
        </p:nvSpPr>
        <p:spPr>
          <a:xfrm>
            <a:off x="6972259" y="2701030"/>
            <a:ext cx="955711" cy="851947"/>
          </a:xfrm>
          <a:prstGeom prst="rect">
            <a:avLst/>
          </a:prstGeom>
          <a:noFill/>
          <a:effectLst>
            <a:outerShdw blurRad="50800" dist="63500" dir="2700000" algn="t" rotWithShape="0">
              <a:schemeClr val="accent2">
                <a:lumMod val="60000"/>
                <a:lumOff val="40000"/>
                <a:alpha val="83000"/>
              </a:schemeClr>
            </a:outerShdw>
          </a:effectLst>
        </p:spPr>
        <p:txBody>
          <a:bodyPr wrap="none" tIns="30789" bIns="30789" rtlCol="0">
            <a:spAutoFit/>
          </a:bodyPr>
          <a:lstStyle/>
          <a:p>
            <a:pPr defTabSz="622158"/>
            <a:r>
              <a:rPr lang="en-US" altLang="ja-JP" sz="5132" dirty="0">
                <a:solidFill>
                  <a:srgbClr val="FFFFFF"/>
                </a:solidFill>
                <a:latin typeface="UD デジタル 教科書体 NP-B" panose="02020700000000000000" pitchFamily="18" charset="-128"/>
                <a:ea typeface="UD デジタル 教科書体 NP-B" panose="02020700000000000000" pitchFamily="18" charset="-128"/>
              </a:rPr>
              <a:t>IP</a:t>
            </a:r>
            <a:endParaRPr lang="ja-JP" altLang="en-US" sz="5132" dirty="0">
              <a:solidFill>
                <a:srgbClr val="FFFFFF"/>
              </a:solidFill>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413049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1000"/>
                                        <p:tgtEl>
                                          <p:spTgt spid="21"/>
                                        </p:tgtEl>
                                      </p:cBhvr>
                                    </p:animEffect>
                                    <p:anim calcmode="lin" valueType="num">
                                      <p:cBhvr>
                                        <p:cTn id="58" dur="1000" fill="hold"/>
                                        <p:tgtEl>
                                          <p:spTgt spid="21"/>
                                        </p:tgtEl>
                                        <p:attrNameLst>
                                          <p:attrName>ppt_x</p:attrName>
                                        </p:attrNameLst>
                                      </p:cBhvr>
                                      <p:tavLst>
                                        <p:tav tm="0">
                                          <p:val>
                                            <p:strVal val="#ppt_x"/>
                                          </p:val>
                                        </p:tav>
                                        <p:tav tm="100000">
                                          <p:val>
                                            <p:strVal val="#ppt_x"/>
                                          </p:val>
                                        </p:tav>
                                      </p:tavLst>
                                    </p:anim>
                                    <p:anim calcmode="lin" valueType="num">
                                      <p:cBhvr>
                                        <p:cTn id="5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9CF850B-EFBF-488E-B5FA-8590F40C6847}"/>
              </a:ext>
            </a:extLst>
          </p:cNvPr>
          <p:cNvSpPr>
            <a:spLocks noGrp="1"/>
          </p:cNvSpPr>
          <p:nvPr>
            <p:ph type="sldNum" sz="quarter" idx="12"/>
          </p:nvPr>
        </p:nvSpPr>
        <p:spPr/>
        <p:txBody>
          <a:bodyPr/>
          <a:lstStyle/>
          <a:p>
            <a:pPr defTabSz="622158"/>
            <a:r>
              <a:rPr lang="en-US" altLang="ja-JP">
                <a:solidFill>
                  <a:srgbClr val="202020">
                    <a:tint val="75000"/>
                  </a:srgbClr>
                </a:solidFill>
                <a:latin typeface="Times New Roman"/>
                <a:ea typeface="ＭＳ Ｐ明朝"/>
              </a:rPr>
              <a:t>#</a:t>
            </a:r>
          </a:p>
        </p:txBody>
      </p:sp>
      <p:sp>
        <p:nvSpPr>
          <p:cNvPr id="7" name="テキスト ボックス 6">
            <a:extLst>
              <a:ext uri="{FF2B5EF4-FFF2-40B4-BE49-F238E27FC236}">
                <a16:creationId xmlns:a16="http://schemas.microsoft.com/office/drawing/2014/main" id="{26B56391-BB89-4A90-B952-E4F62022218D}"/>
              </a:ext>
            </a:extLst>
          </p:cNvPr>
          <p:cNvSpPr txBox="1"/>
          <p:nvPr/>
        </p:nvSpPr>
        <p:spPr>
          <a:xfrm>
            <a:off x="579793" y="1058767"/>
            <a:ext cx="2467342" cy="483385"/>
          </a:xfrm>
          <a:prstGeom prst="rect">
            <a:avLst/>
          </a:prstGeom>
          <a:noFill/>
        </p:spPr>
        <p:txBody>
          <a:bodyPr wrap="none" tIns="30789" bIns="30789" rtlCol="0">
            <a:spAutoFit/>
          </a:bodyPr>
          <a:lstStyle/>
          <a:p>
            <a:pPr defTabSz="622158"/>
            <a:r>
              <a:rPr lang="en-US" altLang="ja-JP" sz="2737" dirty="0">
                <a:solidFill>
                  <a:srgbClr val="202020"/>
                </a:solidFill>
                <a:latin typeface="HGP明朝B"/>
                <a:ea typeface="HGP明朝B"/>
              </a:rPr>
              <a:t>1</a:t>
            </a:r>
            <a:r>
              <a:rPr lang="ja-JP" altLang="en-US" sz="2737" dirty="0">
                <a:solidFill>
                  <a:srgbClr val="202020"/>
                </a:solidFill>
                <a:latin typeface="HGP明朝B"/>
                <a:ea typeface="HGP明朝B"/>
              </a:rPr>
              <a:t>　</a:t>
            </a:r>
            <a:r>
              <a:rPr lang="ja-JP" altLang="en-US" sz="2737" dirty="0">
                <a:solidFill>
                  <a:srgbClr val="FF0000"/>
                </a:solidFill>
                <a:latin typeface="HGP明朝B"/>
                <a:ea typeface="HGP明朝B"/>
              </a:rPr>
              <a:t>＋</a:t>
            </a:r>
            <a:r>
              <a:rPr lang="ja-JP" altLang="en-US" sz="2737" dirty="0">
                <a:solidFill>
                  <a:srgbClr val="202020"/>
                </a:solidFill>
                <a:latin typeface="HGP明朝B"/>
                <a:ea typeface="HGP明朝B"/>
              </a:rPr>
              <a:t>　</a:t>
            </a:r>
            <a:r>
              <a:rPr lang="en-US" altLang="ja-JP" sz="2737" dirty="0">
                <a:solidFill>
                  <a:srgbClr val="202020"/>
                </a:solidFill>
                <a:latin typeface="HGP明朝B"/>
                <a:ea typeface="HGP明朝B"/>
              </a:rPr>
              <a:t>Lighting</a:t>
            </a:r>
            <a:endParaRPr lang="ja-JP" altLang="en-US" sz="2737" dirty="0">
              <a:solidFill>
                <a:srgbClr val="202020"/>
              </a:solidFill>
              <a:latin typeface="HGP明朝B"/>
              <a:ea typeface="HGP明朝B"/>
            </a:endParaRPr>
          </a:p>
        </p:txBody>
      </p:sp>
      <p:sp>
        <p:nvSpPr>
          <p:cNvPr id="9" name="テキスト ボックス 8">
            <a:extLst>
              <a:ext uri="{FF2B5EF4-FFF2-40B4-BE49-F238E27FC236}">
                <a16:creationId xmlns:a16="http://schemas.microsoft.com/office/drawing/2014/main" id="{1F339F19-26ED-41D5-8714-0D197EF45D64}"/>
              </a:ext>
            </a:extLst>
          </p:cNvPr>
          <p:cNvSpPr txBox="1"/>
          <p:nvPr/>
        </p:nvSpPr>
        <p:spPr>
          <a:xfrm>
            <a:off x="3609693" y="1163991"/>
            <a:ext cx="4578497" cy="378100"/>
          </a:xfrm>
          <a:prstGeom prst="rect">
            <a:avLst/>
          </a:prstGeom>
          <a:noFill/>
        </p:spPr>
        <p:txBody>
          <a:bodyPr wrap="none" tIns="30789" bIns="30789" rtlCol="0">
            <a:spAutoFit/>
          </a:bodyPr>
          <a:lstStyle/>
          <a:p>
            <a:pPr defTabSz="622158"/>
            <a:r>
              <a:rPr lang="ja-JP" altLang="en-US" sz="2053" dirty="0">
                <a:solidFill>
                  <a:srgbClr val="202020"/>
                </a:solidFill>
                <a:latin typeface="HGP明朝B"/>
                <a:ea typeface="HGP明朝B"/>
              </a:rPr>
              <a:t>改善すると良いところはどこですか？　①</a:t>
            </a:r>
          </a:p>
        </p:txBody>
      </p:sp>
      <p:cxnSp>
        <p:nvCxnSpPr>
          <p:cNvPr id="5" name="直線コネクタ 4">
            <a:extLst>
              <a:ext uri="{FF2B5EF4-FFF2-40B4-BE49-F238E27FC236}">
                <a16:creationId xmlns:a16="http://schemas.microsoft.com/office/drawing/2014/main" id="{0D518E86-6074-44CC-9F3F-B3BE84D248EB}"/>
              </a:ext>
            </a:extLst>
          </p:cNvPr>
          <p:cNvCxnSpPr/>
          <p:nvPr/>
        </p:nvCxnSpPr>
        <p:spPr>
          <a:xfrm>
            <a:off x="5961913" y="1763589"/>
            <a:ext cx="0" cy="331236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図 11">
            <a:extLst>
              <a:ext uri="{FF2B5EF4-FFF2-40B4-BE49-F238E27FC236}">
                <a16:creationId xmlns:a16="http://schemas.microsoft.com/office/drawing/2014/main" id="{41BFE360-6F0A-4FF9-993D-9D81F80AF8DE}"/>
              </a:ext>
            </a:extLst>
          </p:cNvPr>
          <p:cNvPicPr>
            <a:picLocks noChangeAspect="1"/>
          </p:cNvPicPr>
          <p:nvPr/>
        </p:nvPicPr>
        <p:blipFill>
          <a:blip r:embed="rId2"/>
          <a:stretch>
            <a:fillRect/>
          </a:stretch>
        </p:blipFill>
        <p:spPr>
          <a:xfrm>
            <a:off x="23812" y="1833562"/>
            <a:ext cx="9096375" cy="3190875"/>
          </a:xfrm>
          <a:prstGeom prst="rect">
            <a:avLst/>
          </a:prstGeom>
        </p:spPr>
      </p:pic>
    </p:spTree>
    <p:extLst>
      <p:ext uri="{BB962C8B-B14F-4D97-AF65-F5344CB8AC3E}">
        <p14:creationId xmlns:p14="http://schemas.microsoft.com/office/powerpoint/2010/main" val="180151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D4FC6F0F-2BBE-4A0B-8B09-24D04011B03A}"/>
              </a:ext>
            </a:extLst>
          </p:cNvPr>
          <p:cNvSpPr txBox="1"/>
          <p:nvPr/>
        </p:nvSpPr>
        <p:spPr>
          <a:xfrm>
            <a:off x="579793" y="1058767"/>
            <a:ext cx="2467342" cy="483385"/>
          </a:xfrm>
          <a:prstGeom prst="rect">
            <a:avLst/>
          </a:prstGeom>
          <a:noFill/>
        </p:spPr>
        <p:txBody>
          <a:bodyPr wrap="none" tIns="30789" bIns="30789" rtlCol="0">
            <a:spAutoFit/>
          </a:bodyPr>
          <a:lstStyle/>
          <a:p>
            <a:pPr defTabSz="622158"/>
            <a:r>
              <a:rPr lang="en-US" altLang="ja-JP" sz="2737" dirty="0">
                <a:solidFill>
                  <a:srgbClr val="202020"/>
                </a:solidFill>
                <a:latin typeface="HGP明朝B"/>
                <a:ea typeface="HGP明朝B"/>
              </a:rPr>
              <a:t>1</a:t>
            </a:r>
            <a:r>
              <a:rPr lang="ja-JP" altLang="en-US" sz="2737" dirty="0">
                <a:solidFill>
                  <a:srgbClr val="202020"/>
                </a:solidFill>
                <a:latin typeface="HGP明朝B"/>
                <a:ea typeface="HGP明朝B"/>
              </a:rPr>
              <a:t>　</a:t>
            </a:r>
            <a:r>
              <a:rPr lang="ja-JP" altLang="en-US" sz="2737" dirty="0">
                <a:solidFill>
                  <a:srgbClr val="FF0000"/>
                </a:solidFill>
                <a:latin typeface="HGP明朝B"/>
                <a:ea typeface="HGP明朝B"/>
              </a:rPr>
              <a:t>＋</a:t>
            </a:r>
            <a:r>
              <a:rPr lang="ja-JP" altLang="en-US" sz="2737" dirty="0">
                <a:solidFill>
                  <a:srgbClr val="202020"/>
                </a:solidFill>
                <a:latin typeface="HGP明朝B"/>
                <a:ea typeface="HGP明朝B"/>
              </a:rPr>
              <a:t>　</a:t>
            </a:r>
            <a:r>
              <a:rPr lang="en-US" altLang="ja-JP" sz="2737" dirty="0">
                <a:solidFill>
                  <a:srgbClr val="202020"/>
                </a:solidFill>
                <a:latin typeface="HGP明朝B"/>
                <a:ea typeface="HGP明朝B"/>
              </a:rPr>
              <a:t>Lighting</a:t>
            </a:r>
            <a:endParaRPr lang="ja-JP" altLang="en-US" sz="2737" dirty="0">
              <a:solidFill>
                <a:srgbClr val="202020"/>
              </a:solidFill>
              <a:latin typeface="HGP明朝B"/>
              <a:ea typeface="HGP明朝B"/>
            </a:endParaRPr>
          </a:p>
        </p:txBody>
      </p:sp>
      <p:sp>
        <p:nvSpPr>
          <p:cNvPr id="10" name="テキスト ボックス 9">
            <a:extLst>
              <a:ext uri="{FF2B5EF4-FFF2-40B4-BE49-F238E27FC236}">
                <a16:creationId xmlns:a16="http://schemas.microsoft.com/office/drawing/2014/main" id="{E081C181-FFDD-4BD2-B10C-53C02A1370A4}"/>
              </a:ext>
            </a:extLst>
          </p:cNvPr>
          <p:cNvSpPr txBox="1"/>
          <p:nvPr/>
        </p:nvSpPr>
        <p:spPr>
          <a:xfrm>
            <a:off x="3609693" y="1163991"/>
            <a:ext cx="4578497" cy="378100"/>
          </a:xfrm>
          <a:prstGeom prst="rect">
            <a:avLst/>
          </a:prstGeom>
          <a:noFill/>
        </p:spPr>
        <p:txBody>
          <a:bodyPr wrap="none" tIns="30789" bIns="30789" rtlCol="0">
            <a:spAutoFit/>
          </a:bodyPr>
          <a:lstStyle/>
          <a:p>
            <a:pPr defTabSz="622158"/>
            <a:r>
              <a:rPr lang="ja-JP" altLang="en-US" sz="2053" dirty="0">
                <a:solidFill>
                  <a:srgbClr val="202020"/>
                </a:solidFill>
                <a:latin typeface="HGP明朝B"/>
                <a:ea typeface="HGP明朝B"/>
              </a:rPr>
              <a:t>改善すると良いところはどこですか？　②</a:t>
            </a:r>
          </a:p>
        </p:txBody>
      </p:sp>
      <p:cxnSp>
        <p:nvCxnSpPr>
          <p:cNvPr id="5" name="直線コネクタ 4">
            <a:extLst>
              <a:ext uri="{FF2B5EF4-FFF2-40B4-BE49-F238E27FC236}">
                <a16:creationId xmlns:a16="http://schemas.microsoft.com/office/drawing/2014/main" id="{098B6207-844C-43CF-92D4-44A303C2BA58}"/>
              </a:ext>
            </a:extLst>
          </p:cNvPr>
          <p:cNvCxnSpPr/>
          <p:nvPr/>
        </p:nvCxnSpPr>
        <p:spPr>
          <a:xfrm>
            <a:off x="4332600" y="1772816"/>
            <a:ext cx="0" cy="367240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図 7">
            <a:extLst>
              <a:ext uri="{FF2B5EF4-FFF2-40B4-BE49-F238E27FC236}">
                <a16:creationId xmlns:a16="http://schemas.microsoft.com/office/drawing/2014/main" id="{CB46312C-9ECD-475A-9A7A-C73735C68890}"/>
              </a:ext>
            </a:extLst>
          </p:cNvPr>
          <p:cNvPicPr>
            <a:picLocks noChangeAspect="1"/>
          </p:cNvPicPr>
          <p:nvPr/>
        </p:nvPicPr>
        <p:blipFill>
          <a:blip r:embed="rId2"/>
          <a:stretch>
            <a:fillRect/>
          </a:stretch>
        </p:blipFill>
        <p:spPr>
          <a:xfrm>
            <a:off x="14287" y="1916832"/>
            <a:ext cx="9115425" cy="3409950"/>
          </a:xfrm>
          <a:prstGeom prst="rect">
            <a:avLst/>
          </a:prstGeom>
        </p:spPr>
      </p:pic>
    </p:spTree>
    <p:extLst>
      <p:ext uri="{BB962C8B-B14F-4D97-AF65-F5344CB8AC3E}">
        <p14:creationId xmlns:p14="http://schemas.microsoft.com/office/powerpoint/2010/main" val="164407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C18F45D5-BBFD-43B3-BA78-1E0BB0EBCF2F}"/>
              </a:ext>
            </a:extLst>
          </p:cNvPr>
          <p:cNvSpPr txBox="1"/>
          <p:nvPr/>
        </p:nvSpPr>
        <p:spPr>
          <a:xfrm>
            <a:off x="579793" y="1058767"/>
            <a:ext cx="2467342" cy="483385"/>
          </a:xfrm>
          <a:prstGeom prst="rect">
            <a:avLst/>
          </a:prstGeom>
          <a:noFill/>
        </p:spPr>
        <p:txBody>
          <a:bodyPr wrap="none" tIns="30789" bIns="30789" rtlCol="0">
            <a:spAutoFit/>
          </a:bodyPr>
          <a:lstStyle/>
          <a:p>
            <a:pPr defTabSz="622158"/>
            <a:r>
              <a:rPr lang="en-US" altLang="ja-JP" sz="2737" dirty="0">
                <a:solidFill>
                  <a:srgbClr val="202020"/>
                </a:solidFill>
                <a:latin typeface="HGP明朝B"/>
                <a:ea typeface="HGP明朝B"/>
              </a:rPr>
              <a:t>1</a:t>
            </a:r>
            <a:r>
              <a:rPr lang="ja-JP" altLang="en-US" sz="2737" dirty="0">
                <a:solidFill>
                  <a:srgbClr val="202020"/>
                </a:solidFill>
                <a:latin typeface="HGP明朝B"/>
                <a:ea typeface="HGP明朝B"/>
              </a:rPr>
              <a:t>　</a:t>
            </a:r>
            <a:r>
              <a:rPr lang="ja-JP" altLang="en-US" sz="2737" dirty="0">
                <a:solidFill>
                  <a:srgbClr val="FF0000"/>
                </a:solidFill>
                <a:latin typeface="HGP明朝B"/>
                <a:ea typeface="HGP明朝B"/>
              </a:rPr>
              <a:t>＋</a:t>
            </a:r>
            <a:r>
              <a:rPr lang="ja-JP" altLang="en-US" sz="2737" dirty="0">
                <a:solidFill>
                  <a:srgbClr val="202020"/>
                </a:solidFill>
                <a:latin typeface="HGP明朝B"/>
                <a:ea typeface="HGP明朝B"/>
              </a:rPr>
              <a:t>　</a:t>
            </a:r>
            <a:r>
              <a:rPr lang="en-US" altLang="ja-JP" sz="2737" dirty="0">
                <a:solidFill>
                  <a:srgbClr val="202020"/>
                </a:solidFill>
                <a:latin typeface="HGP明朝B"/>
                <a:ea typeface="HGP明朝B"/>
              </a:rPr>
              <a:t>Lighting</a:t>
            </a:r>
            <a:endParaRPr lang="ja-JP" altLang="en-US" sz="2737" dirty="0">
              <a:solidFill>
                <a:srgbClr val="202020"/>
              </a:solidFill>
              <a:latin typeface="HGP明朝B"/>
              <a:ea typeface="HGP明朝B"/>
            </a:endParaRPr>
          </a:p>
        </p:txBody>
      </p:sp>
      <p:sp>
        <p:nvSpPr>
          <p:cNvPr id="10" name="テキスト ボックス 9">
            <a:extLst>
              <a:ext uri="{FF2B5EF4-FFF2-40B4-BE49-F238E27FC236}">
                <a16:creationId xmlns:a16="http://schemas.microsoft.com/office/drawing/2014/main" id="{92B47E37-12DC-4D5D-AEAA-8E57BD3FEF6D}"/>
              </a:ext>
            </a:extLst>
          </p:cNvPr>
          <p:cNvSpPr txBox="1"/>
          <p:nvPr/>
        </p:nvSpPr>
        <p:spPr>
          <a:xfrm>
            <a:off x="3609693" y="1163991"/>
            <a:ext cx="4578497" cy="378100"/>
          </a:xfrm>
          <a:prstGeom prst="rect">
            <a:avLst/>
          </a:prstGeom>
          <a:noFill/>
        </p:spPr>
        <p:txBody>
          <a:bodyPr wrap="none" tIns="30789" bIns="30789" rtlCol="0">
            <a:spAutoFit/>
          </a:bodyPr>
          <a:lstStyle/>
          <a:p>
            <a:pPr defTabSz="622158"/>
            <a:r>
              <a:rPr lang="ja-JP" altLang="en-US" sz="2053" dirty="0">
                <a:solidFill>
                  <a:srgbClr val="202020"/>
                </a:solidFill>
                <a:latin typeface="HGP明朝B"/>
                <a:ea typeface="HGP明朝B"/>
              </a:rPr>
              <a:t>改善すると良いところはどこですか？　③</a:t>
            </a:r>
          </a:p>
        </p:txBody>
      </p:sp>
      <p:pic>
        <p:nvPicPr>
          <p:cNvPr id="4" name="図 3">
            <a:extLst>
              <a:ext uri="{FF2B5EF4-FFF2-40B4-BE49-F238E27FC236}">
                <a16:creationId xmlns:a16="http://schemas.microsoft.com/office/drawing/2014/main" id="{D6677C1D-C639-44C6-8E2F-100ACCBE06AD}"/>
              </a:ext>
            </a:extLst>
          </p:cNvPr>
          <p:cNvPicPr>
            <a:picLocks noChangeAspect="1"/>
          </p:cNvPicPr>
          <p:nvPr/>
        </p:nvPicPr>
        <p:blipFill>
          <a:blip r:embed="rId2"/>
          <a:stretch>
            <a:fillRect/>
          </a:stretch>
        </p:blipFill>
        <p:spPr>
          <a:xfrm>
            <a:off x="66675" y="1905000"/>
            <a:ext cx="9010650" cy="3048000"/>
          </a:xfrm>
          <a:prstGeom prst="rect">
            <a:avLst/>
          </a:prstGeom>
        </p:spPr>
      </p:pic>
    </p:spTree>
    <p:extLst>
      <p:ext uri="{BB962C8B-B14F-4D97-AF65-F5344CB8AC3E}">
        <p14:creationId xmlns:p14="http://schemas.microsoft.com/office/powerpoint/2010/main" val="92076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F364C0BF-7D80-4983-B126-376E8CF27AC6}"/>
              </a:ext>
            </a:extLst>
          </p:cNvPr>
          <p:cNvPicPr>
            <a:picLocks noChangeAspect="1"/>
          </p:cNvPicPr>
          <p:nvPr/>
        </p:nvPicPr>
        <p:blipFill>
          <a:blip r:embed="rId2"/>
          <a:stretch>
            <a:fillRect/>
          </a:stretch>
        </p:blipFill>
        <p:spPr>
          <a:xfrm>
            <a:off x="1663243" y="1529516"/>
            <a:ext cx="5961555" cy="4471166"/>
          </a:xfrm>
          <a:prstGeom prst="rect">
            <a:avLst/>
          </a:prstGeom>
        </p:spPr>
      </p:pic>
      <p:sp>
        <p:nvSpPr>
          <p:cNvPr id="8" name="テキスト ボックス 7">
            <a:extLst>
              <a:ext uri="{FF2B5EF4-FFF2-40B4-BE49-F238E27FC236}">
                <a16:creationId xmlns:a16="http://schemas.microsoft.com/office/drawing/2014/main" id="{1F24842A-5540-4C74-AEBE-44103B7FEC50}"/>
              </a:ext>
            </a:extLst>
          </p:cNvPr>
          <p:cNvSpPr txBox="1"/>
          <p:nvPr/>
        </p:nvSpPr>
        <p:spPr>
          <a:xfrm>
            <a:off x="4991330" y="4426641"/>
            <a:ext cx="1611339" cy="355337"/>
          </a:xfrm>
          <a:prstGeom prst="rect">
            <a:avLst/>
          </a:prstGeom>
          <a:noFill/>
        </p:spPr>
        <p:txBody>
          <a:bodyPr wrap="none" tIns="30789" bIns="30789" rtlCol="0">
            <a:spAutoFit/>
          </a:bodyPr>
          <a:lstStyle/>
          <a:p>
            <a:pPr defTabSz="622158"/>
            <a:r>
              <a:rPr lang="ja-JP" altLang="en-US" sz="1905" dirty="0">
                <a:solidFill>
                  <a:srgbClr val="FFFFFF"/>
                </a:solidFill>
                <a:latin typeface="Times New Roman"/>
                <a:ea typeface="ＭＳ Ｐ明朝"/>
              </a:rPr>
              <a:t>料理の見え方</a:t>
            </a:r>
            <a:endParaRPr lang="en-US" altLang="ja-JP" sz="1905" dirty="0">
              <a:solidFill>
                <a:srgbClr val="FFFFFF"/>
              </a:solidFill>
              <a:latin typeface="Times New Roman"/>
              <a:ea typeface="ＭＳ Ｐ明朝"/>
            </a:endParaRPr>
          </a:p>
        </p:txBody>
      </p:sp>
      <p:sp>
        <p:nvSpPr>
          <p:cNvPr id="13" name="テキスト ボックス 12">
            <a:extLst>
              <a:ext uri="{FF2B5EF4-FFF2-40B4-BE49-F238E27FC236}">
                <a16:creationId xmlns:a16="http://schemas.microsoft.com/office/drawing/2014/main" id="{2C0B3F31-0471-41E6-B3AF-5BD0377C6A01}"/>
              </a:ext>
            </a:extLst>
          </p:cNvPr>
          <p:cNvSpPr txBox="1"/>
          <p:nvPr/>
        </p:nvSpPr>
        <p:spPr>
          <a:xfrm>
            <a:off x="1708136" y="2256364"/>
            <a:ext cx="2135521" cy="355337"/>
          </a:xfrm>
          <a:prstGeom prst="rect">
            <a:avLst/>
          </a:prstGeom>
          <a:noFill/>
        </p:spPr>
        <p:txBody>
          <a:bodyPr wrap="none" tIns="30789" bIns="30789" rtlCol="0">
            <a:spAutoFit/>
          </a:bodyPr>
          <a:lstStyle/>
          <a:p>
            <a:pPr defTabSz="622158"/>
            <a:r>
              <a:rPr lang="ja-JP" altLang="en-US" sz="1905" dirty="0">
                <a:solidFill>
                  <a:srgbClr val="FFFFFF"/>
                </a:solidFill>
                <a:latin typeface="Times New Roman"/>
                <a:ea typeface="ＭＳ Ｐ明朝"/>
              </a:rPr>
              <a:t>ディスプレイの演出</a:t>
            </a:r>
            <a:endParaRPr lang="en-US" altLang="ja-JP" sz="1905" dirty="0">
              <a:solidFill>
                <a:srgbClr val="FFFFFF"/>
              </a:solidFill>
              <a:latin typeface="Times New Roman"/>
              <a:ea typeface="ＭＳ Ｐ明朝"/>
            </a:endParaRPr>
          </a:p>
        </p:txBody>
      </p:sp>
      <p:sp>
        <p:nvSpPr>
          <p:cNvPr id="14" name="テキスト ボックス 13">
            <a:extLst>
              <a:ext uri="{FF2B5EF4-FFF2-40B4-BE49-F238E27FC236}">
                <a16:creationId xmlns:a16="http://schemas.microsoft.com/office/drawing/2014/main" id="{DE3CA4B9-7C69-4AB3-9E60-85BC8C47279C}"/>
              </a:ext>
            </a:extLst>
          </p:cNvPr>
          <p:cNvSpPr txBox="1"/>
          <p:nvPr/>
        </p:nvSpPr>
        <p:spPr>
          <a:xfrm>
            <a:off x="4764351" y="2985280"/>
            <a:ext cx="1321196" cy="355337"/>
          </a:xfrm>
          <a:prstGeom prst="rect">
            <a:avLst/>
          </a:prstGeom>
          <a:noFill/>
        </p:spPr>
        <p:txBody>
          <a:bodyPr wrap="none" tIns="30789" bIns="30789" rtlCol="0">
            <a:spAutoFit/>
          </a:bodyPr>
          <a:lstStyle/>
          <a:p>
            <a:pPr defTabSz="622158"/>
            <a:r>
              <a:rPr lang="ja-JP" altLang="en-US" sz="1905" dirty="0">
                <a:solidFill>
                  <a:srgbClr val="FFFFFF"/>
                </a:solidFill>
                <a:latin typeface="Times New Roman"/>
                <a:ea typeface="ＭＳ Ｐ明朝"/>
              </a:rPr>
              <a:t>適度な暗さ</a:t>
            </a:r>
            <a:endParaRPr lang="en-US" altLang="ja-JP" sz="1905" dirty="0">
              <a:solidFill>
                <a:srgbClr val="FFFFFF"/>
              </a:solidFill>
              <a:latin typeface="Times New Roman"/>
              <a:ea typeface="ＭＳ Ｐ明朝"/>
            </a:endParaRPr>
          </a:p>
        </p:txBody>
      </p:sp>
      <p:sp>
        <p:nvSpPr>
          <p:cNvPr id="15" name="テキスト ボックス 14">
            <a:extLst>
              <a:ext uri="{FF2B5EF4-FFF2-40B4-BE49-F238E27FC236}">
                <a16:creationId xmlns:a16="http://schemas.microsoft.com/office/drawing/2014/main" id="{A1FE77A4-F863-49E5-A260-58CB18CA05CB}"/>
              </a:ext>
            </a:extLst>
          </p:cNvPr>
          <p:cNvSpPr txBox="1"/>
          <p:nvPr/>
        </p:nvSpPr>
        <p:spPr>
          <a:xfrm>
            <a:off x="7934382" y="3088108"/>
            <a:ext cx="946093" cy="220043"/>
          </a:xfrm>
          <a:prstGeom prst="rect">
            <a:avLst/>
          </a:prstGeom>
          <a:noFill/>
        </p:spPr>
        <p:txBody>
          <a:bodyPr wrap="none" tIns="30789" bIns="30789" rtlCol="0">
            <a:spAutoFit/>
          </a:bodyPr>
          <a:lstStyle/>
          <a:p>
            <a:pPr defTabSz="622158"/>
            <a:r>
              <a:rPr lang="ja-JP" altLang="en-US" sz="1026" dirty="0">
                <a:solidFill>
                  <a:srgbClr val="FFFFFF"/>
                </a:solidFill>
                <a:latin typeface="Times New Roman"/>
                <a:ea typeface="ＭＳ Ｐ明朝"/>
              </a:rPr>
              <a:t>演出する場所</a:t>
            </a:r>
            <a:endParaRPr lang="en-US" altLang="ja-JP" sz="1026" dirty="0">
              <a:solidFill>
                <a:srgbClr val="FFFFFF"/>
              </a:solidFill>
              <a:latin typeface="Times New Roman"/>
              <a:ea typeface="ＭＳ Ｐ明朝"/>
            </a:endParaRPr>
          </a:p>
        </p:txBody>
      </p:sp>
      <p:sp>
        <p:nvSpPr>
          <p:cNvPr id="12" name="テキスト ボックス 11">
            <a:extLst>
              <a:ext uri="{FF2B5EF4-FFF2-40B4-BE49-F238E27FC236}">
                <a16:creationId xmlns:a16="http://schemas.microsoft.com/office/drawing/2014/main" id="{915AD5D2-6D3B-4952-8267-78BE59293BCE}"/>
              </a:ext>
            </a:extLst>
          </p:cNvPr>
          <p:cNvSpPr txBox="1"/>
          <p:nvPr/>
        </p:nvSpPr>
        <p:spPr>
          <a:xfrm>
            <a:off x="451618" y="978369"/>
            <a:ext cx="2348720" cy="483385"/>
          </a:xfrm>
          <a:prstGeom prst="rect">
            <a:avLst/>
          </a:prstGeom>
          <a:noFill/>
        </p:spPr>
        <p:txBody>
          <a:bodyPr wrap="none" tIns="30789" bIns="30789" rtlCol="0">
            <a:spAutoFit/>
          </a:bodyPr>
          <a:lstStyle/>
          <a:p>
            <a:pPr defTabSz="622158"/>
            <a:r>
              <a:rPr lang="en-US" altLang="ja-JP" sz="2737" dirty="0">
                <a:solidFill>
                  <a:srgbClr val="202020"/>
                </a:solidFill>
                <a:latin typeface="HGP明朝B"/>
                <a:ea typeface="HGP明朝B"/>
              </a:rPr>
              <a:t>1</a:t>
            </a:r>
            <a:r>
              <a:rPr lang="ja-JP" altLang="en-US" sz="2737" dirty="0">
                <a:solidFill>
                  <a:srgbClr val="202020"/>
                </a:solidFill>
                <a:latin typeface="HGP明朝B"/>
                <a:ea typeface="HGP明朝B"/>
              </a:rPr>
              <a:t>　　　</a:t>
            </a:r>
            <a:r>
              <a:rPr lang="en-US" altLang="ja-JP" sz="2737" dirty="0">
                <a:solidFill>
                  <a:srgbClr val="202020"/>
                </a:solidFill>
                <a:latin typeface="HGP明朝B"/>
                <a:ea typeface="HGP明朝B"/>
              </a:rPr>
              <a:t>Lighting</a:t>
            </a:r>
            <a:endParaRPr lang="ja-JP" altLang="en-US" sz="2737" dirty="0">
              <a:solidFill>
                <a:srgbClr val="202020"/>
              </a:solidFill>
              <a:latin typeface="HGP明朝B"/>
              <a:ea typeface="HGP明朝B"/>
            </a:endParaRPr>
          </a:p>
        </p:txBody>
      </p:sp>
      <p:sp>
        <p:nvSpPr>
          <p:cNvPr id="16" name="テキスト ボックス 15">
            <a:extLst>
              <a:ext uri="{FF2B5EF4-FFF2-40B4-BE49-F238E27FC236}">
                <a16:creationId xmlns:a16="http://schemas.microsoft.com/office/drawing/2014/main" id="{5D017B86-5282-484A-AA22-A9D55C721EF8}"/>
              </a:ext>
            </a:extLst>
          </p:cNvPr>
          <p:cNvSpPr txBox="1"/>
          <p:nvPr/>
        </p:nvSpPr>
        <p:spPr>
          <a:xfrm>
            <a:off x="3627603" y="1041417"/>
            <a:ext cx="4578497" cy="378100"/>
          </a:xfrm>
          <a:prstGeom prst="rect">
            <a:avLst/>
          </a:prstGeom>
          <a:noFill/>
        </p:spPr>
        <p:txBody>
          <a:bodyPr wrap="none" tIns="30789" bIns="30789" rtlCol="0">
            <a:spAutoFit/>
          </a:bodyPr>
          <a:lstStyle/>
          <a:p>
            <a:pPr defTabSz="622158"/>
            <a:r>
              <a:rPr lang="ja-JP" altLang="en-US" sz="2053" dirty="0">
                <a:solidFill>
                  <a:srgbClr val="202020"/>
                </a:solidFill>
                <a:latin typeface="HGP明朝B"/>
                <a:ea typeface="HGP明朝B"/>
              </a:rPr>
              <a:t>改善すると良いところはどこですか？　③</a:t>
            </a:r>
          </a:p>
        </p:txBody>
      </p:sp>
      <p:sp>
        <p:nvSpPr>
          <p:cNvPr id="9" name="テキスト ボックス 8">
            <a:extLst>
              <a:ext uri="{FF2B5EF4-FFF2-40B4-BE49-F238E27FC236}">
                <a16:creationId xmlns:a16="http://schemas.microsoft.com/office/drawing/2014/main" id="{E9569206-3170-457F-94C9-FAC7690219AC}"/>
              </a:ext>
            </a:extLst>
          </p:cNvPr>
          <p:cNvSpPr txBox="1"/>
          <p:nvPr/>
        </p:nvSpPr>
        <p:spPr>
          <a:xfrm>
            <a:off x="842401" y="653920"/>
            <a:ext cx="441146" cy="970935"/>
          </a:xfrm>
          <a:prstGeom prst="rect">
            <a:avLst/>
          </a:prstGeom>
          <a:noFill/>
        </p:spPr>
        <p:txBody>
          <a:bodyPr wrap="none" tIns="24493" bIns="24493" rtlCol="0">
            <a:spAutoFit/>
          </a:bodyPr>
          <a:lstStyle/>
          <a:p>
            <a:pPr defTabSz="622158"/>
            <a:r>
              <a:rPr lang="en-US" altLang="ja-JP" sz="5988" dirty="0">
                <a:solidFill>
                  <a:srgbClr val="FF0000"/>
                </a:solidFill>
                <a:latin typeface="Times New Roman"/>
                <a:ea typeface="ＭＳ Ｐ明朝"/>
              </a:rPr>
              <a:t>-</a:t>
            </a:r>
            <a:endParaRPr lang="ja-JP" altLang="en-US" sz="5988" dirty="0">
              <a:solidFill>
                <a:srgbClr val="FF0000"/>
              </a:solidFill>
              <a:latin typeface="Times New Roman"/>
              <a:ea typeface="ＭＳ Ｐ明朝"/>
            </a:endParaRPr>
          </a:p>
        </p:txBody>
      </p:sp>
      <p:sp>
        <p:nvSpPr>
          <p:cNvPr id="11" name="テキスト ボックス 10">
            <a:extLst>
              <a:ext uri="{FF2B5EF4-FFF2-40B4-BE49-F238E27FC236}">
                <a16:creationId xmlns:a16="http://schemas.microsoft.com/office/drawing/2014/main" id="{6B92FD23-4DCE-4131-AC89-5A65EAC076EA}"/>
              </a:ext>
            </a:extLst>
          </p:cNvPr>
          <p:cNvSpPr txBox="1"/>
          <p:nvPr/>
        </p:nvSpPr>
        <p:spPr>
          <a:xfrm>
            <a:off x="6361627" y="2617243"/>
            <a:ext cx="1391728" cy="355337"/>
          </a:xfrm>
          <a:prstGeom prst="rect">
            <a:avLst/>
          </a:prstGeom>
          <a:noFill/>
        </p:spPr>
        <p:txBody>
          <a:bodyPr wrap="none" tIns="30789" bIns="30789" rtlCol="0">
            <a:spAutoFit/>
          </a:bodyPr>
          <a:lstStyle/>
          <a:p>
            <a:pPr defTabSz="622158"/>
            <a:r>
              <a:rPr lang="ja-JP" altLang="en-US" sz="1905" dirty="0">
                <a:solidFill>
                  <a:srgbClr val="FFFFFF"/>
                </a:solidFill>
                <a:latin typeface="Times New Roman"/>
                <a:ea typeface="ＭＳ Ｐ明朝"/>
              </a:rPr>
              <a:t>絵画の演出</a:t>
            </a:r>
            <a:endParaRPr lang="en-US" altLang="ja-JP" sz="1905" dirty="0">
              <a:solidFill>
                <a:srgbClr val="FFFFFF"/>
              </a:solidFill>
              <a:latin typeface="Times New Roman"/>
              <a:ea typeface="ＭＳ Ｐ明朝"/>
            </a:endParaRPr>
          </a:p>
        </p:txBody>
      </p:sp>
    </p:spTree>
    <p:extLst>
      <p:ext uri="{BB962C8B-B14F-4D97-AF65-F5344CB8AC3E}">
        <p14:creationId xmlns:p14="http://schemas.microsoft.com/office/powerpoint/2010/main" val="297503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807F1C9F-643D-4038-8985-E137DDE1B105}"/>
              </a:ext>
            </a:extLst>
          </p:cNvPr>
          <p:cNvPicPr>
            <a:picLocks noChangeAspect="1"/>
          </p:cNvPicPr>
          <p:nvPr/>
        </p:nvPicPr>
        <p:blipFill>
          <a:blip r:embed="rId2"/>
          <a:stretch>
            <a:fillRect/>
          </a:stretch>
        </p:blipFill>
        <p:spPr>
          <a:xfrm>
            <a:off x="1185867" y="68263"/>
            <a:ext cx="6772267" cy="6721475"/>
          </a:xfrm>
          <a:prstGeom prst="rect">
            <a:avLst/>
          </a:prstGeom>
          <a:noFill/>
        </p:spPr>
      </p:pic>
      <p:sp>
        <p:nvSpPr>
          <p:cNvPr id="3" name="フッター プレースホルダー 2">
            <a:extLst>
              <a:ext uri="{FF2B5EF4-FFF2-40B4-BE49-F238E27FC236}">
                <a16:creationId xmlns:a16="http://schemas.microsoft.com/office/drawing/2014/main" id="{813471E3-72D3-42D2-84EE-2A26CA0364B6}"/>
              </a:ext>
            </a:extLst>
          </p:cNvPr>
          <p:cNvSpPr>
            <a:spLocks noGrp="1"/>
          </p:cNvSpPr>
          <p:nvPr>
            <p:ph type="ftr" sz="quarter" idx="11"/>
          </p:nvPr>
        </p:nvSpPr>
        <p:spPr/>
        <p:txBody>
          <a:bodyPr/>
          <a:lstStyle/>
          <a:p>
            <a:pPr defTabSz="622158">
              <a:spcAft>
                <a:spcPts val="600"/>
              </a:spcAft>
            </a:pPr>
            <a:r>
              <a:rPr lang="en-US" altLang="ja-JP">
                <a:latin typeface="Times New Roman"/>
                <a:ea typeface="ＭＳ Ｐ明朝"/>
              </a:rPr>
              <a:t>Copyright © akari lighting planning All Rights Reserved.</a:t>
            </a:r>
            <a:endParaRPr lang="ja-JP" altLang="en-US">
              <a:latin typeface="Times New Roman"/>
              <a:ea typeface="ＭＳ Ｐ明朝"/>
            </a:endParaRPr>
          </a:p>
        </p:txBody>
      </p:sp>
    </p:spTree>
    <p:extLst>
      <p:ext uri="{BB962C8B-B14F-4D97-AF65-F5344CB8AC3E}">
        <p14:creationId xmlns:p14="http://schemas.microsoft.com/office/powerpoint/2010/main" val="317692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AC0AFE7-F3E7-402B-AC21-4C39E24DF30D}"/>
              </a:ext>
            </a:extLst>
          </p:cNvPr>
          <p:cNvPicPr>
            <a:picLocks noChangeAspect="1"/>
          </p:cNvPicPr>
          <p:nvPr/>
        </p:nvPicPr>
        <p:blipFill>
          <a:blip r:embed="rId2"/>
          <a:stretch>
            <a:fillRect/>
          </a:stretch>
        </p:blipFill>
        <p:spPr>
          <a:xfrm>
            <a:off x="1" y="1428683"/>
            <a:ext cx="9144000" cy="4572000"/>
          </a:xfrm>
          <a:prstGeom prst="rect">
            <a:avLst/>
          </a:prstGeom>
        </p:spPr>
      </p:pic>
      <p:sp>
        <p:nvSpPr>
          <p:cNvPr id="6" name="テキスト ボックス 5">
            <a:extLst>
              <a:ext uri="{FF2B5EF4-FFF2-40B4-BE49-F238E27FC236}">
                <a16:creationId xmlns:a16="http://schemas.microsoft.com/office/drawing/2014/main" id="{8BFC166A-408A-4604-817A-B0C738D23925}"/>
              </a:ext>
            </a:extLst>
          </p:cNvPr>
          <p:cNvSpPr txBox="1"/>
          <p:nvPr/>
        </p:nvSpPr>
        <p:spPr>
          <a:xfrm>
            <a:off x="579794" y="874665"/>
            <a:ext cx="2459328" cy="483385"/>
          </a:xfrm>
          <a:prstGeom prst="rect">
            <a:avLst/>
          </a:prstGeom>
          <a:noFill/>
        </p:spPr>
        <p:txBody>
          <a:bodyPr wrap="none" tIns="30789" bIns="30789" rtlCol="0">
            <a:spAutoFit/>
          </a:bodyPr>
          <a:lstStyle/>
          <a:p>
            <a:pPr defTabSz="622158"/>
            <a:r>
              <a:rPr lang="en-US" altLang="ja-JP" sz="2737" dirty="0">
                <a:solidFill>
                  <a:srgbClr val="202020"/>
                </a:solidFill>
                <a:latin typeface="HGP明朝B"/>
                <a:ea typeface="HGP明朝B"/>
              </a:rPr>
              <a:t>Good</a:t>
            </a:r>
            <a:r>
              <a:rPr lang="ja-JP" altLang="en-US" sz="2737" dirty="0">
                <a:solidFill>
                  <a:srgbClr val="202020"/>
                </a:solidFill>
                <a:latin typeface="HGP明朝B"/>
                <a:ea typeface="HGP明朝B"/>
              </a:rPr>
              <a:t>　</a:t>
            </a:r>
            <a:r>
              <a:rPr lang="en-US" altLang="ja-JP" sz="2737" dirty="0">
                <a:solidFill>
                  <a:srgbClr val="202020"/>
                </a:solidFill>
                <a:latin typeface="HGP明朝B"/>
                <a:ea typeface="HGP明朝B"/>
              </a:rPr>
              <a:t>Lighting</a:t>
            </a:r>
            <a:endParaRPr lang="ja-JP" altLang="en-US" sz="2737" dirty="0">
              <a:solidFill>
                <a:srgbClr val="202020"/>
              </a:solidFill>
              <a:latin typeface="HGP明朝B"/>
              <a:ea typeface="HGP明朝B"/>
            </a:endParaRPr>
          </a:p>
        </p:txBody>
      </p:sp>
    </p:spTree>
    <p:extLst>
      <p:ext uri="{BB962C8B-B14F-4D97-AF65-F5344CB8AC3E}">
        <p14:creationId xmlns:p14="http://schemas.microsoft.com/office/powerpoint/2010/main" val="142486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80D6AD3C-4A30-4833-BCFD-4038AD663D92}"/>
              </a:ext>
            </a:extLst>
          </p:cNvPr>
          <p:cNvSpPr>
            <a:spLocks noGrp="1"/>
          </p:cNvSpPr>
          <p:nvPr>
            <p:ph type="ftr" sz="quarter" idx="11"/>
          </p:nvPr>
        </p:nvSpPr>
        <p:spPr/>
        <p:txBody>
          <a:bodyPr/>
          <a:lstStyle/>
          <a:p>
            <a:r>
              <a:rPr lang="en-US"/>
              <a:t>Copyright © akari lighting planning All Rights Reserved.</a:t>
            </a:r>
            <a:endParaRPr lang="en-US" dirty="0"/>
          </a:p>
        </p:txBody>
      </p:sp>
      <p:sp>
        <p:nvSpPr>
          <p:cNvPr id="4" name="テキスト ボックス 3">
            <a:extLst>
              <a:ext uri="{FF2B5EF4-FFF2-40B4-BE49-F238E27FC236}">
                <a16:creationId xmlns:a16="http://schemas.microsoft.com/office/drawing/2014/main" id="{34224A6D-3CC1-4A13-B36C-07E656E792AB}"/>
              </a:ext>
            </a:extLst>
          </p:cNvPr>
          <p:cNvSpPr txBox="1"/>
          <p:nvPr/>
        </p:nvSpPr>
        <p:spPr bwMode="gray">
          <a:xfrm>
            <a:off x="2838192" y="3645024"/>
            <a:ext cx="3467616" cy="493067"/>
          </a:xfrm>
          <a:prstGeom prst="rect">
            <a:avLst/>
          </a:prstGeom>
          <a:noFill/>
        </p:spPr>
        <p:txBody>
          <a:bodyPr wrap="none" tIns="30789" bIns="30789" rtlCol="0">
            <a:spAutoFit/>
          </a:bodyPr>
          <a:lstStyle/>
          <a:p>
            <a:pPr algn="ctr" defTabSz="622158"/>
            <a:r>
              <a:rPr lang="ja-JP" altLang="en-US" sz="2800" dirty="0">
                <a:solidFill>
                  <a:schemeClr val="tx1">
                    <a:lumMod val="90000"/>
                    <a:lumOff val="10000"/>
                    <a:alpha val="73000"/>
                  </a:schemeClr>
                </a:solidFill>
                <a:latin typeface="Times New Roman"/>
                <a:ea typeface="ＭＳ Ｐ明朝"/>
              </a:rPr>
              <a:t>住環境に置き換えると</a:t>
            </a:r>
          </a:p>
        </p:txBody>
      </p:sp>
    </p:spTree>
    <p:extLst>
      <p:ext uri="{BB962C8B-B14F-4D97-AF65-F5344CB8AC3E}">
        <p14:creationId xmlns:p14="http://schemas.microsoft.com/office/powerpoint/2010/main" val="3637263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813471E3-72D3-42D2-84EE-2A26CA0364B6}"/>
              </a:ext>
            </a:extLst>
          </p:cNvPr>
          <p:cNvSpPr>
            <a:spLocks noGrp="1"/>
          </p:cNvSpPr>
          <p:nvPr>
            <p:ph type="ftr" sz="quarter" idx="11"/>
          </p:nvPr>
        </p:nvSpPr>
        <p:spPr/>
        <p:txBody>
          <a:bodyPr/>
          <a:lstStyle/>
          <a:p>
            <a:pPr defTabSz="622158"/>
            <a:r>
              <a:rPr lang="en-US" altLang="ja-JP">
                <a:latin typeface="Times New Roman"/>
                <a:ea typeface="ＭＳ Ｐ明朝"/>
              </a:rPr>
              <a:t>Copyright © akari lighting planning All Rights Reserved.</a:t>
            </a:r>
            <a:endParaRPr lang="ja-JP" altLang="en-US" dirty="0">
              <a:latin typeface="Times New Roman"/>
              <a:ea typeface="ＭＳ Ｐ明朝"/>
            </a:endParaRPr>
          </a:p>
        </p:txBody>
      </p:sp>
      <p:pic>
        <p:nvPicPr>
          <p:cNvPr id="5" name="図 4">
            <a:extLst>
              <a:ext uri="{FF2B5EF4-FFF2-40B4-BE49-F238E27FC236}">
                <a16:creationId xmlns:a16="http://schemas.microsoft.com/office/drawing/2014/main" id="{5D0BD316-9B5C-4BA4-AAE3-FCEBBE3B4402}"/>
              </a:ext>
            </a:extLst>
          </p:cNvPr>
          <p:cNvPicPr>
            <a:picLocks noChangeAspect="1"/>
          </p:cNvPicPr>
          <p:nvPr/>
        </p:nvPicPr>
        <p:blipFill>
          <a:blip r:embed="rId2"/>
          <a:stretch>
            <a:fillRect/>
          </a:stretch>
        </p:blipFill>
        <p:spPr>
          <a:xfrm>
            <a:off x="1872909" y="857318"/>
            <a:ext cx="5143365" cy="5143365"/>
          </a:xfrm>
          <a:prstGeom prst="rect">
            <a:avLst/>
          </a:prstGeom>
        </p:spPr>
      </p:pic>
    </p:spTree>
    <p:extLst>
      <p:ext uri="{BB962C8B-B14F-4D97-AF65-F5344CB8AC3E}">
        <p14:creationId xmlns:p14="http://schemas.microsoft.com/office/powerpoint/2010/main" val="23222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3"/>
          </p:nvPr>
        </p:nvSpPr>
        <p:spPr bwMode="gray">
          <a:xfrm>
            <a:off x="198222" y="1629117"/>
            <a:ext cx="1829347" cy="3599768"/>
          </a:xfrm>
        </p:spPr>
        <p:txBody>
          <a:bodyPr/>
          <a:lstStyle/>
          <a:p>
            <a:r>
              <a:rPr kumimoji="1" lang="en-US" altLang="ja-JP" dirty="0">
                <a:latin typeface="+mj-lt"/>
                <a:ea typeface="+mj-ea"/>
              </a:rPr>
              <a:t>5</a:t>
            </a:r>
          </a:p>
        </p:txBody>
      </p:sp>
      <p:sp>
        <p:nvSpPr>
          <p:cNvPr id="16" name="Freeform 505"/>
          <p:cNvSpPr>
            <a:spLocks noEditPoints="1"/>
          </p:cNvSpPr>
          <p:nvPr/>
        </p:nvSpPr>
        <p:spPr bwMode="gray">
          <a:xfrm rot="5400000">
            <a:off x="-203698" y="1824375"/>
            <a:ext cx="3616651" cy="3209253"/>
          </a:xfrm>
          <a:custGeom>
            <a:avLst/>
            <a:gdLst/>
            <a:ahLst/>
            <a:cxnLst>
              <a:cxn ang="0">
                <a:pos x="523" y="480"/>
              </a:cxn>
              <a:cxn ang="0">
                <a:pos x="827" y="497"/>
              </a:cxn>
              <a:cxn ang="0">
                <a:pos x="752" y="389"/>
              </a:cxn>
              <a:cxn ang="0">
                <a:pos x="815" y="102"/>
              </a:cxn>
              <a:cxn ang="0">
                <a:pos x="717" y="237"/>
              </a:cxn>
              <a:cxn ang="0">
                <a:pos x="533" y="100"/>
              </a:cxn>
              <a:cxn ang="0">
                <a:pos x="510" y="100"/>
              </a:cxn>
              <a:cxn ang="0">
                <a:pos x="494" y="278"/>
              </a:cxn>
              <a:cxn ang="0">
                <a:pos x="500" y="279"/>
              </a:cxn>
              <a:cxn ang="0">
                <a:pos x="695" y="330"/>
              </a:cxn>
              <a:cxn ang="0">
                <a:pos x="696" y="276"/>
              </a:cxn>
              <a:cxn ang="0">
                <a:pos x="590" y="269"/>
              </a:cxn>
              <a:cxn ang="0">
                <a:pos x="523" y="478"/>
              </a:cxn>
              <a:cxn ang="0">
                <a:pos x="278" y="281"/>
              </a:cxn>
              <a:cxn ang="0">
                <a:pos x="205" y="241"/>
              </a:cxn>
              <a:cxn ang="0">
                <a:pos x="141" y="383"/>
              </a:cxn>
              <a:cxn ang="0">
                <a:pos x="249" y="420"/>
              </a:cxn>
              <a:cxn ang="0">
                <a:pos x="371" y="511"/>
              </a:cxn>
              <a:cxn ang="0">
                <a:pos x="203" y="526"/>
              </a:cxn>
              <a:cxn ang="0">
                <a:pos x="15" y="611"/>
              </a:cxn>
              <a:cxn ang="0">
                <a:pos x="105" y="671"/>
              </a:cxn>
              <a:cxn ang="0">
                <a:pos x="95" y="687"/>
              </a:cxn>
              <a:cxn ang="0">
                <a:pos x="48" y="677"/>
              </a:cxn>
              <a:cxn ang="0">
                <a:pos x="60" y="779"/>
              </a:cxn>
              <a:cxn ang="0">
                <a:pos x="317" y="780"/>
              </a:cxn>
              <a:cxn ang="0">
                <a:pos x="379" y="697"/>
              </a:cxn>
              <a:cxn ang="0">
                <a:pos x="328" y="573"/>
              </a:cxn>
              <a:cxn ang="0">
                <a:pos x="423" y="546"/>
              </a:cxn>
              <a:cxn ang="0">
                <a:pos x="435" y="544"/>
              </a:cxn>
              <a:cxn ang="0">
                <a:pos x="634" y="589"/>
              </a:cxn>
              <a:cxn ang="0">
                <a:pos x="811" y="619"/>
              </a:cxn>
              <a:cxn ang="0">
                <a:pos x="763" y="215"/>
              </a:cxn>
              <a:cxn ang="0">
                <a:pos x="574" y="382"/>
              </a:cxn>
              <a:cxn ang="0">
                <a:pos x="514" y="463"/>
              </a:cxn>
              <a:cxn ang="0">
                <a:pos x="252" y="352"/>
              </a:cxn>
              <a:cxn ang="0">
                <a:pos x="398" y="561"/>
              </a:cxn>
              <a:cxn ang="0">
                <a:pos x="551" y="598"/>
              </a:cxn>
              <a:cxn ang="0">
                <a:pos x="374" y="537"/>
              </a:cxn>
              <a:cxn ang="0">
                <a:pos x="264" y="598"/>
              </a:cxn>
              <a:cxn ang="0">
                <a:pos x="182" y="639"/>
              </a:cxn>
              <a:cxn ang="0">
                <a:pos x="164" y="697"/>
              </a:cxn>
              <a:cxn ang="0">
                <a:pos x="142" y="706"/>
              </a:cxn>
              <a:cxn ang="0">
                <a:pos x="121" y="713"/>
              </a:cxn>
              <a:cxn ang="0">
                <a:pos x="153" y="719"/>
              </a:cxn>
              <a:cxn ang="0">
                <a:pos x="190" y="688"/>
              </a:cxn>
              <a:cxn ang="0">
                <a:pos x="188" y="627"/>
              </a:cxn>
              <a:cxn ang="0">
                <a:pos x="143" y="673"/>
              </a:cxn>
              <a:cxn ang="0">
                <a:pos x="66" y="630"/>
              </a:cxn>
              <a:cxn ang="0">
                <a:pos x="66" y="631"/>
              </a:cxn>
              <a:cxn ang="0">
                <a:pos x="100" y="670"/>
              </a:cxn>
              <a:cxn ang="0">
                <a:pos x="91" y="686"/>
              </a:cxn>
              <a:cxn ang="0">
                <a:pos x="71" y="770"/>
              </a:cxn>
              <a:cxn ang="0">
                <a:pos x="97" y="771"/>
              </a:cxn>
              <a:cxn ang="0">
                <a:pos x="162" y="715"/>
              </a:cxn>
              <a:cxn ang="0">
                <a:pos x="196" y="689"/>
              </a:cxn>
              <a:cxn ang="0">
                <a:pos x="313" y="566"/>
              </a:cxn>
              <a:cxn ang="0">
                <a:pos x="371" y="543"/>
              </a:cxn>
              <a:cxn ang="0">
                <a:pos x="721" y="542"/>
              </a:cxn>
              <a:cxn ang="0">
                <a:pos x="719" y="524"/>
              </a:cxn>
              <a:cxn ang="0">
                <a:pos x="823" y="495"/>
              </a:cxn>
              <a:cxn ang="0">
                <a:pos x="864" y="595"/>
              </a:cxn>
              <a:cxn ang="0">
                <a:pos x="25" y="620"/>
              </a:cxn>
              <a:cxn ang="0">
                <a:pos x="543" y="603"/>
              </a:cxn>
            </a:cxnLst>
            <a:rect l="0" t="0" r="r" b="b"/>
            <a:pathLst>
              <a:path w="904" h="801">
                <a:moveTo>
                  <a:pt x="401" y="793"/>
                </a:moveTo>
                <a:cubicBezTo>
                  <a:pt x="401" y="793"/>
                  <a:pt x="402" y="792"/>
                  <a:pt x="404" y="793"/>
                </a:cubicBezTo>
                <a:cubicBezTo>
                  <a:pt x="404" y="793"/>
                  <a:pt x="403" y="786"/>
                  <a:pt x="397" y="790"/>
                </a:cubicBezTo>
                <a:cubicBezTo>
                  <a:pt x="394" y="792"/>
                  <a:pt x="396" y="796"/>
                  <a:pt x="400" y="798"/>
                </a:cubicBezTo>
                <a:cubicBezTo>
                  <a:pt x="401" y="798"/>
                  <a:pt x="404" y="799"/>
                  <a:pt x="406" y="798"/>
                </a:cubicBezTo>
                <a:cubicBezTo>
                  <a:pt x="406" y="798"/>
                  <a:pt x="402" y="797"/>
                  <a:pt x="401" y="793"/>
                </a:cubicBezTo>
                <a:moveTo>
                  <a:pt x="241" y="337"/>
                </a:moveTo>
                <a:cubicBezTo>
                  <a:pt x="241" y="337"/>
                  <a:pt x="231" y="346"/>
                  <a:pt x="240" y="356"/>
                </a:cubicBezTo>
                <a:cubicBezTo>
                  <a:pt x="240" y="356"/>
                  <a:pt x="247" y="363"/>
                  <a:pt x="256" y="357"/>
                </a:cubicBezTo>
                <a:cubicBezTo>
                  <a:pt x="256" y="357"/>
                  <a:pt x="261" y="352"/>
                  <a:pt x="258" y="347"/>
                </a:cubicBezTo>
                <a:cubicBezTo>
                  <a:pt x="254" y="341"/>
                  <a:pt x="251" y="346"/>
                  <a:pt x="251" y="346"/>
                </a:cubicBezTo>
                <a:cubicBezTo>
                  <a:pt x="251" y="346"/>
                  <a:pt x="250" y="348"/>
                  <a:pt x="253" y="350"/>
                </a:cubicBezTo>
                <a:cubicBezTo>
                  <a:pt x="253" y="350"/>
                  <a:pt x="255" y="352"/>
                  <a:pt x="252" y="354"/>
                </a:cubicBezTo>
                <a:cubicBezTo>
                  <a:pt x="249" y="356"/>
                  <a:pt x="245" y="355"/>
                  <a:pt x="243" y="353"/>
                </a:cubicBezTo>
                <a:cubicBezTo>
                  <a:pt x="240" y="350"/>
                  <a:pt x="237" y="344"/>
                  <a:pt x="241" y="337"/>
                </a:cubicBezTo>
                <a:moveTo>
                  <a:pt x="256" y="351"/>
                </a:moveTo>
                <a:cubicBezTo>
                  <a:pt x="255" y="348"/>
                  <a:pt x="252" y="349"/>
                  <a:pt x="253" y="347"/>
                </a:cubicBezTo>
                <a:cubicBezTo>
                  <a:pt x="255" y="345"/>
                  <a:pt x="257" y="348"/>
                  <a:pt x="257" y="350"/>
                </a:cubicBezTo>
                <a:cubicBezTo>
                  <a:pt x="257" y="353"/>
                  <a:pt x="256" y="357"/>
                  <a:pt x="251" y="358"/>
                </a:cubicBezTo>
                <a:cubicBezTo>
                  <a:pt x="251" y="358"/>
                  <a:pt x="256" y="355"/>
                  <a:pt x="256" y="351"/>
                </a:cubicBezTo>
                <a:moveTo>
                  <a:pt x="10" y="697"/>
                </a:moveTo>
                <a:cubicBezTo>
                  <a:pt x="10" y="697"/>
                  <a:pt x="3" y="704"/>
                  <a:pt x="10" y="711"/>
                </a:cubicBezTo>
                <a:cubicBezTo>
                  <a:pt x="10" y="711"/>
                  <a:pt x="14" y="716"/>
                  <a:pt x="21" y="712"/>
                </a:cubicBezTo>
                <a:cubicBezTo>
                  <a:pt x="21" y="712"/>
                  <a:pt x="25" y="708"/>
                  <a:pt x="22" y="704"/>
                </a:cubicBezTo>
                <a:cubicBezTo>
                  <a:pt x="20" y="700"/>
                  <a:pt x="18" y="704"/>
                  <a:pt x="18" y="704"/>
                </a:cubicBezTo>
                <a:cubicBezTo>
                  <a:pt x="18" y="704"/>
                  <a:pt x="17" y="705"/>
                  <a:pt x="19" y="707"/>
                </a:cubicBezTo>
                <a:cubicBezTo>
                  <a:pt x="19" y="707"/>
                  <a:pt x="20" y="708"/>
                  <a:pt x="18" y="710"/>
                </a:cubicBezTo>
                <a:cubicBezTo>
                  <a:pt x="16" y="711"/>
                  <a:pt x="13" y="711"/>
                  <a:pt x="11" y="709"/>
                </a:cubicBezTo>
                <a:cubicBezTo>
                  <a:pt x="9" y="706"/>
                  <a:pt x="7" y="702"/>
                  <a:pt x="10" y="697"/>
                </a:cubicBezTo>
                <a:moveTo>
                  <a:pt x="21" y="707"/>
                </a:moveTo>
                <a:cubicBezTo>
                  <a:pt x="20" y="705"/>
                  <a:pt x="18" y="706"/>
                  <a:pt x="19" y="704"/>
                </a:cubicBezTo>
                <a:cubicBezTo>
                  <a:pt x="20" y="703"/>
                  <a:pt x="22" y="705"/>
                  <a:pt x="22" y="707"/>
                </a:cubicBezTo>
                <a:cubicBezTo>
                  <a:pt x="22" y="709"/>
                  <a:pt x="21" y="711"/>
                  <a:pt x="17" y="712"/>
                </a:cubicBezTo>
                <a:cubicBezTo>
                  <a:pt x="17" y="712"/>
                  <a:pt x="21" y="710"/>
                  <a:pt x="21" y="707"/>
                </a:cubicBezTo>
                <a:moveTo>
                  <a:pt x="295" y="246"/>
                </a:moveTo>
                <a:cubicBezTo>
                  <a:pt x="287" y="240"/>
                  <a:pt x="273" y="244"/>
                  <a:pt x="269" y="254"/>
                </a:cubicBezTo>
                <a:cubicBezTo>
                  <a:pt x="266" y="265"/>
                  <a:pt x="273" y="277"/>
                  <a:pt x="283" y="280"/>
                </a:cubicBezTo>
                <a:cubicBezTo>
                  <a:pt x="273" y="276"/>
                  <a:pt x="267" y="264"/>
                  <a:pt x="271" y="255"/>
                </a:cubicBezTo>
                <a:cubicBezTo>
                  <a:pt x="273" y="245"/>
                  <a:pt x="287" y="241"/>
                  <a:pt x="295" y="246"/>
                </a:cubicBezTo>
                <a:moveTo>
                  <a:pt x="523" y="480"/>
                </a:moveTo>
                <a:cubicBezTo>
                  <a:pt x="523" y="480"/>
                  <a:pt x="523" y="480"/>
                  <a:pt x="524" y="480"/>
                </a:cubicBezTo>
                <a:cubicBezTo>
                  <a:pt x="523" y="480"/>
                  <a:pt x="523" y="480"/>
                  <a:pt x="523" y="480"/>
                </a:cubicBezTo>
                <a:cubicBezTo>
                  <a:pt x="523" y="480"/>
                  <a:pt x="523" y="480"/>
                  <a:pt x="523" y="480"/>
                </a:cubicBezTo>
                <a:moveTo>
                  <a:pt x="524" y="480"/>
                </a:moveTo>
                <a:cubicBezTo>
                  <a:pt x="524" y="480"/>
                  <a:pt x="524" y="480"/>
                  <a:pt x="524" y="480"/>
                </a:cubicBezTo>
                <a:cubicBezTo>
                  <a:pt x="524" y="480"/>
                  <a:pt x="524" y="480"/>
                  <a:pt x="524" y="480"/>
                </a:cubicBezTo>
                <a:cubicBezTo>
                  <a:pt x="524" y="480"/>
                  <a:pt x="524" y="480"/>
                  <a:pt x="524" y="480"/>
                </a:cubicBezTo>
                <a:moveTo>
                  <a:pt x="904" y="577"/>
                </a:moveTo>
                <a:cubicBezTo>
                  <a:pt x="904" y="567"/>
                  <a:pt x="898" y="562"/>
                  <a:pt x="893" y="562"/>
                </a:cubicBezTo>
                <a:cubicBezTo>
                  <a:pt x="892" y="562"/>
                  <a:pt x="890" y="562"/>
                  <a:pt x="889" y="563"/>
                </a:cubicBezTo>
                <a:cubicBezTo>
                  <a:pt x="885" y="567"/>
                  <a:pt x="884" y="573"/>
                  <a:pt x="883" y="577"/>
                </a:cubicBezTo>
                <a:cubicBezTo>
                  <a:pt x="883" y="577"/>
                  <a:pt x="883" y="577"/>
                  <a:pt x="883" y="577"/>
                </a:cubicBezTo>
                <a:cubicBezTo>
                  <a:pt x="883" y="577"/>
                  <a:pt x="883" y="577"/>
                  <a:pt x="883" y="578"/>
                </a:cubicBezTo>
                <a:cubicBezTo>
                  <a:pt x="883" y="580"/>
                  <a:pt x="883" y="584"/>
                  <a:pt x="877" y="589"/>
                </a:cubicBezTo>
                <a:cubicBezTo>
                  <a:pt x="874" y="592"/>
                  <a:pt x="869" y="593"/>
                  <a:pt x="864" y="593"/>
                </a:cubicBezTo>
                <a:cubicBezTo>
                  <a:pt x="858" y="593"/>
                  <a:pt x="850" y="591"/>
                  <a:pt x="843" y="586"/>
                </a:cubicBezTo>
                <a:cubicBezTo>
                  <a:pt x="831" y="576"/>
                  <a:pt x="823" y="563"/>
                  <a:pt x="818" y="552"/>
                </a:cubicBezTo>
                <a:cubicBezTo>
                  <a:pt x="816" y="546"/>
                  <a:pt x="814" y="542"/>
                  <a:pt x="812" y="538"/>
                </a:cubicBezTo>
                <a:cubicBezTo>
                  <a:pt x="812" y="536"/>
                  <a:pt x="811" y="535"/>
                  <a:pt x="811" y="534"/>
                </a:cubicBezTo>
                <a:cubicBezTo>
                  <a:pt x="811" y="534"/>
                  <a:pt x="810" y="533"/>
                  <a:pt x="810" y="533"/>
                </a:cubicBezTo>
                <a:cubicBezTo>
                  <a:pt x="810" y="533"/>
                  <a:pt x="810" y="532"/>
                  <a:pt x="809" y="532"/>
                </a:cubicBezTo>
                <a:cubicBezTo>
                  <a:pt x="809" y="532"/>
                  <a:pt x="809" y="532"/>
                  <a:pt x="809" y="532"/>
                </a:cubicBezTo>
                <a:cubicBezTo>
                  <a:pt x="809" y="530"/>
                  <a:pt x="809" y="528"/>
                  <a:pt x="809" y="526"/>
                </a:cubicBezTo>
                <a:cubicBezTo>
                  <a:pt x="810" y="529"/>
                  <a:pt x="812" y="533"/>
                  <a:pt x="815" y="537"/>
                </a:cubicBezTo>
                <a:cubicBezTo>
                  <a:pt x="818" y="541"/>
                  <a:pt x="822" y="544"/>
                  <a:pt x="827" y="545"/>
                </a:cubicBezTo>
                <a:cubicBezTo>
                  <a:pt x="829" y="546"/>
                  <a:pt x="831" y="547"/>
                  <a:pt x="833" y="547"/>
                </a:cubicBezTo>
                <a:cubicBezTo>
                  <a:pt x="836" y="547"/>
                  <a:pt x="839" y="546"/>
                  <a:pt x="841" y="545"/>
                </a:cubicBezTo>
                <a:cubicBezTo>
                  <a:pt x="850" y="542"/>
                  <a:pt x="852" y="534"/>
                  <a:pt x="852" y="532"/>
                </a:cubicBezTo>
                <a:cubicBezTo>
                  <a:pt x="852" y="532"/>
                  <a:pt x="852" y="532"/>
                  <a:pt x="852" y="531"/>
                </a:cubicBezTo>
                <a:cubicBezTo>
                  <a:pt x="852" y="531"/>
                  <a:pt x="852" y="531"/>
                  <a:pt x="852" y="530"/>
                </a:cubicBezTo>
                <a:cubicBezTo>
                  <a:pt x="852" y="526"/>
                  <a:pt x="849" y="523"/>
                  <a:pt x="847" y="523"/>
                </a:cubicBezTo>
                <a:cubicBezTo>
                  <a:pt x="846" y="523"/>
                  <a:pt x="845" y="523"/>
                  <a:pt x="845" y="523"/>
                </a:cubicBezTo>
                <a:cubicBezTo>
                  <a:pt x="842" y="525"/>
                  <a:pt x="841" y="528"/>
                  <a:pt x="841" y="530"/>
                </a:cubicBezTo>
                <a:cubicBezTo>
                  <a:pt x="840" y="531"/>
                  <a:pt x="841" y="533"/>
                  <a:pt x="837" y="536"/>
                </a:cubicBezTo>
                <a:cubicBezTo>
                  <a:pt x="835" y="537"/>
                  <a:pt x="834" y="537"/>
                  <a:pt x="832" y="537"/>
                </a:cubicBezTo>
                <a:cubicBezTo>
                  <a:pt x="828" y="537"/>
                  <a:pt x="823" y="536"/>
                  <a:pt x="820" y="532"/>
                </a:cubicBezTo>
                <a:cubicBezTo>
                  <a:pt x="814" y="527"/>
                  <a:pt x="811" y="519"/>
                  <a:pt x="809" y="513"/>
                </a:cubicBezTo>
                <a:cubicBezTo>
                  <a:pt x="808" y="511"/>
                  <a:pt x="807" y="508"/>
                  <a:pt x="807" y="506"/>
                </a:cubicBezTo>
                <a:cubicBezTo>
                  <a:pt x="807" y="505"/>
                  <a:pt x="807" y="505"/>
                  <a:pt x="806" y="504"/>
                </a:cubicBezTo>
                <a:cubicBezTo>
                  <a:pt x="808" y="506"/>
                  <a:pt x="811" y="508"/>
                  <a:pt x="814" y="508"/>
                </a:cubicBezTo>
                <a:cubicBezTo>
                  <a:pt x="814" y="508"/>
                  <a:pt x="815" y="508"/>
                  <a:pt x="816" y="508"/>
                </a:cubicBezTo>
                <a:cubicBezTo>
                  <a:pt x="818" y="508"/>
                  <a:pt x="820" y="508"/>
                  <a:pt x="822" y="507"/>
                </a:cubicBezTo>
                <a:cubicBezTo>
                  <a:pt x="826" y="504"/>
                  <a:pt x="827" y="500"/>
                  <a:pt x="827" y="498"/>
                </a:cubicBezTo>
                <a:cubicBezTo>
                  <a:pt x="827" y="498"/>
                  <a:pt x="827" y="498"/>
                  <a:pt x="827" y="497"/>
                </a:cubicBezTo>
                <a:cubicBezTo>
                  <a:pt x="827" y="495"/>
                  <a:pt x="825" y="493"/>
                  <a:pt x="823" y="493"/>
                </a:cubicBezTo>
                <a:cubicBezTo>
                  <a:pt x="823" y="493"/>
                  <a:pt x="822" y="493"/>
                  <a:pt x="822" y="493"/>
                </a:cubicBezTo>
                <a:cubicBezTo>
                  <a:pt x="820" y="495"/>
                  <a:pt x="820" y="497"/>
                  <a:pt x="820" y="498"/>
                </a:cubicBezTo>
                <a:cubicBezTo>
                  <a:pt x="820" y="498"/>
                  <a:pt x="820" y="498"/>
                  <a:pt x="820" y="498"/>
                </a:cubicBezTo>
                <a:cubicBezTo>
                  <a:pt x="820" y="498"/>
                  <a:pt x="820" y="498"/>
                  <a:pt x="820" y="498"/>
                </a:cubicBezTo>
                <a:cubicBezTo>
                  <a:pt x="820" y="498"/>
                  <a:pt x="820" y="498"/>
                  <a:pt x="820" y="498"/>
                </a:cubicBezTo>
                <a:cubicBezTo>
                  <a:pt x="820" y="499"/>
                  <a:pt x="820" y="500"/>
                  <a:pt x="818" y="501"/>
                </a:cubicBezTo>
                <a:cubicBezTo>
                  <a:pt x="818" y="502"/>
                  <a:pt x="816" y="503"/>
                  <a:pt x="815" y="503"/>
                </a:cubicBezTo>
                <a:cubicBezTo>
                  <a:pt x="813" y="503"/>
                  <a:pt x="811" y="502"/>
                  <a:pt x="809" y="501"/>
                </a:cubicBezTo>
                <a:cubicBezTo>
                  <a:pt x="806" y="498"/>
                  <a:pt x="803" y="494"/>
                  <a:pt x="801" y="491"/>
                </a:cubicBezTo>
                <a:cubicBezTo>
                  <a:pt x="801" y="490"/>
                  <a:pt x="800" y="489"/>
                  <a:pt x="800" y="488"/>
                </a:cubicBezTo>
                <a:cubicBezTo>
                  <a:pt x="799" y="487"/>
                  <a:pt x="799" y="487"/>
                  <a:pt x="799" y="486"/>
                </a:cubicBezTo>
                <a:cubicBezTo>
                  <a:pt x="799" y="486"/>
                  <a:pt x="799" y="486"/>
                  <a:pt x="799" y="486"/>
                </a:cubicBezTo>
                <a:cubicBezTo>
                  <a:pt x="799" y="486"/>
                  <a:pt x="799" y="486"/>
                  <a:pt x="798" y="486"/>
                </a:cubicBezTo>
                <a:cubicBezTo>
                  <a:pt x="798" y="486"/>
                  <a:pt x="798" y="486"/>
                  <a:pt x="798" y="486"/>
                </a:cubicBezTo>
                <a:cubicBezTo>
                  <a:pt x="798" y="485"/>
                  <a:pt x="798" y="485"/>
                  <a:pt x="798" y="485"/>
                </a:cubicBezTo>
                <a:cubicBezTo>
                  <a:pt x="798" y="485"/>
                  <a:pt x="798" y="485"/>
                  <a:pt x="798" y="485"/>
                </a:cubicBezTo>
                <a:cubicBezTo>
                  <a:pt x="798" y="485"/>
                  <a:pt x="798" y="485"/>
                  <a:pt x="798" y="485"/>
                </a:cubicBezTo>
                <a:cubicBezTo>
                  <a:pt x="798" y="485"/>
                  <a:pt x="798" y="486"/>
                  <a:pt x="797" y="486"/>
                </a:cubicBezTo>
                <a:cubicBezTo>
                  <a:pt x="795" y="481"/>
                  <a:pt x="792" y="476"/>
                  <a:pt x="788" y="471"/>
                </a:cubicBezTo>
                <a:cubicBezTo>
                  <a:pt x="769" y="447"/>
                  <a:pt x="738" y="432"/>
                  <a:pt x="707" y="432"/>
                </a:cubicBezTo>
                <a:cubicBezTo>
                  <a:pt x="684" y="432"/>
                  <a:pt x="661" y="438"/>
                  <a:pt x="641" y="449"/>
                </a:cubicBezTo>
                <a:cubicBezTo>
                  <a:pt x="648" y="443"/>
                  <a:pt x="655" y="438"/>
                  <a:pt x="662" y="432"/>
                </a:cubicBezTo>
                <a:cubicBezTo>
                  <a:pt x="665" y="430"/>
                  <a:pt x="668" y="428"/>
                  <a:pt x="671" y="426"/>
                </a:cubicBezTo>
                <a:cubicBezTo>
                  <a:pt x="689" y="416"/>
                  <a:pt x="715" y="405"/>
                  <a:pt x="745" y="405"/>
                </a:cubicBezTo>
                <a:cubicBezTo>
                  <a:pt x="764" y="405"/>
                  <a:pt x="786" y="410"/>
                  <a:pt x="807" y="422"/>
                </a:cubicBezTo>
                <a:cubicBezTo>
                  <a:pt x="829" y="434"/>
                  <a:pt x="843" y="439"/>
                  <a:pt x="852" y="439"/>
                </a:cubicBezTo>
                <a:cubicBezTo>
                  <a:pt x="865" y="439"/>
                  <a:pt x="867" y="427"/>
                  <a:pt x="869" y="416"/>
                </a:cubicBezTo>
                <a:cubicBezTo>
                  <a:pt x="872" y="405"/>
                  <a:pt x="874" y="394"/>
                  <a:pt x="889" y="393"/>
                </a:cubicBezTo>
                <a:cubicBezTo>
                  <a:pt x="889" y="392"/>
                  <a:pt x="889" y="392"/>
                  <a:pt x="889" y="392"/>
                </a:cubicBezTo>
                <a:cubicBezTo>
                  <a:pt x="874" y="393"/>
                  <a:pt x="871" y="405"/>
                  <a:pt x="868" y="416"/>
                </a:cubicBezTo>
                <a:cubicBezTo>
                  <a:pt x="866" y="427"/>
                  <a:pt x="864" y="438"/>
                  <a:pt x="852" y="438"/>
                </a:cubicBezTo>
                <a:cubicBezTo>
                  <a:pt x="843" y="438"/>
                  <a:pt x="830" y="433"/>
                  <a:pt x="808" y="421"/>
                </a:cubicBezTo>
                <a:cubicBezTo>
                  <a:pt x="786" y="409"/>
                  <a:pt x="765" y="404"/>
                  <a:pt x="745" y="404"/>
                </a:cubicBezTo>
                <a:cubicBezTo>
                  <a:pt x="712" y="404"/>
                  <a:pt x="684" y="417"/>
                  <a:pt x="665" y="428"/>
                </a:cubicBezTo>
                <a:cubicBezTo>
                  <a:pt x="680" y="414"/>
                  <a:pt x="693" y="398"/>
                  <a:pt x="703" y="379"/>
                </a:cubicBezTo>
                <a:cubicBezTo>
                  <a:pt x="703" y="380"/>
                  <a:pt x="703" y="380"/>
                  <a:pt x="703" y="380"/>
                </a:cubicBezTo>
                <a:cubicBezTo>
                  <a:pt x="703" y="380"/>
                  <a:pt x="703" y="380"/>
                  <a:pt x="703" y="379"/>
                </a:cubicBezTo>
                <a:cubicBezTo>
                  <a:pt x="705" y="377"/>
                  <a:pt x="706" y="374"/>
                  <a:pt x="707" y="371"/>
                </a:cubicBezTo>
                <a:cubicBezTo>
                  <a:pt x="708" y="370"/>
                  <a:pt x="709" y="368"/>
                  <a:pt x="709" y="367"/>
                </a:cubicBezTo>
                <a:cubicBezTo>
                  <a:pt x="715" y="360"/>
                  <a:pt x="725" y="356"/>
                  <a:pt x="734" y="357"/>
                </a:cubicBezTo>
                <a:cubicBezTo>
                  <a:pt x="748" y="358"/>
                  <a:pt x="758" y="376"/>
                  <a:pt x="752" y="389"/>
                </a:cubicBezTo>
                <a:cubicBezTo>
                  <a:pt x="759" y="376"/>
                  <a:pt x="750" y="357"/>
                  <a:pt x="735" y="356"/>
                </a:cubicBezTo>
                <a:cubicBezTo>
                  <a:pt x="725" y="354"/>
                  <a:pt x="716" y="358"/>
                  <a:pt x="710" y="365"/>
                </a:cubicBezTo>
                <a:cubicBezTo>
                  <a:pt x="712" y="360"/>
                  <a:pt x="714" y="355"/>
                  <a:pt x="716" y="349"/>
                </a:cubicBezTo>
                <a:cubicBezTo>
                  <a:pt x="726" y="332"/>
                  <a:pt x="746" y="320"/>
                  <a:pt x="767" y="323"/>
                </a:cubicBezTo>
                <a:cubicBezTo>
                  <a:pt x="793" y="325"/>
                  <a:pt x="811" y="357"/>
                  <a:pt x="800" y="381"/>
                </a:cubicBezTo>
                <a:cubicBezTo>
                  <a:pt x="812" y="358"/>
                  <a:pt x="795" y="324"/>
                  <a:pt x="767" y="321"/>
                </a:cubicBezTo>
                <a:cubicBezTo>
                  <a:pt x="753" y="320"/>
                  <a:pt x="739" y="324"/>
                  <a:pt x="729" y="332"/>
                </a:cubicBezTo>
                <a:cubicBezTo>
                  <a:pt x="724" y="337"/>
                  <a:pt x="720" y="342"/>
                  <a:pt x="716" y="348"/>
                </a:cubicBezTo>
                <a:cubicBezTo>
                  <a:pt x="718" y="342"/>
                  <a:pt x="720" y="335"/>
                  <a:pt x="721" y="329"/>
                </a:cubicBezTo>
                <a:cubicBezTo>
                  <a:pt x="721" y="327"/>
                  <a:pt x="722" y="326"/>
                  <a:pt x="723" y="324"/>
                </a:cubicBezTo>
                <a:cubicBezTo>
                  <a:pt x="724" y="325"/>
                  <a:pt x="724" y="325"/>
                  <a:pt x="724" y="325"/>
                </a:cubicBezTo>
                <a:cubicBezTo>
                  <a:pt x="724" y="324"/>
                  <a:pt x="724" y="323"/>
                  <a:pt x="725" y="322"/>
                </a:cubicBezTo>
                <a:cubicBezTo>
                  <a:pt x="731" y="312"/>
                  <a:pt x="739" y="304"/>
                  <a:pt x="747" y="297"/>
                </a:cubicBezTo>
                <a:cubicBezTo>
                  <a:pt x="765" y="283"/>
                  <a:pt x="788" y="278"/>
                  <a:pt x="809" y="281"/>
                </a:cubicBezTo>
                <a:cubicBezTo>
                  <a:pt x="853" y="285"/>
                  <a:pt x="882" y="340"/>
                  <a:pt x="862" y="379"/>
                </a:cubicBezTo>
                <a:cubicBezTo>
                  <a:pt x="883" y="341"/>
                  <a:pt x="855" y="284"/>
                  <a:pt x="810" y="279"/>
                </a:cubicBezTo>
                <a:cubicBezTo>
                  <a:pt x="787" y="277"/>
                  <a:pt x="764" y="282"/>
                  <a:pt x="747" y="296"/>
                </a:cubicBezTo>
                <a:cubicBezTo>
                  <a:pt x="738" y="303"/>
                  <a:pt x="731" y="311"/>
                  <a:pt x="725" y="321"/>
                </a:cubicBezTo>
                <a:cubicBezTo>
                  <a:pt x="729" y="298"/>
                  <a:pt x="744" y="285"/>
                  <a:pt x="758" y="280"/>
                </a:cubicBezTo>
                <a:cubicBezTo>
                  <a:pt x="768" y="276"/>
                  <a:pt x="772" y="270"/>
                  <a:pt x="772" y="265"/>
                </a:cubicBezTo>
                <a:cubicBezTo>
                  <a:pt x="772" y="263"/>
                  <a:pt x="771" y="260"/>
                  <a:pt x="770" y="258"/>
                </a:cubicBezTo>
                <a:cubicBezTo>
                  <a:pt x="779" y="257"/>
                  <a:pt x="787" y="252"/>
                  <a:pt x="789" y="244"/>
                </a:cubicBezTo>
                <a:cubicBezTo>
                  <a:pt x="789" y="244"/>
                  <a:pt x="790" y="243"/>
                  <a:pt x="790" y="242"/>
                </a:cubicBezTo>
                <a:cubicBezTo>
                  <a:pt x="789" y="239"/>
                  <a:pt x="787" y="234"/>
                  <a:pt x="784" y="229"/>
                </a:cubicBezTo>
                <a:cubicBezTo>
                  <a:pt x="795" y="227"/>
                  <a:pt x="803" y="216"/>
                  <a:pt x="803" y="205"/>
                </a:cubicBezTo>
                <a:cubicBezTo>
                  <a:pt x="803" y="200"/>
                  <a:pt x="801" y="195"/>
                  <a:pt x="798" y="190"/>
                </a:cubicBezTo>
                <a:cubicBezTo>
                  <a:pt x="800" y="187"/>
                  <a:pt x="801" y="183"/>
                  <a:pt x="801" y="180"/>
                </a:cubicBezTo>
                <a:cubicBezTo>
                  <a:pt x="801" y="179"/>
                  <a:pt x="801" y="179"/>
                  <a:pt x="801" y="178"/>
                </a:cubicBezTo>
                <a:cubicBezTo>
                  <a:pt x="801" y="169"/>
                  <a:pt x="795" y="162"/>
                  <a:pt x="795" y="154"/>
                </a:cubicBezTo>
                <a:cubicBezTo>
                  <a:pt x="795" y="154"/>
                  <a:pt x="795" y="154"/>
                  <a:pt x="795" y="153"/>
                </a:cubicBezTo>
                <a:cubicBezTo>
                  <a:pt x="795" y="145"/>
                  <a:pt x="798" y="144"/>
                  <a:pt x="802" y="143"/>
                </a:cubicBezTo>
                <a:cubicBezTo>
                  <a:pt x="805" y="141"/>
                  <a:pt x="810" y="141"/>
                  <a:pt x="813" y="137"/>
                </a:cubicBezTo>
                <a:cubicBezTo>
                  <a:pt x="815" y="135"/>
                  <a:pt x="816" y="132"/>
                  <a:pt x="816" y="130"/>
                </a:cubicBezTo>
                <a:cubicBezTo>
                  <a:pt x="816" y="123"/>
                  <a:pt x="806" y="118"/>
                  <a:pt x="806" y="112"/>
                </a:cubicBezTo>
                <a:cubicBezTo>
                  <a:pt x="806" y="111"/>
                  <a:pt x="807" y="110"/>
                  <a:pt x="807" y="110"/>
                </a:cubicBezTo>
                <a:cubicBezTo>
                  <a:pt x="808" y="105"/>
                  <a:pt x="812" y="105"/>
                  <a:pt x="815" y="104"/>
                </a:cubicBezTo>
                <a:cubicBezTo>
                  <a:pt x="819" y="104"/>
                  <a:pt x="823" y="103"/>
                  <a:pt x="823" y="98"/>
                </a:cubicBezTo>
                <a:cubicBezTo>
                  <a:pt x="823" y="96"/>
                  <a:pt x="823" y="94"/>
                  <a:pt x="821" y="90"/>
                </a:cubicBezTo>
                <a:cubicBezTo>
                  <a:pt x="819" y="91"/>
                  <a:pt x="819" y="91"/>
                  <a:pt x="819" y="91"/>
                </a:cubicBezTo>
                <a:cubicBezTo>
                  <a:pt x="819" y="91"/>
                  <a:pt x="819" y="91"/>
                  <a:pt x="819" y="91"/>
                </a:cubicBezTo>
                <a:cubicBezTo>
                  <a:pt x="821" y="94"/>
                  <a:pt x="822" y="97"/>
                  <a:pt x="822" y="98"/>
                </a:cubicBezTo>
                <a:cubicBezTo>
                  <a:pt x="822" y="101"/>
                  <a:pt x="819" y="102"/>
                  <a:pt x="815" y="102"/>
                </a:cubicBezTo>
                <a:cubicBezTo>
                  <a:pt x="811" y="103"/>
                  <a:pt x="807" y="104"/>
                  <a:pt x="805" y="109"/>
                </a:cubicBezTo>
                <a:cubicBezTo>
                  <a:pt x="805" y="110"/>
                  <a:pt x="805" y="111"/>
                  <a:pt x="805" y="112"/>
                </a:cubicBezTo>
                <a:cubicBezTo>
                  <a:pt x="805" y="119"/>
                  <a:pt x="815" y="124"/>
                  <a:pt x="814" y="130"/>
                </a:cubicBezTo>
                <a:cubicBezTo>
                  <a:pt x="814" y="132"/>
                  <a:pt x="814" y="134"/>
                  <a:pt x="812" y="136"/>
                </a:cubicBezTo>
                <a:cubicBezTo>
                  <a:pt x="809" y="140"/>
                  <a:pt x="805" y="140"/>
                  <a:pt x="801" y="141"/>
                </a:cubicBezTo>
                <a:cubicBezTo>
                  <a:pt x="797" y="142"/>
                  <a:pt x="794" y="145"/>
                  <a:pt x="793" y="153"/>
                </a:cubicBezTo>
                <a:cubicBezTo>
                  <a:pt x="793" y="154"/>
                  <a:pt x="793" y="154"/>
                  <a:pt x="793" y="154"/>
                </a:cubicBezTo>
                <a:cubicBezTo>
                  <a:pt x="793" y="163"/>
                  <a:pt x="800" y="170"/>
                  <a:pt x="800" y="178"/>
                </a:cubicBezTo>
                <a:cubicBezTo>
                  <a:pt x="800" y="179"/>
                  <a:pt x="800" y="179"/>
                  <a:pt x="800" y="180"/>
                </a:cubicBezTo>
                <a:cubicBezTo>
                  <a:pt x="799" y="182"/>
                  <a:pt x="798" y="185"/>
                  <a:pt x="796" y="188"/>
                </a:cubicBezTo>
                <a:cubicBezTo>
                  <a:pt x="796" y="188"/>
                  <a:pt x="795" y="187"/>
                  <a:pt x="795" y="187"/>
                </a:cubicBezTo>
                <a:cubicBezTo>
                  <a:pt x="792" y="184"/>
                  <a:pt x="788" y="183"/>
                  <a:pt x="785" y="183"/>
                </a:cubicBezTo>
                <a:cubicBezTo>
                  <a:pt x="780" y="183"/>
                  <a:pt x="776" y="185"/>
                  <a:pt x="776" y="189"/>
                </a:cubicBezTo>
                <a:cubicBezTo>
                  <a:pt x="776" y="192"/>
                  <a:pt x="777" y="194"/>
                  <a:pt x="781" y="196"/>
                </a:cubicBezTo>
                <a:cubicBezTo>
                  <a:pt x="783" y="197"/>
                  <a:pt x="784" y="198"/>
                  <a:pt x="786" y="198"/>
                </a:cubicBezTo>
                <a:cubicBezTo>
                  <a:pt x="790" y="198"/>
                  <a:pt x="794" y="195"/>
                  <a:pt x="797" y="191"/>
                </a:cubicBezTo>
                <a:cubicBezTo>
                  <a:pt x="800" y="196"/>
                  <a:pt x="801" y="200"/>
                  <a:pt x="801" y="205"/>
                </a:cubicBezTo>
                <a:cubicBezTo>
                  <a:pt x="801" y="216"/>
                  <a:pt x="794" y="226"/>
                  <a:pt x="783" y="228"/>
                </a:cubicBezTo>
                <a:cubicBezTo>
                  <a:pt x="777" y="220"/>
                  <a:pt x="769" y="213"/>
                  <a:pt x="763" y="213"/>
                </a:cubicBezTo>
                <a:cubicBezTo>
                  <a:pt x="760" y="213"/>
                  <a:pt x="758" y="215"/>
                  <a:pt x="756" y="217"/>
                </a:cubicBezTo>
                <a:cubicBezTo>
                  <a:pt x="756" y="218"/>
                  <a:pt x="756" y="218"/>
                  <a:pt x="756" y="218"/>
                </a:cubicBezTo>
                <a:cubicBezTo>
                  <a:pt x="757" y="219"/>
                  <a:pt x="757" y="219"/>
                  <a:pt x="757" y="219"/>
                </a:cubicBezTo>
                <a:cubicBezTo>
                  <a:pt x="761" y="222"/>
                  <a:pt x="767" y="227"/>
                  <a:pt x="773" y="229"/>
                </a:cubicBezTo>
                <a:cubicBezTo>
                  <a:pt x="775" y="229"/>
                  <a:pt x="778" y="230"/>
                  <a:pt x="780" y="230"/>
                </a:cubicBezTo>
                <a:cubicBezTo>
                  <a:pt x="781" y="230"/>
                  <a:pt x="781" y="230"/>
                  <a:pt x="782" y="229"/>
                </a:cubicBezTo>
                <a:cubicBezTo>
                  <a:pt x="786" y="234"/>
                  <a:pt x="788" y="239"/>
                  <a:pt x="788" y="242"/>
                </a:cubicBezTo>
                <a:cubicBezTo>
                  <a:pt x="788" y="243"/>
                  <a:pt x="788" y="243"/>
                  <a:pt x="788" y="244"/>
                </a:cubicBezTo>
                <a:cubicBezTo>
                  <a:pt x="786" y="251"/>
                  <a:pt x="778" y="255"/>
                  <a:pt x="769" y="256"/>
                </a:cubicBezTo>
                <a:cubicBezTo>
                  <a:pt x="763" y="249"/>
                  <a:pt x="753" y="244"/>
                  <a:pt x="745" y="244"/>
                </a:cubicBezTo>
                <a:cubicBezTo>
                  <a:pt x="742" y="244"/>
                  <a:pt x="739" y="245"/>
                  <a:pt x="738" y="247"/>
                </a:cubicBezTo>
                <a:cubicBezTo>
                  <a:pt x="737" y="248"/>
                  <a:pt x="737" y="248"/>
                  <a:pt x="737" y="248"/>
                </a:cubicBezTo>
                <a:cubicBezTo>
                  <a:pt x="738" y="248"/>
                  <a:pt x="738" y="248"/>
                  <a:pt x="738" y="248"/>
                </a:cubicBezTo>
                <a:cubicBezTo>
                  <a:pt x="741" y="255"/>
                  <a:pt x="752" y="259"/>
                  <a:pt x="762" y="259"/>
                </a:cubicBezTo>
                <a:cubicBezTo>
                  <a:pt x="764" y="259"/>
                  <a:pt x="766" y="258"/>
                  <a:pt x="768" y="258"/>
                </a:cubicBezTo>
                <a:cubicBezTo>
                  <a:pt x="769" y="260"/>
                  <a:pt x="770" y="263"/>
                  <a:pt x="770" y="265"/>
                </a:cubicBezTo>
                <a:cubicBezTo>
                  <a:pt x="770" y="269"/>
                  <a:pt x="767" y="274"/>
                  <a:pt x="757" y="278"/>
                </a:cubicBezTo>
                <a:cubicBezTo>
                  <a:pt x="742" y="284"/>
                  <a:pt x="726" y="299"/>
                  <a:pt x="722" y="324"/>
                </a:cubicBezTo>
                <a:cubicBezTo>
                  <a:pt x="723" y="324"/>
                  <a:pt x="723" y="324"/>
                  <a:pt x="723" y="324"/>
                </a:cubicBezTo>
                <a:cubicBezTo>
                  <a:pt x="722" y="325"/>
                  <a:pt x="721" y="327"/>
                  <a:pt x="721" y="328"/>
                </a:cubicBezTo>
                <a:cubicBezTo>
                  <a:pt x="724" y="310"/>
                  <a:pt x="725" y="292"/>
                  <a:pt x="723" y="275"/>
                </a:cubicBezTo>
                <a:cubicBezTo>
                  <a:pt x="722" y="262"/>
                  <a:pt x="720" y="249"/>
                  <a:pt x="717" y="237"/>
                </a:cubicBezTo>
                <a:cubicBezTo>
                  <a:pt x="717" y="237"/>
                  <a:pt x="717" y="237"/>
                  <a:pt x="717" y="237"/>
                </a:cubicBezTo>
                <a:cubicBezTo>
                  <a:pt x="717" y="236"/>
                  <a:pt x="716" y="235"/>
                  <a:pt x="716" y="234"/>
                </a:cubicBezTo>
                <a:cubicBezTo>
                  <a:pt x="710" y="216"/>
                  <a:pt x="701" y="199"/>
                  <a:pt x="689" y="184"/>
                </a:cubicBezTo>
                <a:cubicBezTo>
                  <a:pt x="668" y="158"/>
                  <a:pt x="638" y="140"/>
                  <a:pt x="605" y="131"/>
                </a:cubicBezTo>
                <a:cubicBezTo>
                  <a:pt x="605" y="130"/>
                  <a:pt x="605" y="130"/>
                  <a:pt x="605" y="130"/>
                </a:cubicBezTo>
                <a:cubicBezTo>
                  <a:pt x="605" y="130"/>
                  <a:pt x="605" y="130"/>
                  <a:pt x="605" y="130"/>
                </a:cubicBezTo>
                <a:cubicBezTo>
                  <a:pt x="605" y="130"/>
                  <a:pt x="605" y="130"/>
                  <a:pt x="605" y="130"/>
                </a:cubicBezTo>
                <a:cubicBezTo>
                  <a:pt x="603" y="130"/>
                  <a:pt x="602" y="130"/>
                  <a:pt x="601" y="130"/>
                </a:cubicBezTo>
                <a:cubicBezTo>
                  <a:pt x="596" y="129"/>
                  <a:pt x="591" y="128"/>
                  <a:pt x="586" y="127"/>
                </a:cubicBezTo>
                <a:cubicBezTo>
                  <a:pt x="576" y="124"/>
                  <a:pt x="566" y="118"/>
                  <a:pt x="557" y="111"/>
                </a:cubicBezTo>
                <a:cubicBezTo>
                  <a:pt x="543" y="98"/>
                  <a:pt x="533" y="81"/>
                  <a:pt x="533" y="61"/>
                </a:cubicBezTo>
                <a:cubicBezTo>
                  <a:pt x="533" y="61"/>
                  <a:pt x="533" y="60"/>
                  <a:pt x="533" y="59"/>
                </a:cubicBezTo>
                <a:cubicBezTo>
                  <a:pt x="535" y="27"/>
                  <a:pt x="561" y="2"/>
                  <a:pt x="593" y="2"/>
                </a:cubicBezTo>
                <a:cubicBezTo>
                  <a:pt x="594" y="2"/>
                  <a:pt x="595" y="2"/>
                  <a:pt x="596" y="2"/>
                </a:cubicBezTo>
                <a:cubicBezTo>
                  <a:pt x="621" y="3"/>
                  <a:pt x="641" y="24"/>
                  <a:pt x="641" y="49"/>
                </a:cubicBezTo>
                <a:cubicBezTo>
                  <a:pt x="641" y="50"/>
                  <a:pt x="641" y="51"/>
                  <a:pt x="641" y="51"/>
                </a:cubicBezTo>
                <a:cubicBezTo>
                  <a:pt x="640" y="72"/>
                  <a:pt x="624" y="88"/>
                  <a:pt x="603" y="88"/>
                </a:cubicBezTo>
                <a:cubicBezTo>
                  <a:pt x="603" y="88"/>
                  <a:pt x="602" y="88"/>
                  <a:pt x="602" y="88"/>
                </a:cubicBezTo>
                <a:cubicBezTo>
                  <a:pt x="586" y="87"/>
                  <a:pt x="573" y="74"/>
                  <a:pt x="573" y="57"/>
                </a:cubicBezTo>
                <a:cubicBezTo>
                  <a:pt x="573" y="57"/>
                  <a:pt x="573" y="57"/>
                  <a:pt x="573" y="56"/>
                </a:cubicBezTo>
                <a:cubicBezTo>
                  <a:pt x="573" y="43"/>
                  <a:pt x="584" y="33"/>
                  <a:pt x="597" y="33"/>
                </a:cubicBezTo>
                <a:cubicBezTo>
                  <a:pt x="597" y="33"/>
                  <a:pt x="598" y="33"/>
                  <a:pt x="598" y="33"/>
                </a:cubicBezTo>
                <a:cubicBezTo>
                  <a:pt x="598" y="31"/>
                  <a:pt x="598" y="31"/>
                  <a:pt x="598" y="31"/>
                </a:cubicBezTo>
                <a:cubicBezTo>
                  <a:pt x="598" y="31"/>
                  <a:pt x="597" y="31"/>
                  <a:pt x="597" y="31"/>
                </a:cubicBezTo>
                <a:cubicBezTo>
                  <a:pt x="583" y="31"/>
                  <a:pt x="572" y="42"/>
                  <a:pt x="571" y="56"/>
                </a:cubicBezTo>
                <a:cubicBezTo>
                  <a:pt x="571" y="57"/>
                  <a:pt x="571" y="57"/>
                  <a:pt x="571" y="57"/>
                </a:cubicBezTo>
                <a:cubicBezTo>
                  <a:pt x="571" y="74"/>
                  <a:pt x="585" y="89"/>
                  <a:pt x="602" y="89"/>
                </a:cubicBezTo>
                <a:cubicBezTo>
                  <a:pt x="602" y="89"/>
                  <a:pt x="603" y="89"/>
                  <a:pt x="603" y="89"/>
                </a:cubicBezTo>
                <a:cubicBezTo>
                  <a:pt x="625" y="89"/>
                  <a:pt x="642" y="73"/>
                  <a:pt x="643" y="51"/>
                </a:cubicBezTo>
                <a:cubicBezTo>
                  <a:pt x="643" y="51"/>
                  <a:pt x="643" y="50"/>
                  <a:pt x="643" y="49"/>
                </a:cubicBezTo>
                <a:cubicBezTo>
                  <a:pt x="643" y="23"/>
                  <a:pt x="622" y="1"/>
                  <a:pt x="596" y="0"/>
                </a:cubicBezTo>
                <a:cubicBezTo>
                  <a:pt x="595" y="0"/>
                  <a:pt x="594" y="0"/>
                  <a:pt x="593" y="0"/>
                </a:cubicBezTo>
                <a:cubicBezTo>
                  <a:pt x="560" y="0"/>
                  <a:pt x="533" y="26"/>
                  <a:pt x="532" y="59"/>
                </a:cubicBezTo>
                <a:cubicBezTo>
                  <a:pt x="532" y="60"/>
                  <a:pt x="532" y="61"/>
                  <a:pt x="532" y="61"/>
                </a:cubicBezTo>
                <a:cubicBezTo>
                  <a:pt x="532" y="92"/>
                  <a:pt x="554" y="116"/>
                  <a:pt x="578" y="126"/>
                </a:cubicBezTo>
                <a:cubicBezTo>
                  <a:pt x="577" y="126"/>
                  <a:pt x="576" y="126"/>
                  <a:pt x="575" y="126"/>
                </a:cubicBezTo>
                <a:cubicBezTo>
                  <a:pt x="565" y="120"/>
                  <a:pt x="557" y="118"/>
                  <a:pt x="550" y="118"/>
                </a:cubicBezTo>
                <a:cubicBezTo>
                  <a:pt x="545" y="118"/>
                  <a:pt x="541" y="119"/>
                  <a:pt x="537" y="119"/>
                </a:cubicBezTo>
                <a:cubicBezTo>
                  <a:pt x="535" y="119"/>
                  <a:pt x="534" y="119"/>
                  <a:pt x="533" y="119"/>
                </a:cubicBezTo>
                <a:cubicBezTo>
                  <a:pt x="528" y="119"/>
                  <a:pt x="525" y="118"/>
                  <a:pt x="524" y="116"/>
                </a:cubicBezTo>
                <a:cubicBezTo>
                  <a:pt x="529" y="113"/>
                  <a:pt x="536" y="110"/>
                  <a:pt x="537" y="106"/>
                </a:cubicBezTo>
                <a:cubicBezTo>
                  <a:pt x="537" y="105"/>
                  <a:pt x="537" y="105"/>
                  <a:pt x="537" y="104"/>
                </a:cubicBezTo>
                <a:cubicBezTo>
                  <a:pt x="537" y="101"/>
                  <a:pt x="535" y="100"/>
                  <a:pt x="533" y="100"/>
                </a:cubicBezTo>
                <a:cubicBezTo>
                  <a:pt x="529" y="100"/>
                  <a:pt x="524" y="103"/>
                  <a:pt x="522" y="108"/>
                </a:cubicBezTo>
                <a:cubicBezTo>
                  <a:pt x="522" y="110"/>
                  <a:pt x="521" y="112"/>
                  <a:pt x="521" y="113"/>
                </a:cubicBezTo>
                <a:cubicBezTo>
                  <a:pt x="521" y="114"/>
                  <a:pt x="521" y="114"/>
                  <a:pt x="522" y="115"/>
                </a:cubicBezTo>
                <a:cubicBezTo>
                  <a:pt x="520" y="115"/>
                  <a:pt x="519" y="116"/>
                  <a:pt x="518" y="116"/>
                </a:cubicBezTo>
                <a:cubicBezTo>
                  <a:pt x="516" y="116"/>
                  <a:pt x="515" y="116"/>
                  <a:pt x="514" y="116"/>
                </a:cubicBezTo>
                <a:cubicBezTo>
                  <a:pt x="509" y="116"/>
                  <a:pt x="509" y="115"/>
                  <a:pt x="509" y="113"/>
                </a:cubicBezTo>
                <a:cubicBezTo>
                  <a:pt x="509" y="110"/>
                  <a:pt x="511" y="105"/>
                  <a:pt x="512" y="100"/>
                </a:cubicBezTo>
                <a:cubicBezTo>
                  <a:pt x="513" y="96"/>
                  <a:pt x="515" y="92"/>
                  <a:pt x="515" y="88"/>
                </a:cubicBezTo>
                <a:cubicBezTo>
                  <a:pt x="515" y="84"/>
                  <a:pt x="512" y="80"/>
                  <a:pt x="504" y="80"/>
                </a:cubicBezTo>
                <a:cubicBezTo>
                  <a:pt x="504" y="80"/>
                  <a:pt x="503" y="80"/>
                  <a:pt x="503" y="80"/>
                </a:cubicBezTo>
                <a:cubicBezTo>
                  <a:pt x="502" y="80"/>
                  <a:pt x="501" y="80"/>
                  <a:pt x="500" y="80"/>
                </a:cubicBezTo>
                <a:cubicBezTo>
                  <a:pt x="498" y="77"/>
                  <a:pt x="496" y="76"/>
                  <a:pt x="493" y="76"/>
                </a:cubicBezTo>
                <a:cubicBezTo>
                  <a:pt x="491" y="76"/>
                  <a:pt x="489" y="76"/>
                  <a:pt x="487" y="77"/>
                </a:cubicBezTo>
                <a:cubicBezTo>
                  <a:pt x="482" y="79"/>
                  <a:pt x="477" y="80"/>
                  <a:pt x="472" y="80"/>
                </a:cubicBezTo>
                <a:cubicBezTo>
                  <a:pt x="464" y="80"/>
                  <a:pt x="458" y="77"/>
                  <a:pt x="458" y="65"/>
                </a:cubicBezTo>
                <a:cubicBezTo>
                  <a:pt x="458" y="65"/>
                  <a:pt x="458" y="65"/>
                  <a:pt x="458" y="65"/>
                </a:cubicBezTo>
                <a:cubicBezTo>
                  <a:pt x="458" y="61"/>
                  <a:pt x="455" y="59"/>
                  <a:pt x="452" y="59"/>
                </a:cubicBezTo>
                <a:cubicBezTo>
                  <a:pt x="448" y="59"/>
                  <a:pt x="444" y="61"/>
                  <a:pt x="441" y="60"/>
                </a:cubicBezTo>
                <a:cubicBezTo>
                  <a:pt x="438" y="60"/>
                  <a:pt x="436" y="60"/>
                  <a:pt x="436" y="55"/>
                </a:cubicBezTo>
                <a:cubicBezTo>
                  <a:pt x="434" y="55"/>
                  <a:pt x="434" y="55"/>
                  <a:pt x="434" y="55"/>
                </a:cubicBezTo>
                <a:cubicBezTo>
                  <a:pt x="434" y="55"/>
                  <a:pt x="434" y="55"/>
                  <a:pt x="434" y="55"/>
                </a:cubicBezTo>
                <a:cubicBezTo>
                  <a:pt x="434" y="60"/>
                  <a:pt x="438" y="62"/>
                  <a:pt x="441" y="62"/>
                </a:cubicBezTo>
                <a:cubicBezTo>
                  <a:pt x="445" y="62"/>
                  <a:pt x="449" y="61"/>
                  <a:pt x="452" y="61"/>
                </a:cubicBezTo>
                <a:cubicBezTo>
                  <a:pt x="454" y="61"/>
                  <a:pt x="456" y="62"/>
                  <a:pt x="456" y="65"/>
                </a:cubicBezTo>
                <a:cubicBezTo>
                  <a:pt x="456" y="65"/>
                  <a:pt x="456" y="65"/>
                  <a:pt x="456" y="65"/>
                </a:cubicBezTo>
                <a:cubicBezTo>
                  <a:pt x="456" y="71"/>
                  <a:pt x="458" y="75"/>
                  <a:pt x="461" y="78"/>
                </a:cubicBezTo>
                <a:cubicBezTo>
                  <a:pt x="464" y="81"/>
                  <a:pt x="468" y="82"/>
                  <a:pt x="472" y="82"/>
                </a:cubicBezTo>
                <a:cubicBezTo>
                  <a:pt x="477" y="82"/>
                  <a:pt x="482" y="80"/>
                  <a:pt x="487" y="79"/>
                </a:cubicBezTo>
                <a:cubicBezTo>
                  <a:pt x="489" y="78"/>
                  <a:pt x="491" y="78"/>
                  <a:pt x="493" y="78"/>
                </a:cubicBezTo>
                <a:cubicBezTo>
                  <a:pt x="495" y="78"/>
                  <a:pt x="497" y="79"/>
                  <a:pt x="498" y="81"/>
                </a:cubicBezTo>
                <a:cubicBezTo>
                  <a:pt x="493" y="84"/>
                  <a:pt x="489" y="91"/>
                  <a:pt x="489" y="96"/>
                </a:cubicBezTo>
                <a:cubicBezTo>
                  <a:pt x="489" y="97"/>
                  <a:pt x="490" y="99"/>
                  <a:pt x="491" y="100"/>
                </a:cubicBezTo>
                <a:cubicBezTo>
                  <a:pt x="491" y="100"/>
                  <a:pt x="491" y="100"/>
                  <a:pt x="491" y="100"/>
                </a:cubicBezTo>
                <a:cubicBezTo>
                  <a:pt x="492" y="100"/>
                  <a:pt x="492" y="100"/>
                  <a:pt x="492" y="100"/>
                </a:cubicBezTo>
                <a:cubicBezTo>
                  <a:pt x="493" y="101"/>
                  <a:pt x="493" y="101"/>
                  <a:pt x="494" y="101"/>
                </a:cubicBezTo>
                <a:cubicBezTo>
                  <a:pt x="500" y="101"/>
                  <a:pt x="503" y="96"/>
                  <a:pt x="503" y="90"/>
                </a:cubicBezTo>
                <a:cubicBezTo>
                  <a:pt x="503" y="88"/>
                  <a:pt x="503" y="86"/>
                  <a:pt x="502" y="84"/>
                </a:cubicBezTo>
                <a:cubicBezTo>
                  <a:pt x="502" y="83"/>
                  <a:pt x="501" y="83"/>
                  <a:pt x="501" y="82"/>
                </a:cubicBezTo>
                <a:cubicBezTo>
                  <a:pt x="502" y="81"/>
                  <a:pt x="502" y="81"/>
                  <a:pt x="503" y="81"/>
                </a:cubicBezTo>
                <a:cubicBezTo>
                  <a:pt x="503" y="81"/>
                  <a:pt x="503" y="81"/>
                  <a:pt x="504" y="81"/>
                </a:cubicBezTo>
                <a:cubicBezTo>
                  <a:pt x="511" y="82"/>
                  <a:pt x="513" y="85"/>
                  <a:pt x="513" y="88"/>
                </a:cubicBezTo>
                <a:cubicBezTo>
                  <a:pt x="513" y="91"/>
                  <a:pt x="511" y="96"/>
                  <a:pt x="510" y="100"/>
                </a:cubicBezTo>
                <a:cubicBezTo>
                  <a:pt x="509" y="104"/>
                  <a:pt x="507" y="109"/>
                  <a:pt x="507" y="113"/>
                </a:cubicBezTo>
                <a:cubicBezTo>
                  <a:pt x="507" y="114"/>
                  <a:pt x="507" y="115"/>
                  <a:pt x="509" y="116"/>
                </a:cubicBezTo>
                <a:cubicBezTo>
                  <a:pt x="510" y="117"/>
                  <a:pt x="511" y="118"/>
                  <a:pt x="514" y="118"/>
                </a:cubicBezTo>
                <a:cubicBezTo>
                  <a:pt x="515" y="118"/>
                  <a:pt x="516" y="118"/>
                  <a:pt x="518" y="117"/>
                </a:cubicBezTo>
                <a:cubicBezTo>
                  <a:pt x="519" y="117"/>
                  <a:pt x="520" y="117"/>
                  <a:pt x="522" y="116"/>
                </a:cubicBezTo>
                <a:cubicBezTo>
                  <a:pt x="523" y="120"/>
                  <a:pt x="528" y="121"/>
                  <a:pt x="533" y="121"/>
                </a:cubicBezTo>
                <a:cubicBezTo>
                  <a:pt x="534" y="121"/>
                  <a:pt x="536" y="121"/>
                  <a:pt x="537" y="121"/>
                </a:cubicBezTo>
                <a:cubicBezTo>
                  <a:pt x="541" y="120"/>
                  <a:pt x="545" y="120"/>
                  <a:pt x="550" y="120"/>
                </a:cubicBezTo>
                <a:cubicBezTo>
                  <a:pt x="556" y="120"/>
                  <a:pt x="563" y="121"/>
                  <a:pt x="571" y="126"/>
                </a:cubicBezTo>
                <a:cubicBezTo>
                  <a:pt x="551" y="124"/>
                  <a:pt x="530" y="127"/>
                  <a:pt x="511" y="133"/>
                </a:cubicBezTo>
                <a:cubicBezTo>
                  <a:pt x="483" y="141"/>
                  <a:pt x="457" y="159"/>
                  <a:pt x="442" y="184"/>
                </a:cubicBezTo>
                <a:cubicBezTo>
                  <a:pt x="434" y="187"/>
                  <a:pt x="426" y="189"/>
                  <a:pt x="419" y="189"/>
                </a:cubicBezTo>
                <a:cubicBezTo>
                  <a:pt x="411" y="189"/>
                  <a:pt x="404" y="187"/>
                  <a:pt x="398" y="181"/>
                </a:cubicBezTo>
                <a:cubicBezTo>
                  <a:pt x="391" y="176"/>
                  <a:pt x="389" y="169"/>
                  <a:pt x="389" y="161"/>
                </a:cubicBezTo>
                <a:cubicBezTo>
                  <a:pt x="389" y="152"/>
                  <a:pt x="392" y="143"/>
                  <a:pt x="398" y="136"/>
                </a:cubicBezTo>
                <a:cubicBezTo>
                  <a:pt x="397" y="135"/>
                  <a:pt x="397" y="135"/>
                  <a:pt x="397" y="135"/>
                </a:cubicBezTo>
                <a:cubicBezTo>
                  <a:pt x="391" y="142"/>
                  <a:pt x="388" y="152"/>
                  <a:pt x="388" y="161"/>
                </a:cubicBezTo>
                <a:cubicBezTo>
                  <a:pt x="388" y="169"/>
                  <a:pt x="391" y="177"/>
                  <a:pt x="397" y="182"/>
                </a:cubicBezTo>
                <a:cubicBezTo>
                  <a:pt x="403" y="188"/>
                  <a:pt x="411" y="190"/>
                  <a:pt x="419" y="190"/>
                </a:cubicBezTo>
                <a:cubicBezTo>
                  <a:pt x="426" y="190"/>
                  <a:pt x="434" y="188"/>
                  <a:pt x="441" y="185"/>
                </a:cubicBezTo>
                <a:cubicBezTo>
                  <a:pt x="440" y="188"/>
                  <a:pt x="438" y="190"/>
                  <a:pt x="437" y="193"/>
                </a:cubicBezTo>
                <a:cubicBezTo>
                  <a:pt x="422" y="222"/>
                  <a:pt x="418" y="257"/>
                  <a:pt x="429" y="288"/>
                </a:cubicBezTo>
                <a:cubicBezTo>
                  <a:pt x="432" y="296"/>
                  <a:pt x="436" y="304"/>
                  <a:pt x="442" y="312"/>
                </a:cubicBezTo>
                <a:cubicBezTo>
                  <a:pt x="446" y="321"/>
                  <a:pt x="454" y="329"/>
                  <a:pt x="462" y="334"/>
                </a:cubicBezTo>
                <a:cubicBezTo>
                  <a:pt x="473" y="342"/>
                  <a:pt x="485" y="349"/>
                  <a:pt x="498" y="352"/>
                </a:cubicBezTo>
                <a:cubicBezTo>
                  <a:pt x="530" y="361"/>
                  <a:pt x="564" y="354"/>
                  <a:pt x="593" y="340"/>
                </a:cubicBezTo>
                <a:cubicBezTo>
                  <a:pt x="564" y="354"/>
                  <a:pt x="530" y="361"/>
                  <a:pt x="499" y="352"/>
                </a:cubicBezTo>
                <a:cubicBezTo>
                  <a:pt x="486" y="349"/>
                  <a:pt x="475" y="343"/>
                  <a:pt x="465" y="335"/>
                </a:cubicBezTo>
                <a:cubicBezTo>
                  <a:pt x="472" y="339"/>
                  <a:pt x="481" y="341"/>
                  <a:pt x="490" y="341"/>
                </a:cubicBezTo>
                <a:cubicBezTo>
                  <a:pt x="498" y="341"/>
                  <a:pt x="505" y="340"/>
                  <a:pt x="513" y="337"/>
                </a:cubicBezTo>
                <a:cubicBezTo>
                  <a:pt x="529" y="329"/>
                  <a:pt x="539" y="313"/>
                  <a:pt x="539" y="297"/>
                </a:cubicBezTo>
                <a:cubicBezTo>
                  <a:pt x="539" y="291"/>
                  <a:pt x="537" y="285"/>
                  <a:pt x="535" y="279"/>
                </a:cubicBezTo>
                <a:cubicBezTo>
                  <a:pt x="529" y="266"/>
                  <a:pt x="516" y="258"/>
                  <a:pt x="503" y="258"/>
                </a:cubicBezTo>
                <a:cubicBezTo>
                  <a:pt x="498" y="258"/>
                  <a:pt x="493" y="259"/>
                  <a:pt x="488" y="261"/>
                </a:cubicBezTo>
                <a:cubicBezTo>
                  <a:pt x="478" y="266"/>
                  <a:pt x="471" y="276"/>
                  <a:pt x="471" y="287"/>
                </a:cubicBezTo>
                <a:cubicBezTo>
                  <a:pt x="471" y="291"/>
                  <a:pt x="472" y="295"/>
                  <a:pt x="474" y="299"/>
                </a:cubicBezTo>
                <a:cubicBezTo>
                  <a:pt x="478" y="307"/>
                  <a:pt x="486" y="312"/>
                  <a:pt x="495" y="312"/>
                </a:cubicBezTo>
                <a:cubicBezTo>
                  <a:pt x="498" y="312"/>
                  <a:pt x="501" y="311"/>
                  <a:pt x="504" y="310"/>
                </a:cubicBezTo>
                <a:cubicBezTo>
                  <a:pt x="511" y="307"/>
                  <a:pt x="515" y="300"/>
                  <a:pt x="515" y="293"/>
                </a:cubicBezTo>
                <a:cubicBezTo>
                  <a:pt x="515" y="291"/>
                  <a:pt x="515" y="288"/>
                  <a:pt x="513" y="286"/>
                </a:cubicBezTo>
                <a:cubicBezTo>
                  <a:pt x="511" y="280"/>
                  <a:pt x="506" y="277"/>
                  <a:pt x="500" y="277"/>
                </a:cubicBezTo>
                <a:cubicBezTo>
                  <a:pt x="498" y="277"/>
                  <a:pt x="496" y="277"/>
                  <a:pt x="494" y="278"/>
                </a:cubicBezTo>
                <a:cubicBezTo>
                  <a:pt x="489" y="280"/>
                  <a:pt x="486" y="285"/>
                  <a:pt x="487" y="289"/>
                </a:cubicBezTo>
                <a:cubicBezTo>
                  <a:pt x="486" y="291"/>
                  <a:pt x="487" y="293"/>
                  <a:pt x="488" y="294"/>
                </a:cubicBezTo>
                <a:cubicBezTo>
                  <a:pt x="489" y="298"/>
                  <a:pt x="493" y="300"/>
                  <a:pt x="497" y="300"/>
                </a:cubicBezTo>
                <a:cubicBezTo>
                  <a:pt x="498" y="300"/>
                  <a:pt x="499" y="300"/>
                  <a:pt x="501" y="299"/>
                </a:cubicBezTo>
                <a:cubicBezTo>
                  <a:pt x="504" y="298"/>
                  <a:pt x="505" y="295"/>
                  <a:pt x="505" y="292"/>
                </a:cubicBezTo>
                <a:cubicBezTo>
                  <a:pt x="505" y="291"/>
                  <a:pt x="505" y="290"/>
                  <a:pt x="505" y="289"/>
                </a:cubicBezTo>
                <a:cubicBezTo>
                  <a:pt x="504" y="286"/>
                  <a:pt x="501" y="285"/>
                  <a:pt x="499" y="285"/>
                </a:cubicBezTo>
                <a:cubicBezTo>
                  <a:pt x="498" y="285"/>
                  <a:pt x="497" y="285"/>
                  <a:pt x="496" y="285"/>
                </a:cubicBezTo>
                <a:cubicBezTo>
                  <a:pt x="494" y="286"/>
                  <a:pt x="493" y="288"/>
                  <a:pt x="493" y="290"/>
                </a:cubicBezTo>
                <a:cubicBezTo>
                  <a:pt x="493" y="291"/>
                  <a:pt x="493" y="292"/>
                  <a:pt x="493" y="292"/>
                </a:cubicBezTo>
                <a:cubicBezTo>
                  <a:pt x="494" y="294"/>
                  <a:pt x="496" y="295"/>
                  <a:pt x="497" y="295"/>
                </a:cubicBezTo>
                <a:cubicBezTo>
                  <a:pt x="498" y="295"/>
                  <a:pt x="499" y="295"/>
                  <a:pt x="499" y="295"/>
                </a:cubicBezTo>
                <a:cubicBezTo>
                  <a:pt x="501" y="294"/>
                  <a:pt x="501" y="293"/>
                  <a:pt x="501" y="291"/>
                </a:cubicBezTo>
                <a:cubicBezTo>
                  <a:pt x="501" y="291"/>
                  <a:pt x="501" y="290"/>
                  <a:pt x="501" y="290"/>
                </a:cubicBezTo>
                <a:cubicBezTo>
                  <a:pt x="501" y="288"/>
                  <a:pt x="499" y="288"/>
                  <a:pt x="498" y="288"/>
                </a:cubicBezTo>
                <a:cubicBezTo>
                  <a:pt x="498" y="288"/>
                  <a:pt x="497" y="288"/>
                  <a:pt x="497" y="288"/>
                </a:cubicBezTo>
                <a:cubicBezTo>
                  <a:pt x="496" y="289"/>
                  <a:pt x="495" y="290"/>
                  <a:pt x="495" y="291"/>
                </a:cubicBezTo>
                <a:cubicBezTo>
                  <a:pt x="495" y="291"/>
                  <a:pt x="495" y="291"/>
                  <a:pt x="495" y="292"/>
                </a:cubicBezTo>
                <a:cubicBezTo>
                  <a:pt x="496" y="293"/>
                  <a:pt x="497" y="293"/>
                  <a:pt x="498" y="293"/>
                </a:cubicBezTo>
                <a:cubicBezTo>
                  <a:pt x="498" y="293"/>
                  <a:pt x="498" y="293"/>
                  <a:pt x="499" y="293"/>
                </a:cubicBezTo>
                <a:cubicBezTo>
                  <a:pt x="498" y="291"/>
                  <a:pt x="498" y="291"/>
                  <a:pt x="498" y="291"/>
                </a:cubicBezTo>
                <a:cubicBezTo>
                  <a:pt x="498" y="291"/>
                  <a:pt x="498" y="291"/>
                  <a:pt x="498" y="291"/>
                </a:cubicBezTo>
                <a:cubicBezTo>
                  <a:pt x="497" y="291"/>
                  <a:pt x="497" y="291"/>
                  <a:pt x="497" y="291"/>
                </a:cubicBezTo>
                <a:cubicBezTo>
                  <a:pt x="497" y="291"/>
                  <a:pt x="497" y="291"/>
                  <a:pt x="497" y="291"/>
                </a:cubicBezTo>
                <a:cubicBezTo>
                  <a:pt x="497" y="290"/>
                  <a:pt x="497" y="290"/>
                  <a:pt x="498" y="290"/>
                </a:cubicBezTo>
                <a:cubicBezTo>
                  <a:pt x="498" y="290"/>
                  <a:pt x="498" y="290"/>
                  <a:pt x="498" y="290"/>
                </a:cubicBezTo>
                <a:cubicBezTo>
                  <a:pt x="499" y="290"/>
                  <a:pt x="499" y="290"/>
                  <a:pt x="500" y="290"/>
                </a:cubicBezTo>
                <a:cubicBezTo>
                  <a:pt x="500" y="291"/>
                  <a:pt x="500" y="291"/>
                  <a:pt x="500" y="291"/>
                </a:cubicBezTo>
                <a:cubicBezTo>
                  <a:pt x="500" y="292"/>
                  <a:pt x="499" y="293"/>
                  <a:pt x="498" y="293"/>
                </a:cubicBezTo>
                <a:cubicBezTo>
                  <a:pt x="498" y="293"/>
                  <a:pt x="498" y="293"/>
                  <a:pt x="497" y="293"/>
                </a:cubicBezTo>
                <a:cubicBezTo>
                  <a:pt x="496" y="293"/>
                  <a:pt x="495" y="293"/>
                  <a:pt x="495" y="292"/>
                </a:cubicBezTo>
                <a:cubicBezTo>
                  <a:pt x="495" y="291"/>
                  <a:pt x="494" y="291"/>
                  <a:pt x="494" y="290"/>
                </a:cubicBezTo>
                <a:cubicBezTo>
                  <a:pt x="494" y="289"/>
                  <a:pt x="495" y="287"/>
                  <a:pt x="497" y="287"/>
                </a:cubicBezTo>
                <a:cubicBezTo>
                  <a:pt x="497" y="286"/>
                  <a:pt x="498" y="286"/>
                  <a:pt x="499" y="286"/>
                </a:cubicBezTo>
                <a:cubicBezTo>
                  <a:pt x="501" y="286"/>
                  <a:pt x="502" y="287"/>
                  <a:pt x="503" y="289"/>
                </a:cubicBezTo>
                <a:cubicBezTo>
                  <a:pt x="503" y="290"/>
                  <a:pt x="504" y="291"/>
                  <a:pt x="504" y="292"/>
                </a:cubicBezTo>
                <a:cubicBezTo>
                  <a:pt x="504" y="294"/>
                  <a:pt x="502" y="297"/>
                  <a:pt x="500" y="298"/>
                </a:cubicBezTo>
                <a:cubicBezTo>
                  <a:pt x="499" y="298"/>
                  <a:pt x="498" y="298"/>
                  <a:pt x="497" y="298"/>
                </a:cubicBezTo>
                <a:cubicBezTo>
                  <a:pt x="493" y="298"/>
                  <a:pt x="491" y="297"/>
                  <a:pt x="489" y="294"/>
                </a:cubicBezTo>
                <a:cubicBezTo>
                  <a:pt x="489" y="292"/>
                  <a:pt x="488" y="291"/>
                  <a:pt x="488" y="289"/>
                </a:cubicBezTo>
                <a:cubicBezTo>
                  <a:pt x="488" y="285"/>
                  <a:pt x="491" y="282"/>
                  <a:pt x="494" y="280"/>
                </a:cubicBezTo>
                <a:cubicBezTo>
                  <a:pt x="496" y="279"/>
                  <a:pt x="498" y="279"/>
                  <a:pt x="500" y="279"/>
                </a:cubicBezTo>
                <a:cubicBezTo>
                  <a:pt x="505" y="279"/>
                  <a:pt x="510" y="282"/>
                  <a:pt x="512" y="286"/>
                </a:cubicBezTo>
                <a:cubicBezTo>
                  <a:pt x="513" y="289"/>
                  <a:pt x="513" y="291"/>
                  <a:pt x="513" y="293"/>
                </a:cubicBezTo>
                <a:cubicBezTo>
                  <a:pt x="513" y="300"/>
                  <a:pt x="510" y="306"/>
                  <a:pt x="503" y="308"/>
                </a:cubicBezTo>
                <a:cubicBezTo>
                  <a:pt x="501" y="310"/>
                  <a:pt x="498" y="310"/>
                  <a:pt x="495" y="310"/>
                </a:cubicBezTo>
                <a:cubicBezTo>
                  <a:pt x="487" y="310"/>
                  <a:pt x="479" y="306"/>
                  <a:pt x="475" y="298"/>
                </a:cubicBezTo>
                <a:cubicBezTo>
                  <a:pt x="474" y="294"/>
                  <a:pt x="473" y="291"/>
                  <a:pt x="473" y="287"/>
                </a:cubicBezTo>
                <a:cubicBezTo>
                  <a:pt x="473" y="277"/>
                  <a:pt x="479" y="267"/>
                  <a:pt x="489" y="263"/>
                </a:cubicBezTo>
                <a:cubicBezTo>
                  <a:pt x="493" y="261"/>
                  <a:pt x="498" y="260"/>
                  <a:pt x="503" y="260"/>
                </a:cubicBezTo>
                <a:cubicBezTo>
                  <a:pt x="516" y="260"/>
                  <a:pt x="528" y="267"/>
                  <a:pt x="533" y="279"/>
                </a:cubicBezTo>
                <a:cubicBezTo>
                  <a:pt x="536" y="285"/>
                  <a:pt x="537" y="291"/>
                  <a:pt x="537" y="297"/>
                </a:cubicBezTo>
                <a:cubicBezTo>
                  <a:pt x="537" y="313"/>
                  <a:pt x="528" y="328"/>
                  <a:pt x="512" y="335"/>
                </a:cubicBezTo>
                <a:cubicBezTo>
                  <a:pt x="505" y="338"/>
                  <a:pt x="497" y="340"/>
                  <a:pt x="490" y="340"/>
                </a:cubicBezTo>
                <a:cubicBezTo>
                  <a:pt x="470" y="340"/>
                  <a:pt x="451" y="328"/>
                  <a:pt x="442" y="309"/>
                </a:cubicBezTo>
                <a:cubicBezTo>
                  <a:pt x="441" y="309"/>
                  <a:pt x="441" y="309"/>
                  <a:pt x="441" y="309"/>
                </a:cubicBezTo>
                <a:cubicBezTo>
                  <a:pt x="436" y="303"/>
                  <a:pt x="433" y="295"/>
                  <a:pt x="430" y="288"/>
                </a:cubicBezTo>
                <a:cubicBezTo>
                  <a:pt x="419" y="257"/>
                  <a:pt x="423" y="222"/>
                  <a:pt x="438" y="193"/>
                </a:cubicBezTo>
                <a:cubicBezTo>
                  <a:pt x="439" y="190"/>
                  <a:pt x="441" y="187"/>
                  <a:pt x="442" y="185"/>
                </a:cubicBezTo>
                <a:cubicBezTo>
                  <a:pt x="447" y="182"/>
                  <a:pt x="452" y="180"/>
                  <a:pt x="456" y="177"/>
                </a:cubicBezTo>
                <a:cubicBezTo>
                  <a:pt x="490" y="155"/>
                  <a:pt x="531" y="140"/>
                  <a:pt x="571" y="140"/>
                </a:cubicBezTo>
                <a:cubicBezTo>
                  <a:pt x="591" y="140"/>
                  <a:pt x="610" y="144"/>
                  <a:pt x="629" y="151"/>
                </a:cubicBezTo>
                <a:cubicBezTo>
                  <a:pt x="663" y="165"/>
                  <a:pt x="693" y="189"/>
                  <a:pt x="709" y="222"/>
                </a:cubicBezTo>
                <a:cubicBezTo>
                  <a:pt x="716" y="239"/>
                  <a:pt x="720" y="257"/>
                  <a:pt x="721" y="275"/>
                </a:cubicBezTo>
                <a:cubicBezTo>
                  <a:pt x="723" y="296"/>
                  <a:pt x="721" y="318"/>
                  <a:pt x="716" y="339"/>
                </a:cubicBezTo>
                <a:cubicBezTo>
                  <a:pt x="715" y="341"/>
                  <a:pt x="715" y="344"/>
                  <a:pt x="714" y="347"/>
                </a:cubicBezTo>
                <a:cubicBezTo>
                  <a:pt x="712" y="355"/>
                  <a:pt x="709" y="362"/>
                  <a:pt x="705" y="370"/>
                </a:cubicBezTo>
                <a:cubicBezTo>
                  <a:pt x="682" y="420"/>
                  <a:pt x="637" y="454"/>
                  <a:pt x="588" y="478"/>
                </a:cubicBezTo>
                <a:cubicBezTo>
                  <a:pt x="575" y="482"/>
                  <a:pt x="562" y="488"/>
                  <a:pt x="549" y="495"/>
                </a:cubicBezTo>
                <a:cubicBezTo>
                  <a:pt x="543" y="497"/>
                  <a:pt x="537" y="500"/>
                  <a:pt x="531" y="502"/>
                </a:cubicBezTo>
                <a:cubicBezTo>
                  <a:pt x="524" y="501"/>
                  <a:pt x="517" y="500"/>
                  <a:pt x="510" y="499"/>
                </a:cubicBezTo>
                <a:cubicBezTo>
                  <a:pt x="529" y="493"/>
                  <a:pt x="549" y="485"/>
                  <a:pt x="567" y="476"/>
                </a:cubicBezTo>
                <a:cubicBezTo>
                  <a:pt x="568" y="477"/>
                  <a:pt x="568" y="478"/>
                  <a:pt x="570" y="478"/>
                </a:cubicBezTo>
                <a:cubicBezTo>
                  <a:pt x="571" y="478"/>
                  <a:pt x="573" y="476"/>
                  <a:pt x="573" y="474"/>
                </a:cubicBezTo>
                <a:cubicBezTo>
                  <a:pt x="573" y="474"/>
                  <a:pt x="573" y="474"/>
                  <a:pt x="573" y="474"/>
                </a:cubicBezTo>
                <a:cubicBezTo>
                  <a:pt x="600" y="460"/>
                  <a:pt x="626" y="443"/>
                  <a:pt x="647" y="420"/>
                </a:cubicBezTo>
                <a:cubicBezTo>
                  <a:pt x="648" y="420"/>
                  <a:pt x="649" y="421"/>
                  <a:pt x="650" y="421"/>
                </a:cubicBezTo>
                <a:cubicBezTo>
                  <a:pt x="654" y="421"/>
                  <a:pt x="656" y="418"/>
                  <a:pt x="656" y="415"/>
                </a:cubicBezTo>
                <a:cubicBezTo>
                  <a:pt x="656" y="413"/>
                  <a:pt x="656" y="412"/>
                  <a:pt x="655" y="411"/>
                </a:cubicBezTo>
                <a:cubicBezTo>
                  <a:pt x="661" y="404"/>
                  <a:pt x="667" y="395"/>
                  <a:pt x="673" y="387"/>
                </a:cubicBezTo>
                <a:cubicBezTo>
                  <a:pt x="673" y="387"/>
                  <a:pt x="674" y="387"/>
                  <a:pt x="674" y="387"/>
                </a:cubicBezTo>
                <a:cubicBezTo>
                  <a:pt x="676" y="387"/>
                  <a:pt x="678" y="385"/>
                  <a:pt x="678" y="383"/>
                </a:cubicBezTo>
                <a:cubicBezTo>
                  <a:pt x="678" y="382"/>
                  <a:pt x="677" y="381"/>
                  <a:pt x="676" y="380"/>
                </a:cubicBezTo>
                <a:cubicBezTo>
                  <a:pt x="685" y="364"/>
                  <a:pt x="691" y="348"/>
                  <a:pt x="695" y="330"/>
                </a:cubicBezTo>
                <a:cubicBezTo>
                  <a:pt x="696" y="330"/>
                  <a:pt x="697" y="329"/>
                  <a:pt x="697" y="328"/>
                </a:cubicBezTo>
                <a:cubicBezTo>
                  <a:pt x="697" y="327"/>
                  <a:pt x="696" y="327"/>
                  <a:pt x="696" y="326"/>
                </a:cubicBezTo>
                <a:cubicBezTo>
                  <a:pt x="698" y="311"/>
                  <a:pt x="699" y="296"/>
                  <a:pt x="698" y="282"/>
                </a:cubicBezTo>
                <a:cubicBezTo>
                  <a:pt x="699" y="281"/>
                  <a:pt x="700" y="280"/>
                  <a:pt x="700" y="279"/>
                </a:cubicBezTo>
                <a:cubicBezTo>
                  <a:pt x="700" y="277"/>
                  <a:pt x="699" y="275"/>
                  <a:pt x="697" y="275"/>
                </a:cubicBezTo>
                <a:cubicBezTo>
                  <a:pt x="697" y="275"/>
                  <a:pt x="697" y="275"/>
                  <a:pt x="697" y="275"/>
                </a:cubicBezTo>
                <a:cubicBezTo>
                  <a:pt x="695" y="260"/>
                  <a:pt x="690" y="244"/>
                  <a:pt x="682" y="230"/>
                </a:cubicBezTo>
                <a:cubicBezTo>
                  <a:pt x="677" y="220"/>
                  <a:pt x="671" y="211"/>
                  <a:pt x="664" y="203"/>
                </a:cubicBezTo>
                <a:cubicBezTo>
                  <a:pt x="664" y="203"/>
                  <a:pt x="664" y="203"/>
                  <a:pt x="664" y="202"/>
                </a:cubicBezTo>
                <a:cubicBezTo>
                  <a:pt x="664" y="201"/>
                  <a:pt x="663" y="200"/>
                  <a:pt x="661" y="200"/>
                </a:cubicBezTo>
                <a:cubicBezTo>
                  <a:pt x="661" y="200"/>
                  <a:pt x="661" y="200"/>
                  <a:pt x="660" y="200"/>
                </a:cubicBezTo>
                <a:cubicBezTo>
                  <a:pt x="645" y="185"/>
                  <a:pt x="625" y="175"/>
                  <a:pt x="604" y="172"/>
                </a:cubicBezTo>
                <a:cubicBezTo>
                  <a:pt x="600" y="171"/>
                  <a:pt x="596" y="170"/>
                  <a:pt x="592" y="170"/>
                </a:cubicBezTo>
                <a:cubicBezTo>
                  <a:pt x="592" y="169"/>
                  <a:pt x="591" y="168"/>
                  <a:pt x="589" y="168"/>
                </a:cubicBezTo>
                <a:cubicBezTo>
                  <a:pt x="588" y="168"/>
                  <a:pt x="586" y="169"/>
                  <a:pt x="586" y="170"/>
                </a:cubicBezTo>
                <a:cubicBezTo>
                  <a:pt x="574" y="170"/>
                  <a:pt x="562" y="172"/>
                  <a:pt x="551" y="177"/>
                </a:cubicBezTo>
                <a:cubicBezTo>
                  <a:pt x="551" y="176"/>
                  <a:pt x="550" y="175"/>
                  <a:pt x="549" y="175"/>
                </a:cubicBezTo>
                <a:cubicBezTo>
                  <a:pt x="548" y="175"/>
                  <a:pt x="547" y="176"/>
                  <a:pt x="547" y="178"/>
                </a:cubicBezTo>
                <a:cubicBezTo>
                  <a:pt x="547" y="178"/>
                  <a:pt x="547" y="178"/>
                  <a:pt x="547" y="179"/>
                </a:cubicBezTo>
                <a:cubicBezTo>
                  <a:pt x="535" y="184"/>
                  <a:pt x="525" y="192"/>
                  <a:pt x="517" y="202"/>
                </a:cubicBezTo>
                <a:cubicBezTo>
                  <a:pt x="511" y="197"/>
                  <a:pt x="501" y="202"/>
                  <a:pt x="495" y="211"/>
                </a:cubicBezTo>
                <a:cubicBezTo>
                  <a:pt x="493" y="214"/>
                  <a:pt x="491" y="221"/>
                  <a:pt x="492" y="228"/>
                </a:cubicBezTo>
                <a:cubicBezTo>
                  <a:pt x="492" y="228"/>
                  <a:pt x="497" y="216"/>
                  <a:pt x="509" y="216"/>
                </a:cubicBezTo>
                <a:cubicBezTo>
                  <a:pt x="509" y="216"/>
                  <a:pt x="512" y="218"/>
                  <a:pt x="507" y="224"/>
                </a:cubicBezTo>
                <a:cubicBezTo>
                  <a:pt x="507" y="224"/>
                  <a:pt x="529" y="223"/>
                  <a:pt x="519" y="205"/>
                </a:cubicBezTo>
                <a:cubicBezTo>
                  <a:pt x="519" y="203"/>
                  <a:pt x="518" y="203"/>
                  <a:pt x="517" y="202"/>
                </a:cubicBezTo>
                <a:cubicBezTo>
                  <a:pt x="525" y="192"/>
                  <a:pt x="535" y="184"/>
                  <a:pt x="547" y="179"/>
                </a:cubicBezTo>
                <a:cubicBezTo>
                  <a:pt x="547" y="179"/>
                  <a:pt x="548" y="180"/>
                  <a:pt x="549" y="180"/>
                </a:cubicBezTo>
                <a:cubicBezTo>
                  <a:pt x="550" y="180"/>
                  <a:pt x="551" y="179"/>
                  <a:pt x="551" y="178"/>
                </a:cubicBezTo>
                <a:cubicBezTo>
                  <a:pt x="551" y="177"/>
                  <a:pt x="551" y="177"/>
                  <a:pt x="551" y="177"/>
                </a:cubicBezTo>
                <a:cubicBezTo>
                  <a:pt x="562" y="172"/>
                  <a:pt x="574" y="170"/>
                  <a:pt x="586" y="170"/>
                </a:cubicBezTo>
                <a:cubicBezTo>
                  <a:pt x="586" y="170"/>
                  <a:pt x="586" y="171"/>
                  <a:pt x="586" y="171"/>
                </a:cubicBezTo>
                <a:cubicBezTo>
                  <a:pt x="586" y="173"/>
                  <a:pt x="587" y="174"/>
                  <a:pt x="589" y="174"/>
                </a:cubicBezTo>
                <a:cubicBezTo>
                  <a:pt x="591" y="174"/>
                  <a:pt x="592" y="173"/>
                  <a:pt x="592" y="171"/>
                </a:cubicBezTo>
                <a:cubicBezTo>
                  <a:pt x="592" y="171"/>
                  <a:pt x="592" y="171"/>
                  <a:pt x="592" y="170"/>
                </a:cubicBezTo>
                <a:cubicBezTo>
                  <a:pt x="596" y="171"/>
                  <a:pt x="600" y="171"/>
                  <a:pt x="604" y="172"/>
                </a:cubicBezTo>
                <a:cubicBezTo>
                  <a:pt x="625" y="176"/>
                  <a:pt x="645" y="186"/>
                  <a:pt x="660" y="200"/>
                </a:cubicBezTo>
                <a:cubicBezTo>
                  <a:pt x="659" y="201"/>
                  <a:pt x="659" y="202"/>
                  <a:pt x="659" y="202"/>
                </a:cubicBezTo>
                <a:cubicBezTo>
                  <a:pt x="659" y="204"/>
                  <a:pt x="660" y="205"/>
                  <a:pt x="661" y="205"/>
                </a:cubicBezTo>
                <a:cubicBezTo>
                  <a:pt x="662" y="205"/>
                  <a:pt x="663" y="204"/>
                  <a:pt x="663" y="204"/>
                </a:cubicBezTo>
                <a:cubicBezTo>
                  <a:pt x="671" y="212"/>
                  <a:pt x="677" y="220"/>
                  <a:pt x="681" y="230"/>
                </a:cubicBezTo>
                <a:cubicBezTo>
                  <a:pt x="689" y="245"/>
                  <a:pt x="694" y="260"/>
                  <a:pt x="696" y="276"/>
                </a:cubicBezTo>
                <a:cubicBezTo>
                  <a:pt x="695" y="276"/>
                  <a:pt x="694" y="277"/>
                  <a:pt x="694" y="279"/>
                </a:cubicBezTo>
                <a:cubicBezTo>
                  <a:pt x="694" y="280"/>
                  <a:pt x="695" y="282"/>
                  <a:pt x="697" y="282"/>
                </a:cubicBezTo>
                <a:cubicBezTo>
                  <a:pt x="698" y="296"/>
                  <a:pt x="697" y="311"/>
                  <a:pt x="695" y="326"/>
                </a:cubicBezTo>
                <a:cubicBezTo>
                  <a:pt x="695" y="326"/>
                  <a:pt x="695" y="326"/>
                  <a:pt x="695" y="326"/>
                </a:cubicBezTo>
                <a:cubicBezTo>
                  <a:pt x="693" y="326"/>
                  <a:pt x="692" y="327"/>
                  <a:pt x="692" y="328"/>
                </a:cubicBezTo>
                <a:cubicBezTo>
                  <a:pt x="692" y="329"/>
                  <a:pt x="693" y="330"/>
                  <a:pt x="694" y="330"/>
                </a:cubicBezTo>
                <a:cubicBezTo>
                  <a:pt x="690" y="347"/>
                  <a:pt x="684" y="364"/>
                  <a:pt x="675" y="379"/>
                </a:cubicBezTo>
                <a:cubicBezTo>
                  <a:pt x="675" y="379"/>
                  <a:pt x="675" y="379"/>
                  <a:pt x="674" y="379"/>
                </a:cubicBezTo>
                <a:cubicBezTo>
                  <a:pt x="672" y="379"/>
                  <a:pt x="670" y="381"/>
                  <a:pt x="670" y="383"/>
                </a:cubicBezTo>
                <a:cubicBezTo>
                  <a:pt x="670" y="384"/>
                  <a:pt x="671" y="385"/>
                  <a:pt x="671" y="386"/>
                </a:cubicBezTo>
                <a:cubicBezTo>
                  <a:pt x="666" y="395"/>
                  <a:pt x="661" y="403"/>
                  <a:pt x="654" y="410"/>
                </a:cubicBezTo>
                <a:cubicBezTo>
                  <a:pt x="653" y="409"/>
                  <a:pt x="652" y="409"/>
                  <a:pt x="650" y="409"/>
                </a:cubicBezTo>
                <a:cubicBezTo>
                  <a:pt x="647" y="409"/>
                  <a:pt x="644" y="411"/>
                  <a:pt x="644" y="415"/>
                </a:cubicBezTo>
                <a:cubicBezTo>
                  <a:pt x="644" y="416"/>
                  <a:pt x="645" y="418"/>
                  <a:pt x="646" y="419"/>
                </a:cubicBezTo>
                <a:cubicBezTo>
                  <a:pt x="625" y="441"/>
                  <a:pt x="599" y="458"/>
                  <a:pt x="572" y="472"/>
                </a:cubicBezTo>
                <a:cubicBezTo>
                  <a:pt x="571" y="472"/>
                  <a:pt x="570" y="471"/>
                  <a:pt x="570" y="471"/>
                </a:cubicBezTo>
                <a:cubicBezTo>
                  <a:pt x="568" y="471"/>
                  <a:pt x="566" y="473"/>
                  <a:pt x="566" y="474"/>
                </a:cubicBezTo>
                <a:cubicBezTo>
                  <a:pt x="566" y="475"/>
                  <a:pt x="566" y="475"/>
                  <a:pt x="566" y="475"/>
                </a:cubicBezTo>
                <a:cubicBezTo>
                  <a:pt x="546" y="484"/>
                  <a:pt x="526" y="492"/>
                  <a:pt x="505" y="499"/>
                </a:cubicBezTo>
                <a:cubicBezTo>
                  <a:pt x="496" y="498"/>
                  <a:pt x="487" y="498"/>
                  <a:pt x="479" y="498"/>
                </a:cubicBezTo>
                <a:cubicBezTo>
                  <a:pt x="494" y="492"/>
                  <a:pt x="509" y="487"/>
                  <a:pt x="524" y="480"/>
                </a:cubicBezTo>
                <a:cubicBezTo>
                  <a:pt x="524" y="480"/>
                  <a:pt x="524" y="480"/>
                  <a:pt x="524" y="480"/>
                </a:cubicBezTo>
                <a:cubicBezTo>
                  <a:pt x="524" y="480"/>
                  <a:pt x="524" y="480"/>
                  <a:pt x="524" y="480"/>
                </a:cubicBezTo>
                <a:cubicBezTo>
                  <a:pt x="524" y="480"/>
                  <a:pt x="524" y="480"/>
                  <a:pt x="524" y="480"/>
                </a:cubicBezTo>
                <a:cubicBezTo>
                  <a:pt x="524" y="480"/>
                  <a:pt x="524" y="480"/>
                  <a:pt x="524" y="480"/>
                </a:cubicBezTo>
                <a:cubicBezTo>
                  <a:pt x="524" y="480"/>
                  <a:pt x="524" y="480"/>
                  <a:pt x="524" y="480"/>
                </a:cubicBezTo>
                <a:cubicBezTo>
                  <a:pt x="524" y="480"/>
                  <a:pt x="524" y="480"/>
                  <a:pt x="524" y="480"/>
                </a:cubicBezTo>
                <a:cubicBezTo>
                  <a:pt x="525" y="480"/>
                  <a:pt x="528" y="478"/>
                  <a:pt x="533" y="476"/>
                </a:cubicBezTo>
                <a:cubicBezTo>
                  <a:pt x="534" y="475"/>
                  <a:pt x="535" y="475"/>
                  <a:pt x="535" y="474"/>
                </a:cubicBezTo>
                <a:cubicBezTo>
                  <a:pt x="540" y="472"/>
                  <a:pt x="544" y="470"/>
                  <a:pt x="548" y="468"/>
                </a:cubicBezTo>
                <a:cubicBezTo>
                  <a:pt x="548" y="468"/>
                  <a:pt x="548" y="468"/>
                  <a:pt x="548" y="468"/>
                </a:cubicBezTo>
                <a:cubicBezTo>
                  <a:pt x="551" y="469"/>
                  <a:pt x="551" y="469"/>
                  <a:pt x="551" y="469"/>
                </a:cubicBezTo>
                <a:cubicBezTo>
                  <a:pt x="550" y="468"/>
                  <a:pt x="550" y="468"/>
                  <a:pt x="550" y="468"/>
                </a:cubicBezTo>
                <a:cubicBezTo>
                  <a:pt x="552" y="467"/>
                  <a:pt x="558" y="463"/>
                  <a:pt x="567" y="458"/>
                </a:cubicBezTo>
                <a:cubicBezTo>
                  <a:pt x="567" y="457"/>
                  <a:pt x="568" y="457"/>
                  <a:pt x="569" y="457"/>
                </a:cubicBezTo>
                <a:cubicBezTo>
                  <a:pt x="600" y="437"/>
                  <a:pt x="630" y="412"/>
                  <a:pt x="644" y="377"/>
                </a:cubicBezTo>
                <a:cubicBezTo>
                  <a:pt x="652" y="357"/>
                  <a:pt x="655" y="334"/>
                  <a:pt x="648" y="313"/>
                </a:cubicBezTo>
                <a:cubicBezTo>
                  <a:pt x="642" y="294"/>
                  <a:pt x="628" y="278"/>
                  <a:pt x="610" y="272"/>
                </a:cubicBezTo>
                <a:cubicBezTo>
                  <a:pt x="610" y="267"/>
                  <a:pt x="606" y="262"/>
                  <a:pt x="599" y="259"/>
                </a:cubicBezTo>
                <a:cubicBezTo>
                  <a:pt x="597" y="258"/>
                  <a:pt x="591" y="257"/>
                  <a:pt x="586" y="259"/>
                </a:cubicBezTo>
                <a:cubicBezTo>
                  <a:pt x="586" y="259"/>
                  <a:pt x="596" y="261"/>
                  <a:pt x="597" y="270"/>
                </a:cubicBezTo>
                <a:cubicBezTo>
                  <a:pt x="597" y="270"/>
                  <a:pt x="596" y="273"/>
                  <a:pt x="590" y="269"/>
                </a:cubicBezTo>
                <a:cubicBezTo>
                  <a:pt x="590" y="269"/>
                  <a:pt x="594" y="286"/>
                  <a:pt x="607" y="277"/>
                </a:cubicBezTo>
                <a:cubicBezTo>
                  <a:pt x="609" y="275"/>
                  <a:pt x="609" y="274"/>
                  <a:pt x="610" y="272"/>
                </a:cubicBezTo>
                <a:cubicBezTo>
                  <a:pt x="628" y="279"/>
                  <a:pt x="642" y="295"/>
                  <a:pt x="648" y="313"/>
                </a:cubicBezTo>
                <a:cubicBezTo>
                  <a:pt x="655" y="334"/>
                  <a:pt x="651" y="357"/>
                  <a:pt x="643" y="377"/>
                </a:cubicBezTo>
                <a:cubicBezTo>
                  <a:pt x="631" y="406"/>
                  <a:pt x="609" y="428"/>
                  <a:pt x="583" y="446"/>
                </a:cubicBezTo>
                <a:cubicBezTo>
                  <a:pt x="589" y="441"/>
                  <a:pt x="595" y="434"/>
                  <a:pt x="600" y="426"/>
                </a:cubicBezTo>
                <a:cubicBezTo>
                  <a:pt x="604" y="418"/>
                  <a:pt x="607" y="409"/>
                  <a:pt x="607" y="401"/>
                </a:cubicBezTo>
                <a:cubicBezTo>
                  <a:pt x="607" y="400"/>
                  <a:pt x="607" y="399"/>
                  <a:pt x="607" y="399"/>
                </a:cubicBezTo>
                <a:cubicBezTo>
                  <a:pt x="607" y="399"/>
                  <a:pt x="607" y="399"/>
                  <a:pt x="607" y="399"/>
                </a:cubicBezTo>
                <a:cubicBezTo>
                  <a:pt x="607" y="389"/>
                  <a:pt x="602" y="380"/>
                  <a:pt x="596" y="374"/>
                </a:cubicBezTo>
                <a:cubicBezTo>
                  <a:pt x="588" y="365"/>
                  <a:pt x="578" y="363"/>
                  <a:pt x="571" y="363"/>
                </a:cubicBezTo>
                <a:cubicBezTo>
                  <a:pt x="568" y="363"/>
                  <a:pt x="565" y="364"/>
                  <a:pt x="564" y="364"/>
                </a:cubicBezTo>
                <a:cubicBezTo>
                  <a:pt x="557" y="367"/>
                  <a:pt x="553" y="372"/>
                  <a:pt x="553" y="377"/>
                </a:cubicBezTo>
                <a:cubicBezTo>
                  <a:pt x="553" y="379"/>
                  <a:pt x="554" y="381"/>
                  <a:pt x="555" y="382"/>
                </a:cubicBezTo>
                <a:cubicBezTo>
                  <a:pt x="558" y="384"/>
                  <a:pt x="561" y="385"/>
                  <a:pt x="564" y="385"/>
                </a:cubicBezTo>
                <a:cubicBezTo>
                  <a:pt x="566" y="385"/>
                  <a:pt x="568" y="385"/>
                  <a:pt x="570" y="384"/>
                </a:cubicBezTo>
                <a:cubicBezTo>
                  <a:pt x="571" y="384"/>
                  <a:pt x="572" y="384"/>
                  <a:pt x="574" y="384"/>
                </a:cubicBezTo>
                <a:cubicBezTo>
                  <a:pt x="577" y="384"/>
                  <a:pt x="580" y="384"/>
                  <a:pt x="584" y="387"/>
                </a:cubicBezTo>
                <a:cubicBezTo>
                  <a:pt x="589" y="390"/>
                  <a:pt x="593" y="398"/>
                  <a:pt x="593" y="407"/>
                </a:cubicBezTo>
                <a:cubicBezTo>
                  <a:pt x="593" y="411"/>
                  <a:pt x="592" y="416"/>
                  <a:pt x="590" y="421"/>
                </a:cubicBezTo>
                <a:cubicBezTo>
                  <a:pt x="584" y="434"/>
                  <a:pt x="573" y="446"/>
                  <a:pt x="565" y="454"/>
                </a:cubicBezTo>
                <a:cubicBezTo>
                  <a:pt x="560" y="458"/>
                  <a:pt x="556" y="461"/>
                  <a:pt x="553" y="463"/>
                </a:cubicBezTo>
                <a:cubicBezTo>
                  <a:pt x="552" y="464"/>
                  <a:pt x="550" y="465"/>
                  <a:pt x="550" y="466"/>
                </a:cubicBezTo>
                <a:cubicBezTo>
                  <a:pt x="550" y="466"/>
                  <a:pt x="549" y="466"/>
                  <a:pt x="549" y="466"/>
                </a:cubicBezTo>
                <a:cubicBezTo>
                  <a:pt x="548" y="466"/>
                  <a:pt x="547" y="467"/>
                  <a:pt x="546" y="468"/>
                </a:cubicBezTo>
                <a:cubicBezTo>
                  <a:pt x="548" y="466"/>
                  <a:pt x="550" y="463"/>
                  <a:pt x="552" y="461"/>
                </a:cubicBezTo>
                <a:cubicBezTo>
                  <a:pt x="555" y="457"/>
                  <a:pt x="557" y="452"/>
                  <a:pt x="557" y="447"/>
                </a:cubicBezTo>
                <a:cubicBezTo>
                  <a:pt x="558" y="446"/>
                  <a:pt x="558" y="446"/>
                  <a:pt x="558" y="445"/>
                </a:cubicBezTo>
                <a:cubicBezTo>
                  <a:pt x="558" y="441"/>
                  <a:pt x="556" y="436"/>
                  <a:pt x="553" y="433"/>
                </a:cubicBezTo>
                <a:cubicBezTo>
                  <a:pt x="549" y="427"/>
                  <a:pt x="542" y="426"/>
                  <a:pt x="539" y="426"/>
                </a:cubicBezTo>
                <a:cubicBezTo>
                  <a:pt x="538" y="426"/>
                  <a:pt x="537" y="426"/>
                  <a:pt x="537" y="426"/>
                </a:cubicBezTo>
                <a:cubicBezTo>
                  <a:pt x="532" y="427"/>
                  <a:pt x="530" y="430"/>
                  <a:pt x="530" y="433"/>
                </a:cubicBezTo>
                <a:cubicBezTo>
                  <a:pt x="530" y="434"/>
                  <a:pt x="530" y="435"/>
                  <a:pt x="531" y="436"/>
                </a:cubicBezTo>
                <a:cubicBezTo>
                  <a:pt x="533" y="438"/>
                  <a:pt x="536" y="438"/>
                  <a:pt x="538" y="438"/>
                </a:cubicBezTo>
                <a:cubicBezTo>
                  <a:pt x="538" y="438"/>
                  <a:pt x="538" y="438"/>
                  <a:pt x="539" y="438"/>
                </a:cubicBezTo>
                <a:cubicBezTo>
                  <a:pt x="539" y="438"/>
                  <a:pt x="540" y="438"/>
                  <a:pt x="540" y="438"/>
                </a:cubicBezTo>
                <a:cubicBezTo>
                  <a:pt x="542" y="438"/>
                  <a:pt x="543" y="438"/>
                  <a:pt x="546" y="440"/>
                </a:cubicBezTo>
                <a:cubicBezTo>
                  <a:pt x="548" y="441"/>
                  <a:pt x="549" y="445"/>
                  <a:pt x="549" y="448"/>
                </a:cubicBezTo>
                <a:cubicBezTo>
                  <a:pt x="549" y="451"/>
                  <a:pt x="548" y="454"/>
                  <a:pt x="547" y="457"/>
                </a:cubicBezTo>
                <a:cubicBezTo>
                  <a:pt x="543" y="464"/>
                  <a:pt x="537" y="469"/>
                  <a:pt x="532" y="473"/>
                </a:cubicBezTo>
                <a:cubicBezTo>
                  <a:pt x="529" y="475"/>
                  <a:pt x="527" y="476"/>
                  <a:pt x="525" y="477"/>
                </a:cubicBezTo>
                <a:cubicBezTo>
                  <a:pt x="525" y="477"/>
                  <a:pt x="524" y="478"/>
                  <a:pt x="523" y="478"/>
                </a:cubicBezTo>
                <a:cubicBezTo>
                  <a:pt x="523" y="478"/>
                  <a:pt x="523" y="478"/>
                  <a:pt x="522" y="479"/>
                </a:cubicBezTo>
                <a:cubicBezTo>
                  <a:pt x="521" y="479"/>
                  <a:pt x="520" y="480"/>
                  <a:pt x="519" y="480"/>
                </a:cubicBezTo>
                <a:cubicBezTo>
                  <a:pt x="520" y="480"/>
                  <a:pt x="520" y="479"/>
                  <a:pt x="521" y="479"/>
                </a:cubicBezTo>
                <a:cubicBezTo>
                  <a:pt x="522" y="477"/>
                  <a:pt x="524" y="474"/>
                  <a:pt x="524" y="471"/>
                </a:cubicBezTo>
                <a:cubicBezTo>
                  <a:pt x="525" y="471"/>
                  <a:pt x="525" y="470"/>
                  <a:pt x="525" y="469"/>
                </a:cubicBezTo>
                <a:cubicBezTo>
                  <a:pt x="525" y="467"/>
                  <a:pt x="524" y="465"/>
                  <a:pt x="523" y="463"/>
                </a:cubicBezTo>
                <a:cubicBezTo>
                  <a:pt x="520" y="459"/>
                  <a:pt x="516" y="458"/>
                  <a:pt x="514" y="458"/>
                </a:cubicBezTo>
                <a:cubicBezTo>
                  <a:pt x="514" y="458"/>
                  <a:pt x="514" y="458"/>
                  <a:pt x="514" y="458"/>
                </a:cubicBezTo>
                <a:cubicBezTo>
                  <a:pt x="511" y="458"/>
                  <a:pt x="509" y="460"/>
                  <a:pt x="509" y="462"/>
                </a:cubicBezTo>
                <a:cubicBezTo>
                  <a:pt x="509" y="462"/>
                  <a:pt x="509" y="463"/>
                  <a:pt x="510" y="463"/>
                </a:cubicBezTo>
                <a:cubicBezTo>
                  <a:pt x="511" y="465"/>
                  <a:pt x="513" y="465"/>
                  <a:pt x="514" y="465"/>
                </a:cubicBezTo>
                <a:cubicBezTo>
                  <a:pt x="515" y="465"/>
                  <a:pt x="515" y="465"/>
                  <a:pt x="515" y="465"/>
                </a:cubicBezTo>
                <a:cubicBezTo>
                  <a:pt x="515" y="465"/>
                  <a:pt x="515" y="465"/>
                  <a:pt x="515" y="465"/>
                </a:cubicBezTo>
                <a:cubicBezTo>
                  <a:pt x="516" y="465"/>
                  <a:pt x="516" y="466"/>
                  <a:pt x="517" y="467"/>
                </a:cubicBezTo>
                <a:cubicBezTo>
                  <a:pt x="518" y="467"/>
                  <a:pt x="519" y="469"/>
                  <a:pt x="519" y="470"/>
                </a:cubicBezTo>
                <a:cubicBezTo>
                  <a:pt x="519" y="472"/>
                  <a:pt x="518" y="474"/>
                  <a:pt x="517" y="476"/>
                </a:cubicBezTo>
                <a:cubicBezTo>
                  <a:pt x="514" y="479"/>
                  <a:pt x="511" y="482"/>
                  <a:pt x="508" y="484"/>
                </a:cubicBezTo>
                <a:cubicBezTo>
                  <a:pt x="506" y="485"/>
                  <a:pt x="505" y="485"/>
                  <a:pt x="504" y="486"/>
                </a:cubicBezTo>
                <a:cubicBezTo>
                  <a:pt x="503" y="486"/>
                  <a:pt x="503" y="486"/>
                  <a:pt x="503" y="486"/>
                </a:cubicBezTo>
                <a:cubicBezTo>
                  <a:pt x="503" y="486"/>
                  <a:pt x="502" y="486"/>
                  <a:pt x="502" y="486"/>
                </a:cubicBezTo>
                <a:cubicBezTo>
                  <a:pt x="502" y="487"/>
                  <a:pt x="502" y="486"/>
                  <a:pt x="502" y="487"/>
                </a:cubicBezTo>
                <a:cubicBezTo>
                  <a:pt x="502" y="487"/>
                  <a:pt x="502" y="487"/>
                  <a:pt x="502" y="487"/>
                </a:cubicBezTo>
                <a:cubicBezTo>
                  <a:pt x="502" y="487"/>
                  <a:pt x="502" y="487"/>
                  <a:pt x="502" y="487"/>
                </a:cubicBezTo>
                <a:cubicBezTo>
                  <a:pt x="502" y="487"/>
                  <a:pt x="502" y="487"/>
                  <a:pt x="502" y="487"/>
                </a:cubicBezTo>
                <a:cubicBezTo>
                  <a:pt x="502" y="487"/>
                  <a:pt x="502" y="487"/>
                  <a:pt x="502" y="487"/>
                </a:cubicBezTo>
                <a:cubicBezTo>
                  <a:pt x="502" y="487"/>
                  <a:pt x="502" y="487"/>
                  <a:pt x="502" y="487"/>
                </a:cubicBezTo>
                <a:cubicBezTo>
                  <a:pt x="492" y="491"/>
                  <a:pt x="483" y="495"/>
                  <a:pt x="473" y="498"/>
                </a:cubicBezTo>
                <a:cubicBezTo>
                  <a:pt x="471" y="498"/>
                  <a:pt x="470" y="498"/>
                  <a:pt x="468" y="498"/>
                </a:cubicBezTo>
                <a:cubicBezTo>
                  <a:pt x="459" y="498"/>
                  <a:pt x="451" y="499"/>
                  <a:pt x="442" y="500"/>
                </a:cubicBezTo>
                <a:cubicBezTo>
                  <a:pt x="479" y="472"/>
                  <a:pt x="493" y="443"/>
                  <a:pt x="493" y="418"/>
                </a:cubicBezTo>
                <a:cubicBezTo>
                  <a:pt x="493" y="403"/>
                  <a:pt x="487" y="389"/>
                  <a:pt x="478" y="379"/>
                </a:cubicBezTo>
                <a:cubicBezTo>
                  <a:pt x="469" y="370"/>
                  <a:pt x="457" y="364"/>
                  <a:pt x="443" y="364"/>
                </a:cubicBezTo>
                <a:cubicBezTo>
                  <a:pt x="440" y="364"/>
                  <a:pt x="437" y="364"/>
                  <a:pt x="433" y="365"/>
                </a:cubicBezTo>
                <a:cubicBezTo>
                  <a:pt x="434" y="366"/>
                  <a:pt x="434" y="366"/>
                  <a:pt x="434" y="366"/>
                </a:cubicBezTo>
                <a:cubicBezTo>
                  <a:pt x="437" y="365"/>
                  <a:pt x="440" y="365"/>
                  <a:pt x="443" y="365"/>
                </a:cubicBezTo>
                <a:cubicBezTo>
                  <a:pt x="456" y="365"/>
                  <a:pt x="469" y="370"/>
                  <a:pt x="478" y="380"/>
                </a:cubicBezTo>
                <a:cubicBezTo>
                  <a:pt x="487" y="389"/>
                  <a:pt x="492" y="403"/>
                  <a:pt x="492" y="418"/>
                </a:cubicBezTo>
                <a:cubicBezTo>
                  <a:pt x="492" y="443"/>
                  <a:pt x="478" y="472"/>
                  <a:pt x="441" y="500"/>
                </a:cubicBezTo>
                <a:cubicBezTo>
                  <a:pt x="426" y="501"/>
                  <a:pt x="411" y="503"/>
                  <a:pt x="396" y="506"/>
                </a:cubicBezTo>
                <a:cubicBezTo>
                  <a:pt x="415" y="470"/>
                  <a:pt x="418" y="426"/>
                  <a:pt x="404" y="388"/>
                </a:cubicBezTo>
                <a:cubicBezTo>
                  <a:pt x="393" y="360"/>
                  <a:pt x="374" y="333"/>
                  <a:pt x="349" y="314"/>
                </a:cubicBezTo>
                <a:cubicBezTo>
                  <a:pt x="330" y="296"/>
                  <a:pt x="304" y="284"/>
                  <a:pt x="278" y="281"/>
                </a:cubicBezTo>
                <a:cubicBezTo>
                  <a:pt x="276" y="280"/>
                  <a:pt x="273" y="278"/>
                  <a:pt x="271" y="277"/>
                </a:cubicBezTo>
                <a:cubicBezTo>
                  <a:pt x="272" y="276"/>
                  <a:pt x="272" y="276"/>
                  <a:pt x="272" y="276"/>
                </a:cubicBezTo>
                <a:cubicBezTo>
                  <a:pt x="274" y="278"/>
                  <a:pt x="277" y="280"/>
                  <a:pt x="281" y="281"/>
                </a:cubicBezTo>
                <a:cubicBezTo>
                  <a:pt x="263" y="274"/>
                  <a:pt x="252" y="253"/>
                  <a:pt x="258" y="235"/>
                </a:cubicBezTo>
                <a:cubicBezTo>
                  <a:pt x="263" y="217"/>
                  <a:pt x="288" y="209"/>
                  <a:pt x="303" y="220"/>
                </a:cubicBezTo>
                <a:cubicBezTo>
                  <a:pt x="289" y="208"/>
                  <a:pt x="262" y="215"/>
                  <a:pt x="257" y="234"/>
                </a:cubicBezTo>
                <a:cubicBezTo>
                  <a:pt x="251" y="250"/>
                  <a:pt x="259" y="267"/>
                  <a:pt x="271" y="276"/>
                </a:cubicBezTo>
                <a:cubicBezTo>
                  <a:pt x="270" y="276"/>
                  <a:pt x="269" y="276"/>
                  <a:pt x="268" y="275"/>
                </a:cubicBezTo>
                <a:cubicBezTo>
                  <a:pt x="259" y="269"/>
                  <a:pt x="251" y="260"/>
                  <a:pt x="246" y="251"/>
                </a:cubicBezTo>
                <a:cubicBezTo>
                  <a:pt x="239" y="237"/>
                  <a:pt x="238" y="220"/>
                  <a:pt x="243" y="206"/>
                </a:cubicBezTo>
                <a:cubicBezTo>
                  <a:pt x="251" y="175"/>
                  <a:pt x="293" y="162"/>
                  <a:pt x="318" y="180"/>
                </a:cubicBezTo>
                <a:cubicBezTo>
                  <a:pt x="293" y="161"/>
                  <a:pt x="250" y="173"/>
                  <a:pt x="241" y="205"/>
                </a:cubicBezTo>
                <a:cubicBezTo>
                  <a:pt x="236" y="220"/>
                  <a:pt x="237" y="237"/>
                  <a:pt x="245" y="251"/>
                </a:cubicBezTo>
                <a:cubicBezTo>
                  <a:pt x="251" y="261"/>
                  <a:pt x="258" y="269"/>
                  <a:pt x="268" y="275"/>
                </a:cubicBezTo>
                <a:cubicBezTo>
                  <a:pt x="260" y="274"/>
                  <a:pt x="251" y="273"/>
                  <a:pt x="245" y="269"/>
                </a:cubicBezTo>
                <a:cubicBezTo>
                  <a:pt x="237" y="263"/>
                  <a:pt x="238" y="255"/>
                  <a:pt x="233" y="247"/>
                </a:cubicBezTo>
                <a:cubicBezTo>
                  <a:pt x="229" y="242"/>
                  <a:pt x="225" y="240"/>
                  <a:pt x="220" y="240"/>
                </a:cubicBezTo>
                <a:cubicBezTo>
                  <a:pt x="217" y="240"/>
                  <a:pt x="214" y="241"/>
                  <a:pt x="211" y="242"/>
                </a:cubicBezTo>
                <a:cubicBezTo>
                  <a:pt x="210" y="240"/>
                  <a:pt x="208" y="240"/>
                  <a:pt x="205" y="240"/>
                </a:cubicBezTo>
                <a:cubicBezTo>
                  <a:pt x="196" y="240"/>
                  <a:pt x="183" y="250"/>
                  <a:pt x="178" y="252"/>
                </a:cubicBezTo>
                <a:cubicBezTo>
                  <a:pt x="176" y="253"/>
                  <a:pt x="174" y="253"/>
                  <a:pt x="173" y="253"/>
                </a:cubicBezTo>
                <a:cubicBezTo>
                  <a:pt x="168" y="253"/>
                  <a:pt x="163" y="251"/>
                  <a:pt x="159" y="248"/>
                </a:cubicBezTo>
                <a:cubicBezTo>
                  <a:pt x="157" y="246"/>
                  <a:pt x="155" y="244"/>
                  <a:pt x="154" y="242"/>
                </a:cubicBezTo>
                <a:cubicBezTo>
                  <a:pt x="154" y="242"/>
                  <a:pt x="154" y="242"/>
                  <a:pt x="154" y="242"/>
                </a:cubicBezTo>
                <a:cubicBezTo>
                  <a:pt x="159" y="242"/>
                  <a:pt x="163" y="240"/>
                  <a:pt x="166" y="238"/>
                </a:cubicBezTo>
                <a:cubicBezTo>
                  <a:pt x="168" y="235"/>
                  <a:pt x="169" y="232"/>
                  <a:pt x="169" y="230"/>
                </a:cubicBezTo>
                <a:cubicBezTo>
                  <a:pt x="169" y="227"/>
                  <a:pt x="167" y="225"/>
                  <a:pt x="164" y="225"/>
                </a:cubicBezTo>
                <a:cubicBezTo>
                  <a:pt x="163" y="225"/>
                  <a:pt x="161" y="225"/>
                  <a:pt x="159" y="227"/>
                </a:cubicBezTo>
                <a:cubicBezTo>
                  <a:pt x="154" y="230"/>
                  <a:pt x="152" y="234"/>
                  <a:pt x="152" y="238"/>
                </a:cubicBezTo>
                <a:cubicBezTo>
                  <a:pt x="152" y="238"/>
                  <a:pt x="152" y="239"/>
                  <a:pt x="152" y="240"/>
                </a:cubicBezTo>
                <a:cubicBezTo>
                  <a:pt x="149" y="239"/>
                  <a:pt x="146" y="238"/>
                  <a:pt x="145" y="237"/>
                </a:cubicBezTo>
                <a:cubicBezTo>
                  <a:pt x="139" y="232"/>
                  <a:pt x="140" y="222"/>
                  <a:pt x="134" y="216"/>
                </a:cubicBezTo>
                <a:cubicBezTo>
                  <a:pt x="132" y="214"/>
                  <a:pt x="128" y="212"/>
                  <a:pt x="124" y="212"/>
                </a:cubicBezTo>
                <a:cubicBezTo>
                  <a:pt x="120" y="212"/>
                  <a:pt x="115" y="215"/>
                  <a:pt x="114" y="220"/>
                </a:cubicBezTo>
                <a:cubicBezTo>
                  <a:pt x="116" y="220"/>
                  <a:pt x="116" y="220"/>
                  <a:pt x="116" y="220"/>
                </a:cubicBezTo>
                <a:cubicBezTo>
                  <a:pt x="116" y="216"/>
                  <a:pt x="120" y="214"/>
                  <a:pt x="124" y="214"/>
                </a:cubicBezTo>
                <a:cubicBezTo>
                  <a:pt x="127" y="214"/>
                  <a:pt x="131" y="215"/>
                  <a:pt x="133" y="217"/>
                </a:cubicBezTo>
                <a:cubicBezTo>
                  <a:pt x="139" y="222"/>
                  <a:pt x="137" y="232"/>
                  <a:pt x="143" y="238"/>
                </a:cubicBezTo>
                <a:cubicBezTo>
                  <a:pt x="146" y="240"/>
                  <a:pt x="149" y="241"/>
                  <a:pt x="152" y="241"/>
                </a:cubicBezTo>
                <a:cubicBezTo>
                  <a:pt x="155" y="249"/>
                  <a:pt x="164" y="255"/>
                  <a:pt x="173" y="255"/>
                </a:cubicBezTo>
                <a:cubicBezTo>
                  <a:pt x="175" y="255"/>
                  <a:pt x="177" y="255"/>
                  <a:pt x="179" y="254"/>
                </a:cubicBezTo>
                <a:cubicBezTo>
                  <a:pt x="185" y="252"/>
                  <a:pt x="197" y="241"/>
                  <a:pt x="205" y="241"/>
                </a:cubicBezTo>
                <a:cubicBezTo>
                  <a:pt x="207" y="241"/>
                  <a:pt x="209" y="242"/>
                  <a:pt x="210" y="243"/>
                </a:cubicBezTo>
                <a:cubicBezTo>
                  <a:pt x="204" y="247"/>
                  <a:pt x="200" y="252"/>
                  <a:pt x="200" y="257"/>
                </a:cubicBezTo>
                <a:cubicBezTo>
                  <a:pt x="200" y="260"/>
                  <a:pt x="202" y="263"/>
                  <a:pt x="205" y="264"/>
                </a:cubicBezTo>
                <a:cubicBezTo>
                  <a:pt x="205" y="264"/>
                  <a:pt x="205" y="264"/>
                  <a:pt x="205" y="264"/>
                </a:cubicBezTo>
                <a:cubicBezTo>
                  <a:pt x="205" y="264"/>
                  <a:pt x="205" y="264"/>
                  <a:pt x="205" y="264"/>
                </a:cubicBezTo>
                <a:cubicBezTo>
                  <a:pt x="213" y="263"/>
                  <a:pt x="215" y="259"/>
                  <a:pt x="215" y="254"/>
                </a:cubicBezTo>
                <a:cubicBezTo>
                  <a:pt x="215" y="253"/>
                  <a:pt x="214" y="251"/>
                  <a:pt x="214" y="249"/>
                </a:cubicBezTo>
                <a:cubicBezTo>
                  <a:pt x="214" y="247"/>
                  <a:pt x="213" y="245"/>
                  <a:pt x="212" y="244"/>
                </a:cubicBezTo>
                <a:cubicBezTo>
                  <a:pt x="215" y="242"/>
                  <a:pt x="217" y="242"/>
                  <a:pt x="220" y="242"/>
                </a:cubicBezTo>
                <a:cubicBezTo>
                  <a:pt x="224" y="242"/>
                  <a:pt x="228" y="243"/>
                  <a:pt x="231" y="248"/>
                </a:cubicBezTo>
                <a:cubicBezTo>
                  <a:pt x="236" y="255"/>
                  <a:pt x="235" y="264"/>
                  <a:pt x="244" y="270"/>
                </a:cubicBezTo>
                <a:cubicBezTo>
                  <a:pt x="252" y="276"/>
                  <a:pt x="263" y="276"/>
                  <a:pt x="271" y="278"/>
                </a:cubicBezTo>
                <a:cubicBezTo>
                  <a:pt x="271" y="277"/>
                  <a:pt x="271" y="277"/>
                  <a:pt x="271" y="277"/>
                </a:cubicBezTo>
                <a:cubicBezTo>
                  <a:pt x="273" y="279"/>
                  <a:pt x="275" y="280"/>
                  <a:pt x="278" y="280"/>
                </a:cubicBezTo>
                <a:cubicBezTo>
                  <a:pt x="242" y="275"/>
                  <a:pt x="204" y="284"/>
                  <a:pt x="176" y="306"/>
                </a:cubicBezTo>
                <a:cubicBezTo>
                  <a:pt x="175" y="306"/>
                  <a:pt x="174" y="306"/>
                  <a:pt x="173" y="306"/>
                </a:cubicBezTo>
                <a:cubicBezTo>
                  <a:pt x="171" y="306"/>
                  <a:pt x="170" y="307"/>
                  <a:pt x="170" y="310"/>
                </a:cubicBezTo>
                <a:cubicBezTo>
                  <a:pt x="170" y="310"/>
                  <a:pt x="170" y="311"/>
                  <a:pt x="170" y="311"/>
                </a:cubicBezTo>
                <a:cubicBezTo>
                  <a:pt x="168" y="314"/>
                  <a:pt x="165" y="316"/>
                  <a:pt x="163" y="318"/>
                </a:cubicBezTo>
                <a:cubicBezTo>
                  <a:pt x="147" y="334"/>
                  <a:pt x="138" y="355"/>
                  <a:pt x="136" y="377"/>
                </a:cubicBezTo>
                <a:cubicBezTo>
                  <a:pt x="135" y="377"/>
                  <a:pt x="135" y="377"/>
                  <a:pt x="135" y="377"/>
                </a:cubicBezTo>
                <a:cubicBezTo>
                  <a:pt x="132" y="377"/>
                  <a:pt x="129" y="380"/>
                  <a:pt x="129" y="383"/>
                </a:cubicBezTo>
                <a:cubicBezTo>
                  <a:pt x="129" y="386"/>
                  <a:pt x="132" y="389"/>
                  <a:pt x="135" y="389"/>
                </a:cubicBezTo>
                <a:cubicBezTo>
                  <a:pt x="134" y="412"/>
                  <a:pt x="140" y="435"/>
                  <a:pt x="152" y="454"/>
                </a:cubicBezTo>
                <a:cubicBezTo>
                  <a:pt x="151" y="455"/>
                  <a:pt x="150" y="455"/>
                  <a:pt x="150" y="456"/>
                </a:cubicBezTo>
                <a:cubicBezTo>
                  <a:pt x="150" y="458"/>
                  <a:pt x="152" y="460"/>
                  <a:pt x="154" y="460"/>
                </a:cubicBezTo>
                <a:cubicBezTo>
                  <a:pt x="154" y="460"/>
                  <a:pt x="155" y="459"/>
                  <a:pt x="155" y="459"/>
                </a:cubicBezTo>
                <a:cubicBezTo>
                  <a:pt x="158" y="463"/>
                  <a:pt x="161" y="467"/>
                  <a:pt x="165" y="471"/>
                </a:cubicBezTo>
                <a:cubicBezTo>
                  <a:pt x="164" y="472"/>
                  <a:pt x="164" y="472"/>
                  <a:pt x="164" y="473"/>
                </a:cubicBezTo>
                <a:cubicBezTo>
                  <a:pt x="164" y="474"/>
                  <a:pt x="165" y="475"/>
                  <a:pt x="166" y="475"/>
                </a:cubicBezTo>
                <a:cubicBezTo>
                  <a:pt x="167" y="475"/>
                  <a:pt x="168" y="475"/>
                  <a:pt x="168" y="474"/>
                </a:cubicBezTo>
                <a:cubicBezTo>
                  <a:pt x="177" y="483"/>
                  <a:pt x="187" y="489"/>
                  <a:pt x="198" y="494"/>
                </a:cubicBezTo>
                <a:cubicBezTo>
                  <a:pt x="187" y="489"/>
                  <a:pt x="177" y="482"/>
                  <a:pt x="168" y="474"/>
                </a:cubicBezTo>
                <a:cubicBezTo>
                  <a:pt x="169" y="474"/>
                  <a:pt x="169" y="473"/>
                  <a:pt x="169" y="473"/>
                </a:cubicBezTo>
                <a:cubicBezTo>
                  <a:pt x="169" y="472"/>
                  <a:pt x="168" y="470"/>
                  <a:pt x="166" y="470"/>
                </a:cubicBezTo>
                <a:cubicBezTo>
                  <a:pt x="166" y="470"/>
                  <a:pt x="165" y="471"/>
                  <a:pt x="165" y="471"/>
                </a:cubicBezTo>
                <a:cubicBezTo>
                  <a:pt x="162" y="467"/>
                  <a:pt x="158" y="463"/>
                  <a:pt x="155" y="459"/>
                </a:cubicBezTo>
                <a:cubicBezTo>
                  <a:pt x="156" y="458"/>
                  <a:pt x="157" y="457"/>
                  <a:pt x="157" y="456"/>
                </a:cubicBezTo>
                <a:cubicBezTo>
                  <a:pt x="157" y="455"/>
                  <a:pt x="155" y="453"/>
                  <a:pt x="154" y="453"/>
                </a:cubicBezTo>
                <a:cubicBezTo>
                  <a:pt x="153" y="453"/>
                  <a:pt x="153" y="453"/>
                  <a:pt x="152" y="454"/>
                </a:cubicBezTo>
                <a:cubicBezTo>
                  <a:pt x="141" y="434"/>
                  <a:pt x="135" y="411"/>
                  <a:pt x="136" y="389"/>
                </a:cubicBezTo>
                <a:cubicBezTo>
                  <a:pt x="139" y="388"/>
                  <a:pt x="141" y="386"/>
                  <a:pt x="141" y="383"/>
                </a:cubicBezTo>
                <a:cubicBezTo>
                  <a:pt x="141" y="380"/>
                  <a:pt x="139" y="378"/>
                  <a:pt x="137" y="377"/>
                </a:cubicBezTo>
                <a:cubicBezTo>
                  <a:pt x="140" y="356"/>
                  <a:pt x="149" y="335"/>
                  <a:pt x="165" y="320"/>
                </a:cubicBezTo>
                <a:cubicBezTo>
                  <a:pt x="167" y="317"/>
                  <a:pt x="169" y="315"/>
                  <a:pt x="171" y="313"/>
                </a:cubicBezTo>
                <a:cubicBezTo>
                  <a:pt x="172" y="313"/>
                  <a:pt x="173" y="313"/>
                  <a:pt x="173" y="313"/>
                </a:cubicBezTo>
                <a:cubicBezTo>
                  <a:pt x="176" y="313"/>
                  <a:pt x="177" y="312"/>
                  <a:pt x="177" y="310"/>
                </a:cubicBezTo>
                <a:cubicBezTo>
                  <a:pt x="177" y="309"/>
                  <a:pt x="177" y="308"/>
                  <a:pt x="177" y="308"/>
                </a:cubicBezTo>
                <a:cubicBezTo>
                  <a:pt x="225" y="269"/>
                  <a:pt x="302" y="271"/>
                  <a:pt x="348" y="314"/>
                </a:cubicBezTo>
                <a:cubicBezTo>
                  <a:pt x="335" y="304"/>
                  <a:pt x="321" y="296"/>
                  <a:pt x="305" y="292"/>
                </a:cubicBezTo>
                <a:cubicBezTo>
                  <a:pt x="282" y="285"/>
                  <a:pt x="257" y="285"/>
                  <a:pt x="234" y="292"/>
                </a:cubicBezTo>
                <a:cubicBezTo>
                  <a:pt x="211" y="299"/>
                  <a:pt x="191" y="315"/>
                  <a:pt x="179" y="336"/>
                </a:cubicBezTo>
                <a:cubicBezTo>
                  <a:pt x="168" y="357"/>
                  <a:pt x="166" y="383"/>
                  <a:pt x="172" y="406"/>
                </a:cubicBezTo>
                <a:cubicBezTo>
                  <a:pt x="179" y="429"/>
                  <a:pt x="196" y="449"/>
                  <a:pt x="219" y="457"/>
                </a:cubicBezTo>
                <a:cubicBezTo>
                  <a:pt x="224" y="458"/>
                  <a:pt x="229" y="459"/>
                  <a:pt x="234" y="460"/>
                </a:cubicBezTo>
                <a:cubicBezTo>
                  <a:pt x="234" y="460"/>
                  <a:pt x="234" y="460"/>
                  <a:pt x="234" y="460"/>
                </a:cubicBezTo>
                <a:cubicBezTo>
                  <a:pt x="235" y="460"/>
                  <a:pt x="237" y="460"/>
                  <a:pt x="238" y="460"/>
                </a:cubicBezTo>
                <a:cubicBezTo>
                  <a:pt x="256" y="460"/>
                  <a:pt x="273" y="454"/>
                  <a:pt x="286" y="443"/>
                </a:cubicBezTo>
                <a:cubicBezTo>
                  <a:pt x="304" y="427"/>
                  <a:pt x="315" y="403"/>
                  <a:pt x="310" y="379"/>
                </a:cubicBezTo>
                <a:cubicBezTo>
                  <a:pt x="315" y="403"/>
                  <a:pt x="303" y="427"/>
                  <a:pt x="286" y="443"/>
                </a:cubicBezTo>
                <a:cubicBezTo>
                  <a:pt x="274" y="452"/>
                  <a:pt x="259" y="458"/>
                  <a:pt x="244" y="459"/>
                </a:cubicBezTo>
                <a:cubicBezTo>
                  <a:pt x="266" y="456"/>
                  <a:pt x="277" y="442"/>
                  <a:pt x="277" y="442"/>
                </a:cubicBezTo>
                <a:cubicBezTo>
                  <a:pt x="282" y="436"/>
                  <a:pt x="284" y="429"/>
                  <a:pt x="284" y="422"/>
                </a:cubicBezTo>
                <a:cubicBezTo>
                  <a:pt x="284" y="412"/>
                  <a:pt x="280" y="402"/>
                  <a:pt x="271" y="396"/>
                </a:cubicBezTo>
                <a:cubicBezTo>
                  <a:pt x="266" y="392"/>
                  <a:pt x="261" y="391"/>
                  <a:pt x="255" y="391"/>
                </a:cubicBezTo>
                <a:cubicBezTo>
                  <a:pt x="247" y="391"/>
                  <a:pt x="239" y="394"/>
                  <a:pt x="234" y="401"/>
                </a:cubicBezTo>
                <a:cubicBezTo>
                  <a:pt x="231" y="405"/>
                  <a:pt x="230" y="409"/>
                  <a:pt x="230" y="414"/>
                </a:cubicBezTo>
                <a:cubicBezTo>
                  <a:pt x="230" y="420"/>
                  <a:pt x="233" y="427"/>
                  <a:pt x="238" y="431"/>
                </a:cubicBezTo>
                <a:cubicBezTo>
                  <a:pt x="241" y="433"/>
                  <a:pt x="245" y="434"/>
                  <a:pt x="249" y="434"/>
                </a:cubicBezTo>
                <a:cubicBezTo>
                  <a:pt x="254" y="434"/>
                  <a:pt x="259" y="432"/>
                  <a:pt x="262" y="427"/>
                </a:cubicBezTo>
                <a:cubicBezTo>
                  <a:pt x="264" y="425"/>
                  <a:pt x="265" y="422"/>
                  <a:pt x="265" y="419"/>
                </a:cubicBezTo>
                <a:cubicBezTo>
                  <a:pt x="265" y="415"/>
                  <a:pt x="263" y="411"/>
                  <a:pt x="260" y="408"/>
                </a:cubicBezTo>
                <a:cubicBezTo>
                  <a:pt x="258" y="406"/>
                  <a:pt x="255" y="406"/>
                  <a:pt x="253" y="406"/>
                </a:cubicBezTo>
                <a:cubicBezTo>
                  <a:pt x="249" y="406"/>
                  <a:pt x="246" y="407"/>
                  <a:pt x="244" y="410"/>
                </a:cubicBezTo>
                <a:cubicBezTo>
                  <a:pt x="243" y="412"/>
                  <a:pt x="242" y="414"/>
                  <a:pt x="242" y="416"/>
                </a:cubicBezTo>
                <a:cubicBezTo>
                  <a:pt x="242" y="419"/>
                  <a:pt x="243" y="421"/>
                  <a:pt x="246" y="423"/>
                </a:cubicBezTo>
                <a:cubicBezTo>
                  <a:pt x="247" y="424"/>
                  <a:pt x="248" y="425"/>
                  <a:pt x="250" y="425"/>
                </a:cubicBezTo>
                <a:cubicBezTo>
                  <a:pt x="252" y="425"/>
                  <a:pt x="255" y="424"/>
                  <a:pt x="256" y="422"/>
                </a:cubicBezTo>
                <a:cubicBezTo>
                  <a:pt x="257" y="420"/>
                  <a:pt x="257" y="419"/>
                  <a:pt x="257" y="418"/>
                </a:cubicBezTo>
                <a:cubicBezTo>
                  <a:pt x="257" y="416"/>
                  <a:pt x="257" y="414"/>
                  <a:pt x="255" y="413"/>
                </a:cubicBezTo>
                <a:cubicBezTo>
                  <a:pt x="254" y="412"/>
                  <a:pt x="253" y="412"/>
                  <a:pt x="252" y="412"/>
                </a:cubicBezTo>
                <a:cubicBezTo>
                  <a:pt x="250" y="412"/>
                  <a:pt x="249" y="413"/>
                  <a:pt x="248" y="414"/>
                </a:cubicBezTo>
                <a:cubicBezTo>
                  <a:pt x="247" y="415"/>
                  <a:pt x="247" y="416"/>
                  <a:pt x="247" y="416"/>
                </a:cubicBezTo>
                <a:cubicBezTo>
                  <a:pt x="247" y="418"/>
                  <a:pt x="247" y="419"/>
                  <a:pt x="249" y="420"/>
                </a:cubicBezTo>
                <a:cubicBezTo>
                  <a:pt x="249" y="420"/>
                  <a:pt x="250" y="421"/>
                  <a:pt x="251" y="421"/>
                </a:cubicBezTo>
                <a:cubicBezTo>
                  <a:pt x="252" y="421"/>
                  <a:pt x="253" y="420"/>
                  <a:pt x="254" y="419"/>
                </a:cubicBezTo>
                <a:cubicBezTo>
                  <a:pt x="254" y="419"/>
                  <a:pt x="254" y="418"/>
                  <a:pt x="254" y="417"/>
                </a:cubicBezTo>
                <a:cubicBezTo>
                  <a:pt x="254" y="416"/>
                  <a:pt x="254" y="416"/>
                  <a:pt x="253" y="415"/>
                </a:cubicBezTo>
                <a:cubicBezTo>
                  <a:pt x="253" y="415"/>
                  <a:pt x="252" y="414"/>
                  <a:pt x="251" y="414"/>
                </a:cubicBezTo>
                <a:cubicBezTo>
                  <a:pt x="251" y="414"/>
                  <a:pt x="250" y="415"/>
                  <a:pt x="249" y="415"/>
                </a:cubicBezTo>
                <a:cubicBezTo>
                  <a:pt x="249" y="416"/>
                  <a:pt x="249" y="416"/>
                  <a:pt x="249" y="417"/>
                </a:cubicBezTo>
                <a:cubicBezTo>
                  <a:pt x="249" y="417"/>
                  <a:pt x="249" y="418"/>
                  <a:pt x="250" y="419"/>
                </a:cubicBezTo>
                <a:cubicBezTo>
                  <a:pt x="250" y="419"/>
                  <a:pt x="250" y="419"/>
                  <a:pt x="250" y="419"/>
                </a:cubicBezTo>
                <a:cubicBezTo>
                  <a:pt x="250" y="419"/>
                  <a:pt x="250" y="419"/>
                  <a:pt x="250" y="419"/>
                </a:cubicBezTo>
                <a:cubicBezTo>
                  <a:pt x="249" y="418"/>
                  <a:pt x="249" y="417"/>
                  <a:pt x="249" y="416"/>
                </a:cubicBezTo>
                <a:cubicBezTo>
                  <a:pt x="249" y="416"/>
                  <a:pt x="249" y="415"/>
                  <a:pt x="249" y="415"/>
                </a:cubicBezTo>
                <a:cubicBezTo>
                  <a:pt x="250" y="414"/>
                  <a:pt x="251" y="414"/>
                  <a:pt x="252" y="414"/>
                </a:cubicBezTo>
                <a:cubicBezTo>
                  <a:pt x="253" y="414"/>
                  <a:pt x="253" y="414"/>
                  <a:pt x="254" y="414"/>
                </a:cubicBezTo>
                <a:cubicBezTo>
                  <a:pt x="255" y="415"/>
                  <a:pt x="256" y="416"/>
                  <a:pt x="256" y="418"/>
                </a:cubicBezTo>
                <a:cubicBezTo>
                  <a:pt x="256" y="419"/>
                  <a:pt x="255" y="420"/>
                  <a:pt x="255" y="421"/>
                </a:cubicBezTo>
                <a:cubicBezTo>
                  <a:pt x="254" y="422"/>
                  <a:pt x="252" y="423"/>
                  <a:pt x="250" y="423"/>
                </a:cubicBezTo>
                <a:cubicBezTo>
                  <a:pt x="249" y="423"/>
                  <a:pt x="248" y="422"/>
                  <a:pt x="247" y="422"/>
                </a:cubicBezTo>
                <a:cubicBezTo>
                  <a:pt x="245" y="420"/>
                  <a:pt x="244" y="418"/>
                  <a:pt x="244" y="416"/>
                </a:cubicBezTo>
                <a:cubicBezTo>
                  <a:pt x="244" y="414"/>
                  <a:pt x="244" y="413"/>
                  <a:pt x="245" y="411"/>
                </a:cubicBezTo>
                <a:cubicBezTo>
                  <a:pt x="247" y="409"/>
                  <a:pt x="250" y="407"/>
                  <a:pt x="253" y="407"/>
                </a:cubicBezTo>
                <a:cubicBezTo>
                  <a:pt x="255" y="407"/>
                  <a:pt x="257" y="408"/>
                  <a:pt x="259" y="409"/>
                </a:cubicBezTo>
                <a:cubicBezTo>
                  <a:pt x="262" y="412"/>
                  <a:pt x="263" y="415"/>
                  <a:pt x="263" y="419"/>
                </a:cubicBezTo>
                <a:cubicBezTo>
                  <a:pt x="263" y="422"/>
                  <a:pt x="263" y="424"/>
                  <a:pt x="261" y="426"/>
                </a:cubicBezTo>
                <a:cubicBezTo>
                  <a:pt x="258" y="430"/>
                  <a:pt x="253" y="433"/>
                  <a:pt x="249" y="433"/>
                </a:cubicBezTo>
                <a:cubicBezTo>
                  <a:pt x="245" y="433"/>
                  <a:pt x="242" y="432"/>
                  <a:pt x="239" y="429"/>
                </a:cubicBezTo>
                <a:cubicBezTo>
                  <a:pt x="234" y="426"/>
                  <a:pt x="232" y="420"/>
                  <a:pt x="232" y="414"/>
                </a:cubicBezTo>
                <a:cubicBezTo>
                  <a:pt x="232" y="410"/>
                  <a:pt x="233" y="406"/>
                  <a:pt x="236" y="402"/>
                </a:cubicBezTo>
                <a:cubicBezTo>
                  <a:pt x="240" y="396"/>
                  <a:pt x="248" y="392"/>
                  <a:pt x="255" y="392"/>
                </a:cubicBezTo>
                <a:cubicBezTo>
                  <a:pt x="260" y="392"/>
                  <a:pt x="266" y="394"/>
                  <a:pt x="270" y="397"/>
                </a:cubicBezTo>
                <a:cubicBezTo>
                  <a:pt x="278" y="403"/>
                  <a:pt x="282" y="412"/>
                  <a:pt x="282" y="422"/>
                </a:cubicBezTo>
                <a:cubicBezTo>
                  <a:pt x="282" y="428"/>
                  <a:pt x="280" y="435"/>
                  <a:pt x="276" y="441"/>
                </a:cubicBezTo>
                <a:cubicBezTo>
                  <a:pt x="276" y="441"/>
                  <a:pt x="273" y="445"/>
                  <a:pt x="266" y="449"/>
                </a:cubicBezTo>
                <a:cubicBezTo>
                  <a:pt x="259" y="454"/>
                  <a:pt x="248" y="458"/>
                  <a:pt x="234" y="458"/>
                </a:cubicBezTo>
                <a:cubicBezTo>
                  <a:pt x="234" y="459"/>
                  <a:pt x="234" y="459"/>
                  <a:pt x="234" y="459"/>
                </a:cubicBezTo>
                <a:cubicBezTo>
                  <a:pt x="229" y="459"/>
                  <a:pt x="224" y="458"/>
                  <a:pt x="219" y="456"/>
                </a:cubicBezTo>
                <a:cubicBezTo>
                  <a:pt x="172" y="440"/>
                  <a:pt x="157" y="377"/>
                  <a:pt x="180" y="337"/>
                </a:cubicBezTo>
                <a:cubicBezTo>
                  <a:pt x="192" y="316"/>
                  <a:pt x="212" y="301"/>
                  <a:pt x="234" y="294"/>
                </a:cubicBezTo>
                <a:cubicBezTo>
                  <a:pt x="257" y="287"/>
                  <a:pt x="281" y="287"/>
                  <a:pt x="304" y="294"/>
                </a:cubicBezTo>
                <a:cubicBezTo>
                  <a:pt x="350" y="307"/>
                  <a:pt x="385" y="346"/>
                  <a:pt x="402" y="389"/>
                </a:cubicBezTo>
                <a:cubicBezTo>
                  <a:pt x="416" y="427"/>
                  <a:pt x="412" y="471"/>
                  <a:pt x="393" y="507"/>
                </a:cubicBezTo>
                <a:cubicBezTo>
                  <a:pt x="386" y="508"/>
                  <a:pt x="378" y="509"/>
                  <a:pt x="371" y="511"/>
                </a:cubicBezTo>
                <a:cubicBezTo>
                  <a:pt x="378" y="502"/>
                  <a:pt x="384" y="491"/>
                  <a:pt x="387" y="480"/>
                </a:cubicBezTo>
                <a:cubicBezTo>
                  <a:pt x="390" y="470"/>
                  <a:pt x="392" y="459"/>
                  <a:pt x="392" y="448"/>
                </a:cubicBezTo>
                <a:cubicBezTo>
                  <a:pt x="392" y="418"/>
                  <a:pt x="380" y="388"/>
                  <a:pt x="360" y="365"/>
                </a:cubicBezTo>
                <a:cubicBezTo>
                  <a:pt x="340" y="342"/>
                  <a:pt x="312" y="326"/>
                  <a:pt x="278" y="326"/>
                </a:cubicBezTo>
                <a:cubicBezTo>
                  <a:pt x="269" y="326"/>
                  <a:pt x="259" y="328"/>
                  <a:pt x="249" y="330"/>
                </a:cubicBezTo>
                <a:cubicBezTo>
                  <a:pt x="249" y="330"/>
                  <a:pt x="249" y="330"/>
                  <a:pt x="249" y="330"/>
                </a:cubicBezTo>
                <a:cubicBezTo>
                  <a:pt x="243" y="331"/>
                  <a:pt x="239" y="335"/>
                  <a:pt x="237" y="337"/>
                </a:cubicBezTo>
                <a:cubicBezTo>
                  <a:pt x="236" y="339"/>
                  <a:pt x="234" y="342"/>
                  <a:pt x="234" y="346"/>
                </a:cubicBezTo>
                <a:cubicBezTo>
                  <a:pt x="234" y="350"/>
                  <a:pt x="235" y="354"/>
                  <a:pt x="239" y="357"/>
                </a:cubicBezTo>
                <a:cubicBezTo>
                  <a:pt x="242" y="360"/>
                  <a:pt x="245" y="361"/>
                  <a:pt x="248" y="362"/>
                </a:cubicBezTo>
                <a:cubicBezTo>
                  <a:pt x="248" y="362"/>
                  <a:pt x="248" y="362"/>
                  <a:pt x="248" y="362"/>
                </a:cubicBezTo>
                <a:cubicBezTo>
                  <a:pt x="252" y="362"/>
                  <a:pt x="256" y="360"/>
                  <a:pt x="258" y="358"/>
                </a:cubicBezTo>
                <a:cubicBezTo>
                  <a:pt x="260" y="357"/>
                  <a:pt x="261" y="354"/>
                  <a:pt x="261" y="352"/>
                </a:cubicBezTo>
                <a:cubicBezTo>
                  <a:pt x="261" y="349"/>
                  <a:pt x="261" y="347"/>
                  <a:pt x="260" y="345"/>
                </a:cubicBezTo>
                <a:cubicBezTo>
                  <a:pt x="258" y="343"/>
                  <a:pt x="256" y="342"/>
                  <a:pt x="255" y="342"/>
                </a:cubicBezTo>
                <a:cubicBezTo>
                  <a:pt x="253" y="342"/>
                  <a:pt x="251" y="343"/>
                  <a:pt x="250" y="343"/>
                </a:cubicBezTo>
                <a:cubicBezTo>
                  <a:pt x="249" y="345"/>
                  <a:pt x="248" y="346"/>
                  <a:pt x="248" y="347"/>
                </a:cubicBezTo>
                <a:cubicBezTo>
                  <a:pt x="248" y="348"/>
                  <a:pt x="248" y="349"/>
                  <a:pt x="249" y="350"/>
                </a:cubicBezTo>
                <a:cubicBezTo>
                  <a:pt x="250" y="351"/>
                  <a:pt x="251" y="352"/>
                  <a:pt x="252" y="352"/>
                </a:cubicBezTo>
                <a:cubicBezTo>
                  <a:pt x="251" y="353"/>
                  <a:pt x="249" y="354"/>
                  <a:pt x="248" y="353"/>
                </a:cubicBezTo>
                <a:cubicBezTo>
                  <a:pt x="247" y="353"/>
                  <a:pt x="246" y="353"/>
                  <a:pt x="246" y="352"/>
                </a:cubicBezTo>
                <a:cubicBezTo>
                  <a:pt x="245" y="352"/>
                  <a:pt x="244" y="352"/>
                  <a:pt x="244" y="352"/>
                </a:cubicBezTo>
                <a:cubicBezTo>
                  <a:pt x="242" y="349"/>
                  <a:pt x="241" y="347"/>
                  <a:pt x="241" y="344"/>
                </a:cubicBezTo>
                <a:cubicBezTo>
                  <a:pt x="242" y="340"/>
                  <a:pt x="244" y="337"/>
                  <a:pt x="246" y="335"/>
                </a:cubicBezTo>
                <a:cubicBezTo>
                  <a:pt x="247" y="333"/>
                  <a:pt x="249" y="332"/>
                  <a:pt x="250" y="331"/>
                </a:cubicBezTo>
                <a:cubicBezTo>
                  <a:pt x="251" y="331"/>
                  <a:pt x="252" y="330"/>
                  <a:pt x="252" y="330"/>
                </a:cubicBezTo>
                <a:cubicBezTo>
                  <a:pt x="261" y="328"/>
                  <a:pt x="270" y="327"/>
                  <a:pt x="278" y="327"/>
                </a:cubicBezTo>
                <a:cubicBezTo>
                  <a:pt x="311" y="327"/>
                  <a:pt x="340" y="343"/>
                  <a:pt x="360" y="365"/>
                </a:cubicBezTo>
                <a:cubicBezTo>
                  <a:pt x="379" y="388"/>
                  <a:pt x="391" y="418"/>
                  <a:pt x="391" y="448"/>
                </a:cubicBezTo>
                <a:cubicBezTo>
                  <a:pt x="391" y="459"/>
                  <a:pt x="389" y="470"/>
                  <a:pt x="386" y="480"/>
                </a:cubicBezTo>
                <a:cubicBezTo>
                  <a:pt x="383" y="491"/>
                  <a:pt x="377" y="502"/>
                  <a:pt x="370" y="511"/>
                </a:cubicBezTo>
                <a:cubicBezTo>
                  <a:pt x="353" y="516"/>
                  <a:pt x="335" y="521"/>
                  <a:pt x="318" y="527"/>
                </a:cubicBezTo>
                <a:cubicBezTo>
                  <a:pt x="312" y="518"/>
                  <a:pt x="303" y="510"/>
                  <a:pt x="293" y="505"/>
                </a:cubicBezTo>
                <a:cubicBezTo>
                  <a:pt x="314" y="492"/>
                  <a:pt x="321" y="478"/>
                  <a:pt x="321" y="466"/>
                </a:cubicBezTo>
                <a:cubicBezTo>
                  <a:pt x="321" y="447"/>
                  <a:pt x="306" y="433"/>
                  <a:pt x="306" y="433"/>
                </a:cubicBezTo>
                <a:cubicBezTo>
                  <a:pt x="305" y="434"/>
                  <a:pt x="305" y="434"/>
                  <a:pt x="305" y="434"/>
                </a:cubicBezTo>
                <a:cubicBezTo>
                  <a:pt x="305" y="434"/>
                  <a:pt x="306" y="435"/>
                  <a:pt x="307" y="436"/>
                </a:cubicBezTo>
                <a:cubicBezTo>
                  <a:pt x="312" y="441"/>
                  <a:pt x="320" y="452"/>
                  <a:pt x="320" y="466"/>
                </a:cubicBezTo>
                <a:cubicBezTo>
                  <a:pt x="320" y="478"/>
                  <a:pt x="314" y="491"/>
                  <a:pt x="292" y="504"/>
                </a:cubicBezTo>
                <a:cubicBezTo>
                  <a:pt x="283" y="500"/>
                  <a:pt x="274" y="498"/>
                  <a:pt x="264" y="498"/>
                </a:cubicBezTo>
                <a:cubicBezTo>
                  <a:pt x="242" y="498"/>
                  <a:pt x="219" y="510"/>
                  <a:pt x="202" y="526"/>
                </a:cubicBezTo>
                <a:cubicBezTo>
                  <a:pt x="203" y="526"/>
                  <a:pt x="203" y="526"/>
                  <a:pt x="203" y="526"/>
                </a:cubicBezTo>
                <a:cubicBezTo>
                  <a:pt x="219" y="510"/>
                  <a:pt x="242" y="499"/>
                  <a:pt x="264" y="499"/>
                </a:cubicBezTo>
                <a:cubicBezTo>
                  <a:pt x="273" y="499"/>
                  <a:pt x="283" y="501"/>
                  <a:pt x="291" y="505"/>
                </a:cubicBezTo>
                <a:cubicBezTo>
                  <a:pt x="285" y="509"/>
                  <a:pt x="276" y="513"/>
                  <a:pt x="267" y="516"/>
                </a:cubicBezTo>
                <a:cubicBezTo>
                  <a:pt x="234" y="528"/>
                  <a:pt x="215" y="551"/>
                  <a:pt x="202" y="577"/>
                </a:cubicBezTo>
                <a:cubicBezTo>
                  <a:pt x="197" y="586"/>
                  <a:pt x="194" y="595"/>
                  <a:pt x="191" y="604"/>
                </a:cubicBezTo>
                <a:cubicBezTo>
                  <a:pt x="182" y="583"/>
                  <a:pt x="169" y="563"/>
                  <a:pt x="154" y="546"/>
                </a:cubicBezTo>
                <a:cubicBezTo>
                  <a:pt x="132" y="521"/>
                  <a:pt x="106" y="501"/>
                  <a:pt x="78" y="483"/>
                </a:cubicBezTo>
                <a:cubicBezTo>
                  <a:pt x="79" y="482"/>
                  <a:pt x="79" y="482"/>
                  <a:pt x="79" y="482"/>
                </a:cubicBezTo>
                <a:cubicBezTo>
                  <a:pt x="83" y="475"/>
                  <a:pt x="75" y="468"/>
                  <a:pt x="66" y="468"/>
                </a:cubicBezTo>
                <a:cubicBezTo>
                  <a:pt x="63" y="468"/>
                  <a:pt x="57" y="469"/>
                  <a:pt x="53" y="473"/>
                </a:cubicBezTo>
                <a:cubicBezTo>
                  <a:pt x="53" y="473"/>
                  <a:pt x="63" y="472"/>
                  <a:pt x="68" y="479"/>
                </a:cubicBezTo>
                <a:cubicBezTo>
                  <a:pt x="68" y="479"/>
                  <a:pt x="67" y="482"/>
                  <a:pt x="61" y="481"/>
                </a:cubicBezTo>
                <a:cubicBezTo>
                  <a:pt x="61" y="481"/>
                  <a:pt x="70" y="494"/>
                  <a:pt x="78" y="483"/>
                </a:cubicBezTo>
                <a:cubicBezTo>
                  <a:pt x="105" y="501"/>
                  <a:pt x="131" y="522"/>
                  <a:pt x="152" y="547"/>
                </a:cubicBezTo>
                <a:cubicBezTo>
                  <a:pt x="168" y="565"/>
                  <a:pt x="181" y="586"/>
                  <a:pt x="188" y="608"/>
                </a:cubicBezTo>
                <a:cubicBezTo>
                  <a:pt x="183" y="613"/>
                  <a:pt x="178" y="618"/>
                  <a:pt x="173" y="623"/>
                </a:cubicBezTo>
                <a:cubicBezTo>
                  <a:pt x="172" y="602"/>
                  <a:pt x="166" y="583"/>
                  <a:pt x="154" y="567"/>
                </a:cubicBezTo>
                <a:cubicBezTo>
                  <a:pt x="139" y="548"/>
                  <a:pt x="115" y="535"/>
                  <a:pt x="80" y="530"/>
                </a:cubicBezTo>
                <a:cubicBezTo>
                  <a:pt x="80" y="531"/>
                  <a:pt x="80" y="531"/>
                  <a:pt x="80" y="531"/>
                </a:cubicBezTo>
                <a:cubicBezTo>
                  <a:pt x="115" y="536"/>
                  <a:pt x="139" y="549"/>
                  <a:pt x="153" y="567"/>
                </a:cubicBezTo>
                <a:cubicBezTo>
                  <a:pt x="166" y="583"/>
                  <a:pt x="171" y="603"/>
                  <a:pt x="173" y="624"/>
                </a:cubicBezTo>
                <a:cubicBezTo>
                  <a:pt x="171" y="626"/>
                  <a:pt x="169" y="629"/>
                  <a:pt x="167" y="631"/>
                </a:cubicBezTo>
                <a:cubicBezTo>
                  <a:pt x="160" y="609"/>
                  <a:pt x="143" y="590"/>
                  <a:pt x="111" y="577"/>
                </a:cubicBezTo>
                <a:cubicBezTo>
                  <a:pt x="113" y="573"/>
                  <a:pt x="108" y="569"/>
                  <a:pt x="102" y="569"/>
                </a:cubicBezTo>
                <a:cubicBezTo>
                  <a:pt x="100" y="569"/>
                  <a:pt x="96" y="569"/>
                  <a:pt x="93" y="572"/>
                </a:cubicBezTo>
                <a:cubicBezTo>
                  <a:pt x="93" y="572"/>
                  <a:pt x="100" y="571"/>
                  <a:pt x="103" y="576"/>
                </a:cubicBezTo>
                <a:cubicBezTo>
                  <a:pt x="103" y="576"/>
                  <a:pt x="103" y="578"/>
                  <a:pt x="99" y="577"/>
                </a:cubicBezTo>
                <a:cubicBezTo>
                  <a:pt x="99" y="577"/>
                  <a:pt x="105" y="587"/>
                  <a:pt x="111" y="578"/>
                </a:cubicBezTo>
                <a:cubicBezTo>
                  <a:pt x="111" y="578"/>
                  <a:pt x="111" y="578"/>
                  <a:pt x="111" y="578"/>
                </a:cubicBezTo>
                <a:cubicBezTo>
                  <a:pt x="143" y="591"/>
                  <a:pt x="159" y="610"/>
                  <a:pt x="166" y="631"/>
                </a:cubicBezTo>
                <a:cubicBezTo>
                  <a:pt x="162" y="636"/>
                  <a:pt x="158" y="641"/>
                  <a:pt x="154" y="646"/>
                </a:cubicBezTo>
                <a:cubicBezTo>
                  <a:pt x="139" y="665"/>
                  <a:pt x="125" y="685"/>
                  <a:pt x="114" y="706"/>
                </a:cubicBezTo>
                <a:cubicBezTo>
                  <a:pt x="114" y="704"/>
                  <a:pt x="114" y="702"/>
                  <a:pt x="114" y="701"/>
                </a:cubicBezTo>
                <a:cubicBezTo>
                  <a:pt x="114" y="693"/>
                  <a:pt x="114" y="685"/>
                  <a:pt x="113" y="677"/>
                </a:cubicBezTo>
                <a:cubicBezTo>
                  <a:pt x="123" y="664"/>
                  <a:pt x="132" y="648"/>
                  <a:pt x="129" y="630"/>
                </a:cubicBezTo>
                <a:cubicBezTo>
                  <a:pt x="127" y="611"/>
                  <a:pt x="113" y="595"/>
                  <a:pt x="95" y="588"/>
                </a:cubicBezTo>
                <a:cubicBezTo>
                  <a:pt x="78" y="581"/>
                  <a:pt x="56" y="585"/>
                  <a:pt x="45" y="601"/>
                </a:cubicBezTo>
                <a:cubicBezTo>
                  <a:pt x="45" y="601"/>
                  <a:pt x="45" y="601"/>
                  <a:pt x="45" y="601"/>
                </a:cubicBezTo>
                <a:cubicBezTo>
                  <a:pt x="43" y="600"/>
                  <a:pt x="43" y="600"/>
                  <a:pt x="43" y="600"/>
                </a:cubicBezTo>
                <a:cubicBezTo>
                  <a:pt x="43" y="600"/>
                  <a:pt x="43" y="600"/>
                  <a:pt x="43" y="600"/>
                </a:cubicBezTo>
                <a:cubicBezTo>
                  <a:pt x="40" y="607"/>
                  <a:pt x="32" y="613"/>
                  <a:pt x="23" y="613"/>
                </a:cubicBezTo>
                <a:cubicBezTo>
                  <a:pt x="21" y="613"/>
                  <a:pt x="18" y="612"/>
                  <a:pt x="15" y="611"/>
                </a:cubicBezTo>
                <a:cubicBezTo>
                  <a:pt x="9" y="607"/>
                  <a:pt x="5" y="601"/>
                  <a:pt x="5" y="595"/>
                </a:cubicBezTo>
                <a:cubicBezTo>
                  <a:pt x="5" y="592"/>
                  <a:pt x="6" y="589"/>
                  <a:pt x="8" y="587"/>
                </a:cubicBezTo>
                <a:cubicBezTo>
                  <a:pt x="10" y="582"/>
                  <a:pt x="15" y="579"/>
                  <a:pt x="20" y="579"/>
                </a:cubicBezTo>
                <a:cubicBezTo>
                  <a:pt x="22" y="579"/>
                  <a:pt x="24" y="580"/>
                  <a:pt x="27" y="581"/>
                </a:cubicBezTo>
                <a:cubicBezTo>
                  <a:pt x="30" y="583"/>
                  <a:pt x="32" y="587"/>
                  <a:pt x="32" y="591"/>
                </a:cubicBezTo>
                <a:cubicBezTo>
                  <a:pt x="32" y="592"/>
                  <a:pt x="32" y="594"/>
                  <a:pt x="31" y="596"/>
                </a:cubicBezTo>
                <a:cubicBezTo>
                  <a:pt x="30" y="599"/>
                  <a:pt x="27" y="600"/>
                  <a:pt x="23" y="600"/>
                </a:cubicBezTo>
                <a:cubicBezTo>
                  <a:pt x="22" y="600"/>
                  <a:pt x="21" y="600"/>
                  <a:pt x="19" y="599"/>
                </a:cubicBezTo>
                <a:cubicBezTo>
                  <a:pt x="17" y="598"/>
                  <a:pt x="16" y="596"/>
                  <a:pt x="16" y="593"/>
                </a:cubicBezTo>
                <a:cubicBezTo>
                  <a:pt x="16" y="592"/>
                  <a:pt x="16" y="591"/>
                  <a:pt x="17" y="590"/>
                </a:cubicBezTo>
                <a:cubicBezTo>
                  <a:pt x="15" y="589"/>
                  <a:pt x="15" y="589"/>
                  <a:pt x="15" y="589"/>
                </a:cubicBezTo>
                <a:cubicBezTo>
                  <a:pt x="14" y="591"/>
                  <a:pt x="14" y="592"/>
                  <a:pt x="14" y="593"/>
                </a:cubicBezTo>
                <a:cubicBezTo>
                  <a:pt x="14" y="596"/>
                  <a:pt x="16" y="599"/>
                  <a:pt x="19" y="601"/>
                </a:cubicBezTo>
                <a:cubicBezTo>
                  <a:pt x="20" y="602"/>
                  <a:pt x="22" y="602"/>
                  <a:pt x="23" y="602"/>
                </a:cubicBezTo>
                <a:cubicBezTo>
                  <a:pt x="27" y="602"/>
                  <a:pt x="31" y="600"/>
                  <a:pt x="33" y="597"/>
                </a:cubicBezTo>
                <a:cubicBezTo>
                  <a:pt x="34" y="595"/>
                  <a:pt x="34" y="593"/>
                  <a:pt x="34" y="591"/>
                </a:cubicBezTo>
                <a:cubicBezTo>
                  <a:pt x="34" y="586"/>
                  <a:pt x="32" y="582"/>
                  <a:pt x="27" y="579"/>
                </a:cubicBezTo>
                <a:cubicBezTo>
                  <a:pt x="25" y="578"/>
                  <a:pt x="22" y="577"/>
                  <a:pt x="20" y="577"/>
                </a:cubicBezTo>
                <a:cubicBezTo>
                  <a:pt x="14" y="577"/>
                  <a:pt x="9" y="580"/>
                  <a:pt x="6" y="586"/>
                </a:cubicBezTo>
                <a:cubicBezTo>
                  <a:pt x="4" y="589"/>
                  <a:pt x="4" y="592"/>
                  <a:pt x="4" y="595"/>
                </a:cubicBezTo>
                <a:cubicBezTo>
                  <a:pt x="4" y="602"/>
                  <a:pt x="7" y="609"/>
                  <a:pt x="14" y="612"/>
                </a:cubicBezTo>
                <a:cubicBezTo>
                  <a:pt x="17" y="614"/>
                  <a:pt x="20" y="615"/>
                  <a:pt x="23" y="615"/>
                </a:cubicBezTo>
                <a:cubicBezTo>
                  <a:pt x="31" y="614"/>
                  <a:pt x="38" y="610"/>
                  <a:pt x="43" y="605"/>
                </a:cubicBezTo>
                <a:cubicBezTo>
                  <a:pt x="35" y="620"/>
                  <a:pt x="42" y="641"/>
                  <a:pt x="59" y="647"/>
                </a:cubicBezTo>
                <a:cubicBezTo>
                  <a:pt x="59" y="647"/>
                  <a:pt x="59" y="647"/>
                  <a:pt x="59" y="647"/>
                </a:cubicBezTo>
                <a:cubicBezTo>
                  <a:pt x="59" y="647"/>
                  <a:pt x="60" y="647"/>
                  <a:pt x="61" y="647"/>
                </a:cubicBezTo>
                <a:cubicBezTo>
                  <a:pt x="76" y="651"/>
                  <a:pt x="90" y="637"/>
                  <a:pt x="90" y="623"/>
                </a:cubicBezTo>
                <a:cubicBezTo>
                  <a:pt x="95" y="629"/>
                  <a:pt x="98" y="635"/>
                  <a:pt x="102" y="642"/>
                </a:cubicBezTo>
                <a:cubicBezTo>
                  <a:pt x="100" y="642"/>
                  <a:pt x="99" y="643"/>
                  <a:pt x="98" y="643"/>
                </a:cubicBezTo>
                <a:cubicBezTo>
                  <a:pt x="96" y="644"/>
                  <a:pt x="95" y="647"/>
                  <a:pt x="95" y="648"/>
                </a:cubicBezTo>
                <a:cubicBezTo>
                  <a:pt x="95" y="650"/>
                  <a:pt x="95" y="651"/>
                  <a:pt x="97" y="652"/>
                </a:cubicBezTo>
                <a:cubicBezTo>
                  <a:pt x="97" y="652"/>
                  <a:pt x="98" y="652"/>
                  <a:pt x="99" y="652"/>
                </a:cubicBezTo>
                <a:cubicBezTo>
                  <a:pt x="101" y="652"/>
                  <a:pt x="102" y="652"/>
                  <a:pt x="103" y="651"/>
                </a:cubicBezTo>
                <a:cubicBezTo>
                  <a:pt x="103" y="651"/>
                  <a:pt x="104" y="651"/>
                  <a:pt x="105" y="650"/>
                </a:cubicBezTo>
                <a:cubicBezTo>
                  <a:pt x="108" y="657"/>
                  <a:pt x="109" y="664"/>
                  <a:pt x="111" y="671"/>
                </a:cubicBezTo>
                <a:cubicBezTo>
                  <a:pt x="109" y="674"/>
                  <a:pt x="108" y="676"/>
                  <a:pt x="107" y="678"/>
                </a:cubicBezTo>
                <a:cubicBezTo>
                  <a:pt x="106" y="679"/>
                  <a:pt x="106" y="679"/>
                  <a:pt x="106" y="680"/>
                </a:cubicBezTo>
                <a:cubicBezTo>
                  <a:pt x="106" y="679"/>
                  <a:pt x="106" y="678"/>
                  <a:pt x="106" y="677"/>
                </a:cubicBezTo>
                <a:cubicBezTo>
                  <a:pt x="106" y="676"/>
                  <a:pt x="106" y="676"/>
                  <a:pt x="106" y="675"/>
                </a:cubicBezTo>
                <a:cubicBezTo>
                  <a:pt x="106" y="674"/>
                  <a:pt x="106" y="672"/>
                  <a:pt x="105" y="671"/>
                </a:cubicBezTo>
                <a:cubicBezTo>
                  <a:pt x="105" y="671"/>
                  <a:pt x="105" y="671"/>
                  <a:pt x="105" y="671"/>
                </a:cubicBezTo>
                <a:cubicBezTo>
                  <a:pt x="105" y="671"/>
                  <a:pt x="105" y="671"/>
                  <a:pt x="105" y="671"/>
                </a:cubicBezTo>
                <a:cubicBezTo>
                  <a:pt x="105" y="671"/>
                  <a:pt x="105" y="671"/>
                  <a:pt x="105" y="671"/>
                </a:cubicBezTo>
                <a:cubicBezTo>
                  <a:pt x="104" y="669"/>
                  <a:pt x="103" y="667"/>
                  <a:pt x="101" y="666"/>
                </a:cubicBezTo>
                <a:cubicBezTo>
                  <a:pt x="101" y="666"/>
                  <a:pt x="101" y="666"/>
                  <a:pt x="101" y="666"/>
                </a:cubicBezTo>
                <a:cubicBezTo>
                  <a:pt x="101" y="666"/>
                  <a:pt x="101" y="666"/>
                  <a:pt x="101" y="666"/>
                </a:cubicBezTo>
                <a:cubicBezTo>
                  <a:pt x="101" y="666"/>
                  <a:pt x="101" y="666"/>
                  <a:pt x="101" y="666"/>
                </a:cubicBezTo>
                <a:cubicBezTo>
                  <a:pt x="100" y="666"/>
                  <a:pt x="99" y="666"/>
                  <a:pt x="98" y="666"/>
                </a:cubicBezTo>
                <a:cubicBezTo>
                  <a:pt x="97" y="666"/>
                  <a:pt x="96" y="666"/>
                  <a:pt x="95" y="666"/>
                </a:cubicBezTo>
                <a:cubicBezTo>
                  <a:pt x="94" y="666"/>
                  <a:pt x="94" y="667"/>
                  <a:pt x="94" y="667"/>
                </a:cubicBezTo>
                <a:cubicBezTo>
                  <a:pt x="93" y="667"/>
                  <a:pt x="93" y="667"/>
                  <a:pt x="93" y="667"/>
                </a:cubicBezTo>
                <a:cubicBezTo>
                  <a:pt x="93" y="667"/>
                  <a:pt x="93" y="667"/>
                  <a:pt x="93" y="667"/>
                </a:cubicBezTo>
                <a:cubicBezTo>
                  <a:pt x="93" y="667"/>
                  <a:pt x="93" y="667"/>
                  <a:pt x="93" y="667"/>
                </a:cubicBezTo>
                <a:cubicBezTo>
                  <a:pt x="93" y="667"/>
                  <a:pt x="93" y="667"/>
                  <a:pt x="93" y="667"/>
                </a:cubicBezTo>
                <a:cubicBezTo>
                  <a:pt x="92" y="668"/>
                  <a:pt x="92" y="669"/>
                  <a:pt x="92" y="670"/>
                </a:cubicBezTo>
                <a:cubicBezTo>
                  <a:pt x="92" y="671"/>
                  <a:pt x="92" y="672"/>
                  <a:pt x="93" y="672"/>
                </a:cubicBezTo>
                <a:cubicBezTo>
                  <a:pt x="93" y="672"/>
                  <a:pt x="93" y="672"/>
                  <a:pt x="93" y="672"/>
                </a:cubicBezTo>
                <a:cubicBezTo>
                  <a:pt x="93" y="672"/>
                  <a:pt x="93" y="672"/>
                  <a:pt x="93" y="672"/>
                </a:cubicBezTo>
                <a:cubicBezTo>
                  <a:pt x="93" y="672"/>
                  <a:pt x="93" y="672"/>
                  <a:pt x="93" y="672"/>
                </a:cubicBezTo>
                <a:cubicBezTo>
                  <a:pt x="93" y="672"/>
                  <a:pt x="93" y="672"/>
                  <a:pt x="93" y="672"/>
                </a:cubicBezTo>
                <a:cubicBezTo>
                  <a:pt x="93" y="672"/>
                  <a:pt x="94" y="673"/>
                  <a:pt x="94" y="673"/>
                </a:cubicBezTo>
                <a:cubicBezTo>
                  <a:pt x="95" y="673"/>
                  <a:pt x="96" y="672"/>
                  <a:pt x="97" y="672"/>
                </a:cubicBezTo>
                <a:cubicBezTo>
                  <a:pt x="97" y="672"/>
                  <a:pt x="97" y="672"/>
                  <a:pt x="97" y="672"/>
                </a:cubicBezTo>
                <a:cubicBezTo>
                  <a:pt x="97" y="671"/>
                  <a:pt x="97" y="671"/>
                  <a:pt x="97" y="671"/>
                </a:cubicBezTo>
                <a:cubicBezTo>
                  <a:pt x="97" y="671"/>
                  <a:pt x="97" y="671"/>
                  <a:pt x="98" y="671"/>
                </a:cubicBezTo>
                <a:cubicBezTo>
                  <a:pt x="99" y="671"/>
                  <a:pt x="99" y="671"/>
                  <a:pt x="99" y="671"/>
                </a:cubicBezTo>
                <a:cubicBezTo>
                  <a:pt x="99" y="671"/>
                  <a:pt x="99" y="671"/>
                  <a:pt x="99" y="671"/>
                </a:cubicBezTo>
                <a:cubicBezTo>
                  <a:pt x="99" y="671"/>
                  <a:pt x="99" y="671"/>
                  <a:pt x="99" y="671"/>
                </a:cubicBezTo>
                <a:cubicBezTo>
                  <a:pt x="100" y="671"/>
                  <a:pt x="101" y="672"/>
                  <a:pt x="102" y="673"/>
                </a:cubicBezTo>
                <a:cubicBezTo>
                  <a:pt x="102" y="674"/>
                  <a:pt x="103" y="675"/>
                  <a:pt x="103" y="677"/>
                </a:cubicBezTo>
                <a:cubicBezTo>
                  <a:pt x="103" y="680"/>
                  <a:pt x="102" y="683"/>
                  <a:pt x="100" y="685"/>
                </a:cubicBezTo>
                <a:cubicBezTo>
                  <a:pt x="100" y="686"/>
                  <a:pt x="99" y="687"/>
                  <a:pt x="99" y="688"/>
                </a:cubicBezTo>
                <a:cubicBezTo>
                  <a:pt x="99" y="688"/>
                  <a:pt x="99" y="688"/>
                  <a:pt x="98" y="688"/>
                </a:cubicBezTo>
                <a:cubicBezTo>
                  <a:pt x="98" y="689"/>
                  <a:pt x="98" y="689"/>
                  <a:pt x="98" y="689"/>
                </a:cubicBezTo>
                <a:cubicBezTo>
                  <a:pt x="98" y="689"/>
                  <a:pt x="98" y="689"/>
                  <a:pt x="98" y="689"/>
                </a:cubicBezTo>
                <a:cubicBezTo>
                  <a:pt x="98" y="689"/>
                  <a:pt x="98" y="689"/>
                  <a:pt x="98" y="689"/>
                </a:cubicBezTo>
                <a:cubicBezTo>
                  <a:pt x="98" y="689"/>
                  <a:pt x="98" y="689"/>
                  <a:pt x="98" y="689"/>
                </a:cubicBezTo>
                <a:cubicBezTo>
                  <a:pt x="97" y="691"/>
                  <a:pt x="96" y="692"/>
                  <a:pt x="94" y="693"/>
                </a:cubicBezTo>
                <a:cubicBezTo>
                  <a:pt x="95" y="692"/>
                  <a:pt x="95" y="691"/>
                  <a:pt x="95" y="690"/>
                </a:cubicBezTo>
                <a:cubicBezTo>
                  <a:pt x="95" y="690"/>
                  <a:pt x="95" y="690"/>
                  <a:pt x="95" y="689"/>
                </a:cubicBezTo>
                <a:cubicBezTo>
                  <a:pt x="95" y="688"/>
                  <a:pt x="95" y="688"/>
                  <a:pt x="95" y="687"/>
                </a:cubicBezTo>
                <a:cubicBezTo>
                  <a:pt x="95" y="687"/>
                  <a:pt x="95" y="687"/>
                  <a:pt x="95" y="687"/>
                </a:cubicBezTo>
                <a:cubicBezTo>
                  <a:pt x="95" y="687"/>
                  <a:pt x="95" y="687"/>
                  <a:pt x="95" y="687"/>
                </a:cubicBezTo>
                <a:cubicBezTo>
                  <a:pt x="95" y="687"/>
                  <a:pt x="95" y="687"/>
                  <a:pt x="95" y="687"/>
                </a:cubicBezTo>
                <a:cubicBezTo>
                  <a:pt x="94" y="685"/>
                  <a:pt x="93" y="684"/>
                  <a:pt x="92" y="684"/>
                </a:cubicBezTo>
                <a:cubicBezTo>
                  <a:pt x="92" y="684"/>
                  <a:pt x="92" y="684"/>
                  <a:pt x="92" y="684"/>
                </a:cubicBezTo>
                <a:cubicBezTo>
                  <a:pt x="92" y="684"/>
                  <a:pt x="92" y="684"/>
                  <a:pt x="92" y="684"/>
                </a:cubicBezTo>
                <a:cubicBezTo>
                  <a:pt x="92" y="684"/>
                  <a:pt x="91" y="684"/>
                  <a:pt x="90" y="684"/>
                </a:cubicBezTo>
                <a:cubicBezTo>
                  <a:pt x="90" y="684"/>
                  <a:pt x="89" y="684"/>
                  <a:pt x="89" y="684"/>
                </a:cubicBezTo>
                <a:cubicBezTo>
                  <a:pt x="88" y="684"/>
                  <a:pt x="88" y="684"/>
                  <a:pt x="88" y="684"/>
                </a:cubicBezTo>
                <a:cubicBezTo>
                  <a:pt x="88" y="684"/>
                  <a:pt x="88" y="684"/>
                  <a:pt x="88" y="684"/>
                </a:cubicBezTo>
                <a:cubicBezTo>
                  <a:pt x="88" y="684"/>
                  <a:pt x="88" y="684"/>
                  <a:pt x="88" y="684"/>
                </a:cubicBezTo>
                <a:cubicBezTo>
                  <a:pt x="88" y="684"/>
                  <a:pt x="88" y="684"/>
                  <a:pt x="88" y="684"/>
                </a:cubicBezTo>
                <a:cubicBezTo>
                  <a:pt x="88" y="684"/>
                  <a:pt x="88" y="684"/>
                  <a:pt x="88" y="684"/>
                </a:cubicBezTo>
                <a:cubicBezTo>
                  <a:pt x="88" y="685"/>
                  <a:pt x="88" y="685"/>
                  <a:pt x="88" y="685"/>
                </a:cubicBezTo>
                <a:cubicBezTo>
                  <a:pt x="87" y="685"/>
                  <a:pt x="87" y="686"/>
                  <a:pt x="87" y="686"/>
                </a:cubicBezTo>
                <a:cubicBezTo>
                  <a:pt x="87" y="687"/>
                  <a:pt x="87" y="688"/>
                  <a:pt x="88" y="688"/>
                </a:cubicBezTo>
                <a:cubicBezTo>
                  <a:pt x="88" y="688"/>
                  <a:pt x="88" y="688"/>
                  <a:pt x="88" y="688"/>
                </a:cubicBezTo>
                <a:cubicBezTo>
                  <a:pt x="88" y="688"/>
                  <a:pt x="88" y="688"/>
                  <a:pt x="88" y="688"/>
                </a:cubicBezTo>
                <a:cubicBezTo>
                  <a:pt x="88" y="688"/>
                  <a:pt x="88" y="688"/>
                  <a:pt x="88" y="688"/>
                </a:cubicBezTo>
                <a:cubicBezTo>
                  <a:pt x="88" y="688"/>
                  <a:pt x="88" y="688"/>
                  <a:pt x="88" y="688"/>
                </a:cubicBezTo>
                <a:cubicBezTo>
                  <a:pt x="88" y="688"/>
                  <a:pt x="88" y="688"/>
                  <a:pt x="88" y="688"/>
                </a:cubicBezTo>
                <a:cubicBezTo>
                  <a:pt x="89" y="688"/>
                  <a:pt x="90" y="688"/>
                  <a:pt x="90" y="687"/>
                </a:cubicBezTo>
                <a:cubicBezTo>
                  <a:pt x="90" y="687"/>
                  <a:pt x="90" y="687"/>
                  <a:pt x="90" y="687"/>
                </a:cubicBezTo>
                <a:cubicBezTo>
                  <a:pt x="90" y="687"/>
                  <a:pt x="90" y="687"/>
                  <a:pt x="90" y="687"/>
                </a:cubicBezTo>
                <a:cubicBezTo>
                  <a:pt x="90" y="687"/>
                  <a:pt x="90" y="687"/>
                  <a:pt x="91" y="687"/>
                </a:cubicBezTo>
                <a:cubicBezTo>
                  <a:pt x="91" y="687"/>
                  <a:pt x="91" y="687"/>
                  <a:pt x="91" y="687"/>
                </a:cubicBezTo>
                <a:cubicBezTo>
                  <a:pt x="91" y="687"/>
                  <a:pt x="91" y="687"/>
                  <a:pt x="91" y="687"/>
                </a:cubicBezTo>
                <a:cubicBezTo>
                  <a:pt x="91" y="687"/>
                  <a:pt x="91" y="687"/>
                  <a:pt x="91" y="687"/>
                </a:cubicBezTo>
                <a:cubicBezTo>
                  <a:pt x="91" y="687"/>
                  <a:pt x="92" y="688"/>
                  <a:pt x="92" y="688"/>
                </a:cubicBezTo>
                <a:cubicBezTo>
                  <a:pt x="92" y="689"/>
                  <a:pt x="93" y="689"/>
                  <a:pt x="93" y="690"/>
                </a:cubicBezTo>
                <a:cubicBezTo>
                  <a:pt x="93" y="692"/>
                  <a:pt x="92" y="693"/>
                  <a:pt x="91" y="695"/>
                </a:cubicBezTo>
                <a:cubicBezTo>
                  <a:pt x="91" y="695"/>
                  <a:pt x="91" y="696"/>
                  <a:pt x="91" y="696"/>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8"/>
                  <a:pt x="90" y="698"/>
                  <a:pt x="90" y="698"/>
                </a:cubicBezTo>
                <a:cubicBezTo>
                  <a:pt x="87" y="701"/>
                  <a:pt x="83" y="705"/>
                  <a:pt x="80" y="708"/>
                </a:cubicBezTo>
                <a:cubicBezTo>
                  <a:pt x="69" y="698"/>
                  <a:pt x="55" y="691"/>
                  <a:pt x="42" y="690"/>
                </a:cubicBezTo>
                <a:cubicBezTo>
                  <a:pt x="43" y="685"/>
                  <a:pt x="46" y="680"/>
                  <a:pt x="48" y="677"/>
                </a:cubicBezTo>
                <a:cubicBezTo>
                  <a:pt x="50" y="675"/>
                  <a:pt x="52" y="673"/>
                  <a:pt x="54" y="672"/>
                </a:cubicBezTo>
                <a:cubicBezTo>
                  <a:pt x="55" y="671"/>
                  <a:pt x="56" y="670"/>
                  <a:pt x="56" y="670"/>
                </a:cubicBezTo>
                <a:cubicBezTo>
                  <a:pt x="56" y="670"/>
                  <a:pt x="56" y="670"/>
                  <a:pt x="56" y="670"/>
                </a:cubicBezTo>
                <a:cubicBezTo>
                  <a:pt x="56" y="670"/>
                  <a:pt x="44" y="678"/>
                  <a:pt x="41" y="690"/>
                </a:cubicBezTo>
                <a:cubicBezTo>
                  <a:pt x="38" y="689"/>
                  <a:pt x="36" y="689"/>
                  <a:pt x="34" y="689"/>
                </a:cubicBezTo>
                <a:cubicBezTo>
                  <a:pt x="28" y="689"/>
                  <a:pt x="22" y="690"/>
                  <a:pt x="17" y="692"/>
                </a:cubicBezTo>
                <a:cubicBezTo>
                  <a:pt x="12" y="693"/>
                  <a:pt x="9" y="696"/>
                  <a:pt x="7" y="697"/>
                </a:cubicBezTo>
                <a:cubicBezTo>
                  <a:pt x="6" y="699"/>
                  <a:pt x="5" y="701"/>
                  <a:pt x="5" y="703"/>
                </a:cubicBezTo>
                <a:cubicBezTo>
                  <a:pt x="5" y="706"/>
                  <a:pt x="6" y="709"/>
                  <a:pt x="8" y="712"/>
                </a:cubicBezTo>
                <a:cubicBezTo>
                  <a:pt x="11" y="714"/>
                  <a:pt x="13" y="715"/>
                  <a:pt x="15" y="715"/>
                </a:cubicBezTo>
                <a:cubicBezTo>
                  <a:pt x="15" y="715"/>
                  <a:pt x="15" y="715"/>
                  <a:pt x="15" y="715"/>
                </a:cubicBezTo>
                <a:cubicBezTo>
                  <a:pt x="18" y="715"/>
                  <a:pt x="21" y="714"/>
                  <a:pt x="22" y="713"/>
                </a:cubicBezTo>
                <a:cubicBezTo>
                  <a:pt x="24" y="711"/>
                  <a:pt x="25" y="710"/>
                  <a:pt x="25" y="708"/>
                </a:cubicBezTo>
                <a:cubicBezTo>
                  <a:pt x="25" y="706"/>
                  <a:pt x="25" y="704"/>
                  <a:pt x="24" y="703"/>
                </a:cubicBezTo>
                <a:cubicBezTo>
                  <a:pt x="23" y="702"/>
                  <a:pt x="21" y="701"/>
                  <a:pt x="20" y="701"/>
                </a:cubicBezTo>
                <a:cubicBezTo>
                  <a:pt x="19" y="701"/>
                  <a:pt x="18" y="701"/>
                  <a:pt x="17" y="702"/>
                </a:cubicBezTo>
                <a:cubicBezTo>
                  <a:pt x="16" y="703"/>
                  <a:pt x="16" y="703"/>
                  <a:pt x="15" y="704"/>
                </a:cubicBezTo>
                <a:cubicBezTo>
                  <a:pt x="15" y="705"/>
                  <a:pt x="16" y="706"/>
                  <a:pt x="16" y="706"/>
                </a:cubicBezTo>
                <a:cubicBezTo>
                  <a:pt x="16" y="708"/>
                  <a:pt x="17" y="708"/>
                  <a:pt x="18" y="708"/>
                </a:cubicBezTo>
                <a:cubicBezTo>
                  <a:pt x="17" y="709"/>
                  <a:pt x="16" y="709"/>
                  <a:pt x="16" y="709"/>
                </a:cubicBezTo>
                <a:cubicBezTo>
                  <a:pt x="15" y="709"/>
                  <a:pt x="14" y="709"/>
                  <a:pt x="14" y="708"/>
                </a:cubicBezTo>
                <a:cubicBezTo>
                  <a:pt x="13" y="708"/>
                  <a:pt x="13" y="708"/>
                  <a:pt x="13" y="708"/>
                </a:cubicBezTo>
                <a:cubicBezTo>
                  <a:pt x="11" y="706"/>
                  <a:pt x="10" y="704"/>
                  <a:pt x="10" y="702"/>
                </a:cubicBezTo>
                <a:cubicBezTo>
                  <a:pt x="11" y="700"/>
                  <a:pt x="12" y="697"/>
                  <a:pt x="13" y="695"/>
                </a:cubicBezTo>
                <a:cubicBezTo>
                  <a:pt x="15" y="694"/>
                  <a:pt x="16" y="693"/>
                  <a:pt x="17" y="693"/>
                </a:cubicBezTo>
                <a:cubicBezTo>
                  <a:pt x="18" y="692"/>
                  <a:pt x="18" y="692"/>
                  <a:pt x="18" y="692"/>
                </a:cubicBezTo>
                <a:cubicBezTo>
                  <a:pt x="23" y="691"/>
                  <a:pt x="28" y="690"/>
                  <a:pt x="34" y="690"/>
                </a:cubicBezTo>
                <a:cubicBezTo>
                  <a:pt x="36" y="690"/>
                  <a:pt x="38" y="690"/>
                  <a:pt x="41" y="690"/>
                </a:cubicBezTo>
                <a:cubicBezTo>
                  <a:pt x="40" y="692"/>
                  <a:pt x="40" y="693"/>
                  <a:pt x="40" y="694"/>
                </a:cubicBezTo>
                <a:cubicBezTo>
                  <a:pt x="40" y="700"/>
                  <a:pt x="43" y="707"/>
                  <a:pt x="50" y="714"/>
                </a:cubicBezTo>
                <a:cubicBezTo>
                  <a:pt x="56" y="720"/>
                  <a:pt x="61" y="725"/>
                  <a:pt x="65" y="730"/>
                </a:cubicBezTo>
                <a:cubicBezTo>
                  <a:pt x="62" y="738"/>
                  <a:pt x="59" y="746"/>
                  <a:pt x="58" y="755"/>
                </a:cubicBezTo>
                <a:cubicBezTo>
                  <a:pt x="49" y="752"/>
                  <a:pt x="38" y="753"/>
                  <a:pt x="29" y="756"/>
                </a:cubicBezTo>
                <a:cubicBezTo>
                  <a:pt x="27" y="753"/>
                  <a:pt x="22" y="753"/>
                  <a:pt x="17" y="755"/>
                </a:cubicBezTo>
                <a:cubicBezTo>
                  <a:pt x="16" y="756"/>
                  <a:pt x="13" y="759"/>
                  <a:pt x="12" y="762"/>
                </a:cubicBezTo>
                <a:cubicBezTo>
                  <a:pt x="12" y="762"/>
                  <a:pt x="17" y="758"/>
                  <a:pt x="23" y="761"/>
                </a:cubicBezTo>
                <a:cubicBezTo>
                  <a:pt x="23" y="761"/>
                  <a:pt x="23" y="762"/>
                  <a:pt x="19" y="764"/>
                </a:cubicBezTo>
                <a:cubicBezTo>
                  <a:pt x="19" y="764"/>
                  <a:pt x="30" y="769"/>
                  <a:pt x="30" y="758"/>
                </a:cubicBezTo>
                <a:cubicBezTo>
                  <a:pt x="30" y="757"/>
                  <a:pt x="30" y="757"/>
                  <a:pt x="29" y="756"/>
                </a:cubicBezTo>
                <a:cubicBezTo>
                  <a:pt x="39" y="754"/>
                  <a:pt x="49" y="754"/>
                  <a:pt x="58" y="758"/>
                </a:cubicBezTo>
                <a:cubicBezTo>
                  <a:pt x="58" y="763"/>
                  <a:pt x="58" y="768"/>
                  <a:pt x="59" y="774"/>
                </a:cubicBezTo>
                <a:cubicBezTo>
                  <a:pt x="59" y="775"/>
                  <a:pt x="60" y="777"/>
                  <a:pt x="60" y="779"/>
                </a:cubicBezTo>
                <a:cubicBezTo>
                  <a:pt x="55" y="777"/>
                  <a:pt x="50" y="776"/>
                  <a:pt x="44" y="776"/>
                </a:cubicBezTo>
                <a:cubicBezTo>
                  <a:pt x="41" y="776"/>
                  <a:pt x="37" y="776"/>
                  <a:pt x="34" y="777"/>
                </a:cubicBezTo>
                <a:cubicBezTo>
                  <a:pt x="34" y="777"/>
                  <a:pt x="34" y="777"/>
                  <a:pt x="34" y="777"/>
                </a:cubicBezTo>
                <a:cubicBezTo>
                  <a:pt x="37" y="777"/>
                  <a:pt x="41" y="776"/>
                  <a:pt x="44" y="776"/>
                </a:cubicBezTo>
                <a:cubicBezTo>
                  <a:pt x="50" y="776"/>
                  <a:pt x="56" y="777"/>
                  <a:pt x="61" y="779"/>
                </a:cubicBezTo>
                <a:cubicBezTo>
                  <a:pt x="63" y="787"/>
                  <a:pt x="68" y="795"/>
                  <a:pt x="73" y="801"/>
                </a:cubicBezTo>
                <a:cubicBezTo>
                  <a:pt x="79" y="801"/>
                  <a:pt x="79" y="801"/>
                  <a:pt x="79" y="801"/>
                </a:cubicBezTo>
                <a:cubicBezTo>
                  <a:pt x="78" y="800"/>
                  <a:pt x="77" y="799"/>
                  <a:pt x="76" y="798"/>
                </a:cubicBezTo>
                <a:cubicBezTo>
                  <a:pt x="77" y="796"/>
                  <a:pt x="78" y="795"/>
                  <a:pt x="79" y="793"/>
                </a:cubicBezTo>
                <a:cubicBezTo>
                  <a:pt x="79" y="795"/>
                  <a:pt x="80" y="797"/>
                  <a:pt x="80" y="799"/>
                </a:cubicBezTo>
                <a:cubicBezTo>
                  <a:pt x="80" y="800"/>
                  <a:pt x="80" y="800"/>
                  <a:pt x="79" y="801"/>
                </a:cubicBezTo>
                <a:cubicBezTo>
                  <a:pt x="80" y="801"/>
                  <a:pt x="80" y="801"/>
                  <a:pt x="80" y="801"/>
                </a:cubicBezTo>
                <a:cubicBezTo>
                  <a:pt x="80" y="801"/>
                  <a:pt x="80" y="801"/>
                  <a:pt x="80" y="801"/>
                </a:cubicBezTo>
                <a:cubicBezTo>
                  <a:pt x="80" y="801"/>
                  <a:pt x="80" y="801"/>
                  <a:pt x="80" y="801"/>
                </a:cubicBezTo>
                <a:cubicBezTo>
                  <a:pt x="90" y="801"/>
                  <a:pt x="90" y="801"/>
                  <a:pt x="90" y="801"/>
                </a:cubicBezTo>
                <a:cubicBezTo>
                  <a:pt x="90" y="794"/>
                  <a:pt x="91" y="788"/>
                  <a:pt x="92" y="782"/>
                </a:cubicBezTo>
                <a:cubicBezTo>
                  <a:pt x="94" y="779"/>
                  <a:pt x="95" y="776"/>
                  <a:pt x="97" y="773"/>
                </a:cubicBezTo>
                <a:cubicBezTo>
                  <a:pt x="95" y="783"/>
                  <a:pt x="94" y="792"/>
                  <a:pt x="93" y="801"/>
                </a:cubicBezTo>
                <a:cubicBezTo>
                  <a:pt x="117" y="801"/>
                  <a:pt x="117" y="801"/>
                  <a:pt x="117" y="801"/>
                </a:cubicBezTo>
                <a:cubicBezTo>
                  <a:pt x="120" y="799"/>
                  <a:pt x="123" y="796"/>
                  <a:pt x="126" y="794"/>
                </a:cubicBezTo>
                <a:cubicBezTo>
                  <a:pt x="125" y="796"/>
                  <a:pt x="123" y="799"/>
                  <a:pt x="122" y="801"/>
                </a:cubicBezTo>
                <a:cubicBezTo>
                  <a:pt x="123" y="801"/>
                  <a:pt x="123" y="801"/>
                  <a:pt x="123" y="801"/>
                </a:cubicBezTo>
                <a:cubicBezTo>
                  <a:pt x="125" y="798"/>
                  <a:pt x="126" y="795"/>
                  <a:pt x="128" y="792"/>
                </a:cubicBezTo>
                <a:cubicBezTo>
                  <a:pt x="128" y="792"/>
                  <a:pt x="128" y="792"/>
                  <a:pt x="128" y="792"/>
                </a:cubicBezTo>
                <a:cubicBezTo>
                  <a:pt x="128" y="795"/>
                  <a:pt x="127" y="798"/>
                  <a:pt x="126" y="801"/>
                </a:cubicBezTo>
                <a:cubicBezTo>
                  <a:pt x="127" y="801"/>
                  <a:pt x="127" y="801"/>
                  <a:pt x="127" y="801"/>
                </a:cubicBezTo>
                <a:cubicBezTo>
                  <a:pt x="128" y="798"/>
                  <a:pt x="129" y="794"/>
                  <a:pt x="129" y="791"/>
                </a:cubicBezTo>
                <a:cubicBezTo>
                  <a:pt x="134" y="787"/>
                  <a:pt x="138" y="783"/>
                  <a:pt x="142" y="779"/>
                </a:cubicBezTo>
                <a:cubicBezTo>
                  <a:pt x="153" y="772"/>
                  <a:pt x="165" y="765"/>
                  <a:pt x="178" y="765"/>
                </a:cubicBezTo>
                <a:cubicBezTo>
                  <a:pt x="182" y="765"/>
                  <a:pt x="185" y="766"/>
                  <a:pt x="189" y="767"/>
                </a:cubicBezTo>
                <a:cubicBezTo>
                  <a:pt x="175" y="780"/>
                  <a:pt x="159" y="792"/>
                  <a:pt x="145" y="801"/>
                </a:cubicBezTo>
                <a:cubicBezTo>
                  <a:pt x="145" y="801"/>
                  <a:pt x="145" y="801"/>
                  <a:pt x="145" y="801"/>
                </a:cubicBezTo>
                <a:cubicBezTo>
                  <a:pt x="147" y="801"/>
                  <a:pt x="147" y="801"/>
                  <a:pt x="147" y="801"/>
                </a:cubicBezTo>
                <a:cubicBezTo>
                  <a:pt x="161" y="792"/>
                  <a:pt x="176" y="781"/>
                  <a:pt x="190" y="768"/>
                </a:cubicBezTo>
                <a:cubicBezTo>
                  <a:pt x="199" y="771"/>
                  <a:pt x="207" y="778"/>
                  <a:pt x="214" y="792"/>
                </a:cubicBezTo>
                <a:cubicBezTo>
                  <a:pt x="215" y="792"/>
                  <a:pt x="215" y="792"/>
                  <a:pt x="215" y="792"/>
                </a:cubicBezTo>
                <a:cubicBezTo>
                  <a:pt x="208" y="778"/>
                  <a:pt x="199" y="770"/>
                  <a:pt x="190" y="767"/>
                </a:cubicBezTo>
                <a:cubicBezTo>
                  <a:pt x="199" y="759"/>
                  <a:pt x="208" y="750"/>
                  <a:pt x="215" y="740"/>
                </a:cubicBezTo>
                <a:cubicBezTo>
                  <a:pt x="223" y="746"/>
                  <a:pt x="231" y="753"/>
                  <a:pt x="240" y="759"/>
                </a:cubicBezTo>
                <a:cubicBezTo>
                  <a:pt x="262" y="774"/>
                  <a:pt x="290" y="782"/>
                  <a:pt x="317" y="780"/>
                </a:cubicBezTo>
                <a:cubicBezTo>
                  <a:pt x="344" y="779"/>
                  <a:pt x="373" y="774"/>
                  <a:pt x="396" y="791"/>
                </a:cubicBezTo>
                <a:cubicBezTo>
                  <a:pt x="373" y="774"/>
                  <a:pt x="343" y="778"/>
                  <a:pt x="317" y="780"/>
                </a:cubicBezTo>
                <a:cubicBezTo>
                  <a:pt x="290" y="781"/>
                  <a:pt x="263" y="773"/>
                  <a:pt x="241" y="757"/>
                </a:cubicBezTo>
                <a:cubicBezTo>
                  <a:pt x="232" y="752"/>
                  <a:pt x="224" y="745"/>
                  <a:pt x="216" y="739"/>
                </a:cubicBezTo>
                <a:cubicBezTo>
                  <a:pt x="218" y="736"/>
                  <a:pt x="219" y="734"/>
                  <a:pt x="221" y="731"/>
                </a:cubicBezTo>
                <a:cubicBezTo>
                  <a:pt x="225" y="726"/>
                  <a:pt x="228" y="721"/>
                  <a:pt x="232" y="716"/>
                </a:cubicBezTo>
                <a:cubicBezTo>
                  <a:pt x="248" y="720"/>
                  <a:pt x="263" y="725"/>
                  <a:pt x="278" y="731"/>
                </a:cubicBezTo>
                <a:cubicBezTo>
                  <a:pt x="300" y="738"/>
                  <a:pt x="322" y="745"/>
                  <a:pt x="345" y="751"/>
                </a:cubicBezTo>
                <a:cubicBezTo>
                  <a:pt x="348" y="751"/>
                  <a:pt x="352" y="752"/>
                  <a:pt x="356" y="753"/>
                </a:cubicBezTo>
                <a:cubicBezTo>
                  <a:pt x="358" y="754"/>
                  <a:pt x="360" y="756"/>
                  <a:pt x="362" y="757"/>
                </a:cubicBezTo>
                <a:cubicBezTo>
                  <a:pt x="383" y="771"/>
                  <a:pt x="400" y="778"/>
                  <a:pt x="431" y="778"/>
                </a:cubicBezTo>
                <a:cubicBezTo>
                  <a:pt x="445" y="778"/>
                  <a:pt x="461" y="777"/>
                  <a:pt x="481" y="774"/>
                </a:cubicBezTo>
                <a:cubicBezTo>
                  <a:pt x="481" y="773"/>
                  <a:pt x="481" y="773"/>
                  <a:pt x="481" y="773"/>
                </a:cubicBezTo>
                <a:cubicBezTo>
                  <a:pt x="461" y="776"/>
                  <a:pt x="444" y="777"/>
                  <a:pt x="431" y="777"/>
                </a:cubicBezTo>
                <a:cubicBezTo>
                  <a:pt x="400" y="777"/>
                  <a:pt x="384" y="770"/>
                  <a:pt x="363" y="756"/>
                </a:cubicBezTo>
                <a:cubicBezTo>
                  <a:pt x="361" y="755"/>
                  <a:pt x="359" y="754"/>
                  <a:pt x="358" y="753"/>
                </a:cubicBezTo>
                <a:cubicBezTo>
                  <a:pt x="376" y="757"/>
                  <a:pt x="395" y="759"/>
                  <a:pt x="414" y="755"/>
                </a:cubicBezTo>
                <a:cubicBezTo>
                  <a:pt x="439" y="751"/>
                  <a:pt x="448" y="724"/>
                  <a:pt x="469" y="715"/>
                </a:cubicBezTo>
                <a:cubicBezTo>
                  <a:pt x="491" y="707"/>
                  <a:pt x="515" y="710"/>
                  <a:pt x="537" y="714"/>
                </a:cubicBezTo>
                <a:cubicBezTo>
                  <a:pt x="515" y="710"/>
                  <a:pt x="491" y="706"/>
                  <a:pt x="469" y="714"/>
                </a:cubicBezTo>
                <a:cubicBezTo>
                  <a:pt x="447" y="723"/>
                  <a:pt x="437" y="750"/>
                  <a:pt x="413" y="753"/>
                </a:cubicBezTo>
                <a:cubicBezTo>
                  <a:pt x="392" y="757"/>
                  <a:pt x="371" y="753"/>
                  <a:pt x="350" y="748"/>
                </a:cubicBezTo>
                <a:cubicBezTo>
                  <a:pt x="344" y="744"/>
                  <a:pt x="337" y="739"/>
                  <a:pt x="330" y="734"/>
                </a:cubicBezTo>
                <a:cubicBezTo>
                  <a:pt x="348" y="737"/>
                  <a:pt x="367" y="737"/>
                  <a:pt x="385" y="734"/>
                </a:cubicBezTo>
                <a:cubicBezTo>
                  <a:pt x="396" y="732"/>
                  <a:pt x="408" y="728"/>
                  <a:pt x="415" y="720"/>
                </a:cubicBezTo>
                <a:cubicBezTo>
                  <a:pt x="422" y="712"/>
                  <a:pt x="419" y="702"/>
                  <a:pt x="415" y="694"/>
                </a:cubicBezTo>
                <a:cubicBezTo>
                  <a:pt x="415" y="694"/>
                  <a:pt x="415" y="694"/>
                  <a:pt x="415" y="694"/>
                </a:cubicBezTo>
                <a:cubicBezTo>
                  <a:pt x="418" y="692"/>
                  <a:pt x="416" y="688"/>
                  <a:pt x="412" y="686"/>
                </a:cubicBezTo>
                <a:cubicBezTo>
                  <a:pt x="411" y="685"/>
                  <a:pt x="409" y="685"/>
                  <a:pt x="406" y="685"/>
                </a:cubicBezTo>
                <a:cubicBezTo>
                  <a:pt x="406" y="685"/>
                  <a:pt x="411" y="687"/>
                  <a:pt x="411" y="691"/>
                </a:cubicBezTo>
                <a:cubicBezTo>
                  <a:pt x="411" y="691"/>
                  <a:pt x="410" y="692"/>
                  <a:pt x="408" y="690"/>
                </a:cubicBezTo>
                <a:cubicBezTo>
                  <a:pt x="408" y="690"/>
                  <a:pt x="409" y="698"/>
                  <a:pt x="415" y="694"/>
                </a:cubicBezTo>
                <a:cubicBezTo>
                  <a:pt x="419" y="702"/>
                  <a:pt x="421" y="712"/>
                  <a:pt x="415" y="719"/>
                </a:cubicBezTo>
                <a:cubicBezTo>
                  <a:pt x="408" y="728"/>
                  <a:pt x="396" y="731"/>
                  <a:pt x="385" y="733"/>
                </a:cubicBezTo>
                <a:cubicBezTo>
                  <a:pt x="366" y="736"/>
                  <a:pt x="346" y="736"/>
                  <a:pt x="327" y="733"/>
                </a:cubicBezTo>
                <a:cubicBezTo>
                  <a:pt x="311" y="722"/>
                  <a:pt x="292" y="710"/>
                  <a:pt x="265" y="697"/>
                </a:cubicBezTo>
                <a:cubicBezTo>
                  <a:pt x="261" y="695"/>
                  <a:pt x="258" y="693"/>
                  <a:pt x="254" y="692"/>
                </a:cubicBezTo>
                <a:cubicBezTo>
                  <a:pt x="266" y="681"/>
                  <a:pt x="278" y="675"/>
                  <a:pt x="289" y="675"/>
                </a:cubicBezTo>
                <a:cubicBezTo>
                  <a:pt x="301" y="675"/>
                  <a:pt x="313" y="682"/>
                  <a:pt x="323" y="696"/>
                </a:cubicBezTo>
                <a:cubicBezTo>
                  <a:pt x="330" y="706"/>
                  <a:pt x="336" y="709"/>
                  <a:pt x="341" y="709"/>
                </a:cubicBezTo>
                <a:cubicBezTo>
                  <a:pt x="347" y="709"/>
                  <a:pt x="352" y="705"/>
                  <a:pt x="356" y="701"/>
                </a:cubicBezTo>
                <a:cubicBezTo>
                  <a:pt x="361" y="697"/>
                  <a:pt x="365" y="693"/>
                  <a:pt x="370" y="693"/>
                </a:cubicBezTo>
                <a:cubicBezTo>
                  <a:pt x="373" y="693"/>
                  <a:pt x="376" y="694"/>
                  <a:pt x="379" y="697"/>
                </a:cubicBezTo>
                <a:cubicBezTo>
                  <a:pt x="379" y="697"/>
                  <a:pt x="379" y="697"/>
                  <a:pt x="379" y="697"/>
                </a:cubicBezTo>
                <a:cubicBezTo>
                  <a:pt x="376" y="694"/>
                  <a:pt x="373" y="693"/>
                  <a:pt x="370" y="693"/>
                </a:cubicBezTo>
                <a:cubicBezTo>
                  <a:pt x="365" y="693"/>
                  <a:pt x="361" y="697"/>
                  <a:pt x="356" y="701"/>
                </a:cubicBezTo>
                <a:cubicBezTo>
                  <a:pt x="351" y="705"/>
                  <a:pt x="347" y="708"/>
                  <a:pt x="341" y="708"/>
                </a:cubicBezTo>
                <a:cubicBezTo>
                  <a:pt x="336" y="708"/>
                  <a:pt x="330" y="705"/>
                  <a:pt x="323" y="695"/>
                </a:cubicBezTo>
                <a:cubicBezTo>
                  <a:pt x="313" y="681"/>
                  <a:pt x="302" y="675"/>
                  <a:pt x="289" y="675"/>
                </a:cubicBezTo>
                <a:cubicBezTo>
                  <a:pt x="278" y="675"/>
                  <a:pt x="266" y="680"/>
                  <a:pt x="253" y="691"/>
                </a:cubicBezTo>
                <a:cubicBezTo>
                  <a:pt x="240" y="686"/>
                  <a:pt x="227" y="684"/>
                  <a:pt x="215" y="684"/>
                </a:cubicBezTo>
                <a:cubicBezTo>
                  <a:pt x="211" y="684"/>
                  <a:pt x="207" y="684"/>
                  <a:pt x="203" y="685"/>
                </a:cubicBezTo>
                <a:cubicBezTo>
                  <a:pt x="204" y="684"/>
                  <a:pt x="205" y="683"/>
                  <a:pt x="206" y="683"/>
                </a:cubicBezTo>
                <a:cubicBezTo>
                  <a:pt x="254" y="657"/>
                  <a:pt x="312" y="652"/>
                  <a:pt x="365" y="661"/>
                </a:cubicBezTo>
                <a:cubicBezTo>
                  <a:pt x="365" y="661"/>
                  <a:pt x="365" y="662"/>
                  <a:pt x="365" y="663"/>
                </a:cubicBezTo>
                <a:cubicBezTo>
                  <a:pt x="364" y="670"/>
                  <a:pt x="374" y="674"/>
                  <a:pt x="383" y="670"/>
                </a:cubicBezTo>
                <a:cubicBezTo>
                  <a:pt x="385" y="669"/>
                  <a:pt x="390" y="666"/>
                  <a:pt x="393" y="661"/>
                </a:cubicBezTo>
                <a:cubicBezTo>
                  <a:pt x="393" y="661"/>
                  <a:pt x="384" y="666"/>
                  <a:pt x="376" y="661"/>
                </a:cubicBezTo>
                <a:cubicBezTo>
                  <a:pt x="376" y="661"/>
                  <a:pt x="376" y="658"/>
                  <a:pt x="382" y="657"/>
                </a:cubicBezTo>
                <a:cubicBezTo>
                  <a:pt x="382" y="657"/>
                  <a:pt x="369" y="648"/>
                  <a:pt x="365" y="661"/>
                </a:cubicBezTo>
                <a:cubicBezTo>
                  <a:pt x="312" y="651"/>
                  <a:pt x="254" y="655"/>
                  <a:pt x="205" y="681"/>
                </a:cubicBezTo>
                <a:cubicBezTo>
                  <a:pt x="202" y="682"/>
                  <a:pt x="199" y="684"/>
                  <a:pt x="197" y="685"/>
                </a:cubicBezTo>
                <a:cubicBezTo>
                  <a:pt x="199" y="677"/>
                  <a:pt x="200" y="669"/>
                  <a:pt x="200" y="661"/>
                </a:cubicBezTo>
                <a:cubicBezTo>
                  <a:pt x="221" y="650"/>
                  <a:pt x="241" y="644"/>
                  <a:pt x="258" y="639"/>
                </a:cubicBezTo>
                <a:cubicBezTo>
                  <a:pt x="274" y="634"/>
                  <a:pt x="287" y="629"/>
                  <a:pt x="299" y="620"/>
                </a:cubicBezTo>
                <a:cubicBezTo>
                  <a:pt x="302" y="620"/>
                  <a:pt x="306" y="620"/>
                  <a:pt x="309" y="620"/>
                </a:cubicBezTo>
                <a:cubicBezTo>
                  <a:pt x="323" y="620"/>
                  <a:pt x="337" y="621"/>
                  <a:pt x="352" y="624"/>
                </a:cubicBezTo>
                <a:cubicBezTo>
                  <a:pt x="384" y="631"/>
                  <a:pt x="408" y="633"/>
                  <a:pt x="425" y="633"/>
                </a:cubicBezTo>
                <a:cubicBezTo>
                  <a:pt x="463" y="633"/>
                  <a:pt x="475" y="623"/>
                  <a:pt x="486" y="623"/>
                </a:cubicBezTo>
                <a:cubicBezTo>
                  <a:pt x="494" y="623"/>
                  <a:pt x="502" y="628"/>
                  <a:pt x="518" y="645"/>
                </a:cubicBezTo>
                <a:cubicBezTo>
                  <a:pt x="522" y="649"/>
                  <a:pt x="526" y="650"/>
                  <a:pt x="528" y="650"/>
                </a:cubicBezTo>
                <a:cubicBezTo>
                  <a:pt x="532" y="650"/>
                  <a:pt x="535" y="647"/>
                  <a:pt x="538" y="644"/>
                </a:cubicBezTo>
                <a:cubicBezTo>
                  <a:pt x="541" y="641"/>
                  <a:pt x="543" y="638"/>
                  <a:pt x="547" y="638"/>
                </a:cubicBezTo>
                <a:cubicBezTo>
                  <a:pt x="550" y="638"/>
                  <a:pt x="554" y="640"/>
                  <a:pt x="559" y="646"/>
                </a:cubicBezTo>
                <a:cubicBezTo>
                  <a:pt x="560" y="646"/>
                  <a:pt x="560" y="646"/>
                  <a:pt x="560" y="646"/>
                </a:cubicBezTo>
                <a:cubicBezTo>
                  <a:pt x="554" y="640"/>
                  <a:pt x="550" y="637"/>
                  <a:pt x="547" y="637"/>
                </a:cubicBezTo>
                <a:cubicBezTo>
                  <a:pt x="543" y="637"/>
                  <a:pt x="540" y="641"/>
                  <a:pt x="537" y="644"/>
                </a:cubicBezTo>
                <a:cubicBezTo>
                  <a:pt x="535" y="647"/>
                  <a:pt x="532" y="650"/>
                  <a:pt x="528" y="650"/>
                </a:cubicBezTo>
                <a:cubicBezTo>
                  <a:pt x="526" y="650"/>
                  <a:pt x="523" y="648"/>
                  <a:pt x="519" y="644"/>
                </a:cubicBezTo>
                <a:cubicBezTo>
                  <a:pt x="502" y="627"/>
                  <a:pt x="494" y="623"/>
                  <a:pt x="486" y="622"/>
                </a:cubicBezTo>
                <a:cubicBezTo>
                  <a:pt x="474" y="623"/>
                  <a:pt x="463" y="632"/>
                  <a:pt x="425" y="632"/>
                </a:cubicBezTo>
                <a:cubicBezTo>
                  <a:pt x="408" y="632"/>
                  <a:pt x="384" y="630"/>
                  <a:pt x="352" y="624"/>
                </a:cubicBezTo>
                <a:cubicBezTo>
                  <a:pt x="337" y="621"/>
                  <a:pt x="323" y="619"/>
                  <a:pt x="309" y="619"/>
                </a:cubicBezTo>
                <a:cubicBezTo>
                  <a:pt x="306" y="619"/>
                  <a:pt x="303" y="619"/>
                  <a:pt x="300" y="619"/>
                </a:cubicBezTo>
                <a:cubicBezTo>
                  <a:pt x="311" y="610"/>
                  <a:pt x="320" y="597"/>
                  <a:pt x="327" y="576"/>
                </a:cubicBezTo>
                <a:cubicBezTo>
                  <a:pt x="327" y="575"/>
                  <a:pt x="327" y="574"/>
                  <a:pt x="328" y="573"/>
                </a:cubicBezTo>
                <a:cubicBezTo>
                  <a:pt x="338" y="566"/>
                  <a:pt x="349" y="559"/>
                  <a:pt x="358" y="552"/>
                </a:cubicBezTo>
                <a:cubicBezTo>
                  <a:pt x="370" y="549"/>
                  <a:pt x="380" y="548"/>
                  <a:pt x="391" y="547"/>
                </a:cubicBezTo>
                <a:cubicBezTo>
                  <a:pt x="391" y="547"/>
                  <a:pt x="391" y="547"/>
                  <a:pt x="391" y="547"/>
                </a:cubicBezTo>
                <a:cubicBezTo>
                  <a:pt x="392" y="548"/>
                  <a:pt x="397" y="549"/>
                  <a:pt x="400" y="553"/>
                </a:cubicBezTo>
                <a:cubicBezTo>
                  <a:pt x="401" y="554"/>
                  <a:pt x="401" y="556"/>
                  <a:pt x="401" y="557"/>
                </a:cubicBezTo>
                <a:cubicBezTo>
                  <a:pt x="401" y="557"/>
                  <a:pt x="401" y="558"/>
                  <a:pt x="400" y="558"/>
                </a:cubicBezTo>
                <a:cubicBezTo>
                  <a:pt x="400" y="559"/>
                  <a:pt x="399" y="559"/>
                  <a:pt x="399" y="559"/>
                </a:cubicBezTo>
                <a:cubicBezTo>
                  <a:pt x="399" y="559"/>
                  <a:pt x="399" y="559"/>
                  <a:pt x="398" y="559"/>
                </a:cubicBezTo>
                <a:cubicBezTo>
                  <a:pt x="398" y="559"/>
                  <a:pt x="398" y="559"/>
                  <a:pt x="398" y="559"/>
                </a:cubicBezTo>
                <a:cubicBezTo>
                  <a:pt x="398" y="559"/>
                  <a:pt x="396" y="560"/>
                  <a:pt x="395" y="561"/>
                </a:cubicBezTo>
                <a:cubicBezTo>
                  <a:pt x="395" y="561"/>
                  <a:pt x="395" y="561"/>
                  <a:pt x="395" y="562"/>
                </a:cubicBezTo>
                <a:cubicBezTo>
                  <a:pt x="395" y="563"/>
                  <a:pt x="396" y="564"/>
                  <a:pt x="398" y="565"/>
                </a:cubicBezTo>
                <a:cubicBezTo>
                  <a:pt x="398" y="565"/>
                  <a:pt x="398" y="565"/>
                  <a:pt x="399" y="565"/>
                </a:cubicBezTo>
                <a:cubicBezTo>
                  <a:pt x="400" y="565"/>
                  <a:pt x="402" y="564"/>
                  <a:pt x="404" y="561"/>
                </a:cubicBezTo>
                <a:cubicBezTo>
                  <a:pt x="405" y="560"/>
                  <a:pt x="405" y="559"/>
                  <a:pt x="405" y="557"/>
                </a:cubicBezTo>
                <a:cubicBezTo>
                  <a:pt x="405" y="557"/>
                  <a:pt x="405" y="556"/>
                  <a:pt x="405" y="556"/>
                </a:cubicBezTo>
                <a:cubicBezTo>
                  <a:pt x="405" y="554"/>
                  <a:pt x="404" y="552"/>
                  <a:pt x="403" y="551"/>
                </a:cubicBezTo>
                <a:cubicBezTo>
                  <a:pt x="400" y="549"/>
                  <a:pt x="397" y="547"/>
                  <a:pt x="395" y="547"/>
                </a:cubicBezTo>
                <a:cubicBezTo>
                  <a:pt x="395" y="547"/>
                  <a:pt x="395" y="547"/>
                  <a:pt x="395" y="547"/>
                </a:cubicBezTo>
                <a:cubicBezTo>
                  <a:pt x="399" y="546"/>
                  <a:pt x="404" y="546"/>
                  <a:pt x="408" y="546"/>
                </a:cubicBezTo>
                <a:cubicBezTo>
                  <a:pt x="408" y="546"/>
                  <a:pt x="408" y="546"/>
                  <a:pt x="408" y="546"/>
                </a:cubicBezTo>
                <a:cubicBezTo>
                  <a:pt x="408" y="546"/>
                  <a:pt x="408" y="546"/>
                  <a:pt x="408" y="546"/>
                </a:cubicBezTo>
                <a:cubicBezTo>
                  <a:pt x="408" y="546"/>
                  <a:pt x="408" y="546"/>
                  <a:pt x="408" y="546"/>
                </a:cubicBezTo>
                <a:cubicBezTo>
                  <a:pt x="408" y="546"/>
                  <a:pt x="408" y="546"/>
                  <a:pt x="408" y="546"/>
                </a:cubicBezTo>
                <a:cubicBezTo>
                  <a:pt x="408" y="546"/>
                  <a:pt x="408" y="546"/>
                  <a:pt x="408" y="546"/>
                </a:cubicBezTo>
                <a:cubicBezTo>
                  <a:pt x="408" y="546"/>
                  <a:pt x="408" y="546"/>
                  <a:pt x="408" y="546"/>
                </a:cubicBezTo>
                <a:cubicBezTo>
                  <a:pt x="408" y="547"/>
                  <a:pt x="408" y="546"/>
                  <a:pt x="408" y="546"/>
                </a:cubicBezTo>
                <a:cubicBezTo>
                  <a:pt x="410" y="547"/>
                  <a:pt x="420" y="548"/>
                  <a:pt x="427" y="554"/>
                </a:cubicBezTo>
                <a:cubicBezTo>
                  <a:pt x="429" y="556"/>
                  <a:pt x="430" y="559"/>
                  <a:pt x="430" y="561"/>
                </a:cubicBezTo>
                <a:cubicBezTo>
                  <a:pt x="430" y="562"/>
                  <a:pt x="430" y="563"/>
                  <a:pt x="429" y="564"/>
                </a:cubicBezTo>
                <a:cubicBezTo>
                  <a:pt x="428" y="566"/>
                  <a:pt x="426" y="566"/>
                  <a:pt x="426" y="566"/>
                </a:cubicBezTo>
                <a:cubicBezTo>
                  <a:pt x="425" y="567"/>
                  <a:pt x="423" y="567"/>
                  <a:pt x="421" y="569"/>
                </a:cubicBezTo>
                <a:cubicBezTo>
                  <a:pt x="421" y="570"/>
                  <a:pt x="421" y="570"/>
                  <a:pt x="421" y="570"/>
                </a:cubicBezTo>
                <a:cubicBezTo>
                  <a:pt x="421" y="572"/>
                  <a:pt x="423" y="574"/>
                  <a:pt x="426" y="574"/>
                </a:cubicBezTo>
                <a:cubicBezTo>
                  <a:pt x="426" y="574"/>
                  <a:pt x="427" y="574"/>
                  <a:pt x="427" y="574"/>
                </a:cubicBezTo>
                <a:cubicBezTo>
                  <a:pt x="427" y="574"/>
                  <a:pt x="427" y="574"/>
                  <a:pt x="427" y="574"/>
                </a:cubicBezTo>
                <a:cubicBezTo>
                  <a:pt x="428" y="574"/>
                  <a:pt x="434" y="572"/>
                  <a:pt x="436" y="567"/>
                </a:cubicBezTo>
                <a:cubicBezTo>
                  <a:pt x="436" y="565"/>
                  <a:pt x="436" y="564"/>
                  <a:pt x="436" y="562"/>
                </a:cubicBezTo>
                <a:cubicBezTo>
                  <a:pt x="436" y="561"/>
                  <a:pt x="436" y="559"/>
                  <a:pt x="435" y="557"/>
                </a:cubicBezTo>
                <a:cubicBezTo>
                  <a:pt x="434" y="555"/>
                  <a:pt x="432" y="552"/>
                  <a:pt x="430" y="550"/>
                </a:cubicBezTo>
                <a:cubicBezTo>
                  <a:pt x="426" y="547"/>
                  <a:pt x="421" y="546"/>
                  <a:pt x="417" y="546"/>
                </a:cubicBezTo>
                <a:cubicBezTo>
                  <a:pt x="419" y="546"/>
                  <a:pt x="421" y="546"/>
                  <a:pt x="423" y="546"/>
                </a:cubicBezTo>
                <a:cubicBezTo>
                  <a:pt x="423" y="546"/>
                  <a:pt x="423" y="546"/>
                  <a:pt x="424" y="546"/>
                </a:cubicBezTo>
                <a:cubicBezTo>
                  <a:pt x="426" y="547"/>
                  <a:pt x="444" y="547"/>
                  <a:pt x="458" y="556"/>
                </a:cubicBezTo>
                <a:cubicBezTo>
                  <a:pt x="463" y="560"/>
                  <a:pt x="466" y="565"/>
                  <a:pt x="466" y="570"/>
                </a:cubicBezTo>
                <a:cubicBezTo>
                  <a:pt x="466" y="571"/>
                  <a:pt x="465" y="572"/>
                  <a:pt x="465" y="573"/>
                </a:cubicBezTo>
                <a:cubicBezTo>
                  <a:pt x="462" y="578"/>
                  <a:pt x="460" y="578"/>
                  <a:pt x="459" y="579"/>
                </a:cubicBezTo>
                <a:cubicBezTo>
                  <a:pt x="457" y="580"/>
                  <a:pt x="453" y="581"/>
                  <a:pt x="452" y="584"/>
                </a:cubicBezTo>
                <a:cubicBezTo>
                  <a:pt x="452" y="585"/>
                  <a:pt x="452" y="585"/>
                  <a:pt x="452" y="586"/>
                </a:cubicBezTo>
                <a:cubicBezTo>
                  <a:pt x="452" y="588"/>
                  <a:pt x="455" y="591"/>
                  <a:pt x="459" y="591"/>
                </a:cubicBezTo>
                <a:cubicBezTo>
                  <a:pt x="460" y="591"/>
                  <a:pt x="461" y="591"/>
                  <a:pt x="462" y="591"/>
                </a:cubicBezTo>
                <a:cubicBezTo>
                  <a:pt x="464" y="591"/>
                  <a:pt x="473" y="587"/>
                  <a:pt x="475" y="576"/>
                </a:cubicBezTo>
                <a:cubicBezTo>
                  <a:pt x="476" y="575"/>
                  <a:pt x="476" y="573"/>
                  <a:pt x="476" y="571"/>
                </a:cubicBezTo>
                <a:cubicBezTo>
                  <a:pt x="476" y="568"/>
                  <a:pt x="475" y="564"/>
                  <a:pt x="473" y="561"/>
                </a:cubicBezTo>
                <a:cubicBezTo>
                  <a:pt x="470" y="556"/>
                  <a:pt x="466" y="552"/>
                  <a:pt x="461" y="550"/>
                </a:cubicBezTo>
                <a:cubicBezTo>
                  <a:pt x="461" y="550"/>
                  <a:pt x="461" y="549"/>
                  <a:pt x="461" y="549"/>
                </a:cubicBezTo>
                <a:cubicBezTo>
                  <a:pt x="484" y="553"/>
                  <a:pt x="503" y="560"/>
                  <a:pt x="518" y="566"/>
                </a:cubicBezTo>
                <a:cubicBezTo>
                  <a:pt x="530" y="571"/>
                  <a:pt x="539" y="576"/>
                  <a:pt x="545" y="580"/>
                </a:cubicBezTo>
                <a:cubicBezTo>
                  <a:pt x="548" y="582"/>
                  <a:pt x="550" y="583"/>
                  <a:pt x="552" y="584"/>
                </a:cubicBezTo>
                <a:cubicBezTo>
                  <a:pt x="552" y="584"/>
                  <a:pt x="552" y="584"/>
                  <a:pt x="552" y="584"/>
                </a:cubicBezTo>
                <a:cubicBezTo>
                  <a:pt x="552" y="584"/>
                  <a:pt x="552" y="584"/>
                  <a:pt x="553" y="585"/>
                </a:cubicBezTo>
                <a:cubicBezTo>
                  <a:pt x="553" y="585"/>
                  <a:pt x="553" y="585"/>
                  <a:pt x="553" y="585"/>
                </a:cubicBezTo>
                <a:cubicBezTo>
                  <a:pt x="553" y="585"/>
                  <a:pt x="554" y="585"/>
                  <a:pt x="554" y="586"/>
                </a:cubicBezTo>
                <a:cubicBezTo>
                  <a:pt x="555" y="587"/>
                  <a:pt x="557" y="589"/>
                  <a:pt x="558" y="591"/>
                </a:cubicBezTo>
                <a:cubicBezTo>
                  <a:pt x="559" y="593"/>
                  <a:pt x="560" y="597"/>
                  <a:pt x="559" y="601"/>
                </a:cubicBezTo>
                <a:cubicBezTo>
                  <a:pt x="559" y="603"/>
                  <a:pt x="558" y="606"/>
                  <a:pt x="555" y="607"/>
                </a:cubicBezTo>
                <a:cubicBezTo>
                  <a:pt x="555" y="607"/>
                  <a:pt x="554" y="607"/>
                  <a:pt x="553" y="608"/>
                </a:cubicBezTo>
                <a:cubicBezTo>
                  <a:pt x="552" y="608"/>
                  <a:pt x="551" y="608"/>
                  <a:pt x="550" y="608"/>
                </a:cubicBezTo>
                <a:cubicBezTo>
                  <a:pt x="549" y="608"/>
                  <a:pt x="548" y="607"/>
                  <a:pt x="548" y="606"/>
                </a:cubicBezTo>
                <a:cubicBezTo>
                  <a:pt x="548" y="606"/>
                  <a:pt x="550" y="606"/>
                  <a:pt x="551" y="604"/>
                </a:cubicBezTo>
                <a:cubicBezTo>
                  <a:pt x="552" y="604"/>
                  <a:pt x="552" y="603"/>
                  <a:pt x="552" y="602"/>
                </a:cubicBezTo>
                <a:cubicBezTo>
                  <a:pt x="552" y="601"/>
                  <a:pt x="552" y="599"/>
                  <a:pt x="551" y="598"/>
                </a:cubicBezTo>
                <a:cubicBezTo>
                  <a:pt x="550" y="597"/>
                  <a:pt x="549" y="596"/>
                  <a:pt x="547" y="596"/>
                </a:cubicBezTo>
                <a:cubicBezTo>
                  <a:pt x="545" y="595"/>
                  <a:pt x="544" y="596"/>
                  <a:pt x="542" y="597"/>
                </a:cubicBezTo>
                <a:cubicBezTo>
                  <a:pt x="540" y="599"/>
                  <a:pt x="539" y="601"/>
                  <a:pt x="539" y="603"/>
                </a:cubicBezTo>
                <a:cubicBezTo>
                  <a:pt x="538" y="606"/>
                  <a:pt x="539" y="609"/>
                  <a:pt x="540" y="611"/>
                </a:cubicBezTo>
                <a:cubicBezTo>
                  <a:pt x="542" y="613"/>
                  <a:pt x="545" y="616"/>
                  <a:pt x="549" y="616"/>
                </a:cubicBezTo>
                <a:cubicBezTo>
                  <a:pt x="549" y="616"/>
                  <a:pt x="549" y="616"/>
                  <a:pt x="549" y="616"/>
                </a:cubicBezTo>
                <a:cubicBezTo>
                  <a:pt x="552" y="617"/>
                  <a:pt x="555" y="616"/>
                  <a:pt x="559" y="614"/>
                </a:cubicBezTo>
                <a:cubicBezTo>
                  <a:pt x="563" y="612"/>
                  <a:pt x="565" y="608"/>
                  <a:pt x="566" y="604"/>
                </a:cubicBezTo>
                <a:cubicBezTo>
                  <a:pt x="566" y="600"/>
                  <a:pt x="566" y="597"/>
                  <a:pt x="565" y="595"/>
                </a:cubicBezTo>
                <a:cubicBezTo>
                  <a:pt x="563" y="592"/>
                  <a:pt x="560" y="587"/>
                  <a:pt x="554" y="585"/>
                </a:cubicBezTo>
                <a:cubicBezTo>
                  <a:pt x="547" y="580"/>
                  <a:pt x="513" y="557"/>
                  <a:pt x="458" y="548"/>
                </a:cubicBezTo>
                <a:cubicBezTo>
                  <a:pt x="450" y="545"/>
                  <a:pt x="441" y="544"/>
                  <a:pt x="435" y="544"/>
                </a:cubicBezTo>
                <a:cubicBezTo>
                  <a:pt x="434" y="544"/>
                  <a:pt x="433" y="544"/>
                  <a:pt x="432" y="544"/>
                </a:cubicBezTo>
                <a:cubicBezTo>
                  <a:pt x="427" y="544"/>
                  <a:pt x="424" y="544"/>
                  <a:pt x="424" y="544"/>
                </a:cubicBezTo>
                <a:cubicBezTo>
                  <a:pt x="423" y="544"/>
                  <a:pt x="423" y="544"/>
                  <a:pt x="423" y="544"/>
                </a:cubicBezTo>
                <a:cubicBezTo>
                  <a:pt x="423" y="544"/>
                  <a:pt x="423" y="544"/>
                  <a:pt x="423" y="544"/>
                </a:cubicBezTo>
                <a:cubicBezTo>
                  <a:pt x="423" y="544"/>
                  <a:pt x="423" y="545"/>
                  <a:pt x="423" y="545"/>
                </a:cubicBezTo>
                <a:cubicBezTo>
                  <a:pt x="423" y="545"/>
                  <a:pt x="423" y="545"/>
                  <a:pt x="423" y="545"/>
                </a:cubicBezTo>
                <a:cubicBezTo>
                  <a:pt x="421" y="545"/>
                  <a:pt x="419" y="545"/>
                  <a:pt x="416" y="545"/>
                </a:cubicBezTo>
                <a:cubicBezTo>
                  <a:pt x="415" y="545"/>
                  <a:pt x="414" y="545"/>
                  <a:pt x="412" y="545"/>
                </a:cubicBezTo>
                <a:cubicBezTo>
                  <a:pt x="411" y="545"/>
                  <a:pt x="411" y="545"/>
                  <a:pt x="410" y="545"/>
                </a:cubicBezTo>
                <a:cubicBezTo>
                  <a:pt x="410" y="545"/>
                  <a:pt x="409" y="545"/>
                  <a:pt x="409" y="545"/>
                </a:cubicBezTo>
                <a:cubicBezTo>
                  <a:pt x="409" y="545"/>
                  <a:pt x="409" y="545"/>
                  <a:pt x="409" y="545"/>
                </a:cubicBezTo>
                <a:cubicBezTo>
                  <a:pt x="409" y="545"/>
                  <a:pt x="409" y="545"/>
                  <a:pt x="409" y="545"/>
                </a:cubicBezTo>
                <a:cubicBezTo>
                  <a:pt x="409" y="545"/>
                  <a:pt x="409" y="545"/>
                  <a:pt x="409" y="545"/>
                </a:cubicBezTo>
                <a:cubicBezTo>
                  <a:pt x="409" y="545"/>
                  <a:pt x="408" y="545"/>
                  <a:pt x="408" y="545"/>
                </a:cubicBezTo>
                <a:cubicBezTo>
                  <a:pt x="408" y="545"/>
                  <a:pt x="408" y="545"/>
                  <a:pt x="408" y="545"/>
                </a:cubicBezTo>
                <a:cubicBezTo>
                  <a:pt x="408" y="545"/>
                  <a:pt x="408" y="545"/>
                  <a:pt x="408" y="545"/>
                </a:cubicBezTo>
                <a:cubicBezTo>
                  <a:pt x="408" y="545"/>
                  <a:pt x="408" y="545"/>
                  <a:pt x="408" y="545"/>
                </a:cubicBezTo>
                <a:cubicBezTo>
                  <a:pt x="408" y="545"/>
                  <a:pt x="408" y="545"/>
                  <a:pt x="408" y="545"/>
                </a:cubicBezTo>
                <a:cubicBezTo>
                  <a:pt x="403" y="545"/>
                  <a:pt x="398" y="545"/>
                  <a:pt x="393" y="546"/>
                </a:cubicBezTo>
                <a:cubicBezTo>
                  <a:pt x="393" y="546"/>
                  <a:pt x="393" y="546"/>
                  <a:pt x="393" y="546"/>
                </a:cubicBezTo>
                <a:cubicBezTo>
                  <a:pt x="392" y="546"/>
                  <a:pt x="392" y="546"/>
                  <a:pt x="392" y="545"/>
                </a:cubicBezTo>
                <a:cubicBezTo>
                  <a:pt x="392" y="545"/>
                  <a:pt x="392" y="545"/>
                  <a:pt x="392" y="545"/>
                </a:cubicBezTo>
                <a:cubicBezTo>
                  <a:pt x="392" y="545"/>
                  <a:pt x="392" y="545"/>
                  <a:pt x="392" y="545"/>
                </a:cubicBezTo>
                <a:cubicBezTo>
                  <a:pt x="392" y="545"/>
                  <a:pt x="391" y="545"/>
                  <a:pt x="391" y="545"/>
                </a:cubicBezTo>
                <a:cubicBezTo>
                  <a:pt x="391" y="545"/>
                  <a:pt x="391" y="546"/>
                  <a:pt x="391" y="546"/>
                </a:cubicBezTo>
                <a:cubicBezTo>
                  <a:pt x="391" y="546"/>
                  <a:pt x="391" y="546"/>
                  <a:pt x="391" y="546"/>
                </a:cubicBezTo>
                <a:cubicBezTo>
                  <a:pt x="381" y="547"/>
                  <a:pt x="370" y="549"/>
                  <a:pt x="360" y="551"/>
                </a:cubicBezTo>
                <a:cubicBezTo>
                  <a:pt x="360" y="550"/>
                  <a:pt x="361" y="549"/>
                  <a:pt x="362" y="549"/>
                </a:cubicBezTo>
                <a:cubicBezTo>
                  <a:pt x="365" y="548"/>
                  <a:pt x="368" y="547"/>
                  <a:pt x="371" y="546"/>
                </a:cubicBezTo>
                <a:cubicBezTo>
                  <a:pt x="427" y="535"/>
                  <a:pt x="483" y="523"/>
                  <a:pt x="536" y="503"/>
                </a:cubicBezTo>
                <a:cubicBezTo>
                  <a:pt x="571" y="509"/>
                  <a:pt x="605" y="521"/>
                  <a:pt x="634" y="542"/>
                </a:cubicBezTo>
                <a:cubicBezTo>
                  <a:pt x="634" y="542"/>
                  <a:pt x="634" y="542"/>
                  <a:pt x="634" y="542"/>
                </a:cubicBezTo>
                <a:cubicBezTo>
                  <a:pt x="634" y="542"/>
                  <a:pt x="634" y="542"/>
                  <a:pt x="634" y="542"/>
                </a:cubicBezTo>
                <a:cubicBezTo>
                  <a:pt x="634" y="542"/>
                  <a:pt x="637" y="543"/>
                  <a:pt x="640" y="546"/>
                </a:cubicBezTo>
                <a:cubicBezTo>
                  <a:pt x="643" y="549"/>
                  <a:pt x="646" y="553"/>
                  <a:pt x="649" y="558"/>
                </a:cubicBezTo>
                <a:cubicBezTo>
                  <a:pt x="652" y="565"/>
                  <a:pt x="655" y="576"/>
                  <a:pt x="654" y="585"/>
                </a:cubicBezTo>
                <a:cubicBezTo>
                  <a:pt x="653" y="592"/>
                  <a:pt x="649" y="599"/>
                  <a:pt x="641" y="603"/>
                </a:cubicBezTo>
                <a:cubicBezTo>
                  <a:pt x="641" y="603"/>
                  <a:pt x="640" y="604"/>
                  <a:pt x="637" y="604"/>
                </a:cubicBezTo>
                <a:cubicBezTo>
                  <a:pt x="635" y="605"/>
                  <a:pt x="633" y="606"/>
                  <a:pt x="630" y="605"/>
                </a:cubicBezTo>
                <a:cubicBezTo>
                  <a:pt x="627" y="605"/>
                  <a:pt x="624" y="603"/>
                  <a:pt x="623" y="600"/>
                </a:cubicBezTo>
                <a:cubicBezTo>
                  <a:pt x="624" y="600"/>
                  <a:pt x="628" y="599"/>
                  <a:pt x="631" y="595"/>
                </a:cubicBezTo>
                <a:cubicBezTo>
                  <a:pt x="633" y="593"/>
                  <a:pt x="634" y="591"/>
                  <a:pt x="634" y="589"/>
                </a:cubicBezTo>
                <a:cubicBezTo>
                  <a:pt x="635" y="585"/>
                  <a:pt x="634" y="582"/>
                  <a:pt x="632" y="578"/>
                </a:cubicBezTo>
                <a:cubicBezTo>
                  <a:pt x="630" y="575"/>
                  <a:pt x="626" y="573"/>
                  <a:pt x="621" y="572"/>
                </a:cubicBezTo>
                <a:cubicBezTo>
                  <a:pt x="617" y="572"/>
                  <a:pt x="611" y="573"/>
                  <a:pt x="607" y="577"/>
                </a:cubicBezTo>
                <a:cubicBezTo>
                  <a:pt x="603" y="580"/>
                  <a:pt x="600" y="586"/>
                  <a:pt x="599" y="592"/>
                </a:cubicBezTo>
                <a:cubicBezTo>
                  <a:pt x="598" y="599"/>
                  <a:pt x="599" y="606"/>
                  <a:pt x="603" y="612"/>
                </a:cubicBezTo>
                <a:cubicBezTo>
                  <a:pt x="607" y="619"/>
                  <a:pt x="616" y="625"/>
                  <a:pt x="627" y="627"/>
                </a:cubicBezTo>
                <a:cubicBezTo>
                  <a:pt x="627" y="627"/>
                  <a:pt x="627" y="627"/>
                  <a:pt x="627" y="627"/>
                </a:cubicBezTo>
                <a:cubicBezTo>
                  <a:pt x="634" y="628"/>
                  <a:pt x="643" y="626"/>
                  <a:pt x="652" y="622"/>
                </a:cubicBezTo>
                <a:cubicBezTo>
                  <a:pt x="664" y="615"/>
                  <a:pt x="669" y="604"/>
                  <a:pt x="671" y="594"/>
                </a:cubicBezTo>
                <a:cubicBezTo>
                  <a:pt x="672" y="584"/>
                  <a:pt x="671" y="575"/>
                  <a:pt x="668" y="571"/>
                </a:cubicBezTo>
                <a:cubicBezTo>
                  <a:pt x="664" y="562"/>
                  <a:pt x="654" y="546"/>
                  <a:pt x="634" y="541"/>
                </a:cubicBezTo>
                <a:cubicBezTo>
                  <a:pt x="634" y="542"/>
                  <a:pt x="634" y="542"/>
                  <a:pt x="634" y="542"/>
                </a:cubicBezTo>
                <a:cubicBezTo>
                  <a:pt x="606" y="521"/>
                  <a:pt x="572" y="509"/>
                  <a:pt x="537" y="503"/>
                </a:cubicBezTo>
                <a:cubicBezTo>
                  <a:pt x="545" y="500"/>
                  <a:pt x="552" y="497"/>
                  <a:pt x="560" y="494"/>
                </a:cubicBezTo>
                <a:cubicBezTo>
                  <a:pt x="573" y="488"/>
                  <a:pt x="586" y="482"/>
                  <a:pt x="599" y="475"/>
                </a:cubicBezTo>
                <a:cubicBezTo>
                  <a:pt x="610" y="472"/>
                  <a:pt x="622" y="470"/>
                  <a:pt x="634" y="470"/>
                </a:cubicBezTo>
                <a:cubicBezTo>
                  <a:pt x="651" y="470"/>
                  <a:pt x="667" y="474"/>
                  <a:pt x="683" y="483"/>
                </a:cubicBezTo>
                <a:cubicBezTo>
                  <a:pt x="686" y="485"/>
                  <a:pt x="689" y="487"/>
                  <a:pt x="692" y="489"/>
                </a:cubicBezTo>
                <a:cubicBezTo>
                  <a:pt x="684" y="494"/>
                  <a:pt x="678" y="503"/>
                  <a:pt x="675" y="512"/>
                </a:cubicBezTo>
                <a:cubicBezTo>
                  <a:pt x="674" y="517"/>
                  <a:pt x="673" y="521"/>
                  <a:pt x="673" y="525"/>
                </a:cubicBezTo>
                <a:cubicBezTo>
                  <a:pt x="673" y="547"/>
                  <a:pt x="688" y="567"/>
                  <a:pt x="710" y="573"/>
                </a:cubicBezTo>
                <a:cubicBezTo>
                  <a:pt x="715" y="574"/>
                  <a:pt x="721" y="575"/>
                  <a:pt x="726" y="575"/>
                </a:cubicBezTo>
                <a:cubicBezTo>
                  <a:pt x="753" y="575"/>
                  <a:pt x="778" y="557"/>
                  <a:pt x="785" y="529"/>
                </a:cubicBezTo>
                <a:cubicBezTo>
                  <a:pt x="787" y="522"/>
                  <a:pt x="788" y="516"/>
                  <a:pt x="788" y="509"/>
                </a:cubicBezTo>
                <a:cubicBezTo>
                  <a:pt x="788" y="482"/>
                  <a:pt x="774" y="457"/>
                  <a:pt x="751" y="444"/>
                </a:cubicBezTo>
                <a:cubicBezTo>
                  <a:pt x="765" y="450"/>
                  <a:pt x="777" y="460"/>
                  <a:pt x="786" y="472"/>
                </a:cubicBezTo>
                <a:cubicBezTo>
                  <a:pt x="792" y="479"/>
                  <a:pt x="796" y="486"/>
                  <a:pt x="800" y="494"/>
                </a:cubicBezTo>
                <a:cubicBezTo>
                  <a:pt x="800" y="495"/>
                  <a:pt x="800" y="496"/>
                  <a:pt x="801" y="497"/>
                </a:cubicBezTo>
                <a:cubicBezTo>
                  <a:pt x="803" y="502"/>
                  <a:pt x="804" y="507"/>
                  <a:pt x="805" y="512"/>
                </a:cubicBezTo>
                <a:cubicBezTo>
                  <a:pt x="806" y="512"/>
                  <a:pt x="806" y="513"/>
                  <a:pt x="806" y="514"/>
                </a:cubicBezTo>
                <a:cubicBezTo>
                  <a:pt x="806" y="515"/>
                  <a:pt x="806" y="516"/>
                  <a:pt x="806" y="517"/>
                </a:cubicBezTo>
                <a:cubicBezTo>
                  <a:pt x="814" y="560"/>
                  <a:pt x="794" y="607"/>
                  <a:pt x="755" y="628"/>
                </a:cubicBezTo>
                <a:cubicBezTo>
                  <a:pt x="789" y="611"/>
                  <a:pt x="808" y="574"/>
                  <a:pt x="809" y="537"/>
                </a:cubicBezTo>
                <a:cubicBezTo>
                  <a:pt x="809" y="538"/>
                  <a:pt x="810" y="539"/>
                  <a:pt x="810" y="541"/>
                </a:cubicBezTo>
                <a:cubicBezTo>
                  <a:pt x="810" y="541"/>
                  <a:pt x="810" y="542"/>
                  <a:pt x="810" y="543"/>
                </a:cubicBezTo>
                <a:cubicBezTo>
                  <a:pt x="810" y="556"/>
                  <a:pt x="812" y="563"/>
                  <a:pt x="812" y="570"/>
                </a:cubicBezTo>
                <a:cubicBezTo>
                  <a:pt x="812" y="571"/>
                  <a:pt x="812" y="571"/>
                  <a:pt x="812" y="571"/>
                </a:cubicBezTo>
                <a:cubicBezTo>
                  <a:pt x="812" y="575"/>
                  <a:pt x="810" y="582"/>
                  <a:pt x="810" y="588"/>
                </a:cubicBezTo>
                <a:cubicBezTo>
                  <a:pt x="810" y="589"/>
                  <a:pt x="810" y="589"/>
                  <a:pt x="810" y="590"/>
                </a:cubicBezTo>
                <a:cubicBezTo>
                  <a:pt x="806" y="593"/>
                  <a:pt x="804" y="598"/>
                  <a:pt x="803" y="603"/>
                </a:cubicBezTo>
                <a:cubicBezTo>
                  <a:pt x="803" y="604"/>
                  <a:pt x="803" y="605"/>
                  <a:pt x="803" y="607"/>
                </a:cubicBezTo>
                <a:cubicBezTo>
                  <a:pt x="803" y="612"/>
                  <a:pt x="806" y="616"/>
                  <a:pt x="811" y="619"/>
                </a:cubicBezTo>
                <a:cubicBezTo>
                  <a:pt x="816" y="622"/>
                  <a:pt x="825" y="623"/>
                  <a:pt x="825" y="630"/>
                </a:cubicBezTo>
                <a:cubicBezTo>
                  <a:pt x="825" y="630"/>
                  <a:pt x="825" y="630"/>
                  <a:pt x="825" y="630"/>
                </a:cubicBezTo>
                <a:cubicBezTo>
                  <a:pt x="825" y="639"/>
                  <a:pt x="818" y="648"/>
                  <a:pt x="818" y="655"/>
                </a:cubicBezTo>
                <a:cubicBezTo>
                  <a:pt x="818" y="656"/>
                  <a:pt x="818" y="656"/>
                  <a:pt x="818" y="657"/>
                </a:cubicBezTo>
                <a:cubicBezTo>
                  <a:pt x="819" y="664"/>
                  <a:pt x="824" y="665"/>
                  <a:pt x="830" y="669"/>
                </a:cubicBezTo>
                <a:cubicBezTo>
                  <a:pt x="831" y="667"/>
                  <a:pt x="831" y="667"/>
                  <a:pt x="831" y="667"/>
                </a:cubicBezTo>
                <a:cubicBezTo>
                  <a:pt x="824" y="664"/>
                  <a:pt x="821" y="663"/>
                  <a:pt x="820" y="657"/>
                </a:cubicBezTo>
                <a:cubicBezTo>
                  <a:pt x="820" y="656"/>
                  <a:pt x="820" y="656"/>
                  <a:pt x="820" y="655"/>
                </a:cubicBezTo>
                <a:cubicBezTo>
                  <a:pt x="820" y="649"/>
                  <a:pt x="826" y="640"/>
                  <a:pt x="827" y="630"/>
                </a:cubicBezTo>
                <a:cubicBezTo>
                  <a:pt x="827" y="630"/>
                  <a:pt x="827" y="630"/>
                  <a:pt x="827" y="630"/>
                </a:cubicBezTo>
                <a:cubicBezTo>
                  <a:pt x="827" y="621"/>
                  <a:pt x="816" y="620"/>
                  <a:pt x="811" y="617"/>
                </a:cubicBezTo>
                <a:cubicBezTo>
                  <a:pt x="807" y="615"/>
                  <a:pt x="805" y="611"/>
                  <a:pt x="805" y="607"/>
                </a:cubicBezTo>
                <a:cubicBezTo>
                  <a:pt x="805" y="606"/>
                  <a:pt x="805" y="604"/>
                  <a:pt x="805" y="603"/>
                </a:cubicBezTo>
                <a:cubicBezTo>
                  <a:pt x="806" y="599"/>
                  <a:pt x="808" y="595"/>
                  <a:pt x="811" y="592"/>
                </a:cubicBezTo>
                <a:cubicBezTo>
                  <a:pt x="811" y="595"/>
                  <a:pt x="813" y="597"/>
                  <a:pt x="815" y="598"/>
                </a:cubicBezTo>
                <a:cubicBezTo>
                  <a:pt x="816" y="598"/>
                  <a:pt x="817" y="598"/>
                  <a:pt x="818" y="598"/>
                </a:cubicBezTo>
                <a:cubicBezTo>
                  <a:pt x="821" y="598"/>
                  <a:pt x="824" y="595"/>
                  <a:pt x="824" y="592"/>
                </a:cubicBezTo>
                <a:cubicBezTo>
                  <a:pt x="824" y="590"/>
                  <a:pt x="822" y="588"/>
                  <a:pt x="818" y="588"/>
                </a:cubicBezTo>
                <a:cubicBezTo>
                  <a:pt x="818" y="588"/>
                  <a:pt x="818" y="588"/>
                  <a:pt x="817" y="588"/>
                </a:cubicBezTo>
                <a:cubicBezTo>
                  <a:pt x="815" y="588"/>
                  <a:pt x="814" y="588"/>
                  <a:pt x="812" y="589"/>
                </a:cubicBezTo>
                <a:cubicBezTo>
                  <a:pt x="812" y="589"/>
                  <a:pt x="812" y="588"/>
                  <a:pt x="812" y="588"/>
                </a:cubicBezTo>
                <a:cubicBezTo>
                  <a:pt x="812" y="582"/>
                  <a:pt x="814" y="575"/>
                  <a:pt x="814" y="571"/>
                </a:cubicBezTo>
                <a:cubicBezTo>
                  <a:pt x="814" y="571"/>
                  <a:pt x="814" y="570"/>
                  <a:pt x="814" y="570"/>
                </a:cubicBezTo>
                <a:cubicBezTo>
                  <a:pt x="814" y="563"/>
                  <a:pt x="812" y="557"/>
                  <a:pt x="812" y="547"/>
                </a:cubicBezTo>
                <a:cubicBezTo>
                  <a:pt x="812" y="549"/>
                  <a:pt x="813" y="551"/>
                  <a:pt x="814" y="553"/>
                </a:cubicBezTo>
                <a:cubicBezTo>
                  <a:pt x="817" y="564"/>
                  <a:pt x="822" y="581"/>
                  <a:pt x="835" y="594"/>
                </a:cubicBezTo>
                <a:cubicBezTo>
                  <a:pt x="842" y="600"/>
                  <a:pt x="850" y="606"/>
                  <a:pt x="859" y="608"/>
                </a:cubicBezTo>
                <a:cubicBezTo>
                  <a:pt x="862" y="609"/>
                  <a:pt x="865" y="609"/>
                  <a:pt x="868" y="609"/>
                </a:cubicBezTo>
                <a:cubicBezTo>
                  <a:pt x="875" y="609"/>
                  <a:pt x="881" y="607"/>
                  <a:pt x="886" y="604"/>
                </a:cubicBezTo>
                <a:cubicBezTo>
                  <a:pt x="901" y="597"/>
                  <a:pt x="904" y="582"/>
                  <a:pt x="904" y="578"/>
                </a:cubicBezTo>
                <a:cubicBezTo>
                  <a:pt x="904" y="577"/>
                  <a:pt x="904" y="577"/>
                  <a:pt x="904" y="577"/>
                </a:cubicBezTo>
                <a:moveTo>
                  <a:pt x="786" y="196"/>
                </a:moveTo>
                <a:cubicBezTo>
                  <a:pt x="785" y="196"/>
                  <a:pt x="783" y="196"/>
                  <a:pt x="782" y="195"/>
                </a:cubicBezTo>
                <a:cubicBezTo>
                  <a:pt x="779" y="193"/>
                  <a:pt x="778" y="191"/>
                  <a:pt x="778" y="189"/>
                </a:cubicBezTo>
                <a:cubicBezTo>
                  <a:pt x="778" y="187"/>
                  <a:pt x="781" y="185"/>
                  <a:pt x="785" y="185"/>
                </a:cubicBezTo>
                <a:cubicBezTo>
                  <a:pt x="788" y="185"/>
                  <a:pt x="791" y="186"/>
                  <a:pt x="794" y="188"/>
                </a:cubicBezTo>
                <a:cubicBezTo>
                  <a:pt x="794" y="189"/>
                  <a:pt x="795" y="189"/>
                  <a:pt x="795" y="190"/>
                </a:cubicBezTo>
                <a:cubicBezTo>
                  <a:pt x="793" y="194"/>
                  <a:pt x="790" y="196"/>
                  <a:pt x="786" y="196"/>
                </a:cubicBezTo>
                <a:moveTo>
                  <a:pt x="780" y="228"/>
                </a:moveTo>
                <a:cubicBezTo>
                  <a:pt x="778" y="228"/>
                  <a:pt x="776" y="228"/>
                  <a:pt x="773" y="227"/>
                </a:cubicBezTo>
                <a:cubicBezTo>
                  <a:pt x="768" y="225"/>
                  <a:pt x="763" y="221"/>
                  <a:pt x="758" y="218"/>
                </a:cubicBezTo>
                <a:cubicBezTo>
                  <a:pt x="760" y="216"/>
                  <a:pt x="761" y="215"/>
                  <a:pt x="763" y="215"/>
                </a:cubicBezTo>
                <a:cubicBezTo>
                  <a:pt x="767" y="215"/>
                  <a:pt x="774" y="219"/>
                  <a:pt x="779" y="225"/>
                </a:cubicBezTo>
                <a:cubicBezTo>
                  <a:pt x="780" y="226"/>
                  <a:pt x="780" y="227"/>
                  <a:pt x="781" y="228"/>
                </a:cubicBezTo>
                <a:cubicBezTo>
                  <a:pt x="781" y="228"/>
                  <a:pt x="780" y="228"/>
                  <a:pt x="780" y="228"/>
                </a:cubicBezTo>
                <a:moveTo>
                  <a:pt x="762" y="257"/>
                </a:moveTo>
                <a:cubicBezTo>
                  <a:pt x="752" y="257"/>
                  <a:pt x="743" y="254"/>
                  <a:pt x="739" y="248"/>
                </a:cubicBezTo>
                <a:cubicBezTo>
                  <a:pt x="741" y="246"/>
                  <a:pt x="743" y="246"/>
                  <a:pt x="745" y="246"/>
                </a:cubicBezTo>
                <a:cubicBezTo>
                  <a:pt x="750" y="246"/>
                  <a:pt x="756" y="248"/>
                  <a:pt x="761" y="252"/>
                </a:cubicBezTo>
                <a:cubicBezTo>
                  <a:pt x="763" y="253"/>
                  <a:pt x="765" y="255"/>
                  <a:pt x="767" y="257"/>
                </a:cubicBezTo>
                <a:cubicBezTo>
                  <a:pt x="765" y="257"/>
                  <a:pt x="764" y="257"/>
                  <a:pt x="762" y="257"/>
                </a:cubicBezTo>
                <a:moveTo>
                  <a:pt x="501" y="90"/>
                </a:moveTo>
                <a:cubicBezTo>
                  <a:pt x="501" y="95"/>
                  <a:pt x="499" y="99"/>
                  <a:pt x="494" y="99"/>
                </a:cubicBezTo>
                <a:cubicBezTo>
                  <a:pt x="494" y="99"/>
                  <a:pt x="493" y="99"/>
                  <a:pt x="492" y="99"/>
                </a:cubicBezTo>
                <a:cubicBezTo>
                  <a:pt x="491" y="98"/>
                  <a:pt x="491" y="97"/>
                  <a:pt x="491" y="96"/>
                </a:cubicBezTo>
                <a:cubicBezTo>
                  <a:pt x="491" y="93"/>
                  <a:pt x="493" y="89"/>
                  <a:pt x="495" y="86"/>
                </a:cubicBezTo>
                <a:cubicBezTo>
                  <a:pt x="496" y="85"/>
                  <a:pt x="498" y="83"/>
                  <a:pt x="499" y="83"/>
                </a:cubicBezTo>
                <a:cubicBezTo>
                  <a:pt x="500" y="83"/>
                  <a:pt x="500" y="84"/>
                  <a:pt x="500" y="85"/>
                </a:cubicBezTo>
                <a:cubicBezTo>
                  <a:pt x="501" y="87"/>
                  <a:pt x="501" y="89"/>
                  <a:pt x="501" y="90"/>
                </a:cubicBezTo>
                <a:moveTo>
                  <a:pt x="523" y="114"/>
                </a:moveTo>
                <a:cubicBezTo>
                  <a:pt x="523" y="114"/>
                  <a:pt x="523" y="113"/>
                  <a:pt x="523" y="113"/>
                </a:cubicBezTo>
                <a:cubicBezTo>
                  <a:pt x="523" y="112"/>
                  <a:pt x="524" y="110"/>
                  <a:pt x="524" y="108"/>
                </a:cubicBezTo>
                <a:cubicBezTo>
                  <a:pt x="525" y="104"/>
                  <a:pt x="530" y="102"/>
                  <a:pt x="533" y="102"/>
                </a:cubicBezTo>
                <a:cubicBezTo>
                  <a:pt x="533" y="102"/>
                  <a:pt x="533" y="102"/>
                  <a:pt x="533" y="102"/>
                </a:cubicBezTo>
                <a:cubicBezTo>
                  <a:pt x="535" y="102"/>
                  <a:pt x="536" y="103"/>
                  <a:pt x="536" y="104"/>
                </a:cubicBezTo>
                <a:cubicBezTo>
                  <a:pt x="536" y="105"/>
                  <a:pt x="536" y="105"/>
                  <a:pt x="535" y="106"/>
                </a:cubicBezTo>
                <a:cubicBezTo>
                  <a:pt x="535" y="108"/>
                  <a:pt x="528" y="112"/>
                  <a:pt x="523" y="114"/>
                </a:cubicBezTo>
                <a:moveTo>
                  <a:pt x="629" y="151"/>
                </a:moveTo>
                <a:cubicBezTo>
                  <a:pt x="610" y="143"/>
                  <a:pt x="591" y="139"/>
                  <a:pt x="571" y="139"/>
                </a:cubicBezTo>
                <a:cubicBezTo>
                  <a:pt x="531" y="139"/>
                  <a:pt x="490" y="154"/>
                  <a:pt x="455" y="176"/>
                </a:cubicBezTo>
                <a:cubicBezTo>
                  <a:pt x="452" y="179"/>
                  <a:pt x="448" y="181"/>
                  <a:pt x="443" y="183"/>
                </a:cubicBezTo>
                <a:cubicBezTo>
                  <a:pt x="459" y="159"/>
                  <a:pt x="484" y="142"/>
                  <a:pt x="511" y="134"/>
                </a:cubicBezTo>
                <a:cubicBezTo>
                  <a:pt x="531" y="127"/>
                  <a:pt x="553" y="125"/>
                  <a:pt x="574" y="127"/>
                </a:cubicBezTo>
                <a:cubicBezTo>
                  <a:pt x="574" y="127"/>
                  <a:pt x="575" y="128"/>
                  <a:pt x="575" y="128"/>
                </a:cubicBezTo>
                <a:cubicBezTo>
                  <a:pt x="576" y="127"/>
                  <a:pt x="576" y="127"/>
                  <a:pt x="576" y="127"/>
                </a:cubicBezTo>
                <a:cubicBezTo>
                  <a:pt x="578" y="128"/>
                  <a:pt x="581" y="128"/>
                  <a:pt x="583" y="128"/>
                </a:cubicBezTo>
                <a:cubicBezTo>
                  <a:pt x="590" y="130"/>
                  <a:pt x="596" y="132"/>
                  <a:pt x="603" y="132"/>
                </a:cubicBezTo>
                <a:cubicBezTo>
                  <a:pt x="636" y="140"/>
                  <a:pt x="666" y="158"/>
                  <a:pt x="688" y="185"/>
                </a:cubicBezTo>
                <a:cubicBezTo>
                  <a:pt x="695" y="194"/>
                  <a:pt x="701" y="203"/>
                  <a:pt x="706" y="213"/>
                </a:cubicBezTo>
                <a:cubicBezTo>
                  <a:pt x="688" y="185"/>
                  <a:pt x="660" y="163"/>
                  <a:pt x="629" y="151"/>
                </a:cubicBezTo>
                <a:moveTo>
                  <a:pt x="591" y="421"/>
                </a:moveTo>
                <a:cubicBezTo>
                  <a:pt x="593" y="416"/>
                  <a:pt x="594" y="411"/>
                  <a:pt x="594" y="407"/>
                </a:cubicBezTo>
                <a:cubicBezTo>
                  <a:pt x="594" y="397"/>
                  <a:pt x="591" y="389"/>
                  <a:pt x="585" y="386"/>
                </a:cubicBezTo>
                <a:cubicBezTo>
                  <a:pt x="581" y="383"/>
                  <a:pt x="577" y="382"/>
                  <a:pt x="574" y="382"/>
                </a:cubicBezTo>
                <a:cubicBezTo>
                  <a:pt x="574" y="382"/>
                  <a:pt x="574" y="382"/>
                  <a:pt x="574" y="382"/>
                </a:cubicBezTo>
                <a:cubicBezTo>
                  <a:pt x="573" y="382"/>
                  <a:pt x="572" y="382"/>
                  <a:pt x="571" y="382"/>
                </a:cubicBezTo>
                <a:cubicBezTo>
                  <a:pt x="570" y="382"/>
                  <a:pt x="570" y="383"/>
                  <a:pt x="570" y="383"/>
                </a:cubicBezTo>
                <a:cubicBezTo>
                  <a:pt x="568" y="383"/>
                  <a:pt x="566" y="383"/>
                  <a:pt x="564" y="383"/>
                </a:cubicBezTo>
                <a:cubicBezTo>
                  <a:pt x="562" y="383"/>
                  <a:pt x="559" y="383"/>
                  <a:pt x="556" y="381"/>
                </a:cubicBezTo>
                <a:cubicBezTo>
                  <a:pt x="555" y="380"/>
                  <a:pt x="555" y="379"/>
                  <a:pt x="555" y="377"/>
                </a:cubicBezTo>
                <a:cubicBezTo>
                  <a:pt x="555" y="373"/>
                  <a:pt x="558" y="368"/>
                  <a:pt x="565" y="366"/>
                </a:cubicBezTo>
                <a:cubicBezTo>
                  <a:pt x="566" y="366"/>
                  <a:pt x="568" y="365"/>
                  <a:pt x="571" y="365"/>
                </a:cubicBezTo>
                <a:cubicBezTo>
                  <a:pt x="577" y="365"/>
                  <a:pt x="587" y="367"/>
                  <a:pt x="594" y="375"/>
                </a:cubicBezTo>
                <a:cubicBezTo>
                  <a:pt x="600" y="381"/>
                  <a:pt x="605" y="389"/>
                  <a:pt x="605" y="399"/>
                </a:cubicBezTo>
                <a:cubicBezTo>
                  <a:pt x="605" y="399"/>
                  <a:pt x="605" y="399"/>
                  <a:pt x="605" y="399"/>
                </a:cubicBezTo>
                <a:cubicBezTo>
                  <a:pt x="605" y="400"/>
                  <a:pt x="605" y="400"/>
                  <a:pt x="605" y="401"/>
                </a:cubicBezTo>
                <a:cubicBezTo>
                  <a:pt x="605" y="409"/>
                  <a:pt x="603" y="418"/>
                  <a:pt x="599" y="425"/>
                </a:cubicBezTo>
                <a:cubicBezTo>
                  <a:pt x="590" y="440"/>
                  <a:pt x="576" y="450"/>
                  <a:pt x="566" y="456"/>
                </a:cubicBezTo>
                <a:cubicBezTo>
                  <a:pt x="563" y="458"/>
                  <a:pt x="561" y="459"/>
                  <a:pt x="559" y="460"/>
                </a:cubicBezTo>
                <a:cubicBezTo>
                  <a:pt x="559" y="461"/>
                  <a:pt x="559" y="461"/>
                  <a:pt x="559" y="461"/>
                </a:cubicBezTo>
                <a:cubicBezTo>
                  <a:pt x="569" y="453"/>
                  <a:pt x="584" y="439"/>
                  <a:pt x="591" y="421"/>
                </a:cubicBezTo>
                <a:moveTo>
                  <a:pt x="548" y="458"/>
                </a:moveTo>
                <a:cubicBezTo>
                  <a:pt x="550" y="455"/>
                  <a:pt x="551" y="451"/>
                  <a:pt x="551" y="448"/>
                </a:cubicBezTo>
                <a:cubicBezTo>
                  <a:pt x="551" y="444"/>
                  <a:pt x="549" y="441"/>
                  <a:pt x="547" y="439"/>
                </a:cubicBezTo>
                <a:cubicBezTo>
                  <a:pt x="544" y="436"/>
                  <a:pt x="542" y="436"/>
                  <a:pt x="540" y="436"/>
                </a:cubicBezTo>
                <a:cubicBezTo>
                  <a:pt x="540" y="436"/>
                  <a:pt x="540" y="436"/>
                  <a:pt x="540" y="436"/>
                </a:cubicBezTo>
                <a:cubicBezTo>
                  <a:pt x="540" y="436"/>
                  <a:pt x="540" y="436"/>
                  <a:pt x="539" y="436"/>
                </a:cubicBezTo>
                <a:cubicBezTo>
                  <a:pt x="539" y="436"/>
                  <a:pt x="539" y="436"/>
                  <a:pt x="539" y="436"/>
                </a:cubicBezTo>
                <a:cubicBezTo>
                  <a:pt x="538" y="436"/>
                  <a:pt x="538" y="436"/>
                  <a:pt x="538" y="436"/>
                </a:cubicBezTo>
                <a:cubicBezTo>
                  <a:pt x="536" y="436"/>
                  <a:pt x="534" y="436"/>
                  <a:pt x="532" y="434"/>
                </a:cubicBezTo>
                <a:cubicBezTo>
                  <a:pt x="532" y="434"/>
                  <a:pt x="532" y="434"/>
                  <a:pt x="532" y="433"/>
                </a:cubicBezTo>
                <a:cubicBezTo>
                  <a:pt x="532" y="431"/>
                  <a:pt x="533" y="429"/>
                  <a:pt x="537" y="428"/>
                </a:cubicBezTo>
                <a:cubicBezTo>
                  <a:pt x="538" y="428"/>
                  <a:pt x="538" y="428"/>
                  <a:pt x="539" y="428"/>
                </a:cubicBezTo>
                <a:cubicBezTo>
                  <a:pt x="542" y="428"/>
                  <a:pt x="548" y="429"/>
                  <a:pt x="552" y="434"/>
                </a:cubicBezTo>
                <a:cubicBezTo>
                  <a:pt x="554" y="437"/>
                  <a:pt x="556" y="441"/>
                  <a:pt x="556" y="445"/>
                </a:cubicBezTo>
                <a:cubicBezTo>
                  <a:pt x="556" y="446"/>
                  <a:pt x="556" y="446"/>
                  <a:pt x="556" y="447"/>
                </a:cubicBezTo>
                <a:cubicBezTo>
                  <a:pt x="555" y="451"/>
                  <a:pt x="554" y="456"/>
                  <a:pt x="551" y="460"/>
                </a:cubicBezTo>
                <a:cubicBezTo>
                  <a:pt x="546" y="466"/>
                  <a:pt x="539" y="470"/>
                  <a:pt x="534" y="473"/>
                </a:cubicBezTo>
                <a:cubicBezTo>
                  <a:pt x="539" y="470"/>
                  <a:pt x="545" y="464"/>
                  <a:pt x="548" y="458"/>
                </a:cubicBezTo>
                <a:moveTo>
                  <a:pt x="518" y="477"/>
                </a:moveTo>
                <a:cubicBezTo>
                  <a:pt x="520" y="475"/>
                  <a:pt x="521" y="472"/>
                  <a:pt x="521" y="470"/>
                </a:cubicBezTo>
                <a:cubicBezTo>
                  <a:pt x="521" y="468"/>
                  <a:pt x="520" y="467"/>
                  <a:pt x="519" y="465"/>
                </a:cubicBezTo>
                <a:cubicBezTo>
                  <a:pt x="517" y="464"/>
                  <a:pt x="516" y="463"/>
                  <a:pt x="515" y="463"/>
                </a:cubicBezTo>
                <a:cubicBezTo>
                  <a:pt x="515" y="463"/>
                  <a:pt x="515" y="463"/>
                  <a:pt x="515" y="463"/>
                </a:cubicBezTo>
                <a:cubicBezTo>
                  <a:pt x="514" y="463"/>
                  <a:pt x="514" y="463"/>
                  <a:pt x="514" y="463"/>
                </a:cubicBezTo>
                <a:cubicBezTo>
                  <a:pt x="514" y="463"/>
                  <a:pt x="514" y="463"/>
                  <a:pt x="514" y="463"/>
                </a:cubicBezTo>
                <a:cubicBezTo>
                  <a:pt x="513" y="463"/>
                  <a:pt x="512" y="463"/>
                  <a:pt x="511" y="462"/>
                </a:cubicBezTo>
                <a:cubicBezTo>
                  <a:pt x="511" y="462"/>
                  <a:pt x="511" y="462"/>
                  <a:pt x="511" y="462"/>
                </a:cubicBezTo>
                <a:cubicBezTo>
                  <a:pt x="511" y="461"/>
                  <a:pt x="512" y="460"/>
                  <a:pt x="514" y="460"/>
                </a:cubicBezTo>
                <a:cubicBezTo>
                  <a:pt x="514" y="460"/>
                  <a:pt x="514" y="460"/>
                  <a:pt x="514" y="460"/>
                </a:cubicBezTo>
                <a:cubicBezTo>
                  <a:pt x="515" y="460"/>
                  <a:pt x="519" y="460"/>
                  <a:pt x="521" y="464"/>
                </a:cubicBezTo>
                <a:cubicBezTo>
                  <a:pt x="522" y="465"/>
                  <a:pt x="523" y="467"/>
                  <a:pt x="523" y="469"/>
                </a:cubicBezTo>
                <a:cubicBezTo>
                  <a:pt x="523" y="470"/>
                  <a:pt x="523" y="470"/>
                  <a:pt x="523" y="471"/>
                </a:cubicBezTo>
                <a:cubicBezTo>
                  <a:pt x="522" y="473"/>
                  <a:pt x="521" y="476"/>
                  <a:pt x="519" y="478"/>
                </a:cubicBezTo>
                <a:cubicBezTo>
                  <a:pt x="517" y="480"/>
                  <a:pt x="515" y="481"/>
                  <a:pt x="513" y="482"/>
                </a:cubicBezTo>
                <a:cubicBezTo>
                  <a:pt x="515" y="481"/>
                  <a:pt x="517" y="479"/>
                  <a:pt x="518" y="477"/>
                </a:cubicBezTo>
                <a:moveTo>
                  <a:pt x="153" y="238"/>
                </a:moveTo>
                <a:cubicBezTo>
                  <a:pt x="153" y="234"/>
                  <a:pt x="155" y="231"/>
                  <a:pt x="160" y="228"/>
                </a:cubicBezTo>
                <a:cubicBezTo>
                  <a:pt x="162" y="227"/>
                  <a:pt x="163" y="226"/>
                  <a:pt x="164" y="226"/>
                </a:cubicBezTo>
                <a:cubicBezTo>
                  <a:pt x="166" y="226"/>
                  <a:pt x="167" y="228"/>
                  <a:pt x="168" y="230"/>
                </a:cubicBezTo>
                <a:cubicBezTo>
                  <a:pt x="168" y="232"/>
                  <a:pt x="167" y="234"/>
                  <a:pt x="164" y="236"/>
                </a:cubicBezTo>
                <a:cubicBezTo>
                  <a:pt x="162" y="239"/>
                  <a:pt x="158" y="240"/>
                  <a:pt x="154" y="240"/>
                </a:cubicBezTo>
                <a:cubicBezTo>
                  <a:pt x="154" y="240"/>
                  <a:pt x="154" y="240"/>
                  <a:pt x="154" y="240"/>
                </a:cubicBezTo>
                <a:cubicBezTo>
                  <a:pt x="153" y="239"/>
                  <a:pt x="153" y="238"/>
                  <a:pt x="153" y="238"/>
                </a:cubicBezTo>
                <a:moveTo>
                  <a:pt x="213" y="254"/>
                </a:moveTo>
                <a:cubicBezTo>
                  <a:pt x="213" y="258"/>
                  <a:pt x="212" y="261"/>
                  <a:pt x="205" y="262"/>
                </a:cubicBezTo>
                <a:cubicBezTo>
                  <a:pt x="203" y="261"/>
                  <a:pt x="202" y="259"/>
                  <a:pt x="202" y="257"/>
                </a:cubicBezTo>
                <a:cubicBezTo>
                  <a:pt x="202" y="254"/>
                  <a:pt x="204" y="250"/>
                  <a:pt x="208" y="247"/>
                </a:cubicBezTo>
                <a:cubicBezTo>
                  <a:pt x="209" y="246"/>
                  <a:pt x="210" y="245"/>
                  <a:pt x="211" y="245"/>
                </a:cubicBezTo>
                <a:cubicBezTo>
                  <a:pt x="212" y="246"/>
                  <a:pt x="212" y="247"/>
                  <a:pt x="212" y="249"/>
                </a:cubicBezTo>
                <a:cubicBezTo>
                  <a:pt x="213" y="251"/>
                  <a:pt x="213" y="253"/>
                  <a:pt x="213" y="254"/>
                </a:cubicBezTo>
                <a:moveTo>
                  <a:pt x="251" y="416"/>
                </a:moveTo>
                <a:cubicBezTo>
                  <a:pt x="251" y="416"/>
                  <a:pt x="251" y="416"/>
                  <a:pt x="251" y="416"/>
                </a:cubicBezTo>
                <a:cubicBezTo>
                  <a:pt x="252" y="416"/>
                  <a:pt x="252" y="416"/>
                  <a:pt x="252" y="416"/>
                </a:cubicBezTo>
                <a:cubicBezTo>
                  <a:pt x="252" y="417"/>
                  <a:pt x="252" y="417"/>
                  <a:pt x="252" y="417"/>
                </a:cubicBezTo>
                <a:cubicBezTo>
                  <a:pt x="252" y="418"/>
                  <a:pt x="252" y="418"/>
                  <a:pt x="252" y="418"/>
                </a:cubicBezTo>
                <a:cubicBezTo>
                  <a:pt x="251" y="417"/>
                  <a:pt x="251" y="417"/>
                  <a:pt x="251" y="417"/>
                </a:cubicBezTo>
                <a:cubicBezTo>
                  <a:pt x="251" y="417"/>
                  <a:pt x="251" y="417"/>
                  <a:pt x="251" y="417"/>
                </a:cubicBezTo>
                <a:cubicBezTo>
                  <a:pt x="251" y="417"/>
                  <a:pt x="251" y="417"/>
                  <a:pt x="251" y="417"/>
                </a:cubicBezTo>
                <a:cubicBezTo>
                  <a:pt x="251" y="417"/>
                  <a:pt x="251" y="417"/>
                  <a:pt x="251" y="417"/>
                </a:cubicBezTo>
                <a:cubicBezTo>
                  <a:pt x="251" y="417"/>
                  <a:pt x="251" y="417"/>
                  <a:pt x="251" y="416"/>
                </a:cubicBezTo>
                <a:moveTo>
                  <a:pt x="245" y="334"/>
                </a:moveTo>
                <a:cubicBezTo>
                  <a:pt x="243" y="336"/>
                  <a:pt x="241" y="340"/>
                  <a:pt x="241" y="344"/>
                </a:cubicBezTo>
                <a:cubicBezTo>
                  <a:pt x="241" y="347"/>
                  <a:pt x="242" y="350"/>
                  <a:pt x="244" y="352"/>
                </a:cubicBezTo>
                <a:cubicBezTo>
                  <a:pt x="244" y="352"/>
                  <a:pt x="246" y="354"/>
                  <a:pt x="248" y="354"/>
                </a:cubicBezTo>
                <a:cubicBezTo>
                  <a:pt x="250" y="354"/>
                  <a:pt x="251" y="354"/>
                  <a:pt x="252" y="352"/>
                </a:cubicBezTo>
                <a:cubicBezTo>
                  <a:pt x="252" y="352"/>
                  <a:pt x="252" y="352"/>
                  <a:pt x="252" y="352"/>
                </a:cubicBezTo>
                <a:cubicBezTo>
                  <a:pt x="252" y="352"/>
                  <a:pt x="252" y="352"/>
                  <a:pt x="252" y="352"/>
                </a:cubicBezTo>
                <a:cubicBezTo>
                  <a:pt x="252" y="352"/>
                  <a:pt x="252" y="352"/>
                  <a:pt x="252" y="352"/>
                </a:cubicBezTo>
                <a:cubicBezTo>
                  <a:pt x="252" y="352"/>
                  <a:pt x="250" y="352"/>
                  <a:pt x="249" y="350"/>
                </a:cubicBezTo>
                <a:cubicBezTo>
                  <a:pt x="249" y="349"/>
                  <a:pt x="249" y="348"/>
                  <a:pt x="249" y="347"/>
                </a:cubicBezTo>
                <a:cubicBezTo>
                  <a:pt x="249" y="346"/>
                  <a:pt x="249" y="345"/>
                  <a:pt x="250" y="344"/>
                </a:cubicBezTo>
                <a:cubicBezTo>
                  <a:pt x="251" y="343"/>
                  <a:pt x="253" y="342"/>
                  <a:pt x="255" y="343"/>
                </a:cubicBezTo>
                <a:cubicBezTo>
                  <a:pt x="256" y="343"/>
                  <a:pt x="258" y="344"/>
                  <a:pt x="259" y="345"/>
                </a:cubicBezTo>
                <a:cubicBezTo>
                  <a:pt x="261" y="347"/>
                  <a:pt x="261" y="349"/>
                  <a:pt x="261" y="352"/>
                </a:cubicBezTo>
                <a:cubicBezTo>
                  <a:pt x="261" y="354"/>
                  <a:pt x="260" y="356"/>
                  <a:pt x="258" y="358"/>
                </a:cubicBezTo>
                <a:cubicBezTo>
                  <a:pt x="255" y="360"/>
                  <a:pt x="252" y="362"/>
                  <a:pt x="248" y="361"/>
                </a:cubicBezTo>
                <a:cubicBezTo>
                  <a:pt x="245" y="361"/>
                  <a:pt x="242" y="360"/>
                  <a:pt x="239" y="357"/>
                </a:cubicBezTo>
                <a:cubicBezTo>
                  <a:pt x="235" y="354"/>
                  <a:pt x="234" y="350"/>
                  <a:pt x="235" y="346"/>
                </a:cubicBezTo>
                <a:cubicBezTo>
                  <a:pt x="235" y="342"/>
                  <a:pt x="236" y="339"/>
                  <a:pt x="237" y="338"/>
                </a:cubicBezTo>
                <a:cubicBezTo>
                  <a:pt x="240" y="335"/>
                  <a:pt x="243" y="332"/>
                  <a:pt x="249" y="330"/>
                </a:cubicBezTo>
                <a:cubicBezTo>
                  <a:pt x="249" y="331"/>
                  <a:pt x="249" y="331"/>
                  <a:pt x="249" y="331"/>
                </a:cubicBezTo>
                <a:cubicBezTo>
                  <a:pt x="249" y="331"/>
                  <a:pt x="250" y="331"/>
                  <a:pt x="251" y="331"/>
                </a:cubicBezTo>
                <a:cubicBezTo>
                  <a:pt x="249" y="331"/>
                  <a:pt x="247" y="332"/>
                  <a:pt x="245" y="334"/>
                </a:cubicBezTo>
                <a:moveTo>
                  <a:pt x="13" y="695"/>
                </a:moveTo>
                <a:cubicBezTo>
                  <a:pt x="12" y="697"/>
                  <a:pt x="10" y="699"/>
                  <a:pt x="10" y="702"/>
                </a:cubicBezTo>
                <a:cubicBezTo>
                  <a:pt x="10" y="704"/>
                  <a:pt x="11" y="706"/>
                  <a:pt x="12" y="708"/>
                </a:cubicBezTo>
                <a:cubicBezTo>
                  <a:pt x="12" y="708"/>
                  <a:pt x="14" y="709"/>
                  <a:pt x="15" y="709"/>
                </a:cubicBezTo>
                <a:cubicBezTo>
                  <a:pt x="16" y="709"/>
                  <a:pt x="17" y="709"/>
                  <a:pt x="18" y="708"/>
                </a:cubicBezTo>
                <a:cubicBezTo>
                  <a:pt x="18" y="708"/>
                  <a:pt x="18" y="708"/>
                  <a:pt x="18" y="708"/>
                </a:cubicBezTo>
                <a:cubicBezTo>
                  <a:pt x="18" y="708"/>
                  <a:pt x="18" y="708"/>
                  <a:pt x="18" y="708"/>
                </a:cubicBezTo>
                <a:cubicBezTo>
                  <a:pt x="18" y="708"/>
                  <a:pt x="18" y="708"/>
                  <a:pt x="18" y="708"/>
                </a:cubicBezTo>
                <a:cubicBezTo>
                  <a:pt x="18" y="708"/>
                  <a:pt x="17" y="708"/>
                  <a:pt x="16" y="706"/>
                </a:cubicBezTo>
                <a:cubicBezTo>
                  <a:pt x="16" y="706"/>
                  <a:pt x="16" y="705"/>
                  <a:pt x="16" y="704"/>
                </a:cubicBezTo>
                <a:cubicBezTo>
                  <a:pt x="16" y="704"/>
                  <a:pt x="16" y="703"/>
                  <a:pt x="17" y="702"/>
                </a:cubicBezTo>
                <a:cubicBezTo>
                  <a:pt x="18" y="701"/>
                  <a:pt x="19" y="701"/>
                  <a:pt x="20" y="701"/>
                </a:cubicBezTo>
                <a:cubicBezTo>
                  <a:pt x="21" y="701"/>
                  <a:pt x="23" y="702"/>
                  <a:pt x="23" y="703"/>
                </a:cubicBezTo>
                <a:cubicBezTo>
                  <a:pt x="24" y="704"/>
                  <a:pt x="25" y="706"/>
                  <a:pt x="25" y="708"/>
                </a:cubicBezTo>
                <a:cubicBezTo>
                  <a:pt x="24" y="709"/>
                  <a:pt x="24" y="711"/>
                  <a:pt x="22" y="712"/>
                </a:cubicBezTo>
                <a:cubicBezTo>
                  <a:pt x="21" y="714"/>
                  <a:pt x="18" y="715"/>
                  <a:pt x="15" y="715"/>
                </a:cubicBezTo>
                <a:cubicBezTo>
                  <a:pt x="13" y="714"/>
                  <a:pt x="11" y="714"/>
                  <a:pt x="9" y="712"/>
                </a:cubicBezTo>
                <a:cubicBezTo>
                  <a:pt x="6" y="709"/>
                  <a:pt x="5" y="706"/>
                  <a:pt x="5" y="703"/>
                </a:cubicBezTo>
                <a:cubicBezTo>
                  <a:pt x="6" y="701"/>
                  <a:pt x="7" y="699"/>
                  <a:pt x="8" y="698"/>
                </a:cubicBezTo>
                <a:cubicBezTo>
                  <a:pt x="9" y="696"/>
                  <a:pt x="11" y="695"/>
                  <a:pt x="13" y="693"/>
                </a:cubicBezTo>
                <a:cubicBezTo>
                  <a:pt x="13" y="694"/>
                  <a:pt x="13" y="694"/>
                  <a:pt x="13" y="694"/>
                </a:cubicBezTo>
                <a:cubicBezTo>
                  <a:pt x="14" y="694"/>
                  <a:pt x="15" y="693"/>
                  <a:pt x="16" y="693"/>
                </a:cubicBezTo>
                <a:cubicBezTo>
                  <a:pt x="15" y="694"/>
                  <a:pt x="14" y="694"/>
                  <a:pt x="13" y="695"/>
                </a:cubicBezTo>
                <a:moveTo>
                  <a:pt x="398" y="561"/>
                </a:moveTo>
                <a:cubicBezTo>
                  <a:pt x="398" y="561"/>
                  <a:pt x="398" y="561"/>
                  <a:pt x="398" y="561"/>
                </a:cubicBezTo>
                <a:cubicBezTo>
                  <a:pt x="398" y="561"/>
                  <a:pt x="398" y="561"/>
                  <a:pt x="398" y="561"/>
                </a:cubicBezTo>
                <a:cubicBezTo>
                  <a:pt x="398" y="561"/>
                  <a:pt x="398" y="561"/>
                  <a:pt x="398" y="561"/>
                </a:cubicBezTo>
                <a:moveTo>
                  <a:pt x="403" y="556"/>
                </a:moveTo>
                <a:cubicBezTo>
                  <a:pt x="403" y="557"/>
                  <a:pt x="403" y="557"/>
                  <a:pt x="403" y="557"/>
                </a:cubicBezTo>
                <a:cubicBezTo>
                  <a:pt x="403" y="558"/>
                  <a:pt x="403" y="560"/>
                  <a:pt x="403" y="560"/>
                </a:cubicBezTo>
                <a:cubicBezTo>
                  <a:pt x="401" y="562"/>
                  <a:pt x="399" y="563"/>
                  <a:pt x="399" y="563"/>
                </a:cubicBezTo>
                <a:cubicBezTo>
                  <a:pt x="398" y="563"/>
                  <a:pt x="398" y="563"/>
                  <a:pt x="398" y="563"/>
                </a:cubicBezTo>
                <a:cubicBezTo>
                  <a:pt x="397" y="563"/>
                  <a:pt x="397" y="562"/>
                  <a:pt x="397" y="562"/>
                </a:cubicBezTo>
                <a:cubicBezTo>
                  <a:pt x="397" y="562"/>
                  <a:pt x="397" y="562"/>
                  <a:pt x="397" y="562"/>
                </a:cubicBezTo>
                <a:cubicBezTo>
                  <a:pt x="397" y="561"/>
                  <a:pt x="398" y="561"/>
                  <a:pt x="398" y="561"/>
                </a:cubicBezTo>
                <a:cubicBezTo>
                  <a:pt x="399" y="561"/>
                  <a:pt x="399" y="561"/>
                  <a:pt x="399" y="561"/>
                </a:cubicBezTo>
                <a:cubicBezTo>
                  <a:pt x="399" y="561"/>
                  <a:pt x="399" y="561"/>
                  <a:pt x="399" y="561"/>
                </a:cubicBezTo>
                <a:cubicBezTo>
                  <a:pt x="399" y="561"/>
                  <a:pt x="401" y="561"/>
                  <a:pt x="402" y="560"/>
                </a:cubicBezTo>
                <a:cubicBezTo>
                  <a:pt x="402" y="559"/>
                  <a:pt x="403" y="558"/>
                  <a:pt x="403" y="557"/>
                </a:cubicBezTo>
                <a:cubicBezTo>
                  <a:pt x="403" y="555"/>
                  <a:pt x="402" y="554"/>
                  <a:pt x="402" y="552"/>
                </a:cubicBezTo>
                <a:cubicBezTo>
                  <a:pt x="402" y="554"/>
                  <a:pt x="403" y="555"/>
                  <a:pt x="403" y="556"/>
                </a:cubicBezTo>
                <a:moveTo>
                  <a:pt x="429" y="552"/>
                </a:moveTo>
                <a:cubicBezTo>
                  <a:pt x="431" y="553"/>
                  <a:pt x="433" y="556"/>
                  <a:pt x="434" y="558"/>
                </a:cubicBezTo>
                <a:cubicBezTo>
                  <a:pt x="434" y="560"/>
                  <a:pt x="435" y="561"/>
                  <a:pt x="435" y="562"/>
                </a:cubicBezTo>
                <a:cubicBezTo>
                  <a:pt x="435" y="564"/>
                  <a:pt x="434" y="565"/>
                  <a:pt x="434" y="566"/>
                </a:cubicBezTo>
                <a:cubicBezTo>
                  <a:pt x="432" y="571"/>
                  <a:pt x="427" y="572"/>
                  <a:pt x="427" y="572"/>
                </a:cubicBezTo>
                <a:cubicBezTo>
                  <a:pt x="427" y="572"/>
                  <a:pt x="427" y="572"/>
                  <a:pt x="427" y="572"/>
                </a:cubicBezTo>
                <a:cubicBezTo>
                  <a:pt x="427" y="572"/>
                  <a:pt x="426" y="572"/>
                  <a:pt x="426" y="572"/>
                </a:cubicBezTo>
                <a:cubicBezTo>
                  <a:pt x="424" y="572"/>
                  <a:pt x="423" y="571"/>
                  <a:pt x="423" y="570"/>
                </a:cubicBezTo>
                <a:cubicBezTo>
                  <a:pt x="423" y="570"/>
                  <a:pt x="423" y="570"/>
                  <a:pt x="423" y="570"/>
                </a:cubicBezTo>
                <a:cubicBezTo>
                  <a:pt x="424" y="569"/>
                  <a:pt x="425" y="568"/>
                  <a:pt x="426" y="568"/>
                </a:cubicBezTo>
                <a:cubicBezTo>
                  <a:pt x="426" y="568"/>
                  <a:pt x="426" y="568"/>
                  <a:pt x="426" y="568"/>
                </a:cubicBezTo>
                <a:cubicBezTo>
                  <a:pt x="426" y="568"/>
                  <a:pt x="426" y="568"/>
                  <a:pt x="426" y="568"/>
                </a:cubicBezTo>
                <a:cubicBezTo>
                  <a:pt x="427" y="568"/>
                  <a:pt x="429" y="568"/>
                  <a:pt x="431" y="565"/>
                </a:cubicBezTo>
                <a:cubicBezTo>
                  <a:pt x="431" y="564"/>
                  <a:pt x="432" y="563"/>
                  <a:pt x="432" y="561"/>
                </a:cubicBezTo>
                <a:cubicBezTo>
                  <a:pt x="432" y="558"/>
                  <a:pt x="430" y="555"/>
                  <a:pt x="428" y="553"/>
                </a:cubicBezTo>
                <a:cubicBezTo>
                  <a:pt x="425" y="551"/>
                  <a:pt x="423" y="549"/>
                  <a:pt x="420" y="548"/>
                </a:cubicBezTo>
                <a:cubicBezTo>
                  <a:pt x="423" y="549"/>
                  <a:pt x="426" y="550"/>
                  <a:pt x="429" y="552"/>
                </a:cubicBezTo>
                <a:moveTo>
                  <a:pt x="555" y="585"/>
                </a:moveTo>
                <a:cubicBezTo>
                  <a:pt x="560" y="588"/>
                  <a:pt x="563" y="592"/>
                  <a:pt x="565" y="595"/>
                </a:cubicBezTo>
                <a:cubicBezTo>
                  <a:pt x="565" y="597"/>
                  <a:pt x="566" y="600"/>
                  <a:pt x="565" y="604"/>
                </a:cubicBezTo>
                <a:cubicBezTo>
                  <a:pt x="565" y="608"/>
                  <a:pt x="563" y="612"/>
                  <a:pt x="559" y="614"/>
                </a:cubicBezTo>
                <a:cubicBezTo>
                  <a:pt x="555" y="616"/>
                  <a:pt x="552" y="616"/>
                  <a:pt x="549" y="616"/>
                </a:cubicBezTo>
                <a:cubicBezTo>
                  <a:pt x="545" y="615"/>
                  <a:pt x="542" y="613"/>
                  <a:pt x="541" y="611"/>
                </a:cubicBezTo>
                <a:cubicBezTo>
                  <a:pt x="539" y="608"/>
                  <a:pt x="539" y="606"/>
                  <a:pt x="539" y="603"/>
                </a:cubicBezTo>
                <a:cubicBezTo>
                  <a:pt x="540" y="601"/>
                  <a:pt x="541" y="599"/>
                  <a:pt x="542" y="598"/>
                </a:cubicBezTo>
                <a:cubicBezTo>
                  <a:pt x="544" y="596"/>
                  <a:pt x="546" y="596"/>
                  <a:pt x="547" y="596"/>
                </a:cubicBezTo>
                <a:cubicBezTo>
                  <a:pt x="549" y="596"/>
                  <a:pt x="550" y="597"/>
                  <a:pt x="551" y="598"/>
                </a:cubicBezTo>
                <a:cubicBezTo>
                  <a:pt x="552" y="599"/>
                  <a:pt x="552" y="601"/>
                  <a:pt x="552" y="602"/>
                </a:cubicBezTo>
                <a:cubicBezTo>
                  <a:pt x="552" y="603"/>
                  <a:pt x="551" y="603"/>
                  <a:pt x="551" y="604"/>
                </a:cubicBezTo>
                <a:cubicBezTo>
                  <a:pt x="549" y="606"/>
                  <a:pt x="548" y="606"/>
                  <a:pt x="547" y="606"/>
                </a:cubicBezTo>
                <a:cubicBezTo>
                  <a:pt x="547" y="606"/>
                  <a:pt x="547" y="606"/>
                  <a:pt x="547" y="606"/>
                </a:cubicBezTo>
                <a:cubicBezTo>
                  <a:pt x="547" y="606"/>
                  <a:pt x="547" y="606"/>
                  <a:pt x="547" y="606"/>
                </a:cubicBezTo>
                <a:cubicBezTo>
                  <a:pt x="547" y="606"/>
                  <a:pt x="547" y="606"/>
                  <a:pt x="547" y="606"/>
                </a:cubicBezTo>
                <a:cubicBezTo>
                  <a:pt x="548" y="608"/>
                  <a:pt x="549" y="608"/>
                  <a:pt x="550" y="608"/>
                </a:cubicBezTo>
                <a:cubicBezTo>
                  <a:pt x="553" y="609"/>
                  <a:pt x="555" y="607"/>
                  <a:pt x="555" y="607"/>
                </a:cubicBezTo>
                <a:cubicBezTo>
                  <a:pt x="558" y="606"/>
                  <a:pt x="559" y="603"/>
                  <a:pt x="560" y="601"/>
                </a:cubicBezTo>
                <a:cubicBezTo>
                  <a:pt x="560" y="597"/>
                  <a:pt x="559" y="593"/>
                  <a:pt x="558" y="590"/>
                </a:cubicBezTo>
                <a:cubicBezTo>
                  <a:pt x="557" y="588"/>
                  <a:pt x="556" y="587"/>
                  <a:pt x="555" y="586"/>
                </a:cubicBezTo>
                <a:cubicBezTo>
                  <a:pt x="555" y="585"/>
                  <a:pt x="555" y="585"/>
                  <a:pt x="555" y="585"/>
                </a:cubicBezTo>
                <a:cubicBezTo>
                  <a:pt x="555" y="585"/>
                  <a:pt x="555" y="585"/>
                  <a:pt x="555" y="585"/>
                </a:cubicBezTo>
                <a:moveTo>
                  <a:pt x="453" y="548"/>
                </a:moveTo>
                <a:cubicBezTo>
                  <a:pt x="455" y="549"/>
                  <a:pt x="458" y="550"/>
                  <a:pt x="461" y="551"/>
                </a:cubicBezTo>
                <a:cubicBezTo>
                  <a:pt x="465" y="554"/>
                  <a:pt x="469" y="557"/>
                  <a:pt x="471" y="562"/>
                </a:cubicBezTo>
                <a:cubicBezTo>
                  <a:pt x="473" y="565"/>
                  <a:pt x="474" y="568"/>
                  <a:pt x="474" y="571"/>
                </a:cubicBezTo>
                <a:cubicBezTo>
                  <a:pt x="474" y="573"/>
                  <a:pt x="474" y="575"/>
                  <a:pt x="473" y="576"/>
                </a:cubicBezTo>
                <a:cubicBezTo>
                  <a:pt x="472" y="585"/>
                  <a:pt x="463" y="589"/>
                  <a:pt x="462" y="589"/>
                </a:cubicBezTo>
                <a:cubicBezTo>
                  <a:pt x="461" y="589"/>
                  <a:pt x="460" y="589"/>
                  <a:pt x="459" y="589"/>
                </a:cubicBezTo>
                <a:cubicBezTo>
                  <a:pt x="456" y="589"/>
                  <a:pt x="454" y="587"/>
                  <a:pt x="454" y="586"/>
                </a:cubicBezTo>
                <a:cubicBezTo>
                  <a:pt x="454" y="585"/>
                  <a:pt x="454" y="585"/>
                  <a:pt x="454" y="585"/>
                </a:cubicBezTo>
                <a:cubicBezTo>
                  <a:pt x="455" y="582"/>
                  <a:pt x="458" y="581"/>
                  <a:pt x="460" y="580"/>
                </a:cubicBezTo>
                <a:cubicBezTo>
                  <a:pt x="460" y="580"/>
                  <a:pt x="464" y="580"/>
                  <a:pt x="466" y="574"/>
                </a:cubicBezTo>
                <a:cubicBezTo>
                  <a:pt x="467" y="573"/>
                  <a:pt x="467" y="571"/>
                  <a:pt x="467" y="570"/>
                </a:cubicBezTo>
                <a:cubicBezTo>
                  <a:pt x="467" y="564"/>
                  <a:pt x="464" y="558"/>
                  <a:pt x="459" y="554"/>
                </a:cubicBezTo>
                <a:cubicBezTo>
                  <a:pt x="453" y="550"/>
                  <a:pt x="446" y="548"/>
                  <a:pt x="440" y="547"/>
                </a:cubicBezTo>
                <a:cubicBezTo>
                  <a:pt x="444" y="547"/>
                  <a:pt x="449" y="548"/>
                  <a:pt x="453" y="548"/>
                </a:cubicBezTo>
                <a:moveTo>
                  <a:pt x="409" y="545"/>
                </a:moveTo>
                <a:cubicBezTo>
                  <a:pt x="409" y="545"/>
                  <a:pt x="409" y="545"/>
                  <a:pt x="409" y="545"/>
                </a:cubicBezTo>
                <a:cubicBezTo>
                  <a:pt x="409" y="545"/>
                  <a:pt x="409" y="545"/>
                  <a:pt x="409" y="545"/>
                </a:cubicBezTo>
                <a:close/>
                <a:moveTo>
                  <a:pt x="408" y="546"/>
                </a:moveTo>
                <a:cubicBezTo>
                  <a:pt x="408" y="546"/>
                  <a:pt x="408" y="546"/>
                  <a:pt x="408" y="546"/>
                </a:cubicBezTo>
                <a:cubicBezTo>
                  <a:pt x="408" y="546"/>
                  <a:pt x="408" y="546"/>
                  <a:pt x="408" y="546"/>
                </a:cubicBezTo>
                <a:close/>
                <a:moveTo>
                  <a:pt x="392" y="546"/>
                </a:moveTo>
                <a:cubicBezTo>
                  <a:pt x="392" y="546"/>
                  <a:pt x="392" y="546"/>
                  <a:pt x="392" y="546"/>
                </a:cubicBezTo>
                <a:cubicBezTo>
                  <a:pt x="392" y="546"/>
                  <a:pt x="392" y="546"/>
                  <a:pt x="392" y="546"/>
                </a:cubicBezTo>
                <a:cubicBezTo>
                  <a:pt x="392" y="546"/>
                  <a:pt x="392" y="546"/>
                  <a:pt x="392" y="546"/>
                </a:cubicBezTo>
                <a:moveTo>
                  <a:pt x="476" y="499"/>
                </a:moveTo>
                <a:cubicBezTo>
                  <a:pt x="484" y="499"/>
                  <a:pt x="493" y="499"/>
                  <a:pt x="502" y="500"/>
                </a:cubicBezTo>
                <a:cubicBezTo>
                  <a:pt x="492" y="503"/>
                  <a:pt x="482" y="506"/>
                  <a:pt x="471" y="509"/>
                </a:cubicBezTo>
                <a:cubicBezTo>
                  <a:pt x="439" y="519"/>
                  <a:pt x="406" y="527"/>
                  <a:pt x="374" y="537"/>
                </a:cubicBezTo>
                <a:cubicBezTo>
                  <a:pt x="374" y="537"/>
                  <a:pt x="374" y="537"/>
                  <a:pt x="374" y="537"/>
                </a:cubicBezTo>
                <a:cubicBezTo>
                  <a:pt x="374" y="537"/>
                  <a:pt x="374" y="536"/>
                  <a:pt x="375" y="536"/>
                </a:cubicBezTo>
                <a:cubicBezTo>
                  <a:pt x="382" y="533"/>
                  <a:pt x="388" y="530"/>
                  <a:pt x="395" y="527"/>
                </a:cubicBezTo>
                <a:cubicBezTo>
                  <a:pt x="421" y="517"/>
                  <a:pt x="449" y="509"/>
                  <a:pt x="476" y="499"/>
                </a:cubicBezTo>
                <a:moveTo>
                  <a:pt x="376" y="535"/>
                </a:moveTo>
                <a:cubicBezTo>
                  <a:pt x="376" y="535"/>
                  <a:pt x="376" y="534"/>
                  <a:pt x="376" y="534"/>
                </a:cubicBezTo>
                <a:cubicBezTo>
                  <a:pt x="378" y="534"/>
                  <a:pt x="379" y="533"/>
                  <a:pt x="381" y="533"/>
                </a:cubicBezTo>
                <a:cubicBezTo>
                  <a:pt x="379" y="533"/>
                  <a:pt x="378" y="534"/>
                  <a:pt x="376" y="535"/>
                </a:cubicBezTo>
                <a:moveTo>
                  <a:pt x="468" y="499"/>
                </a:moveTo>
                <a:cubicBezTo>
                  <a:pt x="469" y="499"/>
                  <a:pt x="469" y="499"/>
                  <a:pt x="470" y="499"/>
                </a:cubicBezTo>
                <a:cubicBezTo>
                  <a:pt x="450" y="506"/>
                  <a:pt x="431" y="512"/>
                  <a:pt x="412" y="519"/>
                </a:cubicBezTo>
                <a:cubicBezTo>
                  <a:pt x="422" y="513"/>
                  <a:pt x="432" y="507"/>
                  <a:pt x="440" y="501"/>
                </a:cubicBezTo>
                <a:cubicBezTo>
                  <a:pt x="449" y="500"/>
                  <a:pt x="459" y="499"/>
                  <a:pt x="468" y="499"/>
                </a:cubicBezTo>
                <a:moveTo>
                  <a:pt x="395" y="508"/>
                </a:moveTo>
                <a:cubicBezTo>
                  <a:pt x="410" y="505"/>
                  <a:pt x="424" y="503"/>
                  <a:pt x="439" y="501"/>
                </a:cubicBezTo>
                <a:cubicBezTo>
                  <a:pt x="429" y="508"/>
                  <a:pt x="419" y="514"/>
                  <a:pt x="407" y="521"/>
                </a:cubicBezTo>
                <a:cubicBezTo>
                  <a:pt x="398" y="524"/>
                  <a:pt x="388" y="527"/>
                  <a:pt x="379" y="530"/>
                </a:cubicBezTo>
                <a:cubicBezTo>
                  <a:pt x="381" y="529"/>
                  <a:pt x="383" y="527"/>
                  <a:pt x="384" y="525"/>
                </a:cubicBezTo>
                <a:cubicBezTo>
                  <a:pt x="388" y="519"/>
                  <a:pt x="392" y="514"/>
                  <a:pt x="395" y="508"/>
                </a:cubicBezTo>
                <a:moveTo>
                  <a:pt x="369" y="514"/>
                </a:moveTo>
                <a:cubicBezTo>
                  <a:pt x="358" y="528"/>
                  <a:pt x="343" y="541"/>
                  <a:pt x="328" y="551"/>
                </a:cubicBezTo>
                <a:cubicBezTo>
                  <a:pt x="327" y="543"/>
                  <a:pt x="324" y="536"/>
                  <a:pt x="319" y="529"/>
                </a:cubicBezTo>
                <a:cubicBezTo>
                  <a:pt x="335" y="523"/>
                  <a:pt x="352" y="518"/>
                  <a:pt x="369" y="514"/>
                </a:cubicBezTo>
                <a:moveTo>
                  <a:pt x="328" y="553"/>
                </a:moveTo>
                <a:cubicBezTo>
                  <a:pt x="327" y="553"/>
                  <a:pt x="327" y="553"/>
                  <a:pt x="326" y="554"/>
                </a:cubicBezTo>
                <a:cubicBezTo>
                  <a:pt x="326" y="554"/>
                  <a:pt x="325" y="554"/>
                  <a:pt x="325" y="554"/>
                </a:cubicBezTo>
                <a:cubicBezTo>
                  <a:pt x="326" y="554"/>
                  <a:pt x="327" y="553"/>
                  <a:pt x="328" y="552"/>
                </a:cubicBezTo>
                <a:cubicBezTo>
                  <a:pt x="328" y="553"/>
                  <a:pt x="328" y="553"/>
                  <a:pt x="328" y="553"/>
                </a:cubicBezTo>
                <a:moveTo>
                  <a:pt x="319" y="530"/>
                </a:moveTo>
                <a:cubicBezTo>
                  <a:pt x="323" y="536"/>
                  <a:pt x="326" y="544"/>
                  <a:pt x="327" y="552"/>
                </a:cubicBezTo>
                <a:cubicBezTo>
                  <a:pt x="325" y="553"/>
                  <a:pt x="322" y="555"/>
                  <a:pt x="319" y="557"/>
                </a:cubicBezTo>
                <a:cubicBezTo>
                  <a:pt x="306" y="563"/>
                  <a:pt x="294" y="570"/>
                  <a:pt x="281" y="577"/>
                </a:cubicBezTo>
                <a:cubicBezTo>
                  <a:pt x="281" y="577"/>
                  <a:pt x="281" y="577"/>
                  <a:pt x="281" y="577"/>
                </a:cubicBezTo>
                <a:cubicBezTo>
                  <a:pt x="280" y="578"/>
                  <a:pt x="280" y="578"/>
                  <a:pt x="279" y="579"/>
                </a:cubicBezTo>
                <a:cubicBezTo>
                  <a:pt x="256" y="589"/>
                  <a:pt x="238" y="595"/>
                  <a:pt x="232" y="598"/>
                </a:cubicBezTo>
                <a:cubicBezTo>
                  <a:pt x="221" y="604"/>
                  <a:pt x="205" y="614"/>
                  <a:pt x="196" y="621"/>
                </a:cubicBezTo>
                <a:cubicBezTo>
                  <a:pt x="195" y="617"/>
                  <a:pt x="194" y="613"/>
                  <a:pt x="192" y="609"/>
                </a:cubicBezTo>
                <a:cubicBezTo>
                  <a:pt x="222" y="580"/>
                  <a:pt x="256" y="555"/>
                  <a:pt x="295" y="539"/>
                </a:cubicBezTo>
                <a:cubicBezTo>
                  <a:pt x="303" y="536"/>
                  <a:pt x="311" y="533"/>
                  <a:pt x="319" y="530"/>
                </a:cubicBezTo>
                <a:moveTo>
                  <a:pt x="307" y="568"/>
                </a:moveTo>
                <a:cubicBezTo>
                  <a:pt x="292" y="578"/>
                  <a:pt x="277" y="588"/>
                  <a:pt x="264" y="598"/>
                </a:cubicBezTo>
                <a:cubicBezTo>
                  <a:pt x="264" y="598"/>
                  <a:pt x="264" y="598"/>
                  <a:pt x="264" y="598"/>
                </a:cubicBezTo>
                <a:cubicBezTo>
                  <a:pt x="257" y="601"/>
                  <a:pt x="250" y="604"/>
                  <a:pt x="243" y="607"/>
                </a:cubicBezTo>
                <a:cubicBezTo>
                  <a:pt x="263" y="592"/>
                  <a:pt x="284" y="579"/>
                  <a:pt x="307" y="568"/>
                </a:cubicBezTo>
                <a:moveTo>
                  <a:pt x="100" y="754"/>
                </a:moveTo>
                <a:cubicBezTo>
                  <a:pt x="100" y="753"/>
                  <a:pt x="100" y="752"/>
                  <a:pt x="100" y="751"/>
                </a:cubicBezTo>
                <a:cubicBezTo>
                  <a:pt x="100" y="750"/>
                  <a:pt x="99" y="749"/>
                  <a:pt x="99" y="748"/>
                </a:cubicBezTo>
                <a:cubicBezTo>
                  <a:pt x="103" y="738"/>
                  <a:pt x="107" y="728"/>
                  <a:pt x="112" y="719"/>
                </a:cubicBezTo>
                <a:cubicBezTo>
                  <a:pt x="113" y="718"/>
                  <a:pt x="113" y="718"/>
                  <a:pt x="113" y="718"/>
                </a:cubicBezTo>
                <a:cubicBezTo>
                  <a:pt x="112" y="720"/>
                  <a:pt x="112" y="721"/>
                  <a:pt x="112" y="722"/>
                </a:cubicBezTo>
                <a:cubicBezTo>
                  <a:pt x="109" y="731"/>
                  <a:pt x="106" y="739"/>
                  <a:pt x="103" y="748"/>
                </a:cubicBezTo>
                <a:cubicBezTo>
                  <a:pt x="102" y="750"/>
                  <a:pt x="101" y="752"/>
                  <a:pt x="100" y="754"/>
                </a:cubicBezTo>
                <a:moveTo>
                  <a:pt x="102" y="751"/>
                </a:moveTo>
                <a:cubicBezTo>
                  <a:pt x="102" y="752"/>
                  <a:pt x="102" y="753"/>
                  <a:pt x="101" y="753"/>
                </a:cubicBezTo>
                <a:cubicBezTo>
                  <a:pt x="101" y="754"/>
                  <a:pt x="101" y="755"/>
                  <a:pt x="100" y="755"/>
                </a:cubicBezTo>
                <a:cubicBezTo>
                  <a:pt x="101" y="754"/>
                  <a:pt x="101" y="753"/>
                  <a:pt x="102" y="751"/>
                </a:cubicBezTo>
                <a:moveTo>
                  <a:pt x="100" y="779"/>
                </a:moveTo>
                <a:cubicBezTo>
                  <a:pt x="100" y="780"/>
                  <a:pt x="100" y="780"/>
                  <a:pt x="100" y="781"/>
                </a:cubicBezTo>
                <a:cubicBezTo>
                  <a:pt x="100" y="781"/>
                  <a:pt x="100" y="782"/>
                  <a:pt x="100" y="782"/>
                </a:cubicBezTo>
                <a:cubicBezTo>
                  <a:pt x="100" y="781"/>
                  <a:pt x="100" y="780"/>
                  <a:pt x="100" y="779"/>
                </a:cubicBezTo>
                <a:moveTo>
                  <a:pt x="98" y="740"/>
                </a:moveTo>
                <a:cubicBezTo>
                  <a:pt x="97" y="738"/>
                  <a:pt x="97" y="736"/>
                  <a:pt x="96" y="734"/>
                </a:cubicBezTo>
                <a:cubicBezTo>
                  <a:pt x="99" y="729"/>
                  <a:pt x="102" y="726"/>
                  <a:pt x="105" y="722"/>
                </a:cubicBezTo>
                <a:cubicBezTo>
                  <a:pt x="103" y="728"/>
                  <a:pt x="100" y="734"/>
                  <a:pt x="98" y="740"/>
                </a:cubicBezTo>
                <a:moveTo>
                  <a:pt x="99" y="755"/>
                </a:moveTo>
                <a:cubicBezTo>
                  <a:pt x="99" y="756"/>
                  <a:pt x="98" y="757"/>
                  <a:pt x="98" y="758"/>
                </a:cubicBezTo>
                <a:cubicBezTo>
                  <a:pt x="98" y="758"/>
                  <a:pt x="98" y="759"/>
                  <a:pt x="98" y="759"/>
                </a:cubicBezTo>
                <a:cubicBezTo>
                  <a:pt x="96" y="762"/>
                  <a:pt x="94" y="764"/>
                  <a:pt x="93" y="767"/>
                </a:cubicBezTo>
                <a:cubicBezTo>
                  <a:pt x="95" y="761"/>
                  <a:pt x="97" y="755"/>
                  <a:pt x="99" y="749"/>
                </a:cubicBezTo>
                <a:cubicBezTo>
                  <a:pt x="99" y="750"/>
                  <a:pt x="99" y="751"/>
                  <a:pt x="99" y="751"/>
                </a:cubicBezTo>
                <a:cubicBezTo>
                  <a:pt x="99" y="753"/>
                  <a:pt x="99" y="754"/>
                  <a:pt x="99" y="755"/>
                </a:cubicBezTo>
                <a:moveTo>
                  <a:pt x="194" y="635"/>
                </a:moveTo>
                <a:cubicBezTo>
                  <a:pt x="194" y="636"/>
                  <a:pt x="194" y="636"/>
                  <a:pt x="195" y="637"/>
                </a:cubicBezTo>
                <a:cubicBezTo>
                  <a:pt x="195" y="639"/>
                  <a:pt x="195" y="641"/>
                  <a:pt x="195" y="643"/>
                </a:cubicBezTo>
                <a:cubicBezTo>
                  <a:pt x="189" y="649"/>
                  <a:pt x="183" y="656"/>
                  <a:pt x="177" y="663"/>
                </a:cubicBezTo>
                <a:cubicBezTo>
                  <a:pt x="178" y="657"/>
                  <a:pt x="179" y="651"/>
                  <a:pt x="181" y="645"/>
                </a:cubicBezTo>
                <a:cubicBezTo>
                  <a:pt x="185" y="641"/>
                  <a:pt x="190" y="638"/>
                  <a:pt x="194" y="635"/>
                </a:cubicBezTo>
                <a:moveTo>
                  <a:pt x="182" y="639"/>
                </a:moveTo>
                <a:cubicBezTo>
                  <a:pt x="182" y="637"/>
                  <a:pt x="183" y="635"/>
                  <a:pt x="183" y="633"/>
                </a:cubicBezTo>
                <a:cubicBezTo>
                  <a:pt x="184" y="633"/>
                  <a:pt x="185" y="632"/>
                  <a:pt x="185" y="632"/>
                </a:cubicBezTo>
                <a:cubicBezTo>
                  <a:pt x="187" y="629"/>
                  <a:pt x="189" y="628"/>
                  <a:pt x="189" y="628"/>
                </a:cubicBezTo>
                <a:cubicBezTo>
                  <a:pt x="189" y="628"/>
                  <a:pt x="190" y="627"/>
                  <a:pt x="193" y="625"/>
                </a:cubicBezTo>
                <a:cubicBezTo>
                  <a:pt x="193" y="627"/>
                  <a:pt x="193" y="629"/>
                  <a:pt x="194" y="631"/>
                </a:cubicBezTo>
                <a:cubicBezTo>
                  <a:pt x="190" y="634"/>
                  <a:pt x="186" y="636"/>
                  <a:pt x="182" y="639"/>
                </a:cubicBezTo>
                <a:moveTo>
                  <a:pt x="177" y="669"/>
                </a:moveTo>
                <a:cubicBezTo>
                  <a:pt x="180" y="667"/>
                  <a:pt x="182" y="665"/>
                  <a:pt x="185" y="663"/>
                </a:cubicBezTo>
                <a:cubicBezTo>
                  <a:pt x="183" y="665"/>
                  <a:pt x="180" y="669"/>
                  <a:pt x="176" y="675"/>
                </a:cubicBezTo>
                <a:cubicBezTo>
                  <a:pt x="175" y="676"/>
                  <a:pt x="175" y="676"/>
                  <a:pt x="174" y="677"/>
                </a:cubicBezTo>
                <a:cubicBezTo>
                  <a:pt x="174" y="675"/>
                  <a:pt x="175" y="673"/>
                  <a:pt x="175" y="671"/>
                </a:cubicBezTo>
                <a:cubicBezTo>
                  <a:pt x="176" y="671"/>
                  <a:pt x="176" y="670"/>
                  <a:pt x="177" y="669"/>
                </a:cubicBezTo>
                <a:moveTo>
                  <a:pt x="175" y="677"/>
                </a:moveTo>
                <a:cubicBezTo>
                  <a:pt x="174" y="678"/>
                  <a:pt x="174" y="678"/>
                  <a:pt x="173" y="679"/>
                </a:cubicBezTo>
                <a:cubicBezTo>
                  <a:pt x="174" y="679"/>
                  <a:pt x="174" y="678"/>
                  <a:pt x="174" y="678"/>
                </a:cubicBezTo>
                <a:cubicBezTo>
                  <a:pt x="174" y="678"/>
                  <a:pt x="174" y="677"/>
                  <a:pt x="175" y="677"/>
                </a:cubicBezTo>
                <a:moveTo>
                  <a:pt x="173" y="677"/>
                </a:moveTo>
                <a:cubicBezTo>
                  <a:pt x="172" y="678"/>
                  <a:pt x="170" y="679"/>
                  <a:pt x="169" y="681"/>
                </a:cubicBezTo>
                <a:cubicBezTo>
                  <a:pt x="169" y="680"/>
                  <a:pt x="169" y="679"/>
                  <a:pt x="169" y="678"/>
                </a:cubicBezTo>
                <a:cubicBezTo>
                  <a:pt x="171" y="676"/>
                  <a:pt x="172" y="675"/>
                  <a:pt x="174" y="673"/>
                </a:cubicBezTo>
                <a:cubicBezTo>
                  <a:pt x="174" y="674"/>
                  <a:pt x="173" y="676"/>
                  <a:pt x="173" y="677"/>
                </a:cubicBezTo>
                <a:moveTo>
                  <a:pt x="167" y="697"/>
                </a:moveTo>
                <a:cubicBezTo>
                  <a:pt x="166" y="697"/>
                  <a:pt x="166" y="698"/>
                  <a:pt x="165" y="698"/>
                </a:cubicBezTo>
                <a:cubicBezTo>
                  <a:pt x="165" y="696"/>
                  <a:pt x="166" y="694"/>
                  <a:pt x="166" y="692"/>
                </a:cubicBezTo>
                <a:cubicBezTo>
                  <a:pt x="168" y="689"/>
                  <a:pt x="170" y="686"/>
                  <a:pt x="172" y="683"/>
                </a:cubicBezTo>
                <a:cubicBezTo>
                  <a:pt x="171" y="687"/>
                  <a:pt x="170" y="690"/>
                  <a:pt x="169" y="694"/>
                </a:cubicBezTo>
                <a:cubicBezTo>
                  <a:pt x="169" y="695"/>
                  <a:pt x="168" y="696"/>
                  <a:pt x="167" y="697"/>
                </a:cubicBezTo>
                <a:moveTo>
                  <a:pt x="169" y="696"/>
                </a:moveTo>
                <a:cubicBezTo>
                  <a:pt x="169" y="696"/>
                  <a:pt x="169" y="696"/>
                  <a:pt x="169" y="696"/>
                </a:cubicBezTo>
                <a:cubicBezTo>
                  <a:pt x="169" y="696"/>
                  <a:pt x="169" y="696"/>
                  <a:pt x="169" y="696"/>
                </a:cubicBezTo>
                <a:close/>
                <a:moveTo>
                  <a:pt x="167" y="699"/>
                </a:moveTo>
                <a:cubicBezTo>
                  <a:pt x="167" y="698"/>
                  <a:pt x="168" y="698"/>
                  <a:pt x="168" y="697"/>
                </a:cubicBezTo>
                <a:cubicBezTo>
                  <a:pt x="168" y="697"/>
                  <a:pt x="168" y="697"/>
                  <a:pt x="169" y="697"/>
                </a:cubicBezTo>
                <a:cubicBezTo>
                  <a:pt x="169" y="698"/>
                  <a:pt x="169" y="698"/>
                  <a:pt x="168" y="699"/>
                </a:cubicBezTo>
                <a:cubicBezTo>
                  <a:pt x="168" y="699"/>
                  <a:pt x="167" y="699"/>
                  <a:pt x="167" y="699"/>
                </a:cubicBezTo>
                <a:moveTo>
                  <a:pt x="168" y="705"/>
                </a:moveTo>
                <a:cubicBezTo>
                  <a:pt x="168" y="706"/>
                  <a:pt x="168" y="706"/>
                  <a:pt x="168" y="706"/>
                </a:cubicBezTo>
                <a:cubicBezTo>
                  <a:pt x="168" y="705"/>
                  <a:pt x="168" y="705"/>
                  <a:pt x="168" y="705"/>
                </a:cubicBezTo>
                <a:close/>
                <a:moveTo>
                  <a:pt x="166" y="699"/>
                </a:moveTo>
                <a:cubicBezTo>
                  <a:pt x="166" y="699"/>
                  <a:pt x="166" y="699"/>
                  <a:pt x="166" y="699"/>
                </a:cubicBezTo>
                <a:cubicBezTo>
                  <a:pt x="166" y="699"/>
                  <a:pt x="166" y="699"/>
                  <a:pt x="166" y="699"/>
                </a:cubicBezTo>
                <a:close/>
                <a:moveTo>
                  <a:pt x="162" y="698"/>
                </a:moveTo>
                <a:cubicBezTo>
                  <a:pt x="160" y="698"/>
                  <a:pt x="157" y="698"/>
                  <a:pt x="154" y="699"/>
                </a:cubicBezTo>
                <a:cubicBezTo>
                  <a:pt x="157" y="694"/>
                  <a:pt x="160" y="690"/>
                  <a:pt x="163" y="687"/>
                </a:cubicBezTo>
                <a:cubicBezTo>
                  <a:pt x="164" y="685"/>
                  <a:pt x="166" y="684"/>
                  <a:pt x="167" y="683"/>
                </a:cubicBezTo>
                <a:cubicBezTo>
                  <a:pt x="166" y="687"/>
                  <a:pt x="166" y="690"/>
                  <a:pt x="165" y="694"/>
                </a:cubicBezTo>
                <a:cubicBezTo>
                  <a:pt x="164" y="695"/>
                  <a:pt x="163" y="697"/>
                  <a:pt x="162" y="698"/>
                </a:cubicBezTo>
                <a:moveTo>
                  <a:pt x="164" y="697"/>
                </a:moveTo>
                <a:cubicBezTo>
                  <a:pt x="164" y="697"/>
                  <a:pt x="164" y="698"/>
                  <a:pt x="163" y="699"/>
                </a:cubicBezTo>
                <a:cubicBezTo>
                  <a:pt x="163" y="699"/>
                  <a:pt x="163" y="699"/>
                  <a:pt x="163" y="699"/>
                </a:cubicBezTo>
                <a:cubicBezTo>
                  <a:pt x="163" y="698"/>
                  <a:pt x="164" y="697"/>
                  <a:pt x="164" y="697"/>
                </a:cubicBezTo>
                <a:moveTo>
                  <a:pt x="149" y="706"/>
                </a:moveTo>
                <a:cubicBezTo>
                  <a:pt x="151" y="706"/>
                  <a:pt x="153" y="705"/>
                  <a:pt x="154" y="705"/>
                </a:cubicBezTo>
                <a:cubicBezTo>
                  <a:pt x="152" y="707"/>
                  <a:pt x="149" y="709"/>
                  <a:pt x="147" y="711"/>
                </a:cubicBezTo>
                <a:cubicBezTo>
                  <a:pt x="147" y="711"/>
                  <a:pt x="146" y="711"/>
                  <a:pt x="146" y="711"/>
                </a:cubicBezTo>
                <a:cubicBezTo>
                  <a:pt x="147" y="709"/>
                  <a:pt x="148" y="707"/>
                  <a:pt x="149" y="706"/>
                </a:cubicBezTo>
                <a:moveTo>
                  <a:pt x="145" y="699"/>
                </a:moveTo>
                <a:cubicBezTo>
                  <a:pt x="149" y="694"/>
                  <a:pt x="154" y="689"/>
                  <a:pt x="159" y="684"/>
                </a:cubicBezTo>
                <a:cubicBezTo>
                  <a:pt x="156" y="689"/>
                  <a:pt x="152" y="694"/>
                  <a:pt x="149" y="698"/>
                </a:cubicBezTo>
                <a:cubicBezTo>
                  <a:pt x="149" y="699"/>
                  <a:pt x="149" y="699"/>
                  <a:pt x="149" y="699"/>
                </a:cubicBezTo>
                <a:cubicBezTo>
                  <a:pt x="147" y="699"/>
                  <a:pt x="146" y="699"/>
                  <a:pt x="145" y="699"/>
                </a:cubicBezTo>
                <a:moveTo>
                  <a:pt x="156" y="705"/>
                </a:moveTo>
                <a:cubicBezTo>
                  <a:pt x="157" y="705"/>
                  <a:pt x="158" y="705"/>
                  <a:pt x="159" y="705"/>
                </a:cubicBezTo>
                <a:cubicBezTo>
                  <a:pt x="158" y="707"/>
                  <a:pt x="157" y="710"/>
                  <a:pt x="155" y="712"/>
                </a:cubicBezTo>
                <a:cubicBezTo>
                  <a:pt x="153" y="711"/>
                  <a:pt x="151" y="711"/>
                  <a:pt x="148" y="711"/>
                </a:cubicBezTo>
                <a:cubicBezTo>
                  <a:pt x="151" y="709"/>
                  <a:pt x="153" y="707"/>
                  <a:pt x="156" y="705"/>
                </a:cubicBezTo>
                <a:moveTo>
                  <a:pt x="160" y="705"/>
                </a:moveTo>
                <a:cubicBezTo>
                  <a:pt x="160" y="705"/>
                  <a:pt x="161" y="705"/>
                  <a:pt x="161" y="705"/>
                </a:cubicBezTo>
                <a:cubicBezTo>
                  <a:pt x="160" y="707"/>
                  <a:pt x="158" y="709"/>
                  <a:pt x="157" y="711"/>
                </a:cubicBezTo>
                <a:cubicBezTo>
                  <a:pt x="158" y="709"/>
                  <a:pt x="159" y="707"/>
                  <a:pt x="160" y="705"/>
                </a:cubicBezTo>
                <a:moveTo>
                  <a:pt x="165" y="684"/>
                </a:moveTo>
                <a:cubicBezTo>
                  <a:pt x="166" y="683"/>
                  <a:pt x="167" y="681"/>
                  <a:pt x="168" y="680"/>
                </a:cubicBezTo>
                <a:cubicBezTo>
                  <a:pt x="168" y="681"/>
                  <a:pt x="168" y="681"/>
                  <a:pt x="167" y="682"/>
                </a:cubicBezTo>
                <a:cubicBezTo>
                  <a:pt x="167" y="682"/>
                  <a:pt x="166" y="683"/>
                  <a:pt x="165" y="684"/>
                </a:cubicBezTo>
                <a:moveTo>
                  <a:pt x="167" y="690"/>
                </a:moveTo>
                <a:cubicBezTo>
                  <a:pt x="168" y="687"/>
                  <a:pt x="168" y="684"/>
                  <a:pt x="169" y="682"/>
                </a:cubicBezTo>
                <a:cubicBezTo>
                  <a:pt x="170" y="681"/>
                  <a:pt x="171" y="680"/>
                  <a:pt x="173" y="679"/>
                </a:cubicBezTo>
                <a:cubicBezTo>
                  <a:pt x="173" y="679"/>
                  <a:pt x="172" y="680"/>
                  <a:pt x="172" y="681"/>
                </a:cubicBezTo>
                <a:cubicBezTo>
                  <a:pt x="171" y="683"/>
                  <a:pt x="169" y="686"/>
                  <a:pt x="167" y="690"/>
                </a:cubicBezTo>
                <a:moveTo>
                  <a:pt x="170" y="670"/>
                </a:moveTo>
                <a:cubicBezTo>
                  <a:pt x="170" y="671"/>
                  <a:pt x="170" y="671"/>
                  <a:pt x="170" y="671"/>
                </a:cubicBezTo>
                <a:cubicBezTo>
                  <a:pt x="167" y="675"/>
                  <a:pt x="164" y="678"/>
                  <a:pt x="162" y="681"/>
                </a:cubicBezTo>
                <a:cubicBezTo>
                  <a:pt x="155" y="687"/>
                  <a:pt x="149" y="693"/>
                  <a:pt x="144" y="699"/>
                </a:cubicBezTo>
                <a:cubicBezTo>
                  <a:pt x="140" y="699"/>
                  <a:pt x="136" y="700"/>
                  <a:pt x="132" y="701"/>
                </a:cubicBezTo>
                <a:cubicBezTo>
                  <a:pt x="136" y="693"/>
                  <a:pt x="141" y="686"/>
                  <a:pt x="145" y="680"/>
                </a:cubicBezTo>
                <a:cubicBezTo>
                  <a:pt x="149" y="675"/>
                  <a:pt x="152" y="670"/>
                  <a:pt x="156" y="666"/>
                </a:cubicBezTo>
                <a:cubicBezTo>
                  <a:pt x="160" y="661"/>
                  <a:pt x="165" y="657"/>
                  <a:pt x="170" y="653"/>
                </a:cubicBezTo>
                <a:cubicBezTo>
                  <a:pt x="170" y="655"/>
                  <a:pt x="170" y="657"/>
                  <a:pt x="170" y="658"/>
                </a:cubicBezTo>
                <a:cubicBezTo>
                  <a:pt x="170" y="662"/>
                  <a:pt x="170" y="666"/>
                  <a:pt x="170" y="670"/>
                </a:cubicBezTo>
                <a:moveTo>
                  <a:pt x="142" y="706"/>
                </a:moveTo>
                <a:cubicBezTo>
                  <a:pt x="144" y="706"/>
                  <a:pt x="144" y="706"/>
                  <a:pt x="144" y="706"/>
                </a:cubicBezTo>
                <a:cubicBezTo>
                  <a:pt x="143" y="708"/>
                  <a:pt x="142" y="709"/>
                  <a:pt x="141" y="711"/>
                </a:cubicBezTo>
                <a:cubicBezTo>
                  <a:pt x="140" y="711"/>
                  <a:pt x="138" y="711"/>
                  <a:pt x="137" y="711"/>
                </a:cubicBezTo>
                <a:cubicBezTo>
                  <a:pt x="139" y="709"/>
                  <a:pt x="140" y="708"/>
                  <a:pt x="142" y="706"/>
                </a:cubicBezTo>
                <a:moveTo>
                  <a:pt x="136" y="711"/>
                </a:moveTo>
                <a:cubicBezTo>
                  <a:pt x="135" y="711"/>
                  <a:pt x="134" y="711"/>
                  <a:pt x="134" y="711"/>
                </a:cubicBezTo>
                <a:cubicBezTo>
                  <a:pt x="135" y="710"/>
                  <a:pt x="136" y="708"/>
                  <a:pt x="137" y="707"/>
                </a:cubicBezTo>
                <a:cubicBezTo>
                  <a:pt x="138" y="707"/>
                  <a:pt x="140" y="707"/>
                  <a:pt x="141" y="707"/>
                </a:cubicBezTo>
                <a:cubicBezTo>
                  <a:pt x="139" y="708"/>
                  <a:pt x="138" y="709"/>
                  <a:pt x="136" y="711"/>
                </a:cubicBezTo>
                <a:moveTo>
                  <a:pt x="131" y="701"/>
                </a:moveTo>
                <a:cubicBezTo>
                  <a:pt x="129" y="702"/>
                  <a:pt x="128" y="702"/>
                  <a:pt x="127" y="702"/>
                </a:cubicBezTo>
                <a:cubicBezTo>
                  <a:pt x="133" y="693"/>
                  <a:pt x="139" y="684"/>
                  <a:pt x="146" y="676"/>
                </a:cubicBezTo>
                <a:cubicBezTo>
                  <a:pt x="148" y="674"/>
                  <a:pt x="150" y="672"/>
                  <a:pt x="152" y="670"/>
                </a:cubicBezTo>
                <a:cubicBezTo>
                  <a:pt x="145" y="679"/>
                  <a:pt x="138" y="690"/>
                  <a:pt x="131" y="701"/>
                </a:cubicBezTo>
                <a:moveTo>
                  <a:pt x="136" y="707"/>
                </a:moveTo>
                <a:cubicBezTo>
                  <a:pt x="135" y="709"/>
                  <a:pt x="134" y="710"/>
                  <a:pt x="133" y="711"/>
                </a:cubicBezTo>
                <a:cubicBezTo>
                  <a:pt x="130" y="711"/>
                  <a:pt x="128" y="712"/>
                  <a:pt x="125" y="712"/>
                </a:cubicBezTo>
                <a:cubicBezTo>
                  <a:pt x="125" y="712"/>
                  <a:pt x="126" y="711"/>
                  <a:pt x="126" y="710"/>
                </a:cubicBezTo>
                <a:cubicBezTo>
                  <a:pt x="129" y="709"/>
                  <a:pt x="133" y="708"/>
                  <a:pt x="136" y="707"/>
                </a:cubicBezTo>
                <a:moveTo>
                  <a:pt x="132" y="714"/>
                </a:moveTo>
                <a:cubicBezTo>
                  <a:pt x="132" y="714"/>
                  <a:pt x="131" y="715"/>
                  <a:pt x="130" y="715"/>
                </a:cubicBezTo>
                <a:cubicBezTo>
                  <a:pt x="131" y="715"/>
                  <a:pt x="131" y="714"/>
                  <a:pt x="132" y="714"/>
                </a:cubicBezTo>
                <a:close/>
                <a:moveTo>
                  <a:pt x="130" y="714"/>
                </a:moveTo>
                <a:cubicBezTo>
                  <a:pt x="129" y="715"/>
                  <a:pt x="128" y="716"/>
                  <a:pt x="127" y="718"/>
                </a:cubicBezTo>
                <a:cubicBezTo>
                  <a:pt x="126" y="718"/>
                  <a:pt x="126" y="719"/>
                  <a:pt x="125" y="720"/>
                </a:cubicBezTo>
                <a:cubicBezTo>
                  <a:pt x="125" y="720"/>
                  <a:pt x="125" y="720"/>
                  <a:pt x="125" y="720"/>
                </a:cubicBezTo>
                <a:cubicBezTo>
                  <a:pt x="125" y="720"/>
                  <a:pt x="125" y="720"/>
                  <a:pt x="125" y="720"/>
                </a:cubicBezTo>
                <a:cubicBezTo>
                  <a:pt x="122" y="722"/>
                  <a:pt x="120" y="725"/>
                  <a:pt x="117" y="728"/>
                </a:cubicBezTo>
                <a:cubicBezTo>
                  <a:pt x="119" y="723"/>
                  <a:pt x="121" y="719"/>
                  <a:pt x="124" y="715"/>
                </a:cubicBezTo>
                <a:cubicBezTo>
                  <a:pt x="126" y="715"/>
                  <a:pt x="128" y="714"/>
                  <a:pt x="130" y="714"/>
                </a:cubicBezTo>
                <a:moveTo>
                  <a:pt x="116" y="730"/>
                </a:moveTo>
                <a:cubicBezTo>
                  <a:pt x="119" y="727"/>
                  <a:pt x="122" y="724"/>
                  <a:pt x="125" y="721"/>
                </a:cubicBezTo>
                <a:cubicBezTo>
                  <a:pt x="121" y="726"/>
                  <a:pt x="117" y="731"/>
                  <a:pt x="113" y="736"/>
                </a:cubicBezTo>
                <a:cubicBezTo>
                  <a:pt x="114" y="734"/>
                  <a:pt x="115" y="732"/>
                  <a:pt x="116" y="730"/>
                </a:cubicBezTo>
                <a:moveTo>
                  <a:pt x="111" y="739"/>
                </a:moveTo>
                <a:cubicBezTo>
                  <a:pt x="111" y="739"/>
                  <a:pt x="111" y="739"/>
                  <a:pt x="111" y="739"/>
                </a:cubicBezTo>
                <a:cubicBezTo>
                  <a:pt x="111" y="739"/>
                  <a:pt x="111" y="738"/>
                  <a:pt x="111" y="737"/>
                </a:cubicBezTo>
                <a:cubicBezTo>
                  <a:pt x="111" y="736"/>
                  <a:pt x="111" y="736"/>
                  <a:pt x="111" y="736"/>
                </a:cubicBezTo>
                <a:cubicBezTo>
                  <a:pt x="112" y="735"/>
                  <a:pt x="113" y="734"/>
                  <a:pt x="114" y="733"/>
                </a:cubicBezTo>
                <a:cubicBezTo>
                  <a:pt x="113" y="735"/>
                  <a:pt x="112" y="737"/>
                  <a:pt x="111" y="739"/>
                </a:cubicBezTo>
                <a:moveTo>
                  <a:pt x="124" y="712"/>
                </a:moveTo>
                <a:cubicBezTo>
                  <a:pt x="123" y="713"/>
                  <a:pt x="122" y="713"/>
                  <a:pt x="121" y="713"/>
                </a:cubicBezTo>
                <a:cubicBezTo>
                  <a:pt x="121" y="713"/>
                  <a:pt x="122" y="712"/>
                  <a:pt x="122" y="712"/>
                </a:cubicBezTo>
                <a:cubicBezTo>
                  <a:pt x="123" y="712"/>
                  <a:pt x="124" y="711"/>
                  <a:pt x="125" y="711"/>
                </a:cubicBezTo>
                <a:cubicBezTo>
                  <a:pt x="125" y="711"/>
                  <a:pt x="124" y="712"/>
                  <a:pt x="124" y="712"/>
                </a:cubicBezTo>
                <a:moveTo>
                  <a:pt x="123" y="715"/>
                </a:moveTo>
                <a:cubicBezTo>
                  <a:pt x="120" y="720"/>
                  <a:pt x="118" y="725"/>
                  <a:pt x="115" y="730"/>
                </a:cubicBezTo>
                <a:cubicBezTo>
                  <a:pt x="114" y="731"/>
                  <a:pt x="113" y="732"/>
                  <a:pt x="112" y="733"/>
                </a:cubicBezTo>
                <a:cubicBezTo>
                  <a:pt x="115" y="728"/>
                  <a:pt x="117" y="722"/>
                  <a:pt x="120" y="716"/>
                </a:cubicBezTo>
                <a:cubicBezTo>
                  <a:pt x="121" y="716"/>
                  <a:pt x="122" y="716"/>
                  <a:pt x="123" y="715"/>
                </a:cubicBezTo>
                <a:moveTo>
                  <a:pt x="109" y="743"/>
                </a:moveTo>
                <a:cubicBezTo>
                  <a:pt x="109" y="743"/>
                  <a:pt x="109" y="743"/>
                  <a:pt x="109" y="744"/>
                </a:cubicBezTo>
                <a:cubicBezTo>
                  <a:pt x="109" y="745"/>
                  <a:pt x="108" y="747"/>
                  <a:pt x="107" y="748"/>
                </a:cubicBezTo>
                <a:cubicBezTo>
                  <a:pt x="108" y="747"/>
                  <a:pt x="108" y="745"/>
                  <a:pt x="109" y="743"/>
                </a:cubicBezTo>
                <a:close/>
                <a:moveTo>
                  <a:pt x="105" y="758"/>
                </a:moveTo>
                <a:cubicBezTo>
                  <a:pt x="106" y="754"/>
                  <a:pt x="107" y="751"/>
                  <a:pt x="109" y="748"/>
                </a:cubicBezTo>
                <a:cubicBezTo>
                  <a:pt x="108" y="751"/>
                  <a:pt x="107" y="754"/>
                  <a:pt x="107" y="757"/>
                </a:cubicBezTo>
                <a:cubicBezTo>
                  <a:pt x="106" y="758"/>
                  <a:pt x="105" y="759"/>
                  <a:pt x="104" y="760"/>
                </a:cubicBezTo>
                <a:cubicBezTo>
                  <a:pt x="104" y="759"/>
                  <a:pt x="105" y="759"/>
                  <a:pt x="105" y="758"/>
                </a:cubicBezTo>
                <a:moveTo>
                  <a:pt x="110" y="744"/>
                </a:moveTo>
                <a:cubicBezTo>
                  <a:pt x="111" y="742"/>
                  <a:pt x="111" y="741"/>
                  <a:pt x="112" y="739"/>
                </a:cubicBezTo>
                <a:cubicBezTo>
                  <a:pt x="117" y="732"/>
                  <a:pt x="122" y="725"/>
                  <a:pt x="128" y="718"/>
                </a:cubicBezTo>
                <a:cubicBezTo>
                  <a:pt x="130" y="717"/>
                  <a:pt x="132" y="715"/>
                  <a:pt x="134" y="714"/>
                </a:cubicBezTo>
                <a:cubicBezTo>
                  <a:pt x="136" y="713"/>
                  <a:pt x="137" y="713"/>
                  <a:pt x="139" y="713"/>
                </a:cubicBezTo>
                <a:cubicBezTo>
                  <a:pt x="137" y="717"/>
                  <a:pt x="134" y="721"/>
                  <a:pt x="132" y="725"/>
                </a:cubicBezTo>
                <a:cubicBezTo>
                  <a:pt x="124" y="734"/>
                  <a:pt x="116" y="743"/>
                  <a:pt x="109" y="752"/>
                </a:cubicBezTo>
                <a:cubicBezTo>
                  <a:pt x="109" y="753"/>
                  <a:pt x="108" y="754"/>
                  <a:pt x="108" y="755"/>
                </a:cubicBezTo>
                <a:cubicBezTo>
                  <a:pt x="109" y="751"/>
                  <a:pt x="109" y="748"/>
                  <a:pt x="110" y="744"/>
                </a:cubicBezTo>
                <a:moveTo>
                  <a:pt x="143" y="715"/>
                </a:moveTo>
                <a:cubicBezTo>
                  <a:pt x="144" y="715"/>
                  <a:pt x="145" y="714"/>
                  <a:pt x="146" y="713"/>
                </a:cubicBezTo>
                <a:cubicBezTo>
                  <a:pt x="149" y="713"/>
                  <a:pt x="152" y="714"/>
                  <a:pt x="154" y="714"/>
                </a:cubicBezTo>
                <a:cubicBezTo>
                  <a:pt x="154" y="715"/>
                  <a:pt x="154" y="715"/>
                  <a:pt x="154" y="715"/>
                </a:cubicBezTo>
                <a:cubicBezTo>
                  <a:pt x="151" y="719"/>
                  <a:pt x="148" y="724"/>
                  <a:pt x="145" y="728"/>
                </a:cubicBezTo>
                <a:cubicBezTo>
                  <a:pt x="131" y="744"/>
                  <a:pt x="119" y="761"/>
                  <a:pt x="110" y="780"/>
                </a:cubicBezTo>
                <a:cubicBezTo>
                  <a:pt x="119" y="757"/>
                  <a:pt x="130" y="736"/>
                  <a:pt x="143" y="715"/>
                </a:cubicBezTo>
                <a:moveTo>
                  <a:pt x="153" y="718"/>
                </a:moveTo>
                <a:cubicBezTo>
                  <a:pt x="152" y="719"/>
                  <a:pt x="152" y="720"/>
                  <a:pt x="151" y="721"/>
                </a:cubicBezTo>
                <a:cubicBezTo>
                  <a:pt x="150" y="722"/>
                  <a:pt x="149" y="723"/>
                  <a:pt x="148" y="724"/>
                </a:cubicBezTo>
                <a:cubicBezTo>
                  <a:pt x="150" y="722"/>
                  <a:pt x="151" y="720"/>
                  <a:pt x="153" y="718"/>
                </a:cubicBezTo>
                <a:moveTo>
                  <a:pt x="149" y="728"/>
                </a:moveTo>
                <a:cubicBezTo>
                  <a:pt x="151" y="726"/>
                  <a:pt x="153" y="724"/>
                  <a:pt x="155" y="721"/>
                </a:cubicBezTo>
                <a:cubicBezTo>
                  <a:pt x="151" y="732"/>
                  <a:pt x="146" y="742"/>
                  <a:pt x="140" y="751"/>
                </a:cubicBezTo>
                <a:cubicBezTo>
                  <a:pt x="143" y="743"/>
                  <a:pt x="146" y="735"/>
                  <a:pt x="149" y="728"/>
                </a:cubicBezTo>
                <a:moveTo>
                  <a:pt x="153" y="719"/>
                </a:moveTo>
                <a:cubicBezTo>
                  <a:pt x="153" y="718"/>
                  <a:pt x="154" y="716"/>
                  <a:pt x="155" y="715"/>
                </a:cubicBezTo>
                <a:cubicBezTo>
                  <a:pt x="155" y="714"/>
                  <a:pt x="155" y="714"/>
                  <a:pt x="155" y="714"/>
                </a:cubicBezTo>
                <a:cubicBezTo>
                  <a:pt x="156" y="714"/>
                  <a:pt x="157" y="714"/>
                  <a:pt x="158" y="714"/>
                </a:cubicBezTo>
                <a:cubicBezTo>
                  <a:pt x="156" y="716"/>
                  <a:pt x="154" y="718"/>
                  <a:pt x="153" y="719"/>
                </a:cubicBezTo>
                <a:moveTo>
                  <a:pt x="157" y="712"/>
                </a:moveTo>
                <a:cubicBezTo>
                  <a:pt x="158" y="710"/>
                  <a:pt x="160" y="708"/>
                  <a:pt x="161" y="706"/>
                </a:cubicBezTo>
                <a:cubicBezTo>
                  <a:pt x="161" y="707"/>
                  <a:pt x="161" y="707"/>
                  <a:pt x="161" y="707"/>
                </a:cubicBezTo>
                <a:cubicBezTo>
                  <a:pt x="160" y="709"/>
                  <a:pt x="160" y="711"/>
                  <a:pt x="159" y="712"/>
                </a:cubicBezTo>
                <a:cubicBezTo>
                  <a:pt x="158" y="712"/>
                  <a:pt x="158" y="712"/>
                  <a:pt x="157" y="712"/>
                </a:cubicBezTo>
                <a:moveTo>
                  <a:pt x="162" y="708"/>
                </a:moveTo>
                <a:cubicBezTo>
                  <a:pt x="162" y="707"/>
                  <a:pt x="162" y="706"/>
                  <a:pt x="162" y="705"/>
                </a:cubicBezTo>
                <a:cubicBezTo>
                  <a:pt x="164" y="705"/>
                  <a:pt x="165" y="705"/>
                  <a:pt x="167" y="705"/>
                </a:cubicBezTo>
                <a:cubicBezTo>
                  <a:pt x="167" y="706"/>
                  <a:pt x="167" y="706"/>
                  <a:pt x="167" y="707"/>
                </a:cubicBezTo>
                <a:cubicBezTo>
                  <a:pt x="164" y="709"/>
                  <a:pt x="162" y="710"/>
                  <a:pt x="160" y="712"/>
                </a:cubicBezTo>
                <a:cubicBezTo>
                  <a:pt x="161" y="711"/>
                  <a:pt x="161" y="709"/>
                  <a:pt x="162" y="708"/>
                </a:cubicBezTo>
                <a:moveTo>
                  <a:pt x="165" y="712"/>
                </a:moveTo>
                <a:cubicBezTo>
                  <a:pt x="165" y="712"/>
                  <a:pt x="165" y="713"/>
                  <a:pt x="165" y="713"/>
                </a:cubicBezTo>
                <a:cubicBezTo>
                  <a:pt x="165" y="714"/>
                  <a:pt x="165" y="714"/>
                  <a:pt x="165" y="714"/>
                </a:cubicBezTo>
                <a:cubicBezTo>
                  <a:pt x="164" y="714"/>
                  <a:pt x="164" y="713"/>
                  <a:pt x="164" y="713"/>
                </a:cubicBezTo>
                <a:cubicBezTo>
                  <a:pt x="164" y="713"/>
                  <a:pt x="165" y="712"/>
                  <a:pt x="165" y="712"/>
                </a:cubicBezTo>
                <a:moveTo>
                  <a:pt x="165" y="716"/>
                </a:moveTo>
                <a:cubicBezTo>
                  <a:pt x="167" y="716"/>
                  <a:pt x="169" y="717"/>
                  <a:pt x="170" y="717"/>
                </a:cubicBezTo>
                <a:cubicBezTo>
                  <a:pt x="173" y="718"/>
                  <a:pt x="175" y="719"/>
                  <a:pt x="177" y="720"/>
                </a:cubicBezTo>
                <a:cubicBezTo>
                  <a:pt x="175" y="724"/>
                  <a:pt x="172" y="727"/>
                  <a:pt x="170" y="731"/>
                </a:cubicBezTo>
                <a:cubicBezTo>
                  <a:pt x="164" y="740"/>
                  <a:pt x="158" y="749"/>
                  <a:pt x="151" y="757"/>
                </a:cubicBezTo>
                <a:cubicBezTo>
                  <a:pt x="151" y="757"/>
                  <a:pt x="151" y="756"/>
                  <a:pt x="151" y="755"/>
                </a:cubicBezTo>
                <a:cubicBezTo>
                  <a:pt x="157" y="743"/>
                  <a:pt x="161" y="730"/>
                  <a:pt x="165" y="716"/>
                </a:cubicBezTo>
                <a:moveTo>
                  <a:pt x="171" y="715"/>
                </a:moveTo>
                <a:cubicBezTo>
                  <a:pt x="169" y="715"/>
                  <a:pt x="167" y="714"/>
                  <a:pt x="166" y="714"/>
                </a:cubicBezTo>
                <a:cubicBezTo>
                  <a:pt x="166" y="713"/>
                  <a:pt x="166" y="712"/>
                  <a:pt x="166" y="711"/>
                </a:cubicBezTo>
                <a:cubicBezTo>
                  <a:pt x="168" y="709"/>
                  <a:pt x="170" y="707"/>
                  <a:pt x="173" y="705"/>
                </a:cubicBezTo>
                <a:cubicBezTo>
                  <a:pt x="176" y="706"/>
                  <a:pt x="180" y="706"/>
                  <a:pt x="183" y="706"/>
                </a:cubicBezTo>
                <a:cubicBezTo>
                  <a:pt x="182" y="710"/>
                  <a:pt x="180" y="714"/>
                  <a:pt x="178" y="718"/>
                </a:cubicBezTo>
                <a:cubicBezTo>
                  <a:pt x="176" y="717"/>
                  <a:pt x="173" y="716"/>
                  <a:pt x="171" y="715"/>
                </a:cubicBezTo>
                <a:moveTo>
                  <a:pt x="180" y="700"/>
                </a:moveTo>
                <a:cubicBezTo>
                  <a:pt x="183" y="698"/>
                  <a:pt x="185" y="696"/>
                  <a:pt x="188" y="694"/>
                </a:cubicBezTo>
                <a:cubicBezTo>
                  <a:pt x="187" y="696"/>
                  <a:pt x="187" y="698"/>
                  <a:pt x="186" y="700"/>
                </a:cubicBezTo>
                <a:cubicBezTo>
                  <a:pt x="184" y="700"/>
                  <a:pt x="182" y="700"/>
                  <a:pt x="180" y="700"/>
                </a:cubicBezTo>
                <a:moveTo>
                  <a:pt x="176" y="699"/>
                </a:moveTo>
                <a:cubicBezTo>
                  <a:pt x="174" y="699"/>
                  <a:pt x="171" y="699"/>
                  <a:pt x="169" y="699"/>
                </a:cubicBezTo>
                <a:cubicBezTo>
                  <a:pt x="169" y="698"/>
                  <a:pt x="170" y="697"/>
                  <a:pt x="170" y="697"/>
                </a:cubicBezTo>
                <a:cubicBezTo>
                  <a:pt x="176" y="693"/>
                  <a:pt x="183" y="690"/>
                  <a:pt x="190" y="688"/>
                </a:cubicBezTo>
                <a:cubicBezTo>
                  <a:pt x="190" y="689"/>
                  <a:pt x="190" y="689"/>
                  <a:pt x="189" y="690"/>
                </a:cubicBezTo>
                <a:cubicBezTo>
                  <a:pt x="185" y="693"/>
                  <a:pt x="180" y="696"/>
                  <a:pt x="176" y="699"/>
                </a:cubicBezTo>
                <a:moveTo>
                  <a:pt x="170" y="695"/>
                </a:moveTo>
                <a:cubicBezTo>
                  <a:pt x="170" y="695"/>
                  <a:pt x="170" y="695"/>
                  <a:pt x="170" y="695"/>
                </a:cubicBezTo>
                <a:cubicBezTo>
                  <a:pt x="178" y="685"/>
                  <a:pt x="186" y="675"/>
                  <a:pt x="195" y="665"/>
                </a:cubicBezTo>
                <a:cubicBezTo>
                  <a:pt x="194" y="673"/>
                  <a:pt x="192" y="680"/>
                  <a:pt x="190" y="687"/>
                </a:cubicBezTo>
                <a:cubicBezTo>
                  <a:pt x="183" y="689"/>
                  <a:pt x="176" y="692"/>
                  <a:pt x="170" y="695"/>
                </a:cubicBezTo>
                <a:moveTo>
                  <a:pt x="171" y="693"/>
                </a:moveTo>
                <a:cubicBezTo>
                  <a:pt x="171" y="689"/>
                  <a:pt x="172" y="685"/>
                  <a:pt x="173" y="681"/>
                </a:cubicBezTo>
                <a:cubicBezTo>
                  <a:pt x="174" y="679"/>
                  <a:pt x="175" y="677"/>
                  <a:pt x="177" y="676"/>
                </a:cubicBezTo>
                <a:cubicBezTo>
                  <a:pt x="183" y="671"/>
                  <a:pt x="189" y="667"/>
                  <a:pt x="195" y="664"/>
                </a:cubicBezTo>
                <a:cubicBezTo>
                  <a:pt x="186" y="674"/>
                  <a:pt x="178" y="683"/>
                  <a:pt x="171" y="693"/>
                </a:cubicBezTo>
                <a:moveTo>
                  <a:pt x="178" y="674"/>
                </a:moveTo>
                <a:cubicBezTo>
                  <a:pt x="178" y="673"/>
                  <a:pt x="179" y="672"/>
                  <a:pt x="179" y="672"/>
                </a:cubicBezTo>
                <a:cubicBezTo>
                  <a:pt x="182" y="668"/>
                  <a:pt x="184" y="666"/>
                  <a:pt x="185" y="664"/>
                </a:cubicBezTo>
                <a:cubicBezTo>
                  <a:pt x="186" y="662"/>
                  <a:pt x="187" y="662"/>
                  <a:pt x="187" y="662"/>
                </a:cubicBezTo>
                <a:cubicBezTo>
                  <a:pt x="187" y="662"/>
                  <a:pt x="187" y="662"/>
                  <a:pt x="187" y="662"/>
                </a:cubicBezTo>
                <a:cubicBezTo>
                  <a:pt x="187" y="662"/>
                  <a:pt x="187" y="662"/>
                  <a:pt x="187" y="662"/>
                </a:cubicBezTo>
                <a:cubicBezTo>
                  <a:pt x="187" y="661"/>
                  <a:pt x="187" y="661"/>
                  <a:pt x="187" y="661"/>
                </a:cubicBezTo>
                <a:cubicBezTo>
                  <a:pt x="190" y="659"/>
                  <a:pt x="193" y="657"/>
                  <a:pt x="195" y="656"/>
                </a:cubicBezTo>
                <a:cubicBezTo>
                  <a:pt x="195" y="658"/>
                  <a:pt x="195" y="661"/>
                  <a:pt x="195" y="663"/>
                </a:cubicBezTo>
                <a:cubicBezTo>
                  <a:pt x="189" y="666"/>
                  <a:pt x="184" y="670"/>
                  <a:pt x="178" y="674"/>
                </a:cubicBezTo>
                <a:moveTo>
                  <a:pt x="189" y="659"/>
                </a:moveTo>
                <a:cubicBezTo>
                  <a:pt x="191" y="656"/>
                  <a:pt x="193" y="654"/>
                  <a:pt x="195" y="651"/>
                </a:cubicBezTo>
                <a:cubicBezTo>
                  <a:pt x="195" y="652"/>
                  <a:pt x="195" y="653"/>
                  <a:pt x="195" y="655"/>
                </a:cubicBezTo>
                <a:cubicBezTo>
                  <a:pt x="193" y="656"/>
                  <a:pt x="191" y="658"/>
                  <a:pt x="189" y="659"/>
                </a:cubicBezTo>
                <a:moveTo>
                  <a:pt x="187" y="661"/>
                </a:moveTo>
                <a:cubicBezTo>
                  <a:pt x="184" y="662"/>
                  <a:pt x="182" y="664"/>
                  <a:pt x="179" y="666"/>
                </a:cubicBezTo>
                <a:cubicBezTo>
                  <a:pt x="185" y="660"/>
                  <a:pt x="190" y="654"/>
                  <a:pt x="195" y="649"/>
                </a:cubicBezTo>
                <a:cubicBezTo>
                  <a:pt x="195" y="649"/>
                  <a:pt x="195" y="649"/>
                  <a:pt x="195" y="650"/>
                </a:cubicBezTo>
                <a:cubicBezTo>
                  <a:pt x="192" y="653"/>
                  <a:pt x="190" y="657"/>
                  <a:pt x="187" y="661"/>
                </a:cubicBezTo>
                <a:moveTo>
                  <a:pt x="267" y="517"/>
                </a:moveTo>
                <a:cubicBezTo>
                  <a:pt x="277" y="513"/>
                  <a:pt x="285" y="509"/>
                  <a:pt x="292" y="505"/>
                </a:cubicBezTo>
                <a:cubicBezTo>
                  <a:pt x="302" y="511"/>
                  <a:pt x="311" y="518"/>
                  <a:pt x="317" y="528"/>
                </a:cubicBezTo>
                <a:cubicBezTo>
                  <a:pt x="310" y="531"/>
                  <a:pt x="302" y="534"/>
                  <a:pt x="294" y="537"/>
                </a:cubicBezTo>
                <a:cubicBezTo>
                  <a:pt x="256" y="553"/>
                  <a:pt x="221" y="577"/>
                  <a:pt x="191" y="605"/>
                </a:cubicBezTo>
                <a:cubicBezTo>
                  <a:pt x="191" y="605"/>
                  <a:pt x="191" y="605"/>
                  <a:pt x="191" y="605"/>
                </a:cubicBezTo>
                <a:cubicBezTo>
                  <a:pt x="204" y="566"/>
                  <a:pt x="225" y="533"/>
                  <a:pt x="267" y="517"/>
                </a:cubicBezTo>
                <a:moveTo>
                  <a:pt x="189" y="612"/>
                </a:moveTo>
                <a:cubicBezTo>
                  <a:pt x="189" y="612"/>
                  <a:pt x="189" y="612"/>
                  <a:pt x="189" y="612"/>
                </a:cubicBezTo>
                <a:cubicBezTo>
                  <a:pt x="191" y="616"/>
                  <a:pt x="192" y="620"/>
                  <a:pt x="192" y="624"/>
                </a:cubicBezTo>
                <a:cubicBezTo>
                  <a:pt x="190" y="626"/>
                  <a:pt x="188" y="627"/>
                  <a:pt x="188" y="627"/>
                </a:cubicBezTo>
                <a:cubicBezTo>
                  <a:pt x="188" y="627"/>
                  <a:pt x="188" y="627"/>
                  <a:pt x="188" y="627"/>
                </a:cubicBezTo>
                <a:cubicBezTo>
                  <a:pt x="188" y="627"/>
                  <a:pt x="188" y="627"/>
                  <a:pt x="188" y="627"/>
                </a:cubicBezTo>
                <a:cubicBezTo>
                  <a:pt x="188" y="627"/>
                  <a:pt x="186" y="629"/>
                  <a:pt x="184" y="632"/>
                </a:cubicBezTo>
                <a:cubicBezTo>
                  <a:pt x="185" y="628"/>
                  <a:pt x="186" y="624"/>
                  <a:pt x="187" y="621"/>
                </a:cubicBezTo>
                <a:cubicBezTo>
                  <a:pt x="187" y="618"/>
                  <a:pt x="188" y="615"/>
                  <a:pt x="189" y="612"/>
                </a:cubicBezTo>
                <a:moveTo>
                  <a:pt x="174" y="628"/>
                </a:moveTo>
                <a:cubicBezTo>
                  <a:pt x="178" y="623"/>
                  <a:pt x="183" y="618"/>
                  <a:pt x="188" y="613"/>
                </a:cubicBezTo>
                <a:cubicBezTo>
                  <a:pt x="186" y="619"/>
                  <a:pt x="184" y="626"/>
                  <a:pt x="183" y="633"/>
                </a:cubicBezTo>
                <a:cubicBezTo>
                  <a:pt x="180" y="635"/>
                  <a:pt x="177" y="639"/>
                  <a:pt x="174" y="643"/>
                </a:cubicBezTo>
                <a:cubicBezTo>
                  <a:pt x="174" y="640"/>
                  <a:pt x="174" y="637"/>
                  <a:pt x="174" y="634"/>
                </a:cubicBezTo>
                <a:cubicBezTo>
                  <a:pt x="174" y="632"/>
                  <a:pt x="174" y="630"/>
                  <a:pt x="174" y="628"/>
                </a:cubicBezTo>
                <a:moveTo>
                  <a:pt x="174" y="644"/>
                </a:moveTo>
                <a:cubicBezTo>
                  <a:pt x="174" y="643"/>
                  <a:pt x="175" y="643"/>
                  <a:pt x="175" y="642"/>
                </a:cubicBezTo>
                <a:cubicBezTo>
                  <a:pt x="178" y="639"/>
                  <a:pt x="180" y="636"/>
                  <a:pt x="182" y="634"/>
                </a:cubicBezTo>
                <a:cubicBezTo>
                  <a:pt x="182" y="636"/>
                  <a:pt x="182" y="638"/>
                  <a:pt x="181" y="640"/>
                </a:cubicBezTo>
                <a:cubicBezTo>
                  <a:pt x="179" y="641"/>
                  <a:pt x="176" y="643"/>
                  <a:pt x="173" y="645"/>
                </a:cubicBezTo>
                <a:cubicBezTo>
                  <a:pt x="173" y="645"/>
                  <a:pt x="174" y="644"/>
                  <a:pt x="174" y="644"/>
                </a:cubicBezTo>
                <a:moveTo>
                  <a:pt x="180" y="645"/>
                </a:moveTo>
                <a:cubicBezTo>
                  <a:pt x="178" y="651"/>
                  <a:pt x="177" y="658"/>
                  <a:pt x="176" y="664"/>
                </a:cubicBezTo>
                <a:cubicBezTo>
                  <a:pt x="174" y="666"/>
                  <a:pt x="172" y="668"/>
                  <a:pt x="170" y="670"/>
                </a:cubicBezTo>
                <a:cubicBezTo>
                  <a:pt x="172" y="664"/>
                  <a:pt x="173" y="657"/>
                  <a:pt x="173" y="650"/>
                </a:cubicBezTo>
                <a:cubicBezTo>
                  <a:pt x="175" y="649"/>
                  <a:pt x="178" y="647"/>
                  <a:pt x="180" y="645"/>
                </a:cubicBezTo>
                <a:moveTo>
                  <a:pt x="171" y="652"/>
                </a:moveTo>
                <a:cubicBezTo>
                  <a:pt x="171" y="652"/>
                  <a:pt x="172" y="651"/>
                  <a:pt x="172" y="651"/>
                </a:cubicBezTo>
                <a:cubicBezTo>
                  <a:pt x="172" y="655"/>
                  <a:pt x="172" y="658"/>
                  <a:pt x="171" y="662"/>
                </a:cubicBezTo>
                <a:cubicBezTo>
                  <a:pt x="171" y="661"/>
                  <a:pt x="171" y="660"/>
                  <a:pt x="171" y="658"/>
                </a:cubicBezTo>
                <a:cubicBezTo>
                  <a:pt x="171" y="656"/>
                  <a:pt x="171" y="654"/>
                  <a:pt x="171" y="652"/>
                </a:cubicBezTo>
                <a:moveTo>
                  <a:pt x="171" y="647"/>
                </a:moveTo>
                <a:cubicBezTo>
                  <a:pt x="171" y="647"/>
                  <a:pt x="172" y="646"/>
                  <a:pt x="173" y="645"/>
                </a:cubicBezTo>
                <a:cubicBezTo>
                  <a:pt x="173" y="646"/>
                  <a:pt x="173" y="646"/>
                  <a:pt x="173" y="646"/>
                </a:cubicBezTo>
                <a:cubicBezTo>
                  <a:pt x="172" y="646"/>
                  <a:pt x="171" y="647"/>
                  <a:pt x="171" y="647"/>
                </a:cubicBezTo>
                <a:moveTo>
                  <a:pt x="173" y="629"/>
                </a:moveTo>
                <a:cubicBezTo>
                  <a:pt x="173" y="631"/>
                  <a:pt x="173" y="632"/>
                  <a:pt x="173" y="634"/>
                </a:cubicBezTo>
                <a:cubicBezTo>
                  <a:pt x="173" y="637"/>
                  <a:pt x="173" y="640"/>
                  <a:pt x="173" y="644"/>
                </a:cubicBezTo>
                <a:cubicBezTo>
                  <a:pt x="172" y="644"/>
                  <a:pt x="171" y="645"/>
                  <a:pt x="170" y="646"/>
                </a:cubicBezTo>
                <a:cubicBezTo>
                  <a:pt x="170" y="642"/>
                  <a:pt x="169" y="638"/>
                  <a:pt x="168" y="635"/>
                </a:cubicBezTo>
                <a:cubicBezTo>
                  <a:pt x="170" y="633"/>
                  <a:pt x="171" y="631"/>
                  <a:pt x="173" y="629"/>
                </a:cubicBezTo>
                <a:moveTo>
                  <a:pt x="157" y="648"/>
                </a:moveTo>
                <a:cubicBezTo>
                  <a:pt x="160" y="644"/>
                  <a:pt x="164" y="639"/>
                  <a:pt x="167" y="635"/>
                </a:cubicBezTo>
                <a:cubicBezTo>
                  <a:pt x="168" y="639"/>
                  <a:pt x="169" y="643"/>
                  <a:pt x="170" y="647"/>
                </a:cubicBezTo>
                <a:cubicBezTo>
                  <a:pt x="169" y="648"/>
                  <a:pt x="168" y="649"/>
                  <a:pt x="167" y="650"/>
                </a:cubicBezTo>
                <a:cubicBezTo>
                  <a:pt x="159" y="657"/>
                  <a:pt x="151" y="665"/>
                  <a:pt x="143" y="673"/>
                </a:cubicBezTo>
                <a:cubicBezTo>
                  <a:pt x="135" y="683"/>
                  <a:pt x="127" y="693"/>
                  <a:pt x="121" y="704"/>
                </a:cubicBezTo>
                <a:cubicBezTo>
                  <a:pt x="120" y="705"/>
                  <a:pt x="119" y="705"/>
                  <a:pt x="119" y="705"/>
                </a:cubicBezTo>
                <a:cubicBezTo>
                  <a:pt x="130" y="685"/>
                  <a:pt x="142" y="666"/>
                  <a:pt x="157" y="648"/>
                </a:cubicBezTo>
                <a:moveTo>
                  <a:pt x="114" y="718"/>
                </a:moveTo>
                <a:cubicBezTo>
                  <a:pt x="114" y="719"/>
                  <a:pt x="114" y="719"/>
                  <a:pt x="113" y="720"/>
                </a:cubicBezTo>
                <a:cubicBezTo>
                  <a:pt x="113" y="719"/>
                  <a:pt x="113" y="719"/>
                  <a:pt x="113" y="718"/>
                </a:cubicBezTo>
                <a:lnTo>
                  <a:pt x="114" y="718"/>
                </a:lnTo>
                <a:close/>
                <a:moveTo>
                  <a:pt x="90" y="621"/>
                </a:moveTo>
                <a:cubicBezTo>
                  <a:pt x="89" y="618"/>
                  <a:pt x="89" y="615"/>
                  <a:pt x="87" y="613"/>
                </a:cubicBezTo>
                <a:cubicBezTo>
                  <a:pt x="89" y="615"/>
                  <a:pt x="89" y="618"/>
                  <a:pt x="90" y="621"/>
                </a:cubicBezTo>
                <a:cubicBezTo>
                  <a:pt x="84" y="615"/>
                  <a:pt x="77" y="608"/>
                  <a:pt x="70" y="603"/>
                </a:cubicBezTo>
                <a:cubicBezTo>
                  <a:pt x="69" y="604"/>
                  <a:pt x="69" y="604"/>
                  <a:pt x="69" y="604"/>
                </a:cubicBezTo>
                <a:cubicBezTo>
                  <a:pt x="77" y="609"/>
                  <a:pt x="84" y="616"/>
                  <a:pt x="90" y="622"/>
                </a:cubicBezTo>
                <a:cubicBezTo>
                  <a:pt x="90" y="636"/>
                  <a:pt x="77" y="650"/>
                  <a:pt x="63" y="647"/>
                </a:cubicBezTo>
                <a:cubicBezTo>
                  <a:pt x="74" y="647"/>
                  <a:pt x="77" y="641"/>
                  <a:pt x="77" y="641"/>
                </a:cubicBezTo>
                <a:cubicBezTo>
                  <a:pt x="79" y="639"/>
                  <a:pt x="80" y="636"/>
                  <a:pt x="80" y="633"/>
                </a:cubicBezTo>
                <a:cubicBezTo>
                  <a:pt x="80" y="629"/>
                  <a:pt x="78" y="625"/>
                  <a:pt x="74" y="622"/>
                </a:cubicBezTo>
                <a:cubicBezTo>
                  <a:pt x="72" y="620"/>
                  <a:pt x="70" y="620"/>
                  <a:pt x="68" y="620"/>
                </a:cubicBezTo>
                <a:cubicBezTo>
                  <a:pt x="64" y="620"/>
                  <a:pt x="61" y="621"/>
                  <a:pt x="59" y="624"/>
                </a:cubicBezTo>
                <a:cubicBezTo>
                  <a:pt x="58" y="626"/>
                  <a:pt x="57" y="628"/>
                  <a:pt x="57" y="629"/>
                </a:cubicBezTo>
                <a:cubicBezTo>
                  <a:pt x="57" y="632"/>
                  <a:pt x="58" y="635"/>
                  <a:pt x="60" y="637"/>
                </a:cubicBezTo>
                <a:cubicBezTo>
                  <a:pt x="62" y="638"/>
                  <a:pt x="63" y="638"/>
                  <a:pt x="65" y="638"/>
                </a:cubicBezTo>
                <a:cubicBezTo>
                  <a:pt x="67" y="638"/>
                  <a:pt x="69" y="637"/>
                  <a:pt x="71" y="635"/>
                </a:cubicBezTo>
                <a:cubicBezTo>
                  <a:pt x="71" y="634"/>
                  <a:pt x="72" y="633"/>
                  <a:pt x="72" y="632"/>
                </a:cubicBezTo>
                <a:cubicBezTo>
                  <a:pt x="72" y="630"/>
                  <a:pt x="71" y="628"/>
                  <a:pt x="70" y="627"/>
                </a:cubicBezTo>
                <a:cubicBezTo>
                  <a:pt x="69" y="626"/>
                  <a:pt x="68" y="626"/>
                  <a:pt x="67" y="626"/>
                </a:cubicBezTo>
                <a:cubicBezTo>
                  <a:pt x="65" y="626"/>
                  <a:pt x="64" y="627"/>
                  <a:pt x="63" y="628"/>
                </a:cubicBezTo>
                <a:cubicBezTo>
                  <a:pt x="62" y="629"/>
                  <a:pt x="62" y="629"/>
                  <a:pt x="62" y="630"/>
                </a:cubicBezTo>
                <a:cubicBezTo>
                  <a:pt x="62" y="631"/>
                  <a:pt x="63" y="633"/>
                  <a:pt x="64" y="633"/>
                </a:cubicBezTo>
                <a:cubicBezTo>
                  <a:pt x="64" y="634"/>
                  <a:pt x="65" y="634"/>
                  <a:pt x="65" y="634"/>
                </a:cubicBezTo>
                <a:cubicBezTo>
                  <a:pt x="66" y="634"/>
                  <a:pt x="67" y="634"/>
                  <a:pt x="68" y="633"/>
                </a:cubicBezTo>
                <a:cubicBezTo>
                  <a:pt x="68" y="632"/>
                  <a:pt x="69" y="632"/>
                  <a:pt x="69" y="631"/>
                </a:cubicBezTo>
                <a:cubicBezTo>
                  <a:pt x="69" y="630"/>
                  <a:pt x="68" y="629"/>
                  <a:pt x="68" y="629"/>
                </a:cubicBezTo>
                <a:cubicBezTo>
                  <a:pt x="67" y="629"/>
                  <a:pt x="67" y="629"/>
                  <a:pt x="66" y="629"/>
                </a:cubicBezTo>
                <a:cubicBezTo>
                  <a:pt x="66" y="629"/>
                  <a:pt x="65" y="629"/>
                  <a:pt x="64" y="629"/>
                </a:cubicBezTo>
                <a:cubicBezTo>
                  <a:pt x="64" y="630"/>
                  <a:pt x="64" y="630"/>
                  <a:pt x="64" y="631"/>
                </a:cubicBezTo>
                <a:cubicBezTo>
                  <a:pt x="64" y="631"/>
                  <a:pt x="64" y="632"/>
                  <a:pt x="65" y="632"/>
                </a:cubicBezTo>
                <a:cubicBezTo>
                  <a:pt x="65" y="632"/>
                  <a:pt x="65" y="632"/>
                  <a:pt x="66" y="632"/>
                </a:cubicBezTo>
                <a:cubicBezTo>
                  <a:pt x="66" y="632"/>
                  <a:pt x="67" y="632"/>
                  <a:pt x="67" y="632"/>
                </a:cubicBezTo>
                <a:cubicBezTo>
                  <a:pt x="67" y="631"/>
                  <a:pt x="67" y="631"/>
                  <a:pt x="67" y="631"/>
                </a:cubicBezTo>
                <a:cubicBezTo>
                  <a:pt x="67" y="630"/>
                  <a:pt x="67" y="630"/>
                  <a:pt x="67" y="630"/>
                </a:cubicBezTo>
                <a:cubicBezTo>
                  <a:pt x="67" y="630"/>
                  <a:pt x="66" y="630"/>
                  <a:pt x="66" y="630"/>
                </a:cubicBezTo>
                <a:cubicBezTo>
                  <a:pt x="66" y="630"/>
                  <a:pt x="65" y="630"/>
                  <a:pt x="65" y="630"/>
                </a:cubicBezTo>
                <a:cubicBezTo>
                  <a:pt x="65" y="630"/>
                  <a:pt x="65" y="630"/>
                  <a:pt x="65" y="630"/>
                </a:cubicBezTo>
                <a:cubicBezTo>
                  <a:pt x="65" y="630"/>
                  <a:pt x="65" y="630"/>
                  <a:pt x="65" y="630"/>
                </a:cubicBezTo>
                <a:cubicBezTo>
                  <a:pt x="65" y="630"/>
                  <a:pt x="66" y="629"/>
                  <a:pt x="66" y="629"/>
                </a:cubicBezTo>
                <a:cubicBezTo>
                  <a:pt x="67" y="629"/>
                  <a:pt x="67" y="629"/>
                  <a:pt x="67" y="630"/>
                </a:cubicBezTo>
                <a:cubicBezTo>
                  <a:pt x="67" y="630"/>
                  <a:pt x="68" y="631"/>
                  <a:pt x="68" y="631"/>
                </a:cubicBezTo>
                <a:cubicBezTo>
                  <a:pt x="68" y="631"/>
                  <a:pt x="68" y="632"/>
                  <a:pt x="67" y="632"/>
                </a:cubicBezTo>
                <a:cubicBezTo>
                  <a:pt x="67" y="633"/>
                  <a:pt x="66" y="633"/>
                  <a:pt x="65" y="633"/>
                </a:cubicBezTo>
                <a:cubicBezTo>
                  <a:pt x="65" y="633"/>
                  <a:pt x="64" y="633"/>
                  <a:pt x="64" y="633"/>
                </a:cubicBezTo>
                <a:cubicBezTo>
                  <a:pt x="63" y="632"/>
                  <a:pt x="63" y="631"/>
                  <a:pt x="63" y="630"/>
                </a:cubicBezTo>
                <a:cubicBezTo>
                  <a:pt x="63" y="630"/>
                  <a:pt x="63" y="629"/>
                  <a:pt x="64" y="628"/>
                </a:cubicBezTo>
                <a:cubicBezTo>
                  <a:pt x="64" y="627"/>
                  <a:pt x="65" y="627"/>
                  <a:pt x="67" y="627"/>
                </a:cubicBezTo>
                <a:cubicBezTo>
                  <a:pt x="67" y="627"/>
                  <a:pt x="68" y="627"/>
                  <a:pt x="69" y="628"/>
                </a:cubicBezTo>
                <a:cubicBezTo>
                  <a:pt x="70" y="629"/>
                  <a:pt x="71" y="630"/>
                  <a:pt x="71" y="632"/>
                </a:cubicBezTo>
                <a:cubicBezTo>
                  <a:pt x="71" y="633"/>
                  <a:pt x="71" y="634"/>
                  <a:pt x="70" y="635"/>
                </a:cubicBezTo>
                <a:cubicBezTo>
                  <a:pt x="69" y="636"/>
                  <a:pt x="67" y="637"/>
                  <a:pt x="65" y="637"/>
                </a:cubicBezTo>
                <a:cubicBezTo>
                  <a:pt x="63" y="637"/>
                  <a:pt x="62" y="637"/>
                  <a:pt x="61" y="636"/>
                </a:cubicBezTo>
                <a:cubicBezTo>
                  <a:pt x="59" y="634"/>
                  <a:pt x="58" y="632"/>
                  <a:pt x="58" y="629"/>
                </a:cubicBezTo>
                <a:cubicBezTo>
                  <a:pt x="58" y="628"/>
                  <a:pt x="58" y="626"/>
                  <a:pt x="60" y="625"/>
                </a:cubicBezTo>
                <a:cubicBezTo>
                  <a:pt x="62" y="622"/>
                  <a:pt x="65" y="620"/>
                  <a:pt x="68" y="620"/>
                </a:cubicBezTo>
                <a:cubicBezTo>
                  <a:pt x="70" y="620"/>
                  <a:pt x="72" y="621"/>
                  <a:pt x="74" y="623"/>
                </a:cubicBezTo>
                <a:cubicBezTo>
                  <a:pt x="77" y="625"/>
                  <a:pt x="79" y="629"/>
                  <a:pt x="79" y="633"/>
                </a:cubicBezTo>
                <a:cubicBezTo>
                  <a:pt x="79" y="635"/>
                  <a:pt x="78" y="638"/>
                  <a:pt x="76" y="641"/>
                </a:cubicBezTo>
                <a:cubicBezTo>
                  <a:pt x="76" y="641"/>
                  <a:pt x="73" y="646"/>
                  <a:pt x="62" y="646"/>
                </a:cubicBezTo>
                <a:cubicBezTo>
                  <a:pt x="61" y="646"/>
                  <a:pt x="60" y="646"/>
                  <a:pt x="60" y="646"/>
                </a:cubicBezTo>
                <a:cubicBezTo>
                  <a:pt x="60" y="646"/>
                  <a:pt x="60" y="646"/>
                  <a:pt x="60" y="646"/>
                </a:cubicBezTo>
                <a:cubicBezTo>
                  <a:pt x="42" y="641"/>
                  <a:pt x="35" y="616"/>
                  <a:pt x="46" y="602"/>
                </a:cubicBezTo>
                <a:cubicBezTo>
                  <a:pt x="57" y="586"/>
                  <a:pt x="78" y="583"/>
                  <a:pt x="95" y="590"/>
                </a:cubicBezTo>
                <a:cubicBezTo>
                  <a:pt x="111" y="597"/>
                  <a:pt x="125" y="612"/>
                  <a:pt x="127" y="630"/>
                </a:cubicBezTo>
                <a:cubicBezTo>
                  <a:pt x="129" y="642"/>
                  <a:pt x="125" y="653"/>
                  <a:pt x="119" y="662"/>
                </a:cubicBezTo>
                <a:cubicBezTo>
                  <a:pt x="120" y="661"/>
                  <a:pt x="120" y="660"/>
                  <a:pt x="120" y="658"/>
                </a:cubicBezTo>
                <a:cubicBezTo>
                  <a:pt x="120" y="657"/>
                  <a:pt x="120" y="655"/>
                  <a:pt x="119" y="653"/>
                </a:cubicBezTo>
                <a:cubicBezTo>
                  <a:pt x="118" y="649"/>
                  <a:pt x="115" y="646"/>
                  <a:pt x="112" y="644"/>
                </a:cubicBezTo>
                <a:cubicBezTo>
                  <a:pt x="110" y="642"/>
                  <a:pt x="107" y="641"/>
                  <a:pt x="105" y="641"/>
                </a:cubicBezTo>
                <a:cubicBezTo>
                  <a:pt x="104" y="641"/>
                  <a:pt x="103" y="642"/>
                  <a:pt x="102" y="642"/>
                </a:cubicBezTo>
                <a:cubicBezTo>
                  <a:pt x="99" y="634"/>
                  <a:pt x="95" y="628"/>
                  <a:pt x="90" y="621"/>
                </a:cubicBezTo>
                <a:moveTo>
                  <a:pt x="66" y="631"/>
                </a:moveTo>
                <a:cubicBezTo>
                  <a:pt x="66" y="631"/>
                  <a:pt x="66" y="631"/>
                  <a:pt x="66" y="631"/>
                </a:cubicBezTo>
                <a:cubicBezTo>
                  <a:pt x="66" y="630"/>
                  <a:pt x="66" y="630"/>
                  <a:pt x="66" y="630"/>
                </a:cubicBezTo>
                <a:cubicBezTo>
                  <a:pt x="66" y="630"/>
                  <a:pt x="66" y="630"/>
                  <a:pt x="66" y="630"/>
                </a:cubicBezTo>
                <a:cubicBezTo>
                  <a:pt x="66" y="631"/>
                  <a:pt x="66" y="631"/>
                  <a:pt x="66" y="631"/>
                </a:cubicBezTo>
                <a:cubicBezTo>
                  <a:pt x="66" y="631"/>
                  <a:pt x="66" y="631"/>
                  <a:pt x="66" y="631"/>
                </a:cubicBezTo>
                <a:cubicBezTo>
                  <a:pt x="66" y="631"/>
                  <a:pt x="66" y="631"/>
                  <a:pt x="66" y="631"/>
                </a:cubicBezTo>
                <a:cubicBezTo>
                  <a:pt x="66" y="631"/>
                  <a:pt x="66" y="631"/>
                  <a:pt x="66" y="631"/>
                </a:cubicBezTo>
                <a:cubicBezTo>
                  <a:pt x="66" y="631"/>
                  <a:pt x="66" y="631"/>
                  <a:pt x="66" y="631"/>
                </a:cubicBezTo>
                <a:cubicBezTo>
                  <a:pt x="66" y="631"/>
                  <a:pt x="66" y="631"/>
                  <a:pt x="66" y="631"/>
                </a:cubicBezTo>
                <a:cubicBezTo>
                  <a:pt x="66" y="631"/>
                  <a:pt x="66" y="631"/>
                  <a:pt x="66" y="631"/>
                </a:cubicBezTo>
                <a:moveTo>
                  <a:pt x="103" y="649"/>
                </a:moveTo>
                <a:cubicBezTo>
                  <a:pt x="103" y="649"/>
                  <a:pt x="103" y="649"/>
                  <a:pt x="103" y="650"/>
                </a:cubicBezTo>
                <a:cubicBezTo>
                  <a:pt x="102" y="650"/>
                  <a:pt x="102" y="650"/>
                  <a:pt x="102" y="650"/>
                </a:cubicBezTo>
                <a:cubicBezTo>
                  <a:pt x="102" y="650"/>
                  <a:pt x="102" y="650"/>
                  <a:pt x="102" y="650"/>
                </a:cubicBezTo>
                <a:cubicBezTo>
                  <a:pt x="101" y="650"/>
                  <a:pt x="100" y="650"/>
                  <a:pt x="99" y="650"/>
                </a:cubicBezTo>
                <a:cubicBezTo>
                  <a:pt x="98" y="650"/>
                  <a:pt x="98" y="650"/>
                  <a:pt x="97" y="650"/>
                </a:cubicBezTo>
                <a:cubicBezTo>
                  <a:pt x="97" y="650"/>
                  <a:pt x="97" y="649"/>
                  <a:pt x="97" y="648"/>
                </a:cubicBezTo>
                <a:cubicBezTo>
                  <a:pt x="97" y="647"/>
                  <a:pt x="97" y="646"/>
                  <a:pt x="99" y="644"/>
                </a:cubicBezTo>
                <a:cubicBezTo>
                  <a:pt x="100" y="644"/>
                  <a:pt x="101" y="644"/>
                  <a:pt x="102" y="643"/>
                </a:cubicBezTo>
                <a:cubicBezTo>
                  <a:pt x="103" y="645"/>
                  <a:pt x="104" y="647"/>
                  <a:pt x="105" y="649"/>
                </a:cubicBezTo>
                <a:cubicBezTo>
                  <a:pt x="104" y="649"/>
                  <a:pt x="104" y="649"/>
                  <a:pt x="103" y="649"/>
                </a:cubicBezTo>
                <a:moveTo>
                  <a:pt x="106" y="649"/>
                </a:moveTo>
                <a:cubicBezTo>
                  <a:pt x="106" y="649"/>
                  <a:pt x="105" y="649"/>
                  <a:pt x="105" y="649"/>
                </a:cubicBezTo>
                <a:cubicBezTo>
                  <a:pt x="105" y="647"/>
                  <a:pt x="104" y="645"/>
                  <a:pt x="103" y="643"/>
                </a:cubicBezTo>
                <a:cubicBezTo>
                  <a:pt x="104" y="643"/>
                  <a:pt x="104" y="643"/>
                  <a:pt x="105" y="643"/>
                </a:cubicBezTo>
                <a:cubicBezTo>
                  <a:pt x="107" y="643"/>
                  <a:pt x="109" y="644"/>
                  <a:pt x="111" y="645"/>
                </a:cubicBezTo>
                <a:cubicBezTo>
                  <a:pt x="114" y="647"/>
                  <a:pt x="117" y="650"/>
                  <a:pt x="118" y="653"/>
                </a:cubicBezTo>
                <a:cubicBezTo>
                  <a:pt x="118" y="655"/>
                  <a:pt x="118" y="657"/>
                  <a:pt x="118" y="658"/>
                </a:cubicBezTo>
                <a:cubicBezTo>
                  <a:pt x="118" y="660"/>
                  <a:pt x="118" y="662"/>
                  <a:pt x="117" y="664"/>
                </a:cubicBezTo>
                <a:cubicBezTo>
                  <a:pt x="117" y="666"/>
                  <a:pt x="116" y="668"/>
                  <a:pt x="115" y="669"/>
                </a:cubicBezTo>
                <a:cubicBezTo>
                  <a:pt x="114" y="671"/>
                  <a:pt x="113" y="672"/>
                  <a:pt x="112" y="673"/>
                </a:cubicBezTo>
                <a:cubicBezTo>
                  <a:pt x="112" y="673"/>
                  <a:pt x="112" y="673"/>
                  <a:pt x="112" y="673"/>
                </a:cubicBezTo>
                <a:cubicBezTo>
                  <a:pt x="113" y="670"/>
                  <a:pt x="115" y="667"/>
                  <a:pt x="115" y="664"/>
                </a:cubicBezTo>
                <a:cubicBezTo>
                  <a:pt x="115" y="663"/>
                  <a:pt x="115" y="662"/>
                  <a:pt x="115" y="661"/>
                </a:cubicBezTo>
                <a:cubicBezTo>
                  <a:pt x="115" y="656"/>
                  <a:pt x="113" y="651"/>
                  <a:pt x="109" y="649"/>
                </a:cubicBezTo>
                <a:cubicBezTo>
                  <a:pt x="108" y="649"/>
                  <a:pt x="107" y="649"/>
                  <a:pt x="106" y="649"/>
                </a:cubicBezTo>
                <a:close/>
                <a:moveTo>
                  <a:pt x="106" y="650"/>
                </a:moveTo>
                <a:cubicBezTo>
                  <a:pt x="107" y="651"/>
                  <a:pt x="107" y="651"/>
                  <a:pt x="108" y="651"/>
                </a:cubicBezTo>
                <a:cubicBezTo>
                  <a:pt x="111" y="652"/>
                  <a:pt x="114" y="656"/>
                  <a:pt x="114" y="661"/>
                </a:cubicBezTo>
                <a:cubicBezTo>
                  <a:pt x="114" y="662"/>
                  <a:pt x="114" y="663"/>
                  <a:pt x="113" y="663"/>
                </a:cubicBezTo>
                <a:cubicBezTo>
                  <a:pt x="113" y="666"/>
                  <a:pt x="112" y="668"/>
                  <a:pt x="111" y="670"/>
                </a:cubicBezTo>
                <a:cubicBezTo>
                  <a:pt x="110" y="663"/>
                  <a:pt x="108" y="657"/>
                  <a:pt x="106" y="650"/>
                </a:cubicBezTo>
                <a:moveTo>
                  <a:pt x="111" y="674"/>
                </a:moveTo>
                <a:cubicBezTo>
                  <a:pt x="111" y="674"/>
                  <a:pt x="111" y="675"/>
                  <a:pt x="111" y="675"/>
                </a:cubicBezTo>
                <a:cubicBezTo>
                  <a:pt x="111" y="675"/>
                  <a:pt x="111" y="674"/>
                  <a:pt x="111" y="674"/>
                </a:cubicBezTo>
                <a:cubicBezTo>
                  <a:pt x="111" y="674"/>
                  <a:pt x="111" y="674"/>
                  <a:pt x="111" y="674"/>
                </a:cubicBezTo>
                <a:moveTo>
                  <a:pt x="100" y="670"/>
                </a:moveTo>
                <a:cubicBezTo>
                  <a:pt x="100" y="670"/>
                  <a:pt x="100" y="670"/>
                  <a:pt x="100" y="670"/>
                </a:cubicBezTo>
                <a:cubicBezTo>
                  <a:pt x="100" y="670"/>
                  <a:pt x="100" y="670"/>
                  <a:pt x="100" y="670"/>
                </a:cubicBezTo>
                <a:cubicBezTo>
                  <a:pt x="100" y="670"/>
                  <a:pt x="100" y="670"/>
                  <a:pt x="99" y="670"/>
                </a:cubicBezTo>
                <a:cubicBezTo>
                  <a:pt x="99" y="670"/>
                  <a:pt x="99" y="670"/>
                  <a:pt x="99" y="670"/>
                </a:cubicBezTo>
                <a:cubicBezTo>
                  <a:pt x="99" y="669"/>
                  <a:pt x="99" y="669"/>
                  <a:pt x="98" y="669"/>
                </a:cubicBezTo>
                <a:cubicBezTo>
                  <a:pt x="98" y="669"/>
                  <a:pt x="97" y="670"/>
                  <a:pt x="96" y="670"/>
                </a:cubicBezTo>
                <a:cubicBezTo>
                  <a:pt x="96" y="670"/>
                  <a:pt x="96" y="670"/>
                  <a:pt x="96" y="670"/>
                </a:cubicBezTo>
                <a:cubicBezTo>
                  <a:pt x="96" y="670"/>
                  <a:pt x="96" y="670"/>
                  <a:pt x="96" y="670"/>
                </a:cubicBezTo>
                <a:cubicBezTo>
                  <a:pt x="95" y="671"/>
                  <a:pt x="95" y="671"/>
                  <a:pt x="94" y="671"/>
                </a:cubicBezTo>
                <a:cubicBezTo>
                  <a:pt x="94" y="671"/>
                  <a:pt x="94" y="671"/>
                  <a:pt x="94" y="671"/>
                </a:cubicBezTo>
                <a:cubicBezTo>
                  <a:pt x="94" y="671"/>
                  <a:pt x="94" y="671"/>
                  <a:pt x="94" y="671"/>
                </a:cubicBezTo>
                <a:cubicBezTo>
                  <a:pt x="94" y="671"/>
                  <a:pt x="94" y="671"/>
                  <a:pt x="94" y="671"/>
                </a:cubicBezTo>
                <a:cubicBezTo>
                  <a:pt x="93" y="671"/>
                  <a:pt x="93" y="671"/>
                  <a:pt x="93" y="671"/>
                </a:cubicBezTo>
                <a:cubicBezTo>
                  <a:pt x="93" y="670"/>
                  <a:pt x="93" y="670"/>
                  <a:pt x="93" y="670"/>
                </a:cubicBezTo>
                <a:cubicBezTo>
                  <a:pt x="93" y="670"/>
                  <a:pt x="93" y="669"/>
                  <a:pt x="94" y="668"/>
                </a:cubicBezTo>
                <a:cubicBezTo>
                  <a:pt x="94" y="668"/>
                  <a:pt x="94" y="668"/>
                  <a:pt x="94" y="668"/>
                </a:cubicBezTo>
                <a:cubicBezTo>
                  <a:pt x="94" y="668"/>
                  <a:pt x="94" y="668"/>
                  <a:pt x="94" y="668"/>
                </a:cubicBezTo>
                <a:cubicBezTo>
                  <a:pt x="94" y="668"/>
                  <a:pt x="95" y="668"/>
                  <a:pt x="95" y="668"/>
                </a:cubicBezTo>
                <a:cubicBezTo>
                  <a:pt x="96" y="667"/>
                  <a:pt x="97" y="667"/>
                  <a:pt x="98" y="667"/>
                </a:cubicBezTo>
                <a:cubicBezTo>
                  <a:pt x="99" y="667"/>
                  <a:pt x="99" y="667"/>
                  <a:pt x="100" y="668"/>
                </a:cubicBezTo>
                <a:cubicBezTo>
                  <a:pt x="100" y="668"/>
                  <a:pt x="100" y="668"/>
                  <a:pt x="100" y="668"/>
                </a:cubicBezTo>
                <a:cubicBezTo>
                  <a:pt x="100" y="668"/>
                  <a:pt x="100" y="668"/>
                  <a:pt x="100" y="668"/>
                </a:cubicBezTo>
                <a:cubicBezTo>
                  <a:pt x="102" y="668"/>
                  <a:pt x="103" y="670"/>
                  <a:pt x="104" y="671"/>
                </a:cubicBezTo>
                <a:cubicBezTo>
                  <a:pt x="104" y="671"/>
                  <a:pt x="104" y="671"/>
                  <a:pt x="104" y="671"/>
                </a:cubicBezTo>
                <a:cubicBezTo>
                  <a:pt x="104" y="671"/>
                  <a:pt x="104" y="671"/>
                  <a:pt x="104" y="671"/>
                </a:cubicBezTo>
                <a:cubicBezTo>
                  <a:pt x="104" y="673"/>
                  <a:pt x="105" y="674"/>
                  <a:pt x="105" y="675"/>
                </a:cubicBezTo>
                <a:cubicBezTo>
                  <a:pt x="105" y="676"/>
                  <a:pt x="105" y="676"/>
                  <a:pt x="105" y="677"/>
                </a:cubicBezTo>
                <a:cubicBezTo>
                  <a:pt x="105" y="678"/>
                  <a:pt x="104" y="679"/>
                  <a:pt x="104" y="680"/>
                </a:cubicBezTo>
                <a:cubicBezTo>
                  <a:pt x="104" y="679"/>
                  <a:pt x="104" y="678"/>
                  <a:pt x="104" y="677"/>
                </a:cubicBezTo>
                <a:cubicBezTo>
                  <a:pt x="104" y="677"/>
                  <a:pt x="104" y="677"/>
                  <a:pt x="104" y="677"/>
                </a:cubicBezTo>
                <a:cubicBezTo>
                  <a:pt x="104" y="677"/>
                  <a:pt x="104" y="677"/>
                  <a:pt x="104" y="677"/>
                </a:cubicBezTo>
                <a:cubicBezTo>
                  <a:pt x="104" y="675"/>
                  <a:pt x="104" y="673"/>
                  <a:pt x="103" y="672"/>
                </a:cubicBezTo>
                <a:cubicBezTo>
                  <a:pt x="102" y="671"/>
                  <a:pt x="101" y="670"/>
                  <a:pt x="100" y="670"/>
                </a:cubicBezTo>
                <a:moveTo>
                  <a:pt x="98" y="689"/>
                </a:moveTo>
                <a:cubicBezTo>
                  <a:pt x="98" y="689"/>
                  <a:pt x="98" y="689"/>
                  <a:pt x="98" y="689"/>
                </a:cubicBezTo>
                <a:cubicBezTo>
                  <a:pt x="98" y="689"/>
                  <a:pt x="98" y="689"/>
                  <a:pt x="98" y="689"/>
                </a:cubicBezTo>
                <a:cubicBezTo>
                  <a:pt x="98" y="689"/>
                  <a:pt x="98" y="689"/>
                  <a:pt x="98" y="689"/>
                </a:cubicBezTo>
                <a:cubicBezTo>
                  <a:pt x="98" y="689"/>
                  <a:pt x="98" y="689"/>
                  <a:pt x="98" y="689"/>
                </a:cubicBezTo>
                <a:close/>
                <a:moveTo>
                  <a:pt x="91" y="686"/>
                </a:moveTo>
                <a:cubicBezTo>
                  <a:pt x="91" y="686"/>
                  <a:pt x="91" y="686"/>
                  <a:pt x="91" y="686"/>
                </a:cubicBezTo>
                <a:cubicBezTo>
                  <a:pt x="91" y="686"/>
                  <a:pt x="91" y="686"/>
                  <a:pt x="91" y="686"/>
                </a:cubicBezTo>
                <a:cubicBezTo>
                  <a:pt x="91" y="686"/>
                  <a:pt x="91" y="686"/>
                  <a:pt x="91" y="686"/>
                </a:cubicBezTo>
                <a:cubicBezTo>
                  <a:pt x="91" y="686"/>
                  <a:pt x="91" y="686"/>
                  <a:pt x="91" y="686"/>
                </a:cubicBezTo>
                <a:cubicBezTo>
                  <a:pt x="91" y="686"/>
                  <a:pt x="91" y="686"/>
                  <a:pt x="91" y="686"/>
                </a:cubicBezTo>
                <a:cubicBezTo>
                  <a:pt x="90" y="686"/>
                  <a:pt x="90" y="686"/>
                  <a:pt x="89" y="686"/>
                </a:cubicBezTo>
                <a:cubicBezTo>
                  <a:pt x="89" y="686"/>
                  <a:pt x="89" y="686"/>
                  <a:pt x="89" y="686"/>
                </a:cubicBezTo>
                <a:cubicBezTo>
                  <a:pt x="89" y="686"/>
                  <a:pt x="89" y="686"/>
                  <a:pt x="89" y="686"/>
                </a:cubicBezTo>
                <a:cubicBezTo>
                  <a:pt x="89" y="686"/>
                  <a:pt x="88" y="687"/>
                  <a:pt x="88" y="687"/>
                </a:cubicBezTo>
                <a:cubicBezTo>
                  <a:pt x="88" y="686"/>
                  <a:pt x="88" y="686"/>
                  <a:pt x="88" y="686"/>
                </a:cubicBezTo>
                <a:cubicBezTo>
                  <a:pt x="88" y="686"/>
                  <a:pt x="88" y="686"/>
                  <a:pt x="88" y="686"/>
                </a:cubicBezTo>
                <a:cubicBezTo>
                  <a:pt x="88" y="686"/>
                  <a:pt x="88" y="686"/>
                  <a:pt x="89" y="686"/>
                </a:cubicBezTo>
                <a:cubicBezTo>
                  <a:pt x="89" y="686"/>
                  <a:pt x="89" y="686"/>
                  <a:pt x="89" y="686"/>
                </a:cubicBezTo>
                <a:cubicBezTo>
                  <a:pt x="89" y="686"/>
                  <a:pt x="89" y="686"/>
                  <a:pt x="89" y="686"/>
                </a:cubicBezTo>
                <a:cubicBezTo>
                  <a:pt x="89" y="685"/>
                  <a:pt x="89" y="685"/>
                  <a:pt x="90" y="685"/>
                </a:cubicBezTo>
                <a:cubicBezTo>
                  <a:pt x="91" y="685"/>
                  <a:pt x="91" y="685"/>
                  <a:pt x="92" y="685"/>
                </a:cubicBezTo>
                <a:cubicBezTo>
                  <a:pt x="92" y="685"/>
                  <a:pt x="92" y="685"/>
                  <a:pt x="92" y="685"/>
                </a:cubicBezTo>
                <a:cubicBezTo>
                  <a:pt x="92" y="685"/>
                  <a:pt x="92" y="685"/>
                  <a:pt x="92" y="685"/>
                </a:cubicBezTo>
                <a:cubicBezTo>
                  <a:pt x="92" y="686"/>
                  <a:pt x="93" y="686"/>
                  <a:pt x="93" y="687"/>
                </a:cubicBezTo>
                <a:cubicBezTo>
                  <a:pt x="93" y="687"/>
                  <a:pt x="93" y="687"/>
                  <a:pt x="93" y="687"/>
                </a:cubicBezTo>
                <a:cubicBezTo>
                  <a:pt x="93" y="687"/>
                  <a:pt x="93" y="687"/>
                  <a:pt x="93" y="687"/>
                </a:cubicBezTo>
                <a:cubicBezTo>
                  <a:pt x="94" y="687"/>
                  <a:pt x="94" y="688"/>
                  <a:pt x="94" y="688"/>
                </a:cubicBezTo>
                <a:cubicBezTo>
                  <a:pt x="94" y="688"/>
                  <a:pt x="94" y="687"/>
                  <a:pt x="93" y="687"/>
                </a:cubicBezTo>
                <a:cubicBezTo>
                  <a:pt x="93" y="687"/>
                  <a:pt x="92" y="686"/>
                  <a:pt x="91" y="686"/>
                </a:cubicBezTo>
                <a:moveTo>
                  <a:pt x="104" y="687"/>
                </a:moveTo>
                <a:cubicBezTo>
                  <a:pt x="105" y="687"/>
                  <a:pt x="105" y="687"/>
                  <a:pt x="105" y="687"/>
                </a:cubicBezTo>
                <a:cubicBezTo>
                  <a:pt x="104" y="687"/>
                  <a:pt x="104" y="687"/>
                  <a:pt x="104" y="687"/>
                </a:cubicBezTo>
                <a:cubicBezTo>
                  <a:pt x="106" y="685"/>
                  <a:pt x="108" y="683"/>
                  <a:pt x="110" y="680"/>
                </a:cubicBezTo>
                <a:cubicBezTo>
                  <a:pt x="111" y="680"/>
                  <a:pt x="111" y="679"/>
                  <a:pt x="112" y="678"/>
                </a:cubicBezTo>
                <a:cubicBezTo>
                  <a:pt x="113" y="686"/>
                  <a:pt x="113" y="693"/>
                  <a:pt x="113" y="701"/>
                </a:cubicBezTo>
                <a:cubicBezTo>
                  <a:pt x="113" y="703"/>
                  <a:pt x="113" y="705"/>
                  <a:pt x="113" y="707"/>
                </a:cubicBezTo>
                <a:cubicBezTo>
                  <a:pt x="113" y="708"/>
                  <a:pt x="113" y="708"/>
                  <a:pt x="113" y="708"/>
                </a:cubicBezTo>
                <a:cubicBezTo>
                  <a:pt x="105" y="712"/>
                  <a:pt x="98" y="718"/>
                  <a:pt x="92" y="725"/>
                </a:cubicBezTo>
                <a:cubicBezTo>
                  <a:pt x="90" y="720"/>
                  <a:pt x="86" y="715"/>
                  <a:pt x="83" y="711"/>
                </a:cubicBezTo>
                <a:cubicBezTo>
                  <a:pt x="89" y="703"/>
                  <a:pt x="97" y="695"/>
                  <a:pt x="104" y="687"/>
                </a:cubicBezTo>
                <a:moveTo>
                  <a:pt x="51" y="714"/>
                </a:moveTo>
                <a:cubicBezTo>
                  <a:pt x="44" y="707"/>
                  <a:pt x="41" y="700"/>
                  <a:pt x="41" y="694"/>
                </a:cubicBezTo>
                <a:cubicBezTo>
                  <a:pt x="41" y="693"/>
                  <a:pt x="41" y="692"/>
                  <a:pt x="41" y="690"/>
                </a:cubicBezTo>
                <a:cubicBezTo>
                  <a:pt x="55" y="692"/>
                  <a:pt x="69" y="698"/>
                  <a:pt x="80" y="709"/>
                </a:cubicBezTo>
                <a:cubicBezTo>
                  <a:pt x="77" y="712"/>
                  <a:pt x="74" y="716"/>
                  <a:pt x="71" y="720"/>
                </a:cubicBezTo>
                <a:cubicBezTo>
                  <a:pt x="69" y="723"/>
                  <a:pt x="67" y="726"/>
                  <a:pt x="66" y="730"/>
                </a:cubicBezTo>
                <a:cubicBezTo>
                  <a:pt x="62" y="724"/>
                  <a:pt x="57" y="719"/>
                  <a:pt x="51" y="714"/>
                </a:cubicBezTo>
                <a:moveTo>
                  <a:pt x="63" y="773"/>
                </a:moveTo>
                <a:cubicBezTo>
                  <a:pt x="62" y="769"/>
                  <a:pt x="62" y="764"/>
                  <a:pt x="62" y="760"/>
                </a:cubicBezTo>
                <a:cubicBezTo>
                  <a:pt x="66" y="763"/>
                  <a:pt x="69" y="766"/>
                  <a:pt x="71" y="770"/>
                </a:cubicBezTo>
                <a:cubicBezTo>
                  <a:pt x="74" y="775"/>
                  <a:pt x="77" y="780"/>
                  <a:pt x="78" y="786"/>
                </a:cubicBezTo>
                <a:cubicBezTo>
                  <a:pt x="78" y="787"/>
                  <a:pt x="78" y="788"/>
                  <a:pt x="79" y="789"/>
                </a:cubicBezTo>
                <a:cubicBezTo>
                  <a:pt x="75" y="786"/>
                  <a:pt x="70" y="783"/>
                  <a:pt x="66" y="781"/>
                </a:cubicBezTo>
                <a:cubicBezTo>
                  <a:pt x="65" y="778"/>
                  <a:pt x="64" y="775"/>
                  <a:pt x="63" y="773"/>
                </a:cubicBezTo>
                <a:moveTo>
                  <a:pt x="76" y="797"/>
                </a:moveTo>
                <a:cubicBezTo>
                  <a:pt x="72" y="793"/>
                  <a:pt x="69" y="787"/>
                  <a:pt x="66" y="782"/>
                </a:cubicBezTo>
                <a:cubicBezTo>
                  <a:pt x="71" y="784"/>
                  <a:pt x="75" y="787"/>
                  <a:pt x="79" y="791"/>
                </a:cubicBezTo>
                <a:cubicBezTo>
                  <a:pt x="79" y="791"/>
                  <a:pt x="79" y="791"/>
                  <a:pt x="79" y="791"/>
                </a:cubicBezTo>
                <a:cubicBezTo>
                  <a:pt x="78" y="794"/>
                  <a:pt x="77" y="796"/>
                  <a:pt x="76" y="797"/>
                </a:cubicBezTo>
                <a:moveTo>
                  <a:pt x="78" y="771"/>
                </a:moveTo>
                <a:cubicBezTo>
                  <a:pt x="77" y="770"/>
                  <a:pt x="76" y="769"/>
                  <a:pt x="75" y="767"/>
                </a:cubicBezTo>
                <a:cubicBezTo>
                  <a:pt x="72" y="762"/>
                  <a:pt x="67" y="759"/>
                  <a:pt x="62" y="756"/>
                </a:cubicBezTo>
                <a:cubicBezTo>
                  <a:pt x="63" y="749"/>
                  <a:pt x="65" y="741"/>
                  <a:pt x="68" y="734"/>
                </a:cubicBezTo>
                <a:cubicBezTo>
                  <a:pt x="73" y="741"/>
                  <a:pt x="77" y="747"/>
                  <a:pt x="80" y="754"/>
                </a:cubicBezTo>
                <a:cubicBezTo>
                  <a:pt x="79" y="759"/>
                  <a:pt x="78" y="765"/>
                  <a:pt x="78" y="771"/>
                </a:cubicBezTo>
                <a:moveTo>
                  <a:pt x="80" y="753"/>
                </a:moveTo>
                <a:cubicBezTo>
                  <a:pt x="77" y="746"/>
                  <a:pt x="74" y="740"/>
                  <a:pt x="68" y="733"/>
                </a:cubicBezTo>
                <a:cubicBezTo>
                  <a:pt x="70" y="729"/>
                  <a:pt x="72" y="725"/>
                  <a:pt x="74" y="722"/>
                </a:cubicBezTo>
                <a:cubicBezTo>
                  <a:pt x="77" y="718"/>
                  <a:pt x="79" y="715"/>
                  <a:pt x="82" y="712"/>
                </a:cubicBezTo>
                <a:cubicBezTo>
                  <a:pt x="86" y="716"/>
                  <a:pt x="89" y="720"/>
                  <a:pt x="92" y="726"/>
                </a:cubicBezTo>
                <a:cubicBezTo>
                  <a:pt x="89" y="729"/>
                  <a:pt x="87" y="732"/>
                  <a:pt x="85" y="736"/>
                </a:cubicBezTo>
                <a:cubicBezTo>
                  <a:pt x="83" y="742"/>
                  <a:pt x="81" y="747"/>
                  <a:pt x="80" y="753"/>
                </a:cubicBezTo>
                <a:moveTo>
                  <a:pt x="93" y="740"/>
                </a:moveTo>
                <a:cubicBezTo>
                  <a:pt x="94" y="738"/>
                  <a:pt x="94" y="736"/>
                  <a:pt x="95" y="735"/>
                </a:cubicBezTo>
                <a:cubicBezTo>
                  <a:pt x="96" y="737"/>
                  <a:pt x="97" y="739"/>
                  <a:pt x="97" y="741"/>
                </a:cubicBezTo>
                <a:cubicBezTo>
                  <a:pt x="93" y="751"/>
                  <a:pt x="90" y="762"/>
                  <a:pt x="86" y="773"/>
                </a:cubicBezTo>
                <a:cubicBezTo>
                  <a:pt x="86" y="761"/>
                  <a:pt x="88" y="750"/>
                  <a:pt x="93" y="740"/>
                </a:cubicBezTo>
                <a:moveTo>
                  <a:pt x="90" y="799"/>
                </a:moveTo>
                <a:cubicBezTo>
                  <a:pt x="89" y="796"/>
                  <a:pt x="88" y="793"/>
                  <a:pt x="88" y="790"/>
                </a:cubicBezTo>
                <a:cubicBezTo>
                  <a:pt x="89" y="788"/>
                  <a:pt x="90" y="786"/>
                  <a:pt x="91" y="784"/>
                </a:cubicBezTo>
                <a:cubicBezTo>
                  <a:pt x="90" y="789"/>
                  <a:pt x="90" y="794"/>
                  <a:pt x="90" y="799"/>
                </a:cubicBezTo>
                <a:moveTo>
                  <a:pt x="91" y="782"/>
                </a:moveTo>
                <a:cubicBezTo>
                  <a:pt x="90" y="784"/>
                  <a:pt x="89" y="786"/>
                  <a:pt x="88" y="788"/>
                </a:cubicBezTo>
                <a:cubicBezTo>
                  <a:pt x="88" y="788"/>
                  <a:pt x="88" y="787"/>
                  <a:pt x="87" y="787"/>
                </a:cubicBezTo>
                <a:cubicBezTo>
                  <a:pt x="89" y="781"/>
                  <a:pt x="90" y="776"/>
                  <a:pt x="92" y="770"/>
                </a:cubicBezTo>
                <a:cubicBezTo>
                  <a:pt x="93" y="768"/>
                  <a:pt x="95" y="765"/>
                  <a:pt x="96" y="763"/>
                </a:cubicBezTo>
                <a:cubicBezTo>
                  <a:pt x="94" y="769"/>
                  <a:pt x="92" y="775"/>
                  <a:pt x="91" y="782"/>
                </a:cubicBezTo>
                <a:moveTo>
                  <a:pt x="92" y="780"/>
                </a:moveTo>
                <a:cubicBezTo>
                  <a:pt x="94" y="772"/>
                  <a:pt x="96" y="766"/>
                  <a:pt x="98" y="760"/>
                </a:cubicBezTo>
                <a:cubicBezTo>
                  <a:pt x="99" y="759"/>
                  <a:pt x="99" y="758"/>
                  <a:pt x="99" y="758"/>
                </a:cubicBezTo>
                <a:cubicBezTo>
                  <a:pt x="100" y="758"/>
                  <a:pt x="100" y="759"/>
                  <a:pt x="100" y="760"/>
                </a:cubicBezTo>
                <a:cubicBezTo>
                  <a:pt x="99" y="764"/>
                  <a:pt x="98" y="768"/>
                  <a:pt x="97" y="771"/>
                </a:cubicBezTo>
                <a:cubicBezTo>
                  <a:pt x="96" y="774"/>
                  <a:pt x="94" y="777"/>
                  <a:pt x="92" y="780"/>
                </a:cubicBezTo>
                <a:moveTo>
                  <a:pt x="98" y="796"/>
                </a:moveTo>
                <a:cubicBezTo>
                  <a:pt x="99" y="793"/>
                  <a:pt x="99" y="790"/>
                  <a:pt x="99" y="787"/>
                </a:cubicBezTo>
                <a:cubicBezTo>
                  <a:pt x="100" y="786"/>
                  <a:pt x="100" y="785"/>
                  <a:pt x="100" y="783"/>
                </a:cubicBezTo>
                <a:cubicBezTo>
                  <a:pt x="101" y="786"/>
                  <a:pt x="101" y="788"/>
                  <a:pt x="101" y="790"/>
                </a:cubicBezTo>
                <a:cubicBezTo>
                  <a:pt x="100" y="792"/>
                  <a:pt x="99" y="794"/>
                  <a:pt x="98" y="796"/>
                </a:cubicBezTo>
                <a:moveTo>
                  <a:pt x="100" y="758"/>
                </a:moveTo>
                <a:cubicBezTo>
                  <a:pt x="100" y="757"/>
                  <a:pt x="100" y="757"/>
                  <a:pt x="100" y="757"/>
                </a:cubicBezTo>
                <a:cubicBezTo>
                  <a:pt x="100" y="756"/>
                  <a:pt x="101" y="756"/>
                  <a:pt x="101" y="755"/>
                </a:cubicBezTo>
                <a:cubicBezTo>
                  <a:pt x="101" y="756"/>
                  <a:pt x="100" y="757"/>
                  <a:pt x="100" y="758"/>
                </a:cubicBezTo>
                <a:moveTo>
                  <a:pt x="101" y="776"/>
                </a:moveTo>
                <a:cubicBezTo>
                  <a:pt x="102" y="771"/>
                  <a:pt x="103" y="767"/>
                  <a:pt x="104" y="762"/>
                </a:cubicBezTo>
                <a:cubicBezTo>
                  <a:pt x="105" y="761"/>
                  <a:pt x="105" y="760"/>
                  <a:pt x="106" y="759"/>
                </a:cubicBezTo>
                <a:cubicBezTo>
                  <a:pt x="105" y="766"/>
                  <a:pt x="103" y="772"/>
                  <a:pt x="101" y="778"/>
                </a:cubicBezTo>
                <a:cubicBezTo>
                  <a:pt x="101" y="777"/>
                  <a:pt x="101" y="777"/>
                  <a:pt x="101" y="776"/>
                </a:cubicBezTo>
                <a:moveTo>
                  <a:pt x="101" y="781"/>
                </a:moveTo>
                <a:cubicBezTo>
                  <a:pt x="103" y="774"/>
                  <a:pt x="106" y="765"/>
                  <a:pt x="107" y="757"/>
                </a:cubicBezTo>
                <a:cubicBezTo>
                  <a:pt x="111" y="751"/>
                  <a:pt x="115" y="746"/>
                  <a:pt x="120" y="740"/>
                </a:cubicBezTo>
                <a:cubicBezTo>
                  <a:pt x="123" y="736"/>
                  <a:pt x="127" y="732"/>
                  <a:pt x="130" y="728"/>
                </a:cubicBezTo>
                <a:cubicBezTo>
                  <a:pt x="119" y="747"/>
                  <a:pt x="109" y="767"/>
                  <a:pt x="101" y="788"/>
                </a:cubicBezTo>
                <a:cubicBezTo>
                  <a:pt x="101" y="786"/>
                  <a:pt x="101" y="783"/>
                  <a:pt x="101" y="781"/>
                </a:cubicBezTo>
                <a:moveTo>
                  <a:pt x="113" y="793"/>
                </a:moveTo>
                <a:cubicBezTo>
                  <a:pt x="111" y="795"/>
                  <a:pt x="108" y="796"/>
                  <a:pt x="106" y="798"/>
                </a:cubicBezTo>
                <a:cubicBezTo>
                  <a:pt x="116" y="774"/>
                  <a:pt x="130" y="750"/>
                  <a:pt x="148" y="730"/>
                </a:cubicBezTo>
                <a:cubicBezTo>
                  <a:pt x="144" y="738"/>
                  <a:pt x="141" y="746"/>
                  <a:pt x="139" y="755"/>
                </a:cubicBezTo>
                <a:cubicBezTo>
                  <a:pt x="138" y="756"/>
                  <a:pt x="137" y="757"/>
                  <a:pt x="137" y="758"/>
                </a:cubicBezTo>
                <a:cubicBezTo>
                  <a:pt x="128" y="772"/>
                  <a:pt x="120" y="784"/>
                  <a:pt x="114" y="792"/>
                </a:cubicBezTo>
                <a:lnTo>
                  <a:pt x="113" y="793"/>
                </a:lnTo>
                <a:close/>
                <a:moveTo>
                  <a:pt x="116" y="791"/>
                </a:moveTo>
                <a:cubicBezTo>
                  <a:pt x="122" y="782"/>
                  <a:pt x="130" y="771"/>
                  <a:pt x="138" y="758"/>
                </a:cubicBezTo>
                <a:cubicBezTo>
                  <a:pt x="136" y="764"/>
                  <a:pt x="134" y="770"/>
                  <a:pt x="132" y="777"/>
                </a:cubicBezTo>
                <a:cubicBezTo>
                  <a:pt x="127" y="782"/>
                  <a:pt x="121" y="786"/>
                  <a:pt x="116" y="791"/>
                </a:cubicBezTo>
                <a:moveTo>
                  <a:pt x="133" y="776"/>
                </a:moveTo>
                <a:cubicBezTo>
                  <a:pt x="135" y="768"/>
                  <a:pt x="137" y="761"/>
                  <a:pt x="139" y="755"/>
                </a:cubicBezTo>
                <a:cubicBezTo>
                  <a:pt x="146" y="744"/>
                  <a:pt x="152" y="732"/>
                  <a:pt x="157" y="720"/>
                </a:cubicBezTo>
                <a:cubicBezTo>
                  <a:pt x="157" y="720"/>
                  <a:pt x="157" y="720"/>
                  <a:pt x="157" y="720"/>
                </a:cubicBezTo>
                <a:cubicBezTo>
                  <a:pt x="152" y="736"/>
                  <a:pt x="146" y="751"/>
                  <a:pt x="140" y="764"/>
                </a:cubicBezTo>
                <a:cubicBezTo>
                  <a:pt x="139" y="767"/>
                  <a:pt x="137" y="770"/>
                  <a:pt x="136" y="773"/>
                </a:cubicBezTo>
                <a:cubicBezTo>
                  <a:pt x="135" y="774"/>
                  <a:pt x="134" y="775"/>
                  <a:pt x="133" y="776"/>
                </a:cubicBezTo>
                <a:moveTo>
                  <a:pt x="138" y="771"/>
                </a:moveTo>
                <a:cubicBezTo>
                  <a:pt x="145" y="755"/>
                  <a:pt x="152" y="737"/>
                  <a:pt x="158" y="719"/>
                </a:cubicBezTo>
                <a:cubicBezTo>
                  <a:pt x="159" y="717"/>
                  <a:pt x="161" y="716"/>
                  <a:pt x="162" y="715"/>
                </a:cubicBezTo>
                <a:cubicBezTo>
                  <a:pt x="163" y="715"/>
                  <a:pt x="163" y="716"/>
                  <a:pt x="164" y="716"/>
                </a:cubicBezTo>
                <a:cubicBezTo>
                  <a:pt x="160" y="731"/>
                  <a:pt x="155" y="746"/>
                  <a:pt x="149" y="759"/>
                </a:cubicBezTo>
                <a:cubicBezTo>
                  <a:pt x="145" y="763"/>
                  <a:pt x="141" y="767"/>
                  <a:pt x="138" y="771"/>
                </a:cubicBezTo>
                <a:moveTo>
                  <a:pt x="190" y="767"/>
                </a:moveTo>
                <a:cubicBezTo>
                  <a:pt x="186" y="765"/>
                  <a:pt x="182" y="765"/>
                  <a:pt x="178" y="765"/>
                </a:cubicBezTo>
                <a:cubicBezTo>
                  <a:pt x="166" y="765"/>
                  <a:pt x="154" y="770"/>
                  <a:pt x="144" y="776"/>
                </a:cubicBezTo>
                <a:cubicBezTo>
                  <a:pt x="156" y="764"/>
                  <a:pt x="167" y="750"/>
                  <a:pt x="176" y="735"/>
                </a:cubicBezTo>
                <a:cubicBezTo>
                  <a:pt x="179" y="731"/>
                  <a:pt x="181" y="726"/>
                  <a:pt x="183" y="722"/>
                </a:cubicBezTo>
                <a:cubicBezTo>
                  <a:pt x="194" y="727"/>
                  <a:pt x="204" y="733"/>
                  <a:pt x="214" y="740"/>
                </a:cubicBezTo>
                <a:cubicBezTo>
                  <a:pt x="207" y="749"/>
                  <a:pt x="199" y="758"/>
                  <a:pt x="190" y="767"/>
                </a:cubicBezTo>
                <a:moveTo>
                  <a:pt x="220" y="731"/>
                </a:moveTo>
                <a:cubicBezTo>
                  <a:pt x="219" y="733"/>
                  <a:pt x="217" y="736"/>
                  <a:pt x="215" y="739"/>
                </a:cubicBezTo>
                <a:cubicBezTo>
                  <a:pt x="205" y="732"/>
                  <a:pt x="195" y="725"/>
                  <a:pt x="184" y="720"/>
                </a:cubicBezTo>
                <a:cubicBezTo>
                  <a:pt x="186" y="716"/>
                  <a:pt x="188" y="712"/>
                  <a:pt x="190" y="707"/>
                </a:cubicBezTo>
                <a:cubicBezTo>
                  <a:pt x="204" y="709"/>
                  <a:pt x="217" y="712"/>
                  <a:pt x="231" y="716"/>
                </a:cubicBezTo>
                <a:cubicBezTo>
                  <a:pt x="228" y="720"/>
                  <a:pt x="224" y="725"/>
                  <a:pt x="220" y="731"/>
                </a:cubicBezTo>
                <a:moveTo>
                  <a:pt x="235" y="711"/>
                </a:moveTo>
                <a:cubicBezTo>
                  <a:pt x="233" y="711"/>
                  <a:pt x="232" y="710"/>
                  <a:pt x="231" y="710"/>
                </a:cubicBezTo>
                <a:cubicBezTo>
                  <a:pt x="232" y="710"/>
                  <a:pt x="234" y="710"/>
                  <a:pt x="235" y="711"/>
                </a:cubicBezTo>
                <a:close/>
                <a:moveTo>
                  <a:pt x="328" y="734"/>
                </a:moveTo>
                <a:cubicBezTo>
                  <a:pt x="336" y="739"/>
                  <a:pt x="342" y="744"/>
                  <a:pt x="348" y="748"/>
                </a:cubicBezTo>
                <a:cubicBezTo>
                  <a:pt x="347" y="748"/>
                  <a:pt x="346" y="747"/>
                  <a:pt x="345" y="747"/>
                </a:cubicBezTo>
                <a:cubicBezTo>
                  <a:pt x="323" y="742"/>
                  <a:pt x="301" y="734"/>
                  <a:pt x="280" y="726"/>
                </a:cubicBezTo>
                <a:cubicBezTo>
                  <a:pt x="265" y="721"/>
                  <a:pt x="250" y="716"/>
                  <a:pt x="235" y="711"/>
                </a:cubicBezTo>
                <a:cubicBezTo>
                  <a:pt x="236" y="711"/>
                  <a:pt x="236" y="711"/>
                  <a:pt x="236" y="711"/>
                </a:cubicBezTo>
                <a:cubicBezTo>
                  <a:pt x="242" y="712"/>
                  <a:pt x="248" y="713"/>
                  <a:pt x="253" y="714"/>
                </a:cubicBezTo>
                <a:cubicBezTo>
                  <a:pt x="275" y="719"/>
                  <a:pt x="296" y="729"/>
                  <a:pt x="318" y="732"/>
                </a:cubicBezTo>
                <a:cubicBezTo>
                  <a:pt x="321" y="733"/>
                  <a:pt x="325" y="734"/>
                  <a:pt x="328" y="734"/>
                </a:cubicBezTo>
                <a:moveTo>
                  <a:pt x="253" y="692"/>
                </a:moveTo>
                <a:cubicBezTo>
                  <a:pt x="257" y="694"/>
                  <a:pt x="261" y="695"/>
                  <a:pt x="265" y="697"/>
                </a:cubicBezTo>
                <a:cubicBezTo>
                  <a:pt x="291" y="711"/>
                  <a:pt x="310" y="722"/>
                  <a:pt x="325" y="732"/>
                </a:cubicBezTo>
                <a:cubicBezTo>
                  <a:pt x="323" y="732"/>
                  <a:pt x="321" y="732"/>
                  <a:pt x="318" y="731"/>
                </a:cubicBezTo>
                <a:cubicBezTo>
                  <a:pt x="296" y="727"/>
                  <a:pt x="276" y="717"/>
                  <a:pt x="254" y="712"/>
                </a:cubicBezTo>
                <a:cubicBezTo>
                  <a:pt x="248" y="711"/>
                  <a:pt x="243" y="710"/>
                  <a:pt x="238" y="709"/>
                </a:cubicBezTo>
                <a:cubicBezTo>
                  <a:pt x="243" y="702"/>
                  <a:pt x="248" y="697"/>
                  <a:pt x="253" y="692"/>
                </a:cubicBezTo>
                <a:moveTo>
                  <a:pt x="201" y="686"/>
                </a:moveTo>
                <a:cubicBezTo>
                  <a:pt x="206" y="685"/>
                  <a:pt x="211" y="685"/>
                  <a:pt x="215" y="685"/>
                </a:cubicBezTo>
                <a:cubicBezTo>
                  <a:pt x="227" y="685"/>
                  <a:pt x="239" y="687"/>
                  <a:pt x="252" y="692"/>
                </a:cubicBezTo>
                <a:cubicBezTo>
                  <a:pt x="247" y="696"/>
                  <a:pt x="242" y="702"/>
                  <a:pt x="237" y="709"/>
                </a:cubicBezTo>
                <a:cubicBezTo>
                  <a:pt x="228" y="707"/>
                  <a:pt x="220" y="706"/>
                  <a:pt x="212" y="705"/>
                </a:cubicBezTo>
                <a:cubicBezTo>
                  <a:pt x="205" y="703"/>
                  <a:pt x="199" y="702"/>
                  <a:pt x="192" y="701"/>
                </a:cubicBezTo>
                <a:cubicBezTo>
                  <a:pt x="193" y="697"/>
                  <a:pt x="195" y="693"/>
                  <a:pt x="196" y="689"/>
                </a:cubicBezTo>
                <a:cubicBezTo>
                  <a:pt x="198" y="688"/>
                  <a:pt x="199" y="687"/>
                  <a:pt x="201" y="686"/>
                </a:cubicBezTo>
                <a:moveTo>
                  <a:pt x="196" y="622"/>
                </a:moveTo>
                <a:cubicBezTo>
                  <a:pt x="206" y="615"/>
                  <a:pt x="221" y="604"/>
                  <a:pt x="232" y="599"/>
                </a:cubicBezTo>
                <a:cubicBezTo>
                  <a:pt x="237" y="596"/>
                  <a:pt x="253" y="591"/>
                  <a:pt x="273" y="582"/>
                </a:cubicBezTo>
                <a:cubicBezTo>
                  <a:pt x="257" y="591"/>
                  <a:pt x="242" y="602"/>
                  <a:pt x="228" y="613"/>
                </a:cubicBezTo>
                <a:cubicBezTo>
                  <a:pt x="218" y="618"/>
                  <a:pt x="208" y="623"/>
                  <a:pt x="198" y="629"/>
                </a:cubicBezTo>
                <a:cubicBezTo>
                  <a:pt x="198" y="627"/>
                  <a:pt x="197" y="624"/>
                  <a:pt x="196" y="622"/>
                </a:cubicBezTo>
                <a:moveTo>
                  <a:pt x="199" y="636"/>
                </a:moveTo>
                <a:cubicBezTo>
                  <a:pt x="199" y="635"/>
                  <a:pt x="199" y="634"/>
                  <a:pt x="199" y="633"/>
                </a:cubicBezTo>
                <a:cubicBezTo>
                  <a:pt x="204" y="629"/>
                  <a:pt x="210" y="626"/>
                  <a:pt x="216" y="623"/>
                </a:cubicBezTo>
                <a:cubicBezTo>
                  <a:pt x="211" y="628"/>
                  <a:pt x="205" y="633"/>
                  <a:pt x="199" y="639"/>
                </a:cubicBezTo>
                <a:cubicBezTo>
                  <a:pt x="199" y="638"/>
                  <a:pt x="199" y="637"/>
                  <a:pt x="199" y="636"/>
                </a:cubicBezTo>
                <a:moveTo>
                  <a:pt x="200" y="644"/>
                </a:moveTo>
                <a:cubicBezTo>
                  <a:pt x="201" y="643"/>
                  <a:pt x="201" y="643"/>
                  <a:pt x="201" y="643"/>
                </a:cubicBezTo>
                <a:cubicBezTo>
                  <a:pt x="201" y="643"/>
                  <a:pt x="200" y="644"/>
                  <a:pt x="200" y="644"/>
                </a:cubicBezTo>
                <a:close/>
                <a:moveTo>
                  <a:pt x="200" y="645"/>
                </a:moveTo>
                <a:cubicBezTo>
                  <a:pt x="203" y="641"/>
                  <a:pt x="207" y="638"/>
                  <a:pt x="210" y="634"/>
                </a:cubicBezTo>
                <a:cubicBezTo>
                  <a:pt x="217" y="628"/>
                  <a:pt x="224" y="622"/>
                  <a:pt x="231" y="616"/>
                </a:cubicBezTo>
                <a:cubicBezTo>
                  <a:pt x="239" y="612"/>
                  <a:pt x="247" y="609"/>
                  <a:pt x="255" y="606"/>
                </a:cubicBezTo>
                <a:cubicBezTo>
                  <a:pt x="240" y="618"/>
                  <a:pt x="226" y="631"/>
                  <a:pt x="213" y="644"/>
                </a:cubicBezTo>
                <a:cubicBezTo>
                  <a:pt x="209" y="646"/>
                  <a:pt x="205" y="649"/>
                  <a:pt x="200" y="652"/>
                </a:cubicBezTo>
                <a:cubicBezTo>
                  <a:pt x="200" y="649"/>
                  <a:pt x="200" y="647"/>
                  <a:pt x="200" y="645"/>
                </a:cubicBezTo>
                <a:moveTo>
                  <a:pt x="211" y="646"/>
                </a:moveTo>
                <a:cubicBezTo>
                  <a:pt x="208" y="650"/>
                  <a:pt x="204" y="654"/>
                  <a:pt x="200" y="658"/>
                </a:cubicBezTo>
                <a:cubicBezTo>
                  <a:pt x="200" y="656"/>
                  <a:pt x="200" y="654"/>
                  <a:pt x="200" y="652"/>
                </a:cubicBezTo>
                <a:cubicBezTo>
                  <a:pt x="204" y="650"/>
                  <a:pt x="208" y="648"/>
                  <a:pt x="211" y="646"/>
                </a:cubicBezTo>
                <a:moveTo>
                  <a:pt x="258" y="638"/>
                </a:moveTo>
                <a:cubicBezTo>
                  <a:pt x="241" y="643"/>
                  <a:pt x="221" y="649"/>
                  <a:pt x="200" y="660"/>
                </a:cubicBezTo>
                <a:cubicBezTo>
                  <a:pt x="200" y="660"/>
                  <a:pt x="200" y="659"/>
                  <a:pt x="200" y="659"/>
                </a:cubicBezTo>
                <a:cubicBezTo>
                  <a:pt x="205" y="654"/>
                  <a:pt x="209" y="649"/>
                  <a:pt x="214" y="645"/>
                </a:cubicBezTo>
                <a:cubicBezTo>
                  <a:pt x="238" y="631"/>
                  <a:pt x="267" y="622"/>
                  <a:pt x="298" y="620"/>
                </a:cubicBezTo>
                <a:cubicBezTo>
                  <a:pt x="286" y="629"/>
                  <a:pt x="273" y="634"/>
                  <a:pt x="258" y="638"/>
                </a:cubicBezTo>
                <a:moveTo>
                  <a:pt x="326" y="576"/>
                </a:moveTo>
                <a:cubicBezTo>
                  <a:pt x="319" y="598"/>
                  <a:pt x="310" y="611"/>
                  <a:pt x="299" y="619"/>
                </a:cubicBezTo>
                <a:cubicBezTo>
                  <a:pt x="268" y="621"/>
                  <a:pt x="240" y="630"/>
                  <a:pt x="215" y="643"/>
                </a:cubicBezTo>
                <a:cubicBezTo>
                  <a:pt x="228" y="630"/>
                  <a:pt x="242" y="617"/>
                  <a:pt x="257" y="605"/>
                </a:cubicBezTo>
                <a:cubicBezTo>
                  <a:pt x="260" y="604"/>
                  <a:pt x="263" y="602"/>
                  <a:pt x="265" y="601"/>
                </a:cubicBezTo>
                <a:cubicBezTo>
                  <a:pt x="286" y="593"/>
                  <a:pt x="307" y="584"/>
                  <a:pt x="327" y="573"/>
                </a:cubicBezTo>
                <a:cubicBezTo>
                  <a:pt x="326" y="574"/>
                  <a:pt x="326" y="575"/>
                  <a:pt x="326" y="576"/>
                </a:cubicBezTo>
                <a:moveTo>
                  <a:pt x="328" y="569"/>
                </a:moveTo>
                <a:cubicBezTo>
                  <a:pt x="308" y="580"/>
                  <a:pt x="287" y="589"/>
                  <a:pt x="267" y="597"/>
                </a:cubicBezTo>
                <a:cubicBezTo>
                  <a:pt x="281" y="586"/>
                  <a:pt x="297" y="575"/>
                  <a:pt x="313" y="566"/>
                </a:cubicBezTo>
                <a:cubicBezTo>
                  <a:pt x="318" y="563"/>
                  <a:pt x="323" y="561"/>
                  <a:pt x="328" y="559"/>
                </a:cubicBezTo>
                <a:cubicBezTo>
                  <a:pt x="328" y="560"/>
                  <a:pt x="328" y="560"/>
                  <a:pt x="328" y="561"/>
                </a:cubicBezTo>
                <a:cubicBezTo>
                  <a:pt x="328" y="564"/>
                  <a:pt x="328" y="566"/>
                  <a:pt x="328" y="569"/>
                </a:cubicBezTo>
                <a:moveTo>
                  <a:pt x="328" y="552"/>
                </a:moveTo>
                <a:cubicBezTo>
                  <a:pt x="344" y="541"/>
                  <a:pt x="359" y="528"/>
                  <a:pt x="370" y="513"/>
                </a:cubicBezTo>
                <a:cubicBezTo>
                  <a:pt x="377" y="512"/>
                  <a:pt x="384" y="510"/>
                  <a:pt x="392" y="508"/>
                </a:cubicBezTo>
                <a:cubicBezTo>
                  <a:pt x="389" y="513"/>
                  <a:pt x="385" y="518"/>
                  <a:pt x="382" y="523"/>
                </a:cubicBezTo>
                <a:cubicBezTo>
                  <a:pt x="379" y="526"/>
                  <a:pt x="376" y="530"/>
                  <a:pt x="374" y="533"/>
                </a:cubicBezTo>
                <a:cubicBezTo>
                  <a:pt x="359" y="538"/>
                  <a:pt x="345" y="545"/>
                  <a:pt x="332" y="551"/>
                </a:cubicBezTo>
                <a:cubicBezTo>
                  <a:pt x="331" y="552"/>
                  <a:pt x="330" y="552"/>
                  <a:pt x="328" y="553"/>
                </a:cubicBezTo>
                <a:cubicBezTo>
                  <a:pt x="328" y="552"/>
                  <a:pt x="328" y="552"/>
                  <a:pt x="328" y="552"/>
                </a:cubicBezTo>
                <a:moveTo>
                  <a:pt x="328" y="568"/>
                </a:moveTo>
                <a:cubicBezTo>
                  <a:pt x="329" y="566"/>
                  <a:pt x="329" y="563"/>
                  <a:pt x="329" y="561"/>
                </a:cubicBezTo>
                <a:cubicBezTo>
                  <a:pt x="329" y="560"/>
                  <a:pt x="329" y="560"/>
                  <a:pt x="329" y="559"/>
                </a:cubicBezTo>
                <a:cubicBezTo>
                  <a:pt x="330" y="559"/>
                  <a:pt x="331" y="558"/>
                  <a:pt x="332" y="558"/>
                </a:cubicBezTo>
                <a:cubicBezTo>
                  <a:pt x="333" y="558"/>
                  <a:pt x="333" y="558"/>
                  <a:pt x="333" y="558"/>
                </a:cubicBezTo>
                <a:cubicBezTo>
                  <a:pt x="339" y="556"/>
                  <a:pt x="345" y="554"/>
                  <a:pt x="352" y="553"/>
                </a:cubicBezTo>
                <a:cubicBezTo>
                  <a:pt x="344" y="559"/>
                  <a:pt x="336" y="564"/>
                  <a:pt x="328" y="568"/>
                </a:cubicBezTo>
                <a:moveTo>
                  <a:pt x="353" y="552"/>
                </a:moveTo>
                <a:cubicBezTo>
                  <a:pt x="349" y="553"/>
                  <a:pt x="346" y="554"/>
                  <a:pt x="342" y="555"/>
                </a:cubicBezTo>
                <a:cubicBezTo>
                  <a:pt x="346" y="553"/>
                  <a:pt x="350" y="552"/>
                  <a:pt x="355" y="551"/>
                </a:cubicBezTo>
                <a:cubicBezTo>
                  <a:pt x="354" y="551"/>
                  <a:pt x="353" y="552"/>
                  <a:pt x="353" y="552"/>
                </a:cubicBezTo>
                <a:moveTo>
                  <a:pt x="361" y="545"/>
                </a:moveTo>
                <a:cubicBezTo>
                  <a:pt x="353" y="547"/>
                  <a:pt x="345" y="550"/>
                  <a:pt x="338" y="552"/>
                </a:cubicBezTo>
                <a:cubicBezTo>
                  <a:pt x="338" y="552"/>
                  <a:pt x="339" y="552"/>
                  <a:pt x="340" y="551"/>
                </a:cubicBezTo>
                <a:cubicBezTo>
                  <a:pt x="348" y="548"/>
                  <a:pt x="356" y="545"/>
                  <a:pt x="364" y="543"/>
                </a:cubicBezTo>
                <a:cubicBezTo>
                  <a:pt x="363" y="544"/>
                  <a:pt x="362" y="544"/>
                  <a:pt x="361" y="545"/>
                </a:cubicBezTo>
                <a:moveTo>
                  <a:pt x="370" y="537"/>
                </a:moveTo>
                <a:cubicBezTo>
                  <a:pt x="370" y="537"/>
                  <a:pt x="370" y="537"/>
                  <a:pt x="370" y="537"/>
                </a:cubicBezTo>
                <a:cubicBezTo>
                  <a:pt x="368" y="538"/>
                  <a:pt x="366" y="539"/>
                  <a:pt x="364" y="539"/>
                </a:cubicBezTo>
                <a:cubicBezTo>
                  <a:pt x="366" y="539"/>
                  <a:pt x="368" y="538"/>
                  <a:pt x="370" y="537"/>
                </a:cubicBezTo>
                <a:moveTo>
                  <a:pt x="368" y="539"/>
                </a:moveTo>
                <a:cubicBezTo>
                  <a:pt x="368" y="539"/>
                  <a:pt x="368" y="539"/>
                  <a:pt x="368" y="539"/>
                </a:cubicBezTo>
                <a:cubicBezTo>
                  <a:pt x="367" y="539"/>
                  <a:pt x="366" y="540"/>
                  <a:pt x="365" y="540"/>
                </a:cubicBezTo>
                <a:cubicBezTo>
                  <a:pt x="366" y="540"/>
                  <a:pt x="367" y="539"/>
                  <a:pt x="368" y="539"/>
                </a:cubicBezTo>
                <a:moveTo>
                  <a:pt x="371" y="543"/>
                </a:moveTo>
                <a:cubicBezTo>
                  <a:pt x="369" y="543"/>
                  <a:pt x="368" y="543"/>
                  <a:pt x="367" y="544"/>
                </a:cubicBezTo>
                <a:cubicBezTo>
                  <a:pt x="368" y="543"/>
                  <a:pt x="369" y="542"/>
                  <a:pt x="370" y="541"/>
                </a:cubicBezTo>
                <a:cubicBezTo>
                  <a:pt x="404" y="530"/>
                  <a:pt x="438" y="522"/>
                  <a:pt x="472" y="511"/>
                </a:cubicBezTo>
                <a:cubicBezTo>
                  <a:pt x="484" y="508"/>
                  <a:pt x="496" y="504"/>
                  <a:pt x="508" y="500"/>
                </a:cubicBezTo>
                <a:cubicBezTo>
                  <a:pt x="515" y="501"/>
                  <a:pt x="522" y="501"/>
                  <a:pt x="530" y="502"/>
                </a:cubicBezTo>
                <a:cubicBezTo>
                  <a:pt x="478" y="521"/>
                  <a:pt x="424" y="532"/>
                  <a:pt x="371" y="543"/>
                </a:cubicBezTo>
                <a:moveTo>
                  <a:pt x="668" y="571"/>
                </a:moveTo>
                <a:cubicBezTo>
                  <a:pt x="670" y="575"/>
                  <a:pt x="671" y="584"/>
                  <a:pt x="670" y="594"/>
                </a:cubicBezTo>
                <a:cubicBezTo>
                  <a:pt x="668" y="604"/>
                  <a:pt x="663" y="615"/>
                  <a:pt x="651" y="621"/>
                </a:cubicBezTo>
                <a:cubicBezTo>
                  <a:pt x="642" y="626"/>
                  <a:pt x="634" y="627"/>
                  <a:pt x="627" y="626"/>
                </a:cubicBezTo>
                <a:cubicBezTo>
                  <a:pt x="616" y="624"/>
                  <a:pt x="608" y="618"/>
                  <a:pt x="604" y="612"/>
                </a:cubicBezTo>
                <a:cubicBezTo>
                  <a:pt x="600" y="606"/>
                  <a:pt x="599" y="599"/>
                  <a:pt x="600" y="592"/>
                </a:cubicBezTo>
                <a:cubicBezTo>
                  <a:pt x="601" y="586"/>
                  <a:pt x="604" y="581"/>
                  <a:pt x="608" y="577"/>
                </a:cubicBezTo>
                <a:cubicBezTo>
                  <a:pt x="612" y="574"/>
                  <a:pt x="617" y="573"/>
                  <a:pt x="621" y="573"/>
                </a:cubicBezTo>
                <a:cubicBezTo>
                  <a:pt x="625" y="574"/>
                  <a:pt x="629" y="576"/>
                  <a:pt x="631" y="579"/>
                </a:cubicBezTo>
                <a:cubicBezTo>
                  <a:pt x="633" y="582"/>
                  <a:pt x="634" y="585"/>
                  <a:pt x="633" y="589"/>
                </a:cubicBezTo>
                <a:cubicBezTo>
                  <a:pt x="633" y="591"/>
                  <a:pt x="632" y="593"/>
                  <a:pt x="630" y="595"/>
                </a:cubicBezTo>
                <a:cubicBezTo>
                  <a:pt x="627" y="600"/>
                  <a:pt x="622" y="599"/>
                  <a:pt x="622" y="599"/>
                </a:cubicBezTo>
                <a:cubicBezTo>
                  <a:pt x="622" y="599"/>
                  <a:pt x="622" y="599"/>
                  <a:pt x="622" y="599"/>
                </a:cubicBezTo>
                <a:cubicBezTo>
                  <a:pt x="621" y="599"/>
                  <a:pt x="621" y="599"/>
                  <a:pt x="621" y="599"/>
                </a:cubicBezTo>
                <a:cubicBezTo>
                  <a:pt x="621" y="600"/>
                  <a:pt x="621" y="600"/>
                  <a:pt x="621" y="600"/>
                </a:cubicBezTo>
                <a:cubicBezTo>
                  <a:pt x="623" y="604"/>
                  <a:pt x="626" y="606"/>
                  <a:pt x="630" y="606"/>
                </a:cubicBezTo>
                <a:cubicBezTo>
                  <a:pt x="636" y="607"/>
                  <a:pt x="641" y="604"/>
                  <a:pt x="641" y="604"/>
                </a:cubicBezTo>
                <a:cubicBezTo>
                  <a:pt x="650" y="600"/>
                  <a:pt x="653" y="593"/>
                  <a:pt x="655" y="585"/>
                </a:cubicBezTo>
                <a:cubicBezTo>
                  <a:pt x="656" y="575"/>
                  <a:pt x="653" y="564"/>
                  <a:pt x="650" y="558"/>
                </a:cubicBezTo>
                <a:cubicBezTo>
                  <a:pt x="646" y="550"/>
                  <a:pt x="640" y="545"/>
                  <a:pt x="637" y="543"/>
                </a:cubicBezTo>
                <a:cubicBezTo>
                  <a:pt x="654" y="548"/>
                  <a:pt x="663" y="563"/>
                  <a:pt x="668" y="571"/>
                </a:cubicBezTo>
                <a:moveTo>
                  <a:pt x="559" y="491"/>
                </a:moveTo>
                <a:cubicBezTo>
                  <a:pt x="559" y="491"/>
                  <a:pt x="558" y="491"/>
                  <a:pt x="558" y="491"/>
                </a:cubicBezTo>
                <a:cubicBezTo>
                  <a:pt x="565" y="488"/>
                  <a:pt x="573" y="484"/>
                  <a:pt x="580" y="482"/>
                </a:cubicBezTo>
                <a:cubicBezTo>
                  <a:pt x="573" y="485"/>
                  <a:pt x="566" y="488"/>
                  <a:pt x="559" y="491"/>
                </a:cubicBezTo>
                <a:moveTo>
                  <a:pt x="786" y="509"/>
                </a:moveTo>
                <a:cubicBezTo>
                  <a:pt x="786" y="516"/>
                  <a:pt x="785" y="522"/>
                  <a:pt x="784" y="529"/>
                </a:cubicBezTo>
                <a:cubicBezTo>
                  <a:pt x="777" y="555"/>
                  <a:pt x="752" y="573"/>
                  <a:pt x="726" y="573"/>
                </a:cubicBezTo>
                <a:cubicBezTo>
                  <a:pt x="721" y="573"/>
                  <a:pt x="716" y="572"/>
                  <a:pt x="711" y="571"/>
                </a:cubicBezTo>
                <a:cubicBezTo>
                  <a:pt x="689" y="566"/>
                  <a:pt x="675" y="546"/>
                  <a:pt x="675" y="525"/>
                </a:cubicBezTo>
                <a:cubicBezTo>
                  <a:pt x="675" y="521"/>
                  <a:pt x="676" y="517"/>
                  <a:pt x="677" y="513"/>
                </a:cubicBezTo>
                <a:cubicBezTo>
                  <a:pt x="679" y="503"/>
                  <a:pt x="685" y="495"/>
                  <a:pt x="693" y="491"/>
                </a:cubicBezTo>
                <a:cubicBezTo>
                  <a:pt x="698" y="496"/>
                  <a:pt x="702" y="502"/>
                  <a:pt x="704" y="509"/>
                </a:cubicBezTo>
                <a:cubicBezTo>
                  <a:pt x="702" y="511"/>
                  <a:pt x="701" y="513"/>
                  <a:pt x="700" y="516"/>
                </a:cubicBezTo>
                <a:cubicBezTo>
                  <a:pt x="700" y="518"/>
                  <a:pt x="699" y="520"/>
                  <a:pt x="699" y="521"/>
                </a:cubicBezTo>
                <a:cubicBezTo>
                  <a:pt x="699" y="529"/>
                  <a:pt x="704" y="536"/>
                  <a:pt x="710" y="540"/>
                </a:cubicBezTo>
                <a:cubicBezTo>
                  <a:pt x="710" y="540"/>
                  <a:pt x="710" y="540"/>
                  <a:pt x="710" y="540"/>
                </a:cubicBezTo>
                <a:cubicBezTo>
                  <a:pt x="710" y="545"/>
                  <a:pt x="710" y="550"/>
                  <a:pt x="709" y="555"/>
                </a:cubicBezTo>
                <a:cubicBezTo>
                  <a:pt x="710" y="555"/>
                  <a:pt x="710" y="555"/>
                  <a:pt x="710" y="555"/>
                </a:cubicBezTo>
                <a:cubicBezTo>
                  <a:pt x="711" y="551"/>
                  <a:pt x="711" y="545"/>
                  <a:pt x="711" y="540"/>
                </a:cubicBezTo>
                <a:cubicBezTo>
                  <a:pt x="712" y="541"/>
                  <a:pt x="714" y="541"/>
                  <a:pt x="715" y="541"/>
                </a:cubicBezTo>
                <a:cubicBezTo>
                  <a:pt x="717" y="542"/>
                  <a:pt x="719" y="542"/>
                  <a:pt x="721" y="542"/>
                </a:cubicBezTo>
                <a:cubicBezTo>
                  <a:pt x="733" y="542"/>
                  <a:pt x="743" y="535"/>
                  <a:pt x="746" y="523"/>
                </a:cubicBezTo>
                <a:cubicBezTo>
                  <a:pt x="747" y="520"/>
                  <a:pt x="747" y="518"/>
                  <a:pt x="747" y="515"/>
                </a:cubicBezTo>
                <a:cubicBezTo>
                  <a:pt x="747" y="501"/>
                  <a:pt x="738" y="488"/>
                  <a:pt x="724" y="484"/>
                </a:cubicBezTo>
                <a:cubicBezTo>
                  <a:pt x="720" y="483"/>
                  <a:pt x="717" y="483"/>
                  <a:pt x="713" y="483"/>
                </a:cubicBezTo>
                <a:cubicBezTo>
                  <a:pt x="706" y="483"/>
                  <a:pt x="699" y="485"/>
                  <a:pt x="692" y="489"/>
                </a:cubicBezTo>
                <a:cubicBezTo>
                  <a:pt x="690" y="486"/>
                  <a:pt x="687" y="484"/>
                  <a:pt x="684" y="482"/>
                </a:cubicBezTo>
                <a:cubicBezTo>
                  <a:pt x="668" y="473"/>
                  <a:pt x="651" y="469"/>
                  <a:pt x="634" y="469"/>
                </a:cubicBezTo>
                <a:cubicBezTo>
                  <a:pt x="623" y="469"/>
                  <a:pt x="613" y="471"/>
                  <a:pt x="602" y="474"/>
                </a:cubicBezTo>
                <a:cubicBezTo>
                  <a:pt x="615" y="467"/>
                  <a:pt x="628" y="459"/>
                  <a:pt x="640" y="450"/>
                </a:cubicBezTo>
                <a:cubicBezTo>
                  <a:pt x="660" y="438"/>
                  <a:pt x="684" y="432"/>
                  <a:pt x="707" y="433"/>
                </a:cubicBezTo>
                <a:cubicBezTo>
                  <a:pt x="715" y="433"/>
                  <a:pt x="723" y="434"/>
                  <a:pt x="731" y="436"/>
                </a:cubicBezTo>
                <a:cubicBezTo>
                  <a:pt x="730" y="437"/>
                  <a:pt x="730" y="437"/>
                  <a:pt x="730" y="437"/>
                </a:cubicBezTo>
                <a:cubicBezTo>
                  <a:pt x="764" y="446"/>
                  <a:pt x="786" y="476"/>
                  <a:pt x="786" y="509"/>
                </a:cubicBezTo>
                <a:moveTo>
                  <a:pt x="706" y="510"/>
                </a:moveTo>
                <a:cubicBezTo>
                  <a:pt x="709" y="507"/>
                  <a:pt x="712" y="505"/>
                  <a:pt x="716" y="505"/>
                </a:cubicBezTo>
                <a:cubicBezTo>
                  <a:pt x="718" y="505"/>
                  <a:pt x="719" y="505"/>
                  <a:pt x="720" y="506"/>
                </a:cubicBezTo>
                <a:cubicBezTo>
                  <a:pt x="725" y="507"/>
                  <a:pt x="729" y="512"/>
                  <a:pt x="729" y="517"/>
                </a:cubicBezTo>
                <a:cubicBezTo>
                  <a:pt x="729" y="518"/>
                  <a:pt x="729" y="519"/>
                  <a:pt x="729" y="520"/>
                </a:cubicBezTo>
                <a:cubicBezTo>
                  <a:pt x="727" y="525"/>
                  <a:pt x="724" y="527"/>
                  <a:pt x="720" y="527"/>
                </a:cubicBezTo>
                <a:cubicBezTo>
                  <a:pt x="719" y="527"/>
                  <a:pt x="718" y="527"/>
                  <a:pt x="717" y="527"/>
                </a:cubicBezTo>
                <a:cubicBezTo>
                  <a:pt x="714" y="526"/>
                  <a:pt x="712" y="523"/>
                  <a:pt x="712" y="520"/>
                </a:cubicBezTo>
                <a:cubicBezTo>
                  <a:pt x="712" y="519"/>
                  <a:pt x="712" y="519"/>
                  <a:pt x="712" y="518"/>
                </a:cubicBezTo>
                <a:cubicBezTo>
                  <a:pt x="713" y="516"/>
                  <a:pt x="715" y="514"/>
                  <a:pt x="717" y="514"/>
                </a:cubicBezTo>
                <a:cubicBezTo>
                  <a:pt x="718" y="514"/>
                  <a:pt x="718" y="514"/>
                  <a:pt x="719" y="514"/>
                </a:cubicBezTo>
                <a:cubicBezTo>
                  <a:pt x="721" y="515"/>
                  <a:pt x="722" y="516"/>
                  <a:pt x="722" y="518"/>
                </a:cubicBezTo>
                <a:cubicBezTo>
                  <a:pt x="722" y="519"/>
                  <a:pt x="722" y="519"/>
                  <a:pt x="722" y="519"/>
                </a:cubicBezTo>
                <a:cubicBezTo>
                  <a:pt x="722" y="521"/>
                  <a:pt x="720" y="522"/>
                  <a:pt x="719" y="522"/>
                </a:cubicBezTo>
                <a:cubicBezTo>
                  <a:pt x="718" y="522"/>
                  <a:pt x="718" y="522"/>
                  <a:pt x="718" y="522"/>
                </a:cubicBezTo>
                <a:cubicBezTo>
                  <a:pt x="717" y="521"/>
                  <a:pt x="716" y="520"/>
                  <a:pt x="716" y="519"/>
                </a:cubicBezTo>
                <a:cubicBezTo>
                  <a:pt x="716" y="519"/>
                  <a:pt x="716" y="519"/>
                  <a:pt x="716" y="519"/>
                </a:cubicBezTo>
                <a:cubicBezTo>
                  <a:pt x="716" y="518"/>
                  <a:pt x="717" y="517"/>
                  <a:pt x="718" y="517"/>
                </a:cubicBezTo>
                <a:cubicBezTo>
                  <a:pt x="718" y="517"/>
                  <a:pt x="718" y="517"/>
                  <a:pt x="718" y="517"/>
                </a:cubicBezTo>
                <a:cubicBezTo>
                  <a:pt x="719" y="518"/>
                  <a:pt x="719" y="518"/>
                  <a:pt x="719" y="519"/>
                </a:cubicBezTo>
                <a:cubicBezTo>
                  <a:pt x="719" y="519"/>
                  <a:pt x="719" y="519"/>
                  <a:pt x="719" y="519"/>
                </a:cubicBezTo>
                <a:cubicBezTo>
                  <a:pt x="721" y="519"/>
                  <a:pt x="721" y="519"/>
                  <a:pt x="721" y="519"/>
                </a:cubicBezTo>
                <a:cubicBezTo>
                  <a:pt x="721" y="519"/>
                  <a:pt x="721" y="519"/>
                  <a:pt x="721" y="519"/>
                </a:cubicBezTo>
                <a:cubicBezTo>
                  <a:pt x="721" y="517"/>
                  <a:pt x="720" y="516"/>
                  <a:pt x="719" y="516"/>
                </a:cubicBezTo>
                <a:cubicBezTo>
                  <a:pt x="719" y="516"/>
                  <a:pt x="718" y="516"/>
                  <a:pt x="718" y="516"/>
                </a:cubicBezTo>
                <a:cubicBezTo>
                  <a:pt x="716" y="516"/>
                  <a:pt x="715" y="517"/>
                  <a:pt x="714" y="518"/>
                </a:cubicBezTo>
                <a:cubicBezTo>
                  <a:pt x="714" y="519"/>
                  <a:pt x="714" y="519"/>
                  <a:pt x="714" y="519"/>
                </a:cubicBezTo>
                <a:cubicBezTo>
                  <a:pt x="714" y="521"/>
                  <a:pt x="716" y="523"/>
                  <a:pt x="717" y="523"/>
                </a:cubicBezTo>
                <a:cubicBezTo>
                  <a:pt x="718" y="524"/>
                  <a:pt x="718" y="524"/>
                  <a:pt x="719" y="524"/>
                </a:cubicBezTo>
                <a:cubicBezTo>
                  <a:pt x="721" y="524"/>
                  <a:pt x="723" y="522"/>
                  <a:pt x="724" y="520"/>
                </a:cubicBezTo>
                <a:cubicBezTo>
                  <a:pt x="724" y="519"/>
                  <a:pt x="724" y="519"/>
                  <a:pt x="724" y="518"/>
                </a:cubicBezTo>
                <a:cubicBezTo>
                  <a:pt x="724" y="516"/>
                  <a:pt x="722" y="513"/>
                  <a:pt x="719" y="512"/>
                </a:cubicBezTo>
                <a:cubicBezTo>
                  <a:pt x="719" y="512"/>
                  <a:pt x="718" y="512"/>
                  <a:pt x="717" y="512"/>
                </a:cubicBezTo>
                <a:cubicBezTo>
                  <a:pt x="714" y="512"/>
                  <a:pt x="711" y="514"/>
                  <a:pt x="710" y="518"/>
                </a:cubicBezTo>
                <a:cubicBezTo>
                  <a:pt x="710" y="518"/>
                  <a:pt x="710" y="519"/>
                  <a:pt x="710" y="520"/>
                </a:cubicBezTo>
                <a:cubicBezTo>
                  <a:pt x="710" y="524"/>
                  <a:pt x="713" y="528"/>
                  <a:pt x="717" y="529"/>
                </a:cubicBezTo>
                <a:cubicBezTo>
                  <a:pt x="718" y="529"/>
                  <a:pt x="719" y="529"/>
                  <a:pt x="720" y="529"/>
                </a:cubicBezTo>
                <a:cubicBezTo>
                  <a:pt x="724" y="529"/>
                  <a:pt x="729" y="526"/>
                  <a:pt x="730" y="521"/>
                </a:cubicBezTo>
                <a:cubicBezTo>
                  <a:pt x="731" y="520"/>
                  <a:pt x="731" y="518"/>
                  <a:pt x="731" y="517"/>
                </a:cubicBezTo>
                <a:cubicBezTo>
                  <a:pt x="731" y="511"/>
                  <a:pt x="727" y="506"/>
                  <a:pt x="721" y="504"/>
                </a:cubicBezTo>
                <a:cubicBezTo>
                  <a:pt x="719" y="504"/>
                  <a:pt x="718" y="504"/>
                  <a:pt x="716" y="504"/>
                </a:cubicBezTo>
                <a:cubicBezTo>
                  <a:pt x="712" y="504"/>
                  <a:pt x="708" y="505"/>
                  <a:pt x="705" y="508"/>
                </a:cubicBezTo>
                <a:cubicBezTo>
                  <a:pt x="702" y="501"/>
                  <a:pt x="699" y="495"/>
                  <a:pt x="694" y="490"/>
                </a:cubicBezTo>
                <a:cubicBezTo>
                  <a:pt x="699" y="487"/>
                  <a:pt x="706" y="484"/>
                  <a:pt x="713" y="484"/>
                </a:cubicBezTo>
                <a:cubicBezTo>
                  <a:pt x="717" y="484"/>
                  <a:pt x="720" y="485"/>
                  <a:pt x="723" y="486"/>
                </a:cubicBezTo>
                <a:cubicBezTo>
                  <a:pt x="737" y="489"/>
                  <a:pt x="746" y="502"/>
                  <a:pt x="746" y="515"/>
                </a:cubicBezTo>
                <a:cubicBezTo>
                  <a:pt x="746" y="518"/>
                  <a:pt x="745" y="520"/>
                  <a:pt x="745" y="523"/>
                </a:cubicBezTo>
                <a:cubicBezTo>
                  <a:pt x="742" y="533"/>
                  <a:pt x="732" y="541"/>
                  <a:pt x="721" y="541"/>
                </a:cubicBezTo>
                <a:cubicBezTo>
                  <a:pt x="719" y="541"/>
                  <a:pt x="717" y="540"/>
                  <a:pt x="715" y="540"/>
                </a:cubicBezTo>
                <a:cubicBezTo>
                  <a:pt x="714" y="539"/>
                  <a:pt x="712" y="539"/>
                  <a:pt x="711" y="538"/>
                </a:cubicBezTo>
                <a:cubicBezTo>
                  <a:pt x="711" y="529"/>
                  <a:pt x="709" y="519"/>
                  <a:pt x="706" y="510"/>
                </a:cubicBezTo>
                <a:moveTo>
                  <a:pt x="710" y="538"/>
                </a:moveTo>
                <a:cubicBezTo>
                  <a:pt x="705" y="534"/>
                  <a:pt x="701" y="528"/>
                  <a:pt x="701" y="521"/>
                </a:cubicBezTo>
                <a:cubicBezTo>
                  <a:pt x="701" y="520"/>
                  <a:pt x="701" y="518"/>
                  <a:pt x="702" y="517"/>
                </a:cubicBezTo>
                <a:cubicBezTo>
                  <a:pt x="702" y="514"/>
                  <a:pt x="704" y="512"/>
                  <a:pt x="705" y="510"/>
                </a:cubicBezTo>
                <a:cubicBezTo>
                  <a:pt x="708" y="519"/>
                  <a:pt x="710" y="528"/>
                  <a:pt x="710" y="538"/>
                </a:cubicBezTo>
                <a:moveTo>
                  <a:pt x="805" y="503"/>
                </a:moveTo>
                <a:cubicBezTo>
                  <a:pt x="805" y="503"/>
                  <a:pt x="805" y="503"/>
                  <a:pt x="805" y="503"/>
                </a:cubicBezTo>
                <a:cubicBezTo>
                  <a:pt x="805" y="503"/>
                  <a:pt x="805" y="503"/>
                  <a:pt x="805" y="503"/>
                </a:cubicBezTo>
                <a:cubicBezTo>
                  <a:pt x="805" y="503"/>
                  <a:pt x="805" y="503"/>
                  <a:pt x="805" y="503"/>
                </a:cubicBezTo>
                <a:moveTo>
                  <a:pt x="803" y="497"/>
                </a:moveTo>
                <a:cubicBezTo>
                  <a:pt x="804" y="499"/>
                  <a:pt x="806" y="501"/>
                  <a:pt x="808" y="502"/>
                </a:cubicBezTo>
                <a:cubicBezTo>
                  <a:pt x="810" y="504"/>
                  <a:pt x="813" y="504"/>
                  <a:pt x="815" y="504"/>
                </a:cubicBezTo>
                <a:cubicBezTo>
                  <a:pt x="817" y="504"/>
                  <a:pt x="818" y="504"/>
                  <a:pt x="820" y="503"/>
                </a:cubicBezTo>
                <a:cubicBezTo>
                  <a:pt x="821" y="502"/>
                  <a:pt x="821" y="501"/>
                  <a:pt x="821" y="500"/>
                </a:cubicBezTo>
                <a:cubicBezTo>
                  <a:pt x="821" y="500"/>
                  <a:pt x="821" y="500"/>
                  <a:pt x="821" y="500"/>
                </a:cubicBezTo>
                <a:cubicBezTo>
                  <a:pt x="821" y="500"/>
                  <a:pt x="821" y="500"/>
                  <a:pt x="821" y="500"/>
                </a:cubicBezTo>
                <a:cubicBezTo>
                  <a:pt x="822" y="499"/>
                  <a:pt x="822" y="499"/>
                  <a:pt x="822" y="498"/>
                </a:cubicBezTo>
                <a:cubicBezTo>
                  <a:pt x="822" y="498"/>
                  <a:pt x="822" y="498"/>
                  <a:pt x="822" y="498"/>
                </a:cubicBezTo>
                <a:cubicBezTo>
                  <a:pt x="822" y="498"/>
                  <a:pt x="822" y="498"/>
                  <a:pt x="822" y="498"/>
                </a:cubicBezTo>
                <a:cubicBezTo>
                  <a:pt x="822" y="497"/>
                  <a:pt x="822" y="495"/>
                  <a:pt x="823" y="495"/>
                </a:cubicBezTo>
                <a:cubicBezTo>
                  <a:pt x="823" y="495"/>
                  <a:pt x="823" y="495"/>
                  <a:pt x="823" y="495"/>
                </a:cubicBezTo>
                <a:cubicBezTo>
                  <a:pt x="824" y="495"/>
                  <a:pt x="825" y="495"/>
                  <a:pt x="825" y="498"/>
                </a:cubicBezTo>
                <a:cubicBezTo>
                  <a:pt x="825" y="498"/>
                  <a:pt x="825" y="498"/>
                  <a:pt x="825" y="498"/>
                </a:cubicBezTo>
                <a:cubicBezTo>
                  <a:pt x="826" y="499"/>
                  <a:pt x="825" y="503"/>
                  <a:pt x="821" y="505"/>
                </a:cubicBezTo>
                <a:cubicBezTo>
                  <a:pt x="820" y="506"/>
                  <a:pt x="818" y="507"/>
                  <a:pt x="816" y="507"/>
                </a:cubicBezTo>
                <a:cubicBezTo>
                  <a:pt x="815" y="507"/>
                  <a:pt x="815" y="507"/>
                  <a:pt x="814" y="506"/>
                </a:cubicBezTo>
                <a:cubicBezTo>
                  <a:pt x="812" y="506"/>
                  <a:pt x="809" y="505"/>
                  <a:pt x="807" y="503"/>
                </a:cubicBezTo>
                <a:cubicBezTo>
                  <a:pt x="805" y="501"/>
                  <a:pt x="804" y="499"/>
                  <a:pt x="803" y="497"/>
                </a:cubicBezTo>
                <a:moveTo>
                  <a:pt x="808" y="516"/>
                </a:moveTo>
                <a:cubicBezTo>
                  <a:pt x="810" y="521"/>
                  <a:pt x="813" y="528"/>
                  <a:pt x="819" y="533"/>
                </a:cubicBezTo>
                <a:cubicBezTo>
                  <a:pt x="823" y="537"/>
                  <a:pt x="828" y="539"/>
                  <a:pt x="832" y="539"/>
                </a:cubicBezTo>
                <a:cubicBezTo>
                  <a:pt x="834" y="539"/>
                  <a:pt x="836" y="539"/>
                  <a:pt x="838" y="537"/>
                </a:cubicBezTo>
                <a:cubicBezTo>
                  <a:pt x="840" y="536"/>
                  <a:pt x="841" y="534"/>
                  <a:pt x="842" y="533"/>
                </a:cubicBezTo>
                <a:cubicBezTo>
                  <a:pt x="842" y="532"/>
                  <a:pt x="842" y="532"/>
                  <a:pt x="842" y="531"/>
                </a:cubicBezTo>
                <a:cubicBezTo>
                  <a:pt x="842" y="531"/>
                  <a:pt x="842" y="531"/>
                  <a:pt x="842" y="531"/>
                </a:cubicBezTo>
                <a:cubicBezTo>
                  <a:pt x="842" y="531"/>
                  <a:pt x="842" y="531"/>
                  <a:pt x="842" y="531"/>
                </a:cubicBezTo>
                <a:cubicBezTo>
                  <a:pt x="843" y="529"/>
                  <a:pt x="844" y="526"/>
                  <a:pt x="846" y="525"/>
                </a:cubicBezTo>
                <a:cubicBezTo>
                  <a:pt x="846" y="525"/>
                  <a:pt x="846" y="525"/>
                  <a:pt x="847" y="525"/>
                </a:cubicBezTo>
                <a:cubicBezTo>
                  <a:pt x="848" y="525"/>
                  <a:pt x="851" y="526"/>
                  <a:pt x="851" y="530"/>
                </a:cubicBezTo>
                <a:cubicBezTo>
                  <a:pt x="851" y="531"/>
                  <a:pt x="851" y="531"/>
                  <a:pt x="850" y="531"/>
                </a:cubicBezTo>
                <a:cubicBezTo>
                  <a:pt x="850" y="532"/>
                  <a:pt x="850" y="532"/>
                  <a:pt x="850" y="532"/>
                </a:cubicBezTo>
                <a:cubicBezTo>
                  <a:pt x="851" y="533"/>
                  <a:pt x="848" y="541"/>
                  <a:pt x="840" y="543"/>
                </a:cubicBezTo>
                <a:cubicBezTo>
                  <a:pt x="838" y="544"/>
                  <a:pt x="836" y="545"/>
                  <a:pt x="833" y="545"/>
                </a:cubicBezTo>
                <a:cubicBezTo>
                  <a:pt x="831" y="545"/>
                  <a:pt x="829" y="545"/>
                  <a:pt x="827" y="544"/>
                </a:cubicBezTo>
                <a:cubicBezTo>
                  <a:pt x="823" y="542"/>
                  <a:pt x="819" y="539"/>
                  <a:pt x="816" y="536"/>
                </a:cubicBezTo>
                <a:cubicBezTo>
                  <a:pt x="811" y="529"/>
                  <a:pt x="809" y="522"/>
                  <a:pt x="808" y="516"/>
                </a:cubicBezTo>
                <a:moveTo>
                  <a:pt x="817" y="589"/>
                </a:moveTo>
                <a:cubicBezTo>
                  <a:pt x="818" y="589"/>
                  <a:pt x="818" y="589"/>
                  <a:pt x="818" y="589"/>
                </a:cubicBezTo>
                <a:cubicBezTo>
                  <a:pt x="821" y="590"/>
                  <a:pt x="822" y="591"/>
                  <a:pt x="822" y="592"/>
                </a:cubicBezTo>
                <a:cubicBezTo>
                  <a:pt x="822" y="594"/>
                  <a:pt x="820" y="597"/>
                  <a:pt x="818" y="597"/>
                </a:cubicBezTo>
                <a:cubicBezTo>
                  <a:pt x="817" y="597"/>
                  <a:pt x="817" y="597"/>
                  <a:pt x="816" y="596"/>
                </a:cubicBezTo>
                <a:cubicBezTo>
                  <a:pt x="814" y="595"/>
                  <a:pt x="813" y="594"/>
                  <a:pt x="812" y="591"/>
                </a:cubicBezTo>
                <a:cubicBezTo>
                  <a:pt x="814" y="590"/>
                  <a:pt x="816" y="590"/>
                  <a:pt x="817" y="589"/>
                </a:cubicBezTo>
                <a:moveTo>
                  <a:pt x="885" y="603"/>
                </a:moveTo>
                <a:cubicBezTo>
                  <a:pt x="881" y="605"/>
                  <a:pt x="874" y="607"/>
                  <a:pt x="868" y="607"/>
                </a:cubicBezTo>
                <a:cubicBezTo>
                  <a:pt x="865" y="607"/>
                  <a:pt x="862" y="607"/>
                  <a:pt x="860" y="606"/>
                </a:cubicBezTo>
                <a:cubicBezTo>
                  <a:pt x="851" y="604"/>
                  <a:pt x="843" y="599"/>
                  <a:pt x="837" y="593"/>
                </a:cubicBezTo>
                <a:cubicBezTo>
                  <a:pt x="824" y="580"/>
                  <a:pt x="819" y="564"/>
                  <a:pt x="815" y="552"/>
                </a:cubicBezTo>
                <a:cubicBezTo>
                  <a:pt x="814" y="550"/>
                  <a:pt x="814" y="547"/>
                  <a:pt x="813" y="545"/>
                </a:cubicBezTo>
                <a:cubicBezTo>
                  <a:pt x="814" y="547"/>
                  <a:pt x="815" y="550"/>
                  <a:pt x="817" y="554"/>
                </a:cubicBezTo>
                <a:cubicBezTo>
                  <a:pt x="822" y="564"/>
                  <a:pt x="830" y="577"/>
                  <a:pt x="842" y="587"/>
                </a:cubicBezTo>
                <a:cubicBezTo>
                  <a:pt x="849" y="592"/>
                  <a:pt x="857" y="595"/>
                  <a:pt x="864" y="595"/>
                </a:cubicBezTo>
                <a:cubicBezTo>
                  <a:pt x="870" y="595"/>
                  <a:pt x="875" y="594"/>
                  <a:pt x="878" y="591"/>
                </a:cubicBezTo>
                <a:cubicBezTo>
                  <a:pt x="884" y="585"/>
                  <a:pt x="885" y="580"/>
                  <a:pt x="885" y="578"/>
                </a:cubicBezTo>
                <a:cubicBezTo>
                  <a:pt x="885" y="577"/>
                  <a:pt x="885" y="577"/>
                  <a:pt x="885" y="577"/>
                </a:cubicBezTo>
                <a:cubicBezTo>
                  <a:pt x="885" y="577"/>
                  <a:pt x="885" y="577"/>
                  <a:pt x="885" y="577"/>
                </a:cubicBezTo>
                <a:cubicBezTo>
                  <a:pt x="885" y="577"/>
                  <a:pt x="885" y="577"/>
                  <a:pt x="885" y="577"/>
                </a:cubicBezTo>
                <a:cubicBezTo>
                  <a:pt x="885" y="573"/>
                  <a:pt x="886" y="567"/>
                  <a:pt x="890" y="565"/>
                </a:cubicBezTo>
                <a:cubicBezTo>
                  <a:pt x="891" y="564"/>
                  <a:pt x="892" y="564"/>
                  <a:pt x="893" y="564"/>
                </a:cubicBezTo>
                <a:cubicBezTo>
                  <a:pt x="897" y="564"/>
                  <a:pt x="902" y="568"/>
                  <a:pt x="902" y="577"/>
                </a:cubicBezTo>
                <a:cubicBezTo>
                  <a:pt x="902" y="577"/>
                  <a:pt x="902" y="577"/>
                  <a:pt x="902" y="578"/>
                </a:cubicBezTo>
                <a:cubicBezTo>
                  <a:pt x="902" y="581"/>
                  <a:pt x="899" y="596"/>
                  <a:pt x="885" y="603"/>
                </a:cubicBezTo>
                <a:moveTo>
                  <a:pt x="730" y="437"/>
                </a:moveTo>
                <a:cubicBezTo>
                  <a:pt x="730" y="437"/>
                  <a:pt x="730" y="437"/>
                  <a:pt x="730" y="437"/>
                </a:cubicBezTo>
                <a:close/>
                <a:moveTo>
                  <a:pt x="0" y="641"/>
                </a:moveTo>
                <a:cubicBezTo>
                  <a:pt x="0" y="640"/>
                  <a:pt x="0" y="640"/>
                  <a:pt x="0" y="640"/>
                </a:cubicBezTo>
                <a:cubicBezTo>
                  <a:pt x="0" y="640"/>
                  <a:pt x="0" y="640"/>
                  <a:pt x="0" y="640"/>
                </a:cubicBezTo>
                <a:lnTo>
                  <a:pt x="0" y="641"/>
                </a:lnTo>
                <a:close/>
                <a:moveTo>
                  <a:pt x="6" y="636"/>
                </a:moveTo>
                <a:cubicBezTo>
                  <a:pt x="6" y="636"/>
                  <a:pt x="6" y="636"/>
                  <a:pt x="6" y="636"/>
                </a:cubicBezTo>
                <a:cubicBezTo>
                  <a:pt x="7" y="636"/>
                  <a:pt x="8" y="636"/>
                  <a:pt x="9" y="636"/>
                </a:cubicBezTo>
                <a:cubicBezTo>
                  <a:pt x="13" y="636"/>
                  <a:pt x="14" y="632"/>
                  <a:pt x="15" y="628"/>
                </a:cubicBezTo>
                <a:cubicBezTo>
                  <a:pt x="15" y="627"/>
                  <a:pt x="15" y="627"/>
                  <a:pt x="16" y="626"/>
                </a:cubicBezTo>
                <a:cubicBezTo>
                  <a:pt x="16" y="628"/>
                  <a:pt x="18" y="631"/>
                  <a:pt x="20" y="631"/>
                </a:cubicBezTo>
                <a:cubicBezTo>
                  <a:pt x="20" y="631"/>
                  <a:pt x="20" y="631"/>
                  <a:pt x="21" y="631"/>
                </a:cubicBezTo>
                <a:cubicBezTo>
                  <a:pt x="21" y="631"/>
                  <a:pt x="21" y="631"/>
                  <a:pt x="21" y="631"/>
                </a:cubicBezTo>
                <a:cubicBezTo>
                  <a:pt x="21" y="630"/>
                  <a:pt x="21" y="630"/>
                  <a:pt x="21" y="630"/>
                </a:cubicBezTo>
                <a:cubicBezTo>
                  <a:pt x="22" y="630"/>
                  <a:pt x="22" y="629"/>
                  <a:pt x="22" y="628"/>
                </a:cubicBezTo>
                <a:cubicBezTo>
                  <a:pt x="22" y="626"/>
                  <a:pt x="20" y="625"/>
                  <a:pt x="18" y="624"/>
                </a:cubicBezTo>
                <a:cubicBezTo>
                  <a:pt x="18" y="624"/>
                  <a:pt x="18" y="624"/>
                  <a:pt x="17" y="624"/>
                </a:cubicBezTo>
                <a:cubicBezTo>
                  <a:pt x="18" y="623"/>
                  <a:pt x="19" y="623"/>
                  <a:pt x="19" y="623"/>
                </a:cubicBezTo>
                <a:cubicBezTo>
                  <a:pt x="20" y="623"/>
                  <a:pt x="21" y="624"/>
                  <a:pt x="23" y="625"/>
                </a:cubicBezTo>
                <a:cubicBezTo>
                  <a:pt x="24" y="626"/>
                  <a:pt x="25" y="628"/>
                  <a:pt x="27" y="628"/>
                </a:cubicBezTo>
                <a:cubicBezTo>
                  <a:pt x="28" y="628"/>
                  <a:pt x="29" y="627"/>
                  <a:pt x="29" y="625"/>
                </a:cubicBezTo>
                <a:cubicBezTo>
                  <a:pt x="29" y="625"/>
                  <a:pt x="30" y="625"/>
                  <a:pt x="30" y="624"/>
                </a:cubicBezTo>
                <a:cubicBezTo>
                  <a:pt x="31" y="624"/>
                  <a:pt x="32" y="622"/>
                  <a:pt x="33" y="620"/>
                </a:cubicBezTo>
                <a:cubicBezTo>
                  <a:pt x="34" y="617"/>
                  <a:pt x="35" y="614"/>
                  <a:pt x="40" y="611"/>
                </a:cubicBezTo>
                <a:cubicBezTo>
                  <a:pt x="39" y="610"/>
                  <a:pt x="39" y="610"/>
                  <a:pt x="39" y="610"/>
                </a:cubicBezTo>
                <a:cubicBezTo>
                  <a:pt x="33" y="613"/>
                  <a:pt x="32" y="617"/>
                  <a:pt x="31" y="620"/>
                </a:cubicBezTo>
                <a:cubicBezTo>
                  <a:pt x="31" y="621"/>
                  <a:pt x="30" y="622"/>
                  <a:pt x="30" y="622"/>
                </a:cubicBezTo>
                <a:cubicBezTo>
                  <a:pt x="30" y="622"/>
                  <a:pt x="30" y="622"/>
                  <a:pt x="30" y="622"/>
                </a:cubicBezTo>
                <a:cubicBezTo>
                  <a:pt x="30" y="621"/>
                  <a:pt x="30" y="619"/>
                  <a:pt x="29" y="618"/>
                </a:cubicBezTo>
                <a:cubicBezTo>
                  <a:pt x="28" y="617"/>
                  <a:pt x="28" y="617"/>
                  <a:pt x="27" y="617"/>
                </a:cubicBezTo>
                <a:cubicBezTo>
                  <a:pt x="26" y="617"/>
                  <a:pt x="25" y="619"/>
                  <a:pt x="25" y="620"/>
                </a:cubicBezTo>
                <a:cubicBezTo>
                  <a:pt x="25" y="621"/>
                  <a:pt x="25" y="622"/>
                  <a:pt x="26" y="623"/>
                </a:cubicBezTo>
                <a:cubicBezTo>
                  <a:pt x="27" y="623"/>
                  <a:pt x="27" y="624"/>
                  <a:pt x="28" y="624"/>
                </a:cubicBezTo>
                <a:cubicBezTo>
                  <a:pt x="28" y="624"/>
                  <a:pt x="28" y="625"/>
                  <a:pt x="28" y="625"/>
                </a:cubicBezTo>
                <a:cubicBezTo>
                  <a:pt x="27" y="626"/>
                  <a:pt x="27" y="626"/>
                  <a:pt x="27" y="626"/>
                </a:cubicBezTo>
                <a:cubicBezTo>
                  <a:pt x="27" y="627"/>
                  <a:pt x="25" y="625"/>
                  <a:pt x="24" y="624"/>
                </a:cubicBezTo>
                <a:cubicBezTo>
                  <a:pt x="22" y="623"/>
                  <a:pt x="21" y="621"/>
                  <a:pt x="19" y="621"/>
                </a:cubicBezTo>
                <a:cubicBezTo>
                  <a:pt x="18" y="621"/>
                  <a:pt x="17" y="622"/>
                  <a:pt x="16" y="624"/>
                </a:cubicBezTo>
                <a:cubicBezTo>
                  <a:pt x="16" y="624"/>
                  <a:pt x="16" y="624"/>
                  <a:pt x="16" y="624"/>
                </a:cubicBezTo>
                <a:cubicBezTo>
                  <a:pt x="14" y="625"/>
                  <a:pt x="13" y="626"/>
                  <a:pt x="13" y="628"/>
                </a:cubicBezTo>
                <a:cubicBezTo>
                  <a:pt x="12" y="632"/>
                  <a:pt x="11" y="635"/>
                  <a:pt x="9" y="635"/>
                </a:cubicBezTo>
                <a:cubicBezTo>
                  <a:pt x="8" y="635"/>
                  <a:pt x="8" y="634"/>
                  <a:pt x="7" y="634"/>
                </a:cubicBezTo>
                <a:cubicBezTo>
                  <a:pt x="6" y="634"/>
                  <a:pt x="6" y="634"/>
                  <a:pt x="6" y="634"/>
                </a:cubicBezTo>
                <a:cubicBezTo>
                  <a:pt x="3" y="634"/>
                  <a:pt x="3" y="636"/>
                  <a:pt x="3" y="637"/>
                </a:cubicBezTo>
                <a:cubicBezTo>
                  <a:pt x="2" y="638"/>
                  <a:pt x="2" y="639"/>
                  <a:pt x="2" y="639"/>
                </a:cubicBezTo>
                <a:cubicBezTo>
                  <a:pt x="1" y="639"/>
                  <a:pt x="1" y="639"/>
                  <a:pt x="1" y="639"/>
                </a:cubicBezTo>
                <a:cubicBezTo>
                  <a:pt x="0" y="640"/>
                  <a:pt x="0" y="640"/>
                  <a:pt x="0" y="640"/>
                </a:cubicBezTo>
                <a:cubicBezTo>
                  <a:pt x="1" y="641"/>
                  <a:pt x="1" y="641"/>
                  <a:pt x="2" y="641"/>
                </a:cubicBezTo>
                <a:cubicBezTo>
                  <a:pt x="4" y="641"/>
                  <a:pt x="4" y="639"/>
                  <a:pt x="4" y="638"/>
                </a:cubicBezTo>
                <a:cubicBezTo>
                  <a:pt x="5" y="636"/>
                  <a:pt x="5" y="635"/>
                  <a:pt x="6" y="636"/>
                </a:cubicBezTo>
                <a:moveTo>
                  <a:pt x="27" y="622"/>
                </a:moveTo>
                <a:cubicBezTo>
                  <a:pt x="27" y="621"/>
                  <a:pt x="27" y="621"/>
                  <a:pt x="27" y="620"/>
                </a:cubicBezTo>
                <a:cubicBezTo>
                  <a:pt x="27" y="620"/>
                  <a:pt x="27" y="619"/>
                  <a:pt x="27" y="619"/>
                </a:cubicBezTo>
                <a:cubicBezTo>
                  <a:pt x="27" y="619"/>
                  <a:pt x="27" y="619"/>
                  <a:pt x="27" y="619"/>
                </a:cubicBezTo>
                <a:cubicBezTo>
                  <a:pt x="27" y="619"/>
                  <a:pt x="27" y="619"/>
                  <a:pt x="27" y="619"/>
                </a:cubicBezTo>
                <a:cubicBezTo>
                  <a:pt x="28" y="619"/>
                  <a:pt x="28" y="621"/>
                  <a:pt x="28" y="622"/>
                </a:cubicBezTo>
                <a:cubicBezTo>
                  <a:pt x="28" y="622"/>
                  <a:pt x="28" y="622"/>
                  <a:pt x="27" y="622"/>
                </a:cubicBezTo>
                <a:moveTo>
                  <a:pt x="20" y="628"/>
                </a:moveTo>
                <a:cubicBezTo>
                  <a:pt x="20" y="628"/>
                  <a:pt x="20" y="629"/>
                  <a:pt x="20" y="629"/>
                </a:cubicBezTo>
                <a:cubicBezTo>
                  <a:pt x="20" y="629"/>
                  <a:pt x="20" y="629"/>
                  <a:pt x="20" y="629"/>
                </a:cubicBezTo>
                <a:cubicBezTo>
                  <a:pt x="20" y="629"/>
                  <a:pt x="19" y="629"/>
                  <a:pt x="18" y="628"/>
                </a:cubicBezTo>
                <a:cubicBezTo>
                  <a:pt x="18" y="627"/>
                  <a:pt x="18" y="627"/>
                  <a:pt x="17" y="626"/>
                </a:cubicBezTo>
                <a:cubicBezTo>
                  <a:pt x="19" y="626"/>
                  <a:pt x="20" y="627"/>
                  <a:pt x="20" y="628"/>
                </a:cubicBezTo>
                <a:moveTo>
                  <a:pt x="556" y="609"/>
                </a:moveTo>
                <a:cubicBezTo>
                  <a:pt x="553" y="611"/>
                  <a:pt x="549" y="610"/>
                  <a:pt x="547" y="608"/>
                </a:cubicBezTo>
                <a:cubicBezTo>
                  <a:pt x="544" y="606"/>
                  <a:pt x="547" y="604"/>
                  <a:pt x="547" y="604"/>
                </a:cubicBezTo>
                <a:cubicBezTo>
                  <a:pt x="550" y="602"/>
                  <a:pt x="550" y="600"/>
                  <a:pt x="550" y="600"/>
                </a:cubicBezTo>
                <a:cubicBezTo>
                  <a:pt x="550" y="600"/>
                  <a:pt x="548" y="595"/>
                  <a:pt x="543" y="599"/>
                </a:cubicBezTo>
                <a:cubicBezTo>
                  <a:pt x="539" y="604"/>
                  <a:pt x="543" y="610"/>
                  <a:pt x="543" y="610"/>
                </a:cubicBezTo>
                <a:cubicBezTo>
                  <a:pt x="549" y="618"/>
                  <a:pt x="557" y="612"/>
                  <a:pt x="557" y="612"/>
                </a:cubicBezTo>
                <a:cubicBezTo>
                  <a:pt x="568" y="605"/>
                  <a:pt x="561" y="594"/>
                  <a:pt x="561" y="594"/>
                </a:cubicBezTo>
                <a:cubicBezTo>
                  <a:pt x="563" y="602"/>
                  <a:pt x="559" y="607"/>
                  <a:pt x="556" y="609"/>
                </a:cubicBezTo>
                <a:moveTo>
                  <a:pt x="543" y="603"/>
                </a:moveTo>
                <a:cubicBezTo>
                  <a:pt x="543" y="601"/>
                  <a:pt x="546" y="598"/>
                  <a:pt x="547" y="600"/>
                </a:cubicBezTo>
                <a:cubicBezTo>
                  <a:pt x="548" y="603"/>
                  <a:pt x="545" y="601"/>
                  <a:pt x="544" y="604"/>
                </a:cubicBezTo>
                <a:cubicBezTo>
                  <a:pt x="543" y="608"/>
                  <a:pt x="547" y="612"/>
                  <a:pt x="547" y="612"/>
                </a:cubicBezTo>
                <a:cubicBezTo>
                  <a:pt x="543" y="609"/>
                  <a:pt x="543" y="605"/>
                  <a:pt x="543" y="603"/>
                </a:cubicBezTo>
                <a:moveTo>
                  <a:pt x="645" y="607"/>
                </a:moveTo>
                <a:cubicBezTo>
                  <a:pt x="636" y="613"/>
                  <a:pt x="626" y="612"/>
                  <a:pt x="620" y="605"/>
                </a:cubicBezTo>
                <a:cubicBezTo>
                  <a:pt x="613" y="599"/>
                  <a:pt x="620" y="594"/>
                  <a:pt x="620" y="594"/>
                </a:cubicBezTo>
                <a:cubicBezTo>
                  <a:pt x="630" y="590"/>
                  <a:pt x="627" y="584"/>
                  <a:pt x="627" y="584"/>
                </a:cubicBezTo>
                <a:cubicBezTo>
                  <a:pt x="627" y="584"/>
                  <a:pt x="623" y="570"/>
                  <a:pt x="611" y="582"/>
                </a:cubicBezTo>
                <a:cubicBezTo>
                  <a:pt x="598" y="594"/>
                  <a:pt x="610" y="610"/>
                  <a:pt x="610" y="610"/>
                </a:cubicBezTo>
                <a:cubicBezTo>
                  <a:pt x="627" y="631"/>
                  <a:pt x="649" y="617"/>
                  <a:pt x="649" y="617"/>
                </a:cubicBezTo>
                <a:cubicBezTo>
                  <a:pt x="677" y="596"/>
                  <a:pt x="659" y="567"/>
                  <a:pt x="659" y="567"/>
                </a:cubicBezTo>
                <a:cubicBezTo>
                  <a:pt x="664" y="588"/>
                  <a:pt x="654" y="601"/>
                  <a:pt x="645" y="607"/>
                </a:cubicBezTo>
                <a:moveTo>
                  <a:pt x="610" y="592"/>
                </a:moveTo>
                <a:cubicBezTo>
                  <a:pt x="611" y="586"/>
                  <a:pt x="619" y="579"/>
                  <a:pt x="622" y="585"/>
                </a:cubicBezTo>
                <a:cubicBezTo>
                  <a:pt x="624" y="591"/>
                  <a:pt x="617" y="586"/>
                  <a:pt x="614" y="594"/>
                </a:cubicBezTo>
                <a:cubicBezTo>
                  <a:pt x="610" y="604"/>
                  <a:pt x="622" y="615"/>
                  <a:pt x="622" y="615"/>
                </a:cubicBezTo>
                <a:cubicBezTo>
                  <a:pt x="610" y="609"/>
                  <a:pt x="609" y="598"/>
                  <a:pt x="610" y="592"/>
                </a:cubicBezTo>
              </a:path>
            </a:pathLst>
          </a:custGeom>
          <a:solidFill>
            <a:srgbClr val="000000">
              <a:alpha val="20000"/>
            </a:srgbClr>
          </a:solidFill>
          <a:ln w="9525">
            <a:noFill/>
            <a:round/>
            <a:headEnd/>
            <a:tailEnd/>
          </a:ln>
        </p:spPr>
        <p:txBody>
          <a:bodyPr vert="horz" wrap="square" lIns="78203" tIns="39101" rIns="78203" bIns="39101" numCol="1" anchor="t" anchorCtr="0" compatLnSpc="1">
            <a:prstTxWarp prst="textNoShape">
              <a:avLst/>
            </a:prstTxWarp>
          </a:bodyPr>
          <a:lstStyle/>
          <a:p>
            <a:pPr defTabSz="622158"/>
            <a:endParaRPr lang="ja-JP" altLang="en-US" sz="1540">
              <a:solidFill>
                <a:srgbClr val="202020"/>
              </a:solidFill>
              <a:latin typeface="HGP明朝B"/>
              <a:ea typeface="HGP明朝B"/>
            </a:endParaRPr>
          </a:p>
        </p:txBody>
      </p:sp>
      <p:sp>
        <p:nvSpPr>
          <p:cNvPr id="12" name="テキスト ボックス 11"/>
          <p:cNvSpPr txBox="1"/>
          <p:nvPr/>
        </p:nvSpPr>
        <p:spPr bwMode="gray">
          <a:xfrm>
            <a:off x="1648410" y="1916140"/>
            <a:ext cx="553228" cy="2697516"/>
          </a:xfrm>
          <a:prstGeom prst="rect">
            <a:avLst/>
          </a:prstGeom>
          <a:noFill/>
        </p:spPr>
        <p:txBody>
          <a:bodyPr vert="eaVert" wrap="none" tIns="30789" bIns="30789" rtlCol="0">
            <a:spAutoFit/>
          </a:bodyPr>
          <a:lstStyle/>
          <a:p>
            <a:pPr defTabSz="622158"/>
            <a:r>
              <a:rPr lang="ja-JP" altLang="en-US" sz="2395" dirty="0">
                <a:solidFill>
                  <a:srgbClr val="202020"/>
                </a:solidFill>
                <a:latin typeface="HGP明朝B"/>
                <a:ea typeface="HGP明朝B"/>
              </a:rPr>
              <a:t>心に刺さるひかり術</a:t>
            </a:r>
            <a:endParaRPr lang="en-US" altLang="ja-JP" sz="2395" dirty="0">
              <a:solidFill>
                <a:srgbClr val="202020"/>
              </a:solidFill>
              <a:latin typeface="HGP明朝B"/>
              <a:ea typeface="HGP明朝B"/>
            </a:endParaRPr>
          </a:p>
        </p:txBody>
      </p:sp>
      <p:sp>
        <p:nvSpPr>
          <p:cNvPr id="4" name="テキスト ボックス 3">
            <a:extLst>
              <a:ext uri="{FF2B5EF4-FFF2-40B4-BE49-F238E27FC236}">
                <a16:creationId xmlns:a16="http://schemas.microsoft.com/office/drawing/2014/main" id="{1BA73A51-FE1D-4F7C-9531-248BCB094211}"/>
              </a:ext>
            </a:extLst>
          </p:cNvPr>
          <p:cNvSpPr txBox="1"/>
          <p:nvPr/>
        </p:nvSpPr>
        <p:spPr>
          <a:xfrm>
            <a:off x="883805" y="1813181"/>
            <a:ext cx="883575" cy="468362"/>
          </a:xfrm>
          <a:prstGeom prst="rect">
            <a:avLst/>
          </a:prstGeom>
          <a:noFill/>
        </p:spPr>
        <p:txBody>
          <a:bodyPr wrap="none" tIns="24493" bIns="24493" rtlCol="0">
            <a:spAutoFit/>
          </a:bodyPr>
          <a:lstStyle/>
          <a:p>
            <a:pPr defTabSz="622158"/>
            <a:r>
              <a:rPr lang="ja-JP" altLang="en-US" sz="2722" dirty="0">
                <a:solidFill>
                  <a:srgbClr val="E46C0A"/>
                </a:solidFill>
                <a:latin typeface="HGP明朝B"/>
                <a:ea typeface="HGP明朝B"/>
              </a:rPr>
              <a:t>結論</a:t>
            </a:r>
          </a:p>
        </p:txBody>
      </p:sp>
      <p:sp>
        <p:nvSpPr>
          <p:cNvPr id="6" name="楕円 5">
            <a:extLst>
              <a:ext uri="{FF2B5EF4-FFF2-40B4-BE49-F238E27FC236}">
                <a16:creationId xmlns:a16="http://schemas.microsoft.com/office/drawing/2014/main" id="{D5570890-CF75-4B44-B33C-7231EEC6B45F}"/>
              </a:ext>
            </a:extLst>
          </p:cNvPr>
          <p:cNvSpPr/>
          <p:nvPr/>
        </p:nvSpPr>
        <p:spPr>
          <a:xfrm>
            <a:off x="1837952" y="819879"/>
            <a:ext cx="980236" cy="980236"/>
          </a:xfrm>
          <a:prstGeom prst="ellipse">
            <a:avLst/>
          </a:prstGeom>
          <a:solidFill>
            <a:schemeClr val="accent2"/>
          </a:solidFill>
          <a:ln>
            <a:noFill/>
          </a:ln>
          <a:effectLst>
            <a:outerShdw blurRad="50800" dist="114300" dir="2700000" algn="tl" rotWithShape="0">
              <a:srgbClr val="FF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dirty="0">
              <a:solidFill>
                <a:srgbClr val="FFFFFF"/>
              </a:solidFill>
              <a:latin typeface="HGP明朝B"/>
              <a:ea typeface="HGP明朝B"/>
            </a:endParaRPr>
          </a:p>
        </p:txBody>
      </p:sp>
      <p:sp>
        <p:nvSpPr>
          <p:cNvPr id="33" name="楕円 32">
            <a:extLst>
              <a:ext uri="{FF2B5EF4-FFF2-40B4-BE49-F238E27FC236}">
                <a16:creationId xmlns:a16="http://schemas.microsoft.com/office/drawing/2014/main" id="{032831BD-F785-488C-80F6-2C39AB04889A}"/>
              </a:ext>
            </a:extLst>
          </p:cNvPr>
          <p:cNvSpPr/>
          <p:nvPr/>
        </p:nvSpPr>
        <p:spPr>
          <a:xfrm>
            <a:off x="2377467" y="902790"/>
            <a:ext cx="1498691" cy="1498691"/>
          </a:xfrm>
          <a:prstGeom prst="ellipse">
            <a:avLst/>
          </a:prstGeom>
          <a:solidFill>
            <a:schemeClr val="accent2"/>
          </a:solidFill>
          <a:ln>
            <a:noFill/>
          </a:ln>
          <a:effectLst>
            <a:outerShdw blurRad="50800" dist="114300" dir="2700000" algn="tl" rotWithShape="0">
              <a:srgbClr val="FF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HGP明朝B"/>
              <a:ea typeface="HGP明朝B"/>
            </a:endParaRPr>
          </a:p>
        </p:txBody>
      </p:sp>
      <p:sp>
        <p:nvSpPr>
          <p:cNvPr id="7" name="テキスト ボックス 6">
            <a:extLst>
              <a:ext uri="{FF2B5EF4-FFF2-40B4-BE49-F238E27FC236}">
                <a16:creationId xmlns:a16="http://schemas.microsoft.com/office/drawing/2014/main" id="{DD986EC6-0C2F-454F-AD4F-CB587AEFA801}"/>
              </a:ext>
            </a:extLst>
          </p:cNvPr>
          <p:cNvSpPr txBox="1"/>
          <p:nvPr/>
        </p:nvSpPr>
        <p:spPr>
          <a:xfrm>
            <a:off x="1770326" y="1080175"/>
            <a:ext cx="1393330" cy="468297"/>
          </a:xfrm>
          <a:prstGeom prst="rect">
            <a:avLst/>
          </a:prstGeom>
          <a:noFill/>
        </p:spPr>
        <p:txBody>
          <a:bodyPr wrap="none" tIns="24493" bIns="24493" rtlCol="0">
            <a:spAutoFit/>
          </a:bodyPr>
          <a:lstStyle/>
          <a:p>
            <a:pPr algn="ctr" defTabSz="622158"/>
            <a:r>
              <a:rPr lang="ja-JP" altLang="en-US" sz="1361" dirty="0">
                <a:solidFill>
                  <a:srgbClr val="FFFFFF"/>
                </a:solidFill>
                <a:latin typeface="HGP明朝B"/>
                <a:ea typeface="HGP明朝B"/>
              </a:rPr>
              <a:t>店のファサードの</a:t>
            </a:r>
            <a:endParaRPr lang="en-US" altLang="ja-JP" sz="1361" dirty="0">
              <a:solidFill>
                <a:srgbClr val="FFFFFF"/>
              </a:solidFill>
              <a:latin typeface="HGP明朝B"/>
              <a:ea typeface="HGP明朝B"/>
            </a:endParaRPr>
          </a:p>
          <a:p>
            <a:pPr algn="ctr" defTabSz="622158"/>
            <a:r>
              <a:rPr lang="ja-JP" altLang="en-US" sz="1361" dirty="0">
                <a:solidFill>
                  <a:srgbClr val="FFFFFF"/>
                </a:solidFill>
                <a:latin typeface="HGP明朝B"/>
                <a:ea typeface="HGP明朝B"/>
              </a:rPr>
              <a:t>光を変えると</a:t>
            </a:r>
          </a:p>
        </p:txBody>
      </p:sp>
      <p:sp>
        <p:nvSpPr>
          <p:cNvPr id="8" name="テキスト ボックス 7">
            <a:extLst>
              <a:ext uri="{FF2B5EF4-FFF2-40B4-BE49-F238E27FC236}">
                <a16:creationId xmlns:a16="http://schemas.microsoft.com/office/drawing/2014/main" id="{EBAD2F1B-F4DE-416B-ABB3-4C3375F82400}"/>
              </a:ext>
            </a:extLst>
          </p:cNvPr>
          <p:cNvSpPr txBox="1"/>
          <p:nvPr/>
        </p:nvSpPr>
        <p:spPr>
          <a:xfrm>
            <a:off x="2426738" y="1562806"/>
            <a:ext cx="1508746" cy="384492"/>
          </a:xfrm>
          <a:prstGeom prst="rect">
            <a:avLst/>
          </a:prstGeom>
          <a:noFill/>
        </p:spPr>
        <p:txBody>
          <a:bodyPr wrap="none" tIns="24493" bIns="24493" rtlCol="0">
            <a:spAutoFit/>
          </a:bodyPr>
          <a:lstStyle/>
          <a:p>
            <a:pPr defTabSz="622158"/>
            <a:r>
              <a:rPr lang="ja-JP" altLang="en-US" sz="2177" dirty="0">
                <a:solidFill>
                  <a:srgbClr val="FFFFFF"/>
                </a:solidFill>
                <a:latin typeface="HGP明朝B"/>
                <a:ea typeface="HGP明朝B"/>
              </a:rPr>
              <a:t>客層が変る</a:t>
            </a:r>
          </a:p>
        </p:txBody>
      </p:sp>
      <p:sp>
        <p:nvSpPr>
          <p:cNvPr id="36" name="楕円 35">
            <a:extLst>
              <a:ext uri="{FF2B5EF4-FFF2-40B4-BE49-F238E27FC236}">
                <a16:creationId xmlns:a16="http://schemas.microsoft.com/office/drawing/2014/main" id="{77688980-75EF-4AD3-A146-39D6D09CFEEC}"/>
              </a:ext>
            </a:extLst>
          </p:cNvPr>
          <p:cNvSpPr/>
          <p:nvPr/>
        </p:nvSpPr>
        <p:spPr>
          <a:xfrm>
            <a:off x="4075837" y="863621"/>
            <a:ext cx="1077692" cy="1077692"/>
          </a:xfrm>
          <a:prstGeom prst="ellipse">
            <a:avLst/>
          </a:prstGeom>
          <a:solidFill>
            <a:srgbClr val="FF4759"/>
          </a:solidFill>
          <a:ln>
            <a:noFill/>
          </a:ln>
          <a:effectLst>
            <a:outerShdw blurRad="50800" dist="114300" dir="2700000" algn="tl" rotWithShape="0">
              <a:srgbClr val="FF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HGP明朝B"/>
              <a:ea typeface="HGP明朝B"/>
            </a:endParaRPr>
          </a:p>
        </p:txBody>
      </p:sp>
      <p:sp>
        <p:nvSpPr>
          <p:cNvPr id="37" name="楕円 36">
            <a:extLst>
              <a:ext uri="{FF2B5EF4-FFF2-40B4-BE49-F238E27FC236}">
                <a16:creationId xmlns:a16="http://schemas.microsoft.com/office/drawing/2014/main" id="{6BE6BD6D-1CB2-440E-9A9E-66BB587D79A0}"/>
              </a:ext>
            </a:extLst>
          </p:cNvPr>
          <p:cNvSpPr/>
          <p:nvPr/>
        </p:nvSpPr>
        <p:spPr>
          <a:xfrm>
            <a:off x="4609749" y="937891"/>
            <a:ext cx="1562710" cy="1562710"/>
          </a:xfrm>
          <a:prstGeom prst="ellipse">
            <a:avLst/>
          </a:prstGeom>
          <a:solidFill>
            <a:srgbClr val="FF4759"/>
          </a:solidFill>
          <a:ln>
            <a:noFill/>
          </a:ln>
          <a:effectLst>
            <a:outerShdw blurRad="50800" dist="114300" dir="2700000" algn="tl" rotWithShape="0">
              <a:srgbClr val="FF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HGP明朝B"/>
              <a:ea typeface="HGP明朝B"/>
            </a:endParaRPr>
          </a:p>
        </p:txBody>
      </p:sp>
      <p:sp>
        <p:nvSpPr>
          <p:cNvPr id="38" name="テキスト ボックス 37">
            <a:extLst>
              <a:ext uri="{FF2B5EF4-FFF2-40B4-BE49-F238E27FC236}">
                <a16:creationId xmlns:a16="http://schemas.microsoft.com/office/drawing/2014/main" id="{7686659E-D1D2-444F-8FD3-D98C95FAD237}"/>
              </a:ext>
            </a:extLst>
          </p:cNvPr>
          <p:cNvSpPr txBox="1"/>
          <p:nvPr/>
        </p:nvSpPr>
        <p:spPr>
          <a:xfrm>
            <a:off x="4058750" y="1024349"/>
            <a:ext cx="1284327" cy="468297"/>
          </a:xfrm>
          <a:prstGeom prst="rect">
            <a:avLst/>
          </a:prstGeom>
          <a:noFill/>
        </p:spPr>
        <p:txBody>
          <a:bodyPr wrap="none" tIns="24493" bIns="24493" rtlCol="0">
            <a:spAutoFit/>
          </a:bodyPr>
          <a:lstStyle/>
          <a:p>
            <a:pPr algn="ctr" defTabSz="622158"/>
            <a:r>
              <a:rPr lang="ja-JP" altLang="en-US" sz="1361" dirty="0">
                <a:solidFill>
                  <a:srgbClr val="FFFFFF"/>
                </a:solidFill>
                <a:latin typeface="HGP明朝B"/>
                <a:ea typeface="HGP明朝B"/>
              </a:rPr>
              <a:t>店内の</a:t>
            </a:r>
            <a:endParaRPr lang="en-US" altLang="ja-JP" sz="1361" dirty="0">
              <a:solidFill>
                <a:srgbClr val="FFFFFF"/>
              </a:solidFill>
              <a:latin typeface="HGP明朝B"/>
              <a:ea typeface="HGP明朝B"/>
            </a:endParaRPr>
          </a:p>
          <a:p>
            <a:pPr algn="ctr" defTabSz="622158"/>
            <a:r>
              <a:rPr lang="ja-JP" altLang="en-US" sz="1361" dirty="0">
                <a:solidFill>
                  <a:srgbClr val="FFFFFF"/>
                </a:solidFill>
                <a:latin typeface="HGP明朝B"/>
                <a:ea typeface="HGP明朝B"/>
              </a:rPr>
              <a:t>照度を下げると</a:t>
            </a:r>
          </a:p>
        </p:txBody>
      </p:sp>
      <p:sp>
        <p:nvSpPr>
          <p:cNvPr id="39" name="テキスト ボックス 38">
            <a:extLst>
              <a:ext uri="{FF2B5EF4-FFF2-40B4-BE49-F238E27FC236}">
                <a16:creationId xmlns:a16="http://schemas.microsoft.com/office/drawing/2014/main" id="{AD3D723F-BF5C-456A-B628-DA1DF6A3ACE5}"/>
              </a:ext>
            </a:extLst>
          </p:cNvPr>
          <p:cNvSpPr txBox="1"/>
          <p:nvPr/>
        </p:nvSpPr>
        <p:spPr>
          <a:xfrm>
            <a:off x="4753937" y="1487905"/>
            <a:ext cx="1285929" cy="719520"/>
          </a:xfrm>
          <a:prstGeom prst="rect">
            <a:avLst/>
          </a:prstGeom>
          <a:noFill/>
        </p:spPr>
        <p:txBody>
          <a:bodyPr wrap="none" tIns="24493" bIns="24493" rtlCol="0">
            <a:spAutoFit/>
          </a:bodyPr>
          <a:lstStyle/>
          <a:p>
            <a:pPr algn="ctr" defTabSz="622158"/>
            <a:r>
              <a:rPr lang="ja-JP" altLang="en-US" sz="2177" dirty="0">
                <a:solidFill>
                  <a:srgbClr val="FFFFFF"/>
                </a:solidFill>
                <a:latin typeface="HGP明朝B"/>
                <a:ea typeface="HGP明朝B"/>
              </a:rPr>
              <a:t>客単価が</a:t>
            </a:r>
            <a:endParaRPr lang="en-US" altLang="ja-JP" sz="2177" dirty="0">
              <a:solidFill>
                <a:srgbClr val="FFFFFF"/>
              </a:solidFill>
              <a:latin typeface="HGP明朝B"/>
              <a:ea typeface="HGP明朝B"/>
            </a:endParaRPr>
          </a:p>
          <a:p>
            <a:pPr algn="ctr" defTabSz="622158"/>
            <a:r>
              <a:rPr lang="ja-JP" altLang="en-US" sz="2177" dirty="0">
                <a:solidFill>
                  <a:srgbClr val="FFFFFF"/>
                </a:solidFill>
                <a:latin typeface="HGP明朝B"/>
                <a:ea typeface="HGP明朝B"/>
              </a:rPr>
              <a:t>上がる</a:t>
            </a:r>
          </a:p>
        </p:txBody>
      </p:sp>
      <p:sp>
        <p:nvSpPr>
          <p:cNvPr id="40" name="楕円 39">
            <a:extLst>
              <a:ext uri="{FF2B5EF4-FFF2-40B4-BE49-F238E27FC236}">
                <a16:creationId xmlns:a16="http://schemas.microsoft.com/office/drawing/2014/main" id="{6CE3D6E8-1493-4E35-A45A-FFCEB1B1EACF}"/>
              </a:ext>
            </a:extLst>
          </p:cNvPr>
          <p:cNvSpPr/>
          <p:nvPr/>
        </p:nvSpPr>
        <p:spPr>
          <a:xfrm>
            <a:off x="6289829" y="913525"/>
            <a:ext cx="1009943" cy="1009943"/>
          </a:xfrm>
          <a:prstGeom prst="ellipse">
            <a:avLst/>
          </a:prstGeom>
          <a:solidFill>
            <a:srgbClr val="CC0014"/>
          </a:solidFill>
          <a:ln>
            <a:noFill/>
          </a:ln>
          <a:effectLst>
            <a:outerShdw blurRad="50800" dist="114300" dir="2700000" algn="tl" rotWithShape="0">
              <a:srgbClr val="FF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dirty="0">
              <a:solidFill>
                <a:srgbClr val="FFFFFF"/>
              </a:solidFill>
              <a:latin typeface="HGP明朝B"/>
              <a:ea typeface="HGP明朝B"/>
            </a:endParaRPr>
          </a:p>
        </p:txBody>
      </p:sp>
      <p:sp>
        <p:nvSpPr>
          <p:cNvPr id="41" name="楕円 40">
            <a:extLst>
              <a:ext uri="{FF2B5EF4-FFF2-40B4-BE49-F238E27FC236}">
                <a16:creationId xmlns:a16="http://schemas.microsoft.com/office/drawing/2014/main" id="{69125298-92D5-4B73-8622-A4EE5B97579E}"/>
              </a:ext>
            </a:extLst>
          </p:cNvPr>
          <p:cNvSpPr/>
          <p:nvPr/>
        </p:nvSpPr>
        <p:spPr>
          <a:xfrm>
            <a:off x="7158458" y="872962"/>
            <a:ext cx="1607972" cy="1607972"/>
          </a:xfrm>
          <a:prstGeom prst="ellipse">
            <a:avLst/>
          </a:prstGeom>
          <a:solidFill>
            <a:srgbClr val="CC0014"/>
          </a:solidFill>
          <a:ln>
            <a:noFill/>
          </a:ln>
          <a:effectLst>
            <a:outerShdw blurRad="50800" dist="114300" dir="2700000" algn="tl" rotWithShape="0">
              <a:srgbClr val="FF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HGP明朝B"/>
              <a:ea typeface="HGP明朝B"/>
            </a:endParaRPr>
          </a:p>
        </p:txBody>
      </p:sp>
      <p:sp>
        <p:nvSpPr>
          <p:cNvPr id="42" name="テキスト ボックス 41">
            <a:extLst>
              <a:ext uri="{FF2B5EF4-FFF2-40B4-BE49-F238E27FC236}">
                <a16:creationId xmlns:a16="http://schemas.microsoft.com/office/drawing/2014/main" id="{7D654E71-6956-4953-BE1C-5DA2286033F0}"/>
              </a:ext>
            </a:extLst>
          </p:cNvPr>
          <p:cNvSpPr txBox="1"/>
          <p:nvPr/>
        </p:nvSpPr>
        <p:spPr>
          <a:xfrm>
            <a:off x="6259820" y="1238834"/>
            <a:ext cx="1197765" cy="468297"/>
          </a:xfrm>
          <a:prstGeom prst="rect">
            <a:avLst/>
          </a:prstGeom>
          <a:noFill/>
        </p:spPr>
        <p:txBody>
          <a:bodyPr wrap="none" tIns="24493" bIns="24493" rtlCol="0">
            <a:spAutoFit/>
          </a:bodyPr>
          <a:lstStyle/>
          <a:p>
            <a:pPr algn="ctr" defTabSz="622158"/>
            <a:r>
              <a:rPr lang="ja-JP" altLang="en-US" sz="1361" dirty="0">
                <a:solidFill>
                  <a:srgbClr val="FFFFFF"/>
                </a:solidFill>
                <a:latin typeface="HGP明朝B"/>
                <a:ea typeface="HGP明朝B"/>
              </a:rPr>
              <a:t>光の演色性を</a:t>
            </a:r>
            <a:endParaRPr lang="en-US" altLang="ja-JP" sz="1361" dirty="0">
              <a:solidFill>
                <a:srgbClr val="FFFFFF"/>
              </a:solidFill>
              <a:latin typeface="HGP明朝B"/>
              <a:ea typeface="HGP明朝B"/>
            </a:endParaRPr>
          </a:p>
          <a:p>
            <a:pPr algn="ctr" defTabSz="622158"/>
            <a:r>
              <a:rPr lang="ja-JP" altLang="en-US" sz="1361" dirty="0">
                <a:solidFill>
                  <a:srgbClr val="FFFFFF"/>
                </a:solidFill>
                <a:latin typeface="HGP明朝B"/>
                <a:ea typeface="HGP明朝B"/>
              </a:rPr>
              <a:t>良くすると</a:t>
            </a:r>
          </a:p>
        </p:txBody>
      </p:sp>
      <p:sp>
        <p:nvSpPr>
          <p:cNvPr id="43" name="テキスト ボックス 42">
            <a:extLst>
              <a:ext uri="{FF2B5EF4-FFF2-40B4-BE49-F238E27FC236}">
                <a16:creationId xmlns:a16="http://schemas.microsoft.com/office/drawing/2014/main" id="{B68406DE-0C45-4689-B4D4-56F15CCC7B20}"/>
              </a:ext>
            </a:extLst>
          </p:cNvPr>
          <p:cNvSpPr txBox="1"/>
          <p:nvPr/>
        </p:nvSpPr>
        <p:spPr>
          <a:xfrm>
            <a:off x="7354630" y="1030601"/>
            <a:ext cx="1245854" cy="1054548"/>
          </a:xfrm>
          <a:prstGeom prst="rect">
            <a:avLst/>
          </a:prstGeom>
          <a:noFill/>
        </p:spPr>
        <p:txBody>
          <a:bodyPr wrap="none" tIns="24493" bIns="24493" rtlCol="0">
            <a:spAutoFit/>
          </a:bodyPr>
          <a:lstStyle/>
          <a:p>
            <a:pPr algn="ctr" defTabSz="622158"/>
            <a:r>
              <a:rPr lang="ja-JP" altLang="en-US" sz="2177" dirty="0">
                <a:solidFill>
                  <a:srgbClr val="FFFFFF"/>
                </a:solidFill>
                <a:latin typeface="HGP明朝B"/>
                <a:ea typeface="HGP明朝B"/>
              </a:rPr>
              <a:t>料理が</a:t>
            </a:r>
            <a:endParaRPr lang="en-US" altLang="ja-JP" sz="2177" dirty="0">
              <a:solidFill>
                <a:srgbClr val="FFFFFF"/>
              </a:solidFill>
              <a:latin typeface="HGP明朝B"/>
              <a:ea typeface="HGP明朝B"/>
            </a:endParaRPr>
          </a:p>
          <a:p>
            <a:pPr algn="ctr" defTabSz="622158"/>
            <a:r>
              <a:rPr lang="ja-JP" altLang="en-US" sz="2177" dirty="0">
                <a:solidFill>
                  <a:srgbClr val="FFFFFF"/>
                </a:solidFill>
                <a:latin typeface="HGP明朝B"/>
                <a:ea typeface="HGP明朝B"/>
              </a:rPr>
              <a:t>鮮やかに</a:t>
            </a:r>
            <a:endParaRPr lang="en-US" altLang="ja-JP" sz="2177" dirty="0">
              <a:solidFill>
                <a:srgbClr val="FFFFFF"/>
              </a:solidFill>
              <a:latin typeface="HGP明朝B"/>
              <a:ea typeface="HGP明朝B"/>
            </a:endParaRPr>
          </a:p>
          <a:p>
            <a:pPr algn="ctr" defTabSz="622158"/>
            <a:r>
              <a:rPr lang="ja-JP" altLang="en-US" sz="2177" dirty="0">
                <a:solidFill>
                  <a:srgbClr val="FFFFFF"/>
                </a:solidFill>
                <a:latin typeface="HGP明朝B"/>
                <a:ea typeface="HGP明朝B"/>
              </a:rPr>
              <a:t>見える</a:t>
            </a:r>
          </a:p>
        </p:txBody>
      </p:sp>
      <p:sp>
        <p:nvSpPr>
          <p:cNvPr id="44" name="楕円 43">
            <a:extLst>
              <a:ext uri="{FF2B5EF4-FFF2-40B4-BE49-F238E27FC236}">
                <a16:creationId xmlns:a16="http://schemas.microsoft.com/office/drawing/2014/main" id="{E4E40FF7-9EF1-4EE2-88FE-6812A6B13976}"/>
              </a:ext>
            </a:extLst>
          </p:cNvPr>
          <p:cNvSpPr/>
          <p:nvPr/>
        </p:nvSpPr>
        <p:spPr>
          <a:xfrm>
            <a:off x="2209011" y="2083787"/>
            <a:ext cx="1176274" cy="1176274"/>
          </a:xfrm>
          <a:prstGeom prst="ellipse">
            <a:avLst/>
          </a:prstGeom>
          <a:solidFill>
            <a:srgbClr val="E46C0A"/>
          </a:solidFill>
          <a:ln>
            <a:noFill/>
          </a:ln>
          <a:effectLst>
            <a:outerShdw blurRad="50800" dist="127000" dir="2700000" algn="tl" rotWithShape="0">
              <a:srgbClr val="C85F0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HGP明朝B"/>
              <a:ea typeface="HGP明朝B"/>
            </a:endParaRPr>
          </a:p>
        </p:txBody>
      </p:sp>
      <p:sp>
        <p:nvSpPr>
          <p:cNvPr id="45" name="楕円 44">
            <a:extLst>
              <a:ext uri="{FF2B5EF4-FFF2-40B4-BE49-F238E27FC236}">
                <a16:creationId xmlns:a16="http://schemas.microsoft.com/office/drawing/2014/main" id="{1AF5376E-5B9B-40E4-88D1-DF820B8D9420}"/>
              </a:ext>
            </a:extLst>
          </p:cNvPr>
          <p:cNvSpPr/>
          <p:nvPr/>
        </p:nvSpPr>
        <p:spPr>
          <a:xfrm>
            <a:off x="2840762" y="2586062"/>
            <a:ext cx="1347479" cy="1347479"/>
          </a:xfrm>
          <a:prstGeom prst="ellipse">
            <a:avLst/>
          </a:prstGeom>
          <a:solidFill>
            <a:srgbClr val="E46C0A"/>
          </a:solidFill>
          <a:ln>
            <a:noFill/>
          </a:ln>
          <a:effectLst>
            <a:outerShdw blurRad="50800" dist="127000" dir="2700000" algn="tl" rotWithShape="0">
              <a:srgbClr val="C85F0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HGP明朝B"/>
              <a:ea typeface="HGP明朝B"/>
            </a:endParaRPr>
          </a:p>
        </p:txBody>
      </p:sp>
      <p:sp>
        <p:nvSpPr>
          <p:cNvPr id="46" name="テキスト ボックス 45">
            <a:extLst>
              <a:ext uri="{FF2B5EF4-FFF2-40B4-BE49-F238E27FC236}">
                <a16:creationId xmlns:a16="http://schemas.microsoft.com/office/drawing/2014/main" id="{D5E135F5-5063-4E39-AE49-290AD9EF54B1}"/>
              </a:ext>
            </a:extLst>
          </p:cNvPr>
          <p:cNvSpPr txBox="1"/>
          <p:nvPr/>
        </p:nvSpPr>
        <p:spPr>
          <a:xfrm>
            <a:off x="2175284" y="2479455"/>
            <a:ext cx="1366080" cy="468297"/>
          </a:xfrm>
          <a:prstGeom prst="rect">
            <a:avLst/>
          </a:prstGeom>
          <a:noFill/>
        </p:spPr>
        <p:txBody>
          <a:bodyPr wrap="none" tIns="24493" bIns="24493" rtlCol="0">
            <a:spAutoFit/>
          </a:bodyPr>
          <a:lstStyle/>
          <a:p>
            <a:pPr algn="ctr" defTabSz="622158"/>
            <a:r>
              <a:rPr lang="ja-JP" altLang="en-US" sz="1361" dirty="0">
                <a:solidFill>
                  <a:srgbClr val="FFFFFF"/>
                </a:solidFill>
                <a:latin typeface="HGP明朝B"/>
                <a:ea typeface="HGP明朝B"/>
              </a:rPr>
              <a:t>料理に光を</a:t>
            </a:r>
            <a:endParaRPr lang="en-US" altLang="ja-JP" sz="1361" dirty="0">
              <a:solidFill>
                <a:srgbClr val="FFFFFF"/>
              </a:solidFill>
              <a:latin typeface="HGP明朝B"/>
              <a:ea typeface="HGP明朝B"/>
            </a:endParaRPr>
          </a:p>
          <a:p>
            <a:pPr algn="ctr" defTabSz="622158"/>
            <a:r>
              <a:rPr lang="ja-JP" altLang="en-US" sz="1361" dirty="0">
                <a:solidFill>
                  <a:srgbClr val="FFFFFF"/>
                </a:solidFill>
                <a:latin typeface="HGP明朝B"/>
                <a:ea typeface="HGP明朝B"/>
              </a:rPr>
              <a:t>フォーカスすると</a:t>
            </a:r>
            <a:endParaRPr lang="en-US" altLang="ja-JP" sz="1361" dirty="0">
              <a:solidFill>
                <a:srgbClr val="FFFFFF"/>
              </a:solidFill>
              <a:latin typeface="HGP明朝B"/>
              <a:ea typeface="HGP明朝B"/>
            </a:endParaRPr>
          </a:p>
        </p:txBody>
      </p:sp>
      <p:sp>
        <p:nvSpPr>
          <p:cNvPr id="47" name="テキスト ボックス 46">
            <a:extLst>
              <a:ext uri="{FF2B5EF4-FFF2-40B4-BE49-F238E27FC236}">
                <a16:creationId xmlns:a16="http://schemas.microsoft.com/office/drawing/2014/main" id="{D0C65069-666F-4E8E-8DDC-C4D30491455A}"/>
              </a:ext>
            </a:extLst>
          </p:cNvPr>
          <p:cNvSpPr txBox="1"/>
          <p:nvPr/>
        </p:nvSpPr>
        <p:spPr>
          <a:xfrm>
            <a:off x="2954840" y="2960807"/>
            <a:ext cx="1285929" cy="719520"/>
          </a:xfrm>
          <a:prstGeom prst="rect">
            <a:avLst/>
          </a:prstGeom>
          <a:noFill/>
        </p:spPr>
        <p:txBody>
          <a:bodyPr wrap="none" tIns="24493" bIns="24493" rtlCol="0">
            <a:spAutoFit/>
          </a:bodyPr>
          <a:lstStyle/>
          <a:p>
            <a:pPr defTabSz="622158"/>
            <a:r>
              <a:rPr lang="ja-JP" altLang="en-US" sz="2177" dirty="0">
                <a:solidFill>
                  <a:srgbClr val="FFFFFF"/>
                </a:solidFill>
                <a:latin typeface="HGP明朝B"/>
                <a:ea typeface="HGP明朝B"/>
              </a:rPr>
              <a:t>演出性が</a:t>
            </a:r>
            <a:endParaRPr lang="en-US" altLang="ja-JP" sz="2177" dirty="0">
              <a:solidFill>
                <a:srgbClr val="FFFFFF"/>
              </a:solidFill>
              <a:latin typeface="HGP明朝B"/>
              <a:ea typeface="HGP明朝B"/>
            </a:endParaRPr>
          </a:p>
          <a:p>
            <a:pPr defTabSz="622158"/>
            <a:r>
              <a:rPr lang="ja-JP" altLang="en-US" sz="2177" dirty="0">
                <a:solidFill>
                  <a:srgbClr val="FFFFFF"/>
                </a:solidFill>
                <a:latin typeface="HGP明朝B"/>
                <a:ea typeface="HGP明朝B"/>
              </a:rPr>
              <a:t>生まれる</a:t>
            </a:r>
          </a:p>
        </p:txBody>
      </p:sp>
      <p:sp>
        <p:nvSpPr>
          <p:cNvPr id="48" name="楕円 47">
            <a:extLst>
              <a:ext uri="{FF2B5EF4-FFF2-40B4-BE49-F238E27FC236}">
                <a16:creationId xmlns:a16="http://schemas.microsoft.com/office/drawing/2014/main" id="{5D7647B7-FAFB-445B-924C-9DD34154E57F}"/>
              </a:ext>
            </a:extLst>
          </p:cNvPr>
          <p:cNvSpPr/>
          <p:nvPr/>
        </p:nvSpPr>
        <p:spPr>
          <a:xfrm>
            <a:off x="4096477" y="2343954"/>
            <a:ext cx="835412" cy="835412"/>
          </a:xfrm>
          <a:prstGeom prst="ellipse">
            <a:avLst/>
          </a:prstGeom>
          <a:solidFill>
            <a:srgbClr val="E2AC00"/>
          </a:solidFill>
          <a:ln>
            <a:noFill/>
          </a:ln>
          <a:effectLst>
            <a:outerShdw blurRad="50800" dist="127000" dir="2700000" algn="tl" rotWithShape="0">
              <a:srgbClr val="C85F0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HGP明朝B"/>
              <a:ea typeface="HGP明朝B"/>
            </a:endParaRPr>
          </a:p>
        </p:txBody>
      </p:sp>
      <p:sp>
        <p:nvSpPr>
          <p:cNvPr id="49" name="楕円 48">
            <a:extLst>
              <a:ext uri="{FF2B5EF4-FFF2-40B4-BE49-F238E27FC236}">
                <a16:creationId xmlns:a16="http://schemas.microsoft.com/office/drawing/2014/main" id="{7CC353E7-362D-4B72-9FC5-3F1BE417AC0C}"/>
              </a:ext>
            </a:extLst>
          </p:cNvPr>
          <p:cNvSpPr/>
          <p:nvPr/>
        </p:nvSpPr>
        <p:spPr>
          <a:xfrm>
            <a:off x="4373148" y="2488662"/>
            <a:ext cx="1387623" cy="1387623"/>
          </a:xfrm>
          <a:prstGeom prst="ellipse">
            <a:avLst/>
          </a:prstGeom>
          <a:solidFill>
            <a:srgbClr val="E2AC00"/>
          </a:solidFill>
          <a:ln>
            <a:noFill/>
          </a:ln>
          <a:effectLst>
            <a:outerShdw blurRad="50800" dist="127000" dir="2700000" algn="tl" rotWithShape="0">
              <a:srgbClr val="C85F0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HGP明朝B"/>
              <a:ea typeface="HGP明朝B"/>
            </a:endParaRPr>
          </a:p>
        </p:txBody>
      </p:sp>
      <p:sp>
        <p:nvSpPr>
          <p:cNvPr id="50" name="テキスト ボックス 49">
            <a:extLst>
              <a:ext uri="{FF2B5EF4-FFF2-40B4-BE49-F238E27FC236}">
                <a16:creationId xmlns:a16="http://schemas.microsoft.com/office/drawing/2014/main" id="{B8230F16-4494-475B-9593-3D0173F09145}"/>
              </a:ext>
            </a:extLst>
          </p:cNvPr>
          <p:cNvSpPr txBox="1"/>
          <p:nvPr/>
        </p:nvSpPr>
        <p:spPr>
          <a:xfrm>
            <a:off x="4153570" y="2604135"/>
            <a:ext cx="1152881" cy="258881"/>
          </a:xfrm>
          <a:prstGeom prst="rect">
            <a:avLst/>
          </a:prstGeom>
          <a:noFill/>
        </p:spPr>
        <p:txBody>
          <a:bodyPr wrap="none" tIns="24493" bIns="24493" rtlCol="0">
            <a:spAutoFit/>
          </a:bodyPr>
          <a:lstStyle/>
          <a:p>
            <a:pPr algn="ctr" defTabSz="622158"/>
            <a:r>
              <a:rPr lang="ja-JP" altLang="en-US" sz="1361" dirty="0">
                <a:solidFill>
                  <a:srgbClr val="FFFFFF"/>
                </a:solidFill>
                <a:latin typeface="HGP明朝B"/>
                <a:ea typeface="HGP明朝B"/>
              </a:rPr>
              <a:t>光源を隠すと</a:t>
            </a:r>
            <a:endParaRPr lang="en-US" altLang="ja-JP" sz="1361" dirty="0">
              <a:solidFill>
                <a:srgbClr val="FFFFFF"/>
              </a:solidFill>
              <a:latin typeface="HGP明朝B"/>
              <a:ea typeface="HGP明朝B"/>
            </a:endParaRPr>
          </a:p>
        </p:txBody>
      </p:sp>
      <p:sp>
        <p:nvSpPr>
          <p:cNvPr id="51" name="テキスト ボックス 50">
            <a:extLst>
              <a:ext uri="{FF2B5EF4-FFF2-40B4-BE49-F238E27FC236}">
                <a16:creationId xmlns:a16="http://schemas.microsoft.com/office/drawing/2014/main" id="{1303BF14-3403-42D3-A844-EB94A77E7C32}"/>
              </a:ext>
            </a:extLst>
          </p:cNvPr>
          <p:cNvSpPr txBox="1"/>
          <p:nvPr/>
        </p:nvSpPr>
        <p:spPr>
          <a:xfrm>
            <a:off x="4511030" y="2915293"/>
            <a:ext cx="1285929" cy="719520"/>
          </a:xfrm>
          <a:prstGeom prst="rect">
            <a:avLst/>
          </a:prstGeom>
          <a:noFill/>
        </p:spPr>
        <p:txBody>
          <a:bodyPr wrap="none" tIns="24493" bIns="24493" rtlCol="0">
            <a:spAutoFit/>
          </a:bodyPr>
          <a:lstStyle/>
          <a:p>
            <a:pPr defTabSz="622158"/>
            <a:r>
              <a:rPr lang="ja-JP" altLang="en-US" sz="2177" dirty="0">
                <a:solidFill>
                  <a:srgbClr val="FFFFFF"/>
                </a:solidFill>
                <a:latin typeface="HGP明朝B"/>
                <a:ea typeface="HGP明朝B"/>
              </a:rPr>
              <a:t>高級感が</a:t>
            </a:r>
            <a:endParaRPr lang="en-US" altLang="ja-JP" sz="2177" dirty="0">
              <a:solidFill>
                <a:srgbClr val="FFFFFF"/>
              </a:solidFill>
              <a:latin typeface="HGP明朝B"/>
              <a:ea typeface="HGP明朝B"/>
            </a:endParaRPr>
          </a:p>
          <a:p>
            <a:pPr defTabSz="622158"/>
            <a:r>
              <a:rPr lang="ja-JP" altLang="en-US" sz="2177" dirty="0">
                <a:solidFill>
                  <a:srgbClr val="FFFFFF"/>
                </a:solidFill>
                <a:latin typeface="HGP明朝B"/>
                <a:ea typeface="HGP明朝B"/>
              </a:rPr>
              <a:t>生まれる</a:t>
            </a:r>
          </a:p>
        </p:txBody>
      </p:sp>
      <p:sp>
        <p:nvSpPr>
          <p:cNvPr id="52" name="楕円 51">
            <a:extLst>
              <a:ext uri="{FF2B5EF4-FFF2-40B4-BE49-F238E27FC236}">
                <a16:creationId xmlns:a16="http://schemas.microsoft.com/office/drawing/2014/main" id="{9B9C1C41-53FF-42F5-82A8-97E9EEE51092}"/>
              </a:ext>
            </a:extLst>
          </p:cNvPr>
          <p:cNvSpPr/>
          <p:nvPr/>
        </p:nvSpPr>
        <p:spPr>
          <a:xfrm>
            <a:off x="6036484" y="2092189"/>
            <a:ext cx="973299" cy="973299"/>
          </a:xfrm>
          <a:prstGeom prst="ellipse">
            <a:avLst/>
          </a:prstGeom>
          <a:solidFill>
            <a:srgbClr val="E46C0A"/>
          </a:solidFill>
          <a:ln>
            <a:noFill/>
          </a:ln>
          <a:effectLst>
            <a:outerShdw blurRad="50800" dist="127000" dir="2700000" algn="tl" rotWithShape="0">
              <a:srgbClr val="C85F0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HGP明朝B"/>
              <a:ea typeface="HGP明朝B"/>
            </a:endParaRPr>
          </a:p>
        </p:txBody>
      </p:sp>
      <p:sp>
        <p:nvSpPr>
          <p:cNvPr id="53" name="楕円 52">
            <a:extLst>
              <a:ext uri="{FF2B5EF4-FFF2-40B4-BE49-F238E27FC236}">
                <a16:creationId xmlns:a16="http://schemas.microsoft.com/office/drawing/2014/main" id="{51F7A4AA-D553-4881-9242-547F7261A6B2}"/>
              </a:ext>
            </a:extLst>
          </p:cNvPr>
          <p:cNvSpPr/>
          <p:nvPr/>
        </p:nvSpPr>
        <p:spPr>
          <a:xfrm>
            <a:off x="6724210" y="2228585"/>
            <a:ext cx="1604235" cy="1604235"/>
          </a:xfrm>
          <a:prstGeom prst="ellipse">
            <a:avLst/>
          </a:prstGeom>
          <a:solidFill>
            <a:srgbClr val="E46C0A"/>
          </a:solidFill>
          <a:ln>
            <a:noFill/>
          </a:ln>
          <a:effectLst>
            <a:outerShdw blurRad="50800" dist="127000" dir="2700000" algn="tl" rotWithShape="0">
              <a:srgbClr val="C85F0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dirty="0">
              <a:solidFill>
                <a:srgbClr val="FFFFFF"/>
              </a:solidFill>
              <a:latin typeface="HGP明朝B"/>
              <a:ea typeface="HGP明朝B"/>
            </a:endParaRPr>
          </a:p>
        </p:txBody>
      </p:sp>
      <p:sp>
        <p:nvSpPr>
          <p:cNvPr id="54" name="テキスト ボックス 53">
            <a:extLst>
              <a:ext uri="{FF2B5EF4-FFF2-40B4-BE49-F238E27FC236}">
                <a16:creationId xmlns:a16="http://schemas.microsoft.com/office/drawing/2014/main" id="{D7FC1B2E-587D-4E86-BBE9-107F1560A16D}"/>
              </a:ext>
            </a:extLst>
          </p:cNvPr>
          <p:cNvSpPr txBox="1"/>
          <p:nvPr/>
        </p:nvSpPr>
        <p:spPr>
          <a:xfrm>
            <a:off x="6132944" y="2288748"/>
            <a:ext cx="777777" cy="468297"/>
          </a:xfrm>
          <a:prstGeom prst="rect">
            <a:avLst/>
          </a:prstGeom>
          <a:noFill/>
        </p:spPr>
        <p:txBody>
          <a:bodyPr wrap="none" tIns="24493" bIns="24493" rtlCol="0">
            <a:spAutoFit/>
          </a:bodyPr>
          <a:lstStyle/>
          <a:p>
            <a:pPr algn="ctr" defTabSz="622158"/>
            <a:r>
              <a:rPr lang="ja-JP" altLang="en-US" sz="1361" dirty="0">
                <a:solidFill>
                  <a:srgbClr val="FFFFFF"/>
                </a:solidFill>
                <a:latin typeface="HGP明朝B"/>
                <a:ea typeface="HGP明朝B"/>
              </a:rPr>
              <a:t>陰影を</a:t>
            </a:r>
            <a:endParaRPr lang="en-US" altLang="ja-JP" sz="1361" dirty="0">
              <a:solidFill>
                <a:srgbClr val="FFFFFF"/>
              </a:solidFill>
              <a:latin typeface="HGP明朝B"/>
              <a:ea typeface="HGP明朝B"/>
            </a:endParaRPr>
          </a:p>
          <a:p>
            <a:pPr algn="ctr" defTabSz="622158"/>
            <a:r>
              <a:rPr lang="ja-JP" altLang="en-US" sz="1361" dirty="0">
                <a:solidFill>
                  <a:srgbClr val="FFFFFF"/>
                </a:solidFill>
                <a:latin typeface="HGP明朝B"/>
                <a:ea typeface="HGP明朝B"/>
              </a:rPr>
              <a:t>付けると</a:t>
            </a:r>
            <a:endParaRPr lang="en-US" altLang="ja-JP" sz="1361" dirty="0">
              <a:solidFill>
                <a:srgbClr val="FFFFFF"/>
              </a:solidFill>
              <a:latin typeface="HGP明朝B"/>
              <a:ea typeface="HGP明朝B"/>
            </a:endParaRPr>
          </a:p>
        </p:txBody>
      </p:sp>
      <p:sp>
        <p:nvSpPr>
          <p:cNvPr id="55" name="テキスト ボックス 54">
            <a:extLst>
              <a:ext uri="{FF2B5EF4-FFF2-40B4-BE49-F238E27FC236}">
                <a16:creationId xmlns:a16="http://schemas.microsoft.com/office/drawing/2014/main" id="{3186FEB8-DB57-4910-ABEE-FA695BFBB235}"/>
              </a:ext>
            </a:extLst>
          </p:cNvPr>
          <p:cNvSpPr txBox="1"/>
          <p:nvPr/>
        </p:nvSpPr>
        <p:spPr>
          <a:xfrm>
            <a:off x="6694592" y="2669205"/>
            <a:ext cx="1686680" cy="719520"/>
          </a:xfrm>
          <a:prstGeom prst="rect">
            <a:avLst/>
          </a:prstGeom>
          <a:noFill/>
        </p:spPr>
        <p:txBody>
          <a:bodyPr wrap="none" tIns="24493" bIns="24493" rtlCol="0">
            <a:spAutoFit/>
          </a:bodyPr>
          <a:lstStyle/>
          <a:p>
            <a:pPr algn="ctr" defTabSz="622158"/>
            <a:r>
              <a:rPr lang="ja-JP" altLang="en-US" sz="2177" dirty="0">
                <a:solidFill>
                  <a:srgbClr val="FFFFFF"/>
                </a:solidFill>
                <a:latin typeface="HGP明朝B"/>
                <a:ea typeface="HGP明朝B"/>
              </a:rPr>
              <a:t>まったりとした</a:t>
            </a:r>
            <a:endParaRPr lang="en-US" altLang="ja-JP" sz="2177" dirty="0">
              <a:solidFill>
                <a:srgbClr val="FFFFFF"/>
              </a:solidFill>
              <a:latin typeface="HGP明朝B"/>
              <a:ea typeface="HGP明朝B"/>
            </a:endParaRPr>
          </a:p>
          <a:p>
            <a:pPr algn="ctr" defTabSz="622158"/>
            <a:r>
              <a:rPr lang="ja-JP" altLang="en-US" sz="2177" dirty="0">
                <a:solidFill>
                  <a:srgbClr val="FFFFFF"/>
                </a:solidFill>
                <a:latin typeface="HGP明朝B"/>
                <a:ea typeface="HGP明朝B"/>
              </a:rPr>
              <a:t>気分になる</a:t>
            </a:r>
          </a:p>
        </p:txBody>
      </p:sp>
      <p:sp>
        <p:nvSpPr>
          <p:cNvPr id="60" name="楕円 59">
            <a:extLst>
              <a:ext uri="{FF2B5EF4-FFF2-40B4-BE49-F238E27FC236}">
                <a16:creationId xmlns:a16="http://schemas.microsoft.com/office/drawing/2014/main" id="{21BD05B0-4114-4FA6-A736-D586CF1178AB}"/>
              </a:ext>
            </a:extLst>
          </p:cNvPr>
          <p:cNvSpPr/>
          <p:nvPr/>
        </p:nvSpPr>
        <p:spPr>
          <a:xfrm>
            <a:off x="4861649" y="3908850"/>
            <a:ext cx="788131" cy="788131"/>
          </a:xfrm>
          <a:prstGeom prst="ellipse">
            <a:avLst/>
          </a:prstGeom>
          <a:solidFill>
            <a:srgbClr val="00B0F0"/>
          </a:solidFill>
          <a:ln>
            <a:noFill/>
          </a:ln>
          <a:effectLst>
            <a:outerShdw blurRad="50800" dist="127000" dir="8100000" algn="tr" rotWithShape="0">
              <a:srgbClr val="004D8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dirty="0">
              <a:solidFill>
                <a:srgbClr val="FFFFFF"/>
              </a:solidFill>
              <a:latin typeface="HGP明朝B"/>
              <a:ea typeface="HGP明朝B"/>
            </a:endParaRPr>
          </a:p>
        </p:txBody>
      </p:sp>
      <p:sp>
        <p:nvSpPr>
          <p:cNvPr id="61" name="楕円 60">
            <a:extLst>
              <a:ext uri="{FF2B5EF4-FFF2-40B4-BE49-F238E27FC236}">
                <a16:creationId xmlns:a16="http://schemas.microsoft.com/office/drawing/2014/main" id="{519E79D1-5CFE-4D18-9BFD-8EAA93425C2B}"/>
              </a:ext>
            </a:extLst>
          </p:cNvPr>
          <p:cNvSpPr/>
          <p:nvPr/>
        </p:nvSpPr>
        <p:spPr>
          <a:xfrm>
            <a:off x="5189217" y="4150052"/>
            <a:ext cx="1332909" cy="1332909"/>
          </a:xfrm>
          <a:prstGeom prst="ellipse">
            <a:avLst/>
          </a:prstGeom>
          <a:solidFill>
            <a:srgbClr val="00B0F0"/>
          </a:solidFill>
          <a:ln>
            <a:noFill/>
          </a:ln>
          <a:effectLst>
            <a:outerShdw blurRad="50800" dist="127000" dir="8100000" algn="tr" rotWithShape="0">
              <a:srgbClr val="004D8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HGP明朝B"/>
              <a:ea typeface="HGP明朝B"/>
            </a:endParaRPr>
          </a:p>
        </p:txBody>
      </p:sp>
      <p:sp>
        <p:nvSpPr>
          <p:cNvPr id="62" name="テキスト ボックス 61">
            <a:extLst>
              <a:ext uri="{FF2B5EF4-FFF2-40B4-BE49-F238E27FC236}">
                <a16:creationId xmlns:a16="http://schemas.microsoft.com/office/drawing/2014/main" id="{19F95A23-6818-4613-840F-17711B9EE9BA}"/>
              </a:ext>
            </a:extLst>
          </p:cNvPr>
          <p:cNvSpPr txBox="1"/>
          <p:nvPr/>
        </p:nvSpPr>
        <p:spPr>
          <a:xfrm>
            <a:off x="5005047" y="4173980"/>
            <a:ext cx="931666" cy="468297"/>
          </a:xfrm>
          <a:prstGeom prst="rect">
            <a:avLst/>
          </a:prstGeom>
          <a:noFill/>
        </p:spPr>
        <p:txBody>
          <a:bodyPr wrap="none" tIns="24493" bIns="24493" rtlCol="0">
            <a:spAutoFit/>
          </a:bodyPr>
          <a:lstStyle/>
          <a:p>
            <a:pPr algn="ctr" defTabSz="622158"/>
            <a:r>
              <a:rPr lang="ja-JP" altLang="en-US" sz="1361" dirty="0">
                <a:solidFill>
                  <a:srgbClr val="202020"/>
                </a:solidFill>
                <a:latin typeface="HGP明朝B"/>
                <a:ea typeface="HGP明朝B"/>
              </a:rPr>
              <a:t>サービスと</a:t>
            </a:r>
            <a:endParaRPr lang="en-US" altLang="ja-JP" sz="1361" dirty="0">
              <a:solidFill>
                <a:srgbClr val="202020"/>
              </a:solidFill>
              <a:latin typeface="HGP明朝B"/>
              <a:ea typeface="HGP明朝B"/>
            </a:endParaRPr>
          </a:p>
          <a:p>
            <a:pPr algn="ctr" defTabSz="622158"/>
            <a:r>
              <a:rPr lang="ja-JP" altLang="en-US" sz="1361" dirty="0">
                <a:solidFill>
                  <a:srgbClr val="202020"/>
                </a:solidFill>
                <a:latin typeface="HGP明朝B"/>
                <a:ea typeface="HGP明朝B"/>
              </a:rPr>
              <a:t>味は</a:t>
            </a:r>
            <a:endParaRPr lang="en-US" altLang="ja-JP" sz="1361" dirty="0">
              <a:solidFill>
                <a:srgbClr val="202020"/>
              </a:solidFill>
              <a:latin typeface="HGP明朝B"/>
              <a:ea typeface="HGP明朝B"/>
            </a:endParaRPr>
          </a:p>
        </p:txBody>
      </p:sp>
      <p:sp>
        <p:nvSpPr>
          <p:cNvPr id="63" name="テキスト ボックス 62">
            <a:extLst>
              <a:ext uri="{FF2B5EF4-FFF2-40B4-BE49-F238E27FC236}">
                <a16:creationId xmlns:a16="http://schemas.microsoft.com/office/drawing/2014/main" id="{90F49DC5-EEF8-4000-B4A0-3E6AC328D258}"/>
              </a:ext>
            </a:extLst>
          </p:cNvPr>
          <p:cNvSpPr txBox="1"/>
          <p:nvPr/>
        </p:nvSpPr>
        <p:spPr>
          <a:xfrm>
            <a:off x="5354433" y="4618319"/>
            <a:ext cx="989373" cy="719520"/>
          </a:xfrm>
          <a:prstGeom prst="rect">
            <a:avLst/>
          </a:prstGeom>
          <a:noFill/>
        </p:spPr>
        <p:txBody>
          <a:bodyPr wrap="none" tIns="24493" bIns="24493" rtlCol="0">
            <a:spAutoFit/>
          </a:bodyPr>
          <a:lstStyle/>
          <a:p>
            <a:pPr defTabSz="622158"/>
            <a:r>
              <a:rPr lang="ja-JP" altLang="en-US" sz="2177" dirty="0">
                <a:solidFill>
                  <a:srgbClr val="202020"/>
                </a:solidFill>
                <a:latin typeface="HGP明朝B"/>
                <a:ea typeface="HGP明朝B"/>
              </a:rPr>
              <a:t>記憶に</a:t>
            </a:r>
            <a:endParaRPr lang="en-US" altLang="ja-JP" sz="2177" dirty="0">
              <a:solidFill>
                <a:srgbClr val="202020"/>
              </a:solidFill>
              <a:latin typeface="HGP明朝B"/>
              <a:ea typeface="HGP明朝B"/>
            </a:endParaRPr>
          </a:p>
          <a:p>
            <a:pPr algn="ctr" defTabSz="622158"/>
            <a:r>
              <a:rPr lang="ja-JP" altLang="en-US" sz="2177" dirty="0">
                <a:solidFill>
                  <a:srgbClr val="202020"/>
                </a:solidFill>
                <a:latin typeface="HGP明朝B"/>
                <a:ea typeface="HGP明朝B"/>
              </a:rPr>
              <a:t>残る</a:t>
            </a:r>
            <a:endParaRPr lang="en-US" altLang="ja-JP" sz="2177" dirty="0">
              <a:solidFill>
                <a:srgbClr val="202020"/>
              </a:solidFill>
              <a:latin typeface="HGP明朝B"/>
              <a:ea typeface="HGP明朝B"/>
            </a:endParaRPr>
          </a:p>
        </p:txBody>
      </p:sp>
      <p:sp>
        <p:nvSpPr>
          <p:cNvPr id="56" name="楕円 55">
            <a:extLst>
              <a:ext uri="{FF2B5EF4-FFF2-40B4-BE49-F238E27FC236}">
                <a16:creationId xmlns:a16="http://schemas.microsoft.com/office/drawing/2014/main" id="{ABC8A543-B714-4003-890E-84C5EE602649}"/>
              </a:ext>
            </a:extLst>
          </p:cNvPr>
          <p:cNvSpPr/>
          <p:nvPr/>
        </p:nvSpPr>
        <p:spPr>
          <a:xfrm>
            <a:off x="2195628" y="3741411"/>
            <a:ext cx="952032" cy="952032"/>
          </a:xfrm>
          <a:prstGeom prst="ellipse">
            <a:avLst/>
          </a:prstGeom>
          <a:solidFill>
            <a:srgbClr val="0094C8"/>
          </a:solidFill>
          <a:ln>
            <a:noFill/>
          </a:ln>
          <a:effectLst>
            <a:outerShdw blurRad="50800" dist="127000" dir="8100000" algn="tr" rotWithShape="0">
              <a:srgbClr val="004D8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HGP明朝B"/>
              <a:ea typeface="HGP明朝B"/>
            </a:endParaRPr>
          </a:p>
        </p:txBody>
      </p:sp>
      <p:sp>
        <p:nvSpPr>
          <p:cNvPr id="57" name="楕円 56">
            <a:extLst>
              <a:ext uri="{FF2B5EF4-FFF2-40B4-BE49-F238E27FC236}">
                <a16:creationId xmlns:a16="http://schemas.microsoft.com/office/drawing/2014/main" id="{36CB416E-7F7A-4090-835F-8CEBC54F74DF}"/>
              </a:ext>
            </a:extLst>
          </p:cNvPr>
          <p:cNvSpPr/>
          <p:nvPr/>
        </p:nvSpPr>
        <p:spPr>
          <a:xfrm>
            <a:off x="2695250" y="3928576"/>
            <a:ext cx="1762544" cy="1762544"/>
          </a:xfrm>
          <a:prstGeom prst="ellipse">
            <a:avLst/>
          </a:prstGeom>
          <a:solidFill>
            <a:srgbClr val="0094C8"/>
          </a:solidFill>
          <a:ln>
            <a:noFill/>
          </a:ln>
          <a:effectLst>
            <a:outerShdw blurRad="50800" dist="127000" dir="8100000" algn="tr" rotWithShape="0">
              <a:srgbClr val="004D8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HGP明朝B"/>
              <a:ea typeface="HGP明朝B"/>
            </a:endParaRPr>
          </a:p>
        </p:txBody>
      </p:sp>
      <p:sp>
        <p:nvSpPr>
          <p:cNvPr id="58" name="テキスト ボックス 57">
            <a:extLst>
              <a:ext uri="{FF2B5EF4-FFF2-40B4-BE49-F238E27FC236}">
                <a16:creationId xmlns:a16="http://schemas.microsoft.com/office/drawing/2014/main" id="{10C38008-8CD0-4C95-956F-24EE819B6968}"/>
              </a:ext>
            </a:extLst>
          </p:cNvPr>
          <p:cNvSpPr txBox="1"/>
          <p:nvPr/>
        </p:nvSpPr>
        <p:spPr>
          <a:xfrm>
            <a:off x="2243933" y="3977571"/>
            <a:ext cx="1590500" cy="468297"/>
          </a:xfrm>
          <a:prstGeom prst="rect">
            <a:avLst/>
          </a:prstGeom>
          <a:noFill/>
        </p:spPr>
        <p:txBody>
          <a:bodyPr wrap="none" tIns="24493" bIns="24493" rtlCol="0">
            <a:spAutoFit/>
          </a:bodyPr>
          <a:lstStyle/>
          <a:p>
            <a:pPr defTabSz="622158"/>
            <a:r>
              <a:rPr lang="ja-JP" altLang="en-US" sz="1361" dirty="0">
                <a:solidFill>
                  <a:srgbClr val="202020"/>
                </a:solidFill>
                <a:latin typeface="HGP明朝B"/>
                <a:ea typeface="HGP明朝B"/>
              </a:rPr>
              <a:t>インテリア</a:t>
            </a:r>
            <a:endParaRPr lang="en-US" altLang="ja-JP" sz="1361" dirty="0">
              <a:solidFill>
                <a:srgbClr val="202020"/>
              </a:solidFill>
              <a:latin typeface="HGP明朝B"/>
              <a:ea typeface="HGP明朝B"/>
            </a:endParaRPr>
          </a:p>
          <a:p>
            <a:pPr defTabSz="622158"/>
            <a:r>
              <a:rPr lang="ja-JP" altLang="en-US" sz="1361" dirty="0">
                <a:solidFill>
                  <a:srgbClr val="202020"/>
                </a:solidFill>
                <a:latin typeface="HGP明朝B"/>
                <a:ea typeface="HGP明朝B"/>
              </a:rPr>
              <a:t>のバランスが良いと</a:t>
            </a:r>
            <a:endParaRPr lang="en-US" altLang="ja-JP" sz="1361" dirty="0">
              <a:solidFill>
                <a:srgbClr val="202020"/>
              </a:solidFill>
              <a:latin typeface="HGP明朝B"/>
              <a:ea typeface="HGP明朝B"/>
            </a:endParaRPr>
          </a:p>
        </p:txBody>
      </p:sp>
      <p:sp>
        <p:nvSpPr>
          <p:cNvPr id="59" name="テキスト ボックス 58">
            <a:extLst>
              <a:ext uri="{FF2B5EF4-FFF2-40B4-BE49-F238E27FC236}">
                <a16:creationId xmlns:a16="http://schemas.microsoft.com/office/drawing/2014/main" id="{70A6C3EA-2EB6-4696-90D8-856170EA7D8A}"/>
              </a:ext>
            </a:extLst>
          </p:cNvPr>
          <p:cNvSpPr txBox="1"/>
          <p:nvPr/>
        </p:nvSpPr>
        <p:spPr>
          <a:xfrm>
            <a:off x="2970810" y="4515733"/>
            <a:ext cx="1252266" cy="1054548"/>
          </a:xfrm>
          <a:prstGeom prst="rect">
            <a:avLst/>
          </a:prstGeom>
          <a:noFill/>
        </p:spPr>
        <p:txBody>
          <a:bodyPr wrap="none" tIns="24493" bIns="24493" rtlCol="0">
            <a:spAutoFit/>
          </a:bodyPr>
          <a:lstStyle/>
          <a:p>
            <a:pPr algn="ctr" defTabSz="622158"/>
            <a:r>
              <a:rPr lang="ja-JP" altLang="en-US" sz="2177" dirty="0">
                <a:solidFill>
                  <a:srgbClr val="202020"/>
                </a:solidFill>
                <a:latin typeface="HGP明朝B"/>
                <a:ea typeface="HGP明朝B"/>
              </a:rPr>
              <a:t>見た目の</a:t>
            </a:r>
            <a:endParaRPr lang="en-US" altLang="ja-JP" sz="2177" dirty="0">
              <a:solidFill>
                <a:srgbClr val="202020"/>
              </a:solidFill>
              <a:latin typeface="HGP明朝B"/>
              <a:ea typeface="HGP明朝B"/>
            </a:endParaRPr>
          </a:p>
          <a:p>
            <a:pPr algn="ctr" defTabSz="622158"/>
            <a:r>
              <a:rPr lang="ja-JP" altLang="en-US" sz="2177" dirty="0">
                <a:solidFill>
                  <a:srgbClr val="202020"/>
                </a:solidFill>
                <a:latin typeface="HGP明朝B"/>
                <a:ea typeface="HGP明朝B"/>
              </a:rPr>
              <a:t>感動が</a:t>
            </a:r>
            <a:endParaRPr lang="en-US" altLang="ja-JP" sz="2177" dirty="0">
              <a:solidFill>
                <a:srgbClr val="202020"/>
              </a:solidFill>
              <a:latin typeface="HGP明朝B"/>
              <a:ea typeface="HGP明朝B"/>
            </a:endParaRPr>
          </a:p>
          <a:p>
            <a:pPr algn="ctr" defTabSz="622158"/>
            <a:r>
              <a:rPr lang="ja-JP" altLang="en-US" sz="2177" dirty="0">
                <a:solidFill>
                  <a:srgbClr val="202020"/>
                </a:solidFill>
                <a:latin typeface="HGP明朝B"/>
                <a:ea typeface="HGP明朝B"/>
              </a:rPr>
              <a:t>生まれる</a:t>
            </a:r>
            <a:endParaRPr lang="en-US" altLang="ja-JP" sz="2177" dirty="0">
              <a:solidFill>
                <a:srgbClr val="202020"/>
              </a:solidFill>
              <a:latin typeface="HGP明朝B"/>
              <a:ea typeface="HGP明朝B"/>
            </a:endParaRPr>
          </a:p>
        </p:txBody>
      </p:sp>
      <p:sp>
        <p:nvSpPr>
          <p:cNvPr id="64" name="楕円 63">
            <a:extLst>
              <a:ext uri="{FF2B5EF4-FFF2-40B4-BE49-F238E27FC236}">
                <a16:creationId xmlns:a16="http://schemas.microsoft.com/office/drawing/2014/main" id="{AE97370B-8358-4EAB-A364-86427CB4725E}"/>
              </a:ext>
            </a:extLst>
          </p:cNvPr>
          <p:cNvSpPr/>
          <p:nvPr/>
        </p:nvSpPr>
        <p:spPr>
          <a:xfrm>
            <a:off x="6400997" y="3714631"/>
            <a:ext cx="833053" cy="833053"/>
          </a:xfrm>
          <a:prstGeom prst="ellipse">
            <a:avLst/>
          </a:prstGeom>
          <a:solidFill>
            <a:schemeClr val="accent6">
              <a:lumMod val="50000"/>
            </a:schemeClr>
          </a:solidFill>
          <a:ln>
            <a:noFill/>
          </a:ln>
          <a:effectLst>
            <a:outerShdw blurRad="50800" dist="127000" dir="8100000" algn="tr" rotWithShape="0">
              <a:srgbClr val="004D8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dirty="0">
              <a:solidFill>
                <a:srgbClr val="FFFFFF"/>
              </a:solidFill>
              <a:latin typeface="HGP明朝B"/>
              <a:ea typeface="HGP明朝B"/>
            </a:endParaRPr>
          </a:p>
        </p:txBody>
      </p:sp>
      <p:sp>
        <p:nvSpPr>
          <p:cNvPr id="83" name="テキスト ボックス 82"/>
          <p:cNvSpPr txBox="1"/>
          <p:nvPr/>
        </p:nvSpPr>
        <p:spPr bwMode="gray">
          <a:xfrm>
            <a:off x="-129908" y="5072112"/>
            <a:ext cx="8012130" cy="1115096"/>
          </a:xfrm>
          <a:prstGeom prst="rect">
            <a:avLst/>
          </a:prstGeom>
          <a:noFill/>
        </p:spPr>
        <p:txBody>
          <a:bodyPr wrap="none" tIns="30789" bIns="30789" rtlCol="0">
            <a:spAutoFit/>
          </a:bodyPr>
          <a:lstStyle/>
          <a:p>
            <a:pPr algn="ctr" defTabSz="622158"/>
            <a:r>
              <a:rPr lang="en-US" altLang="ja-JP" sz="6842" dirty="0">
                <a:solidFill>
                  <a:srgbClr val="202020">
                    <a:alpha val="20000"/>
                  </a:srgbClr>
                </a:solidFill>
                <a:latin typeface="HGP明朝B"/>
                <a:ea typeface="HGP明朝B"/>
              </a:rPr>
              <a:t>with-lighting design</a:t>
            </a:r>
            <a:endParaRPr lang="ja-JP" altLang="en-US" sz="6842" dirty="0">
              <a:solidFill>
                <a:srgbClr val="202020">
                  <a:alpha val="20000"/>
                </a:srgbClr>
              </a:solidFill>
              <a:latin typeface="HGP明朝B"/>
              <a:ea typeface="HGP明朝B"/>
            </a:endParaRPr>
          </a:p>
        </p:txBody>
      </p:sp>
      <p:sp>
        <p:nvSpPr>
          <p:cNvPr id="71" name="楕円 70">
            <a:extLst>
              <a:ext uri="{FF2B5EF4-FFF2-40B4-BE49-F238E27FC236}">
                <a16:creationId xmlns:a16="http://schemas.microsoft.com/office/drawing/2014/main" id="{2D6D4306-FFA4-4915-B8D3-BF227B25C772}"/>
              </a:ext>
            </a:extLst>
          </p:cNvPr>
          <p:cNvSpPr/>
          <p:nvPr/>
        </p:nvSpPr>
        <p:spPr>
          <a:xfrm>
            <a:off x="6800610" y="3841462"/>
            <a:ext cx="2353896" cy="2353896"/>
          </a:xfrm>
          <a:prstGeom prst="ellipse">
            <a:avLst/>
          </a:prstGeom>
          <a:solidFill>
            <a:schemeClr val="accent6">
              <a:lumMod val="50000"/>
            </a:schemeClr>
          </a:solidFill>
          <a:ln>
            <a:noFill/>
          </a:ln>
          <a:effectLst>
            <a:outerShdw blurRad="50800" dist="127000" dir="8100000" algn="tr" rotWithShape="0">
              <a:srgbClr val="004D8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HGP明朝B"/>
              <a:ea typeface="HGP明朝B"/>
            </a:endParaRPr>
          </a:p>
        </p:txBody>
      </p:sp>
      <p:sp>
        <p:nvSpPr>
          <p:cNvPr id="67" name="テキスト ボックス 66">
            <a:extLst>
              <a:ext uri="{FF2B5EF4-FFF2-40B4-BE49-F238E27FC236}">
                <a16:creationId xmlns:a16="http://schemas.microsoft.com/office/drawing/2014/main" id="{085E2370-3FEE-4365-9280-D6ACC8A8EAF7}"/>
              </a:ext>
            </a:extLst>
          </p:cNvPr>
          <p:cNvSpPr txBox="1"/>
          <p:nvPr/>
        </p:nvSpPr>
        <p:spPr>
          <a:xfrm>
            <a:off x="7401015" y="3914529"/>
            <a:ext cx="1822935" cy="384492"/>
          </a:xfrm>
          <a:prstGeom prst="rect">
            <a:avLst/>
          </a:prstGeom>
          <a:noFill/>
        </p:spPr>
        <p:txBody>
          <a:bodyPr wrap="none" tIns="24493" bIns="24493" rtlCol="0">
            <a:spAutoFit/>
          </a:bodyPr>
          <a:lstStyle/>
          <a:p>
            <a:pPr defTabSz="622158"/>
            <a:r>
              <a:rPr lang="ja-JP" altLang="en-US" sz="2177" dirty="0">
                <a:solidFill>
                  <a:srgbClr val="202020"/>
                </a:solidFill>
                <a:latin typeface="HGP明朝B"/>
                <a:ea typeface="HGP明朝B"/>
              </a:rPr>
              <a:t>また来たくなる</a:t>
            </a:r>
            <a:endParaRPr lang="en-US" altLang="ja-JP" sz="2177" dirty="0">
              <a:solidFill>
                <a:srgbClr val="202020"/>
              </a:solidFill>
              <a:latin typeface="HGP明朝B"/>
              <a:ea typeface="HGP明朝B"/>
            </a:endParaRPr>
          </a:p>
        </p:txBody>
      </p:sp>
      <p:sp>
        <p:nvSpPr>
          <p:cNvPr id="70" name="テキスト ボックス 69">
            <a:extLst>
              <a:ext uri="{FF2B5EF4-FFF2-40B4-BE49-F238E27FC236}">
                <a16:creationId xmlns:a16="http://schemas.microsoft.com/office/drawing/2014/main" id="{DF9D374C-CA28-4339-84A9-E122E2998754}"/>
              </a:ext>
            </a:extLst>
          </p:cNvPr>
          <p:cNvSpPr txBox="1"/>
          <p:nvPr/>
        </p:nvSpPr>
        <p:spPr>
          <a:xfrm>
            <a:off x="7038634" y="5380881"/>
            <a:ext cx="1965603" cy="468362"/>
          </a:xfrm>
          <a:prstGeom prst="rect">
            <a:avLst/>
          </a:prstGeom>
          <a:noFill/>
        </p:spPr>
        <p:txBody>
          <a:bodyPr wrap="none" tIns="24493" bIns="24493" rtlCol="0">
            <a:spAutoFit/>
          </a:bodyPr>
          <a:lstStyle/>
          <a:p>
            <a:pPr defTabSz="622158"/>
            <a:r>
              <a:rPr lang="ja-JP" altLang="en-US" sz="2722" b="1" dirty="0">
                <a:solidFill>
                  <a:srgbClr val="202020"/>
                </a:solidFill>
                <a:latin typeface="HGP明朝B"/>
                <a:ea typeface="HGP明朝B"/>
              </a:rPr>
              <a:t>ファンになる</a:t>
            </a:r>
            <a:endParaRPr lang="en-US" altLang="ja-JP" sz="2722" b="1" dirty="0">
              <a:solidFill>
                <a:srgbClr val="202020"/>
              </a:solidFill>
              <a:latin typeface="HGP明朝B"/>
              <a:ea typeface="HGP明朝B"/>
            </a:endParaRPr>
          </a:p>
        </p:txBody>
      </p:sp>
      <p:sp>
        <p:nvSpPr>
          <p:cNvPr id="72" name="テキスト ボックス 71">
            <a:extLst>
              <a:ext uri="{FF2B5EF4-FFF2-40B4-BE49-F238E27FC236}">
                <a16:creationId xmlns:a16="http://schemas.microsoft.com/office/drawing/2014/main" id="{C5A81F2E-1246-428D-B779-90B941850F7C}"/>
              </a:ext>
            </a:extLst>
          </p:cNvPr>
          <p:cNvSpPr txBox="1"/>
          <p:nvPr/>
        </p:nvSpPr>
        <p:spPr>
          <a:xfrm>
            <a:off x="6904259" y="4374333"/>
            <a:ext cx="2257349" cy="468362"/>
          </a:xfrm>
          <a:prstGeom prst="rect">
            <a:avLst/>
          </a:prstGeom>
          <a:noFill/>
        </p:spPr>
        <p:txBody>
          <a:bodyPr wrap="none" tIns="24493" bIns="24493" rtlCol="0">
            <a:spAutoFit/>
          </a:bodyPr>
          <a:lstStyle/>
          <a:p>
            <a:pPr defTabSz="622158"/>
            <a:r>
              <a:rPr lang="ja-JP" altLang="en-US" sz="2722" b="1" dirty="0">
                <a:solidFill>
                  <a:srgbClr val="202020"/>
                </a:solidFill>
                <a:latin typeface="HGP明朝B"/>
                <a:ea typeface="HGP明朝B"/>
              </a:rPr>
              <a:t>自慢したくなる</a:t>
            </a:r>
            <a:endParaRPr lang="en-US" altLang="ja-JP" sz="2722" b="1" dirty="0">
              <a:solidFill>
                <a:srgbClr val="202020"/>
              </a:solidFill>
              <a:latin typeface="HGP明朝B"/>
              <a:ea typeface="HGP明朝B"/>
            </a:endParaRPr>
          </a:p>
        </p:txBody>
      </p:sp>
      <p:sp>
        <p:nvSpPr>
          <p:cNvPr id="74" name="テキスト ボックス 73">
            <a:extLst>
              <a:ext uri="{FF2B5EF4-FFF2-40B4-BE49-F238E27FC236}">
                <a16:creationId xmlns:a16="http://schemas.microsoft.com/office/drawing/2014/main" id="{8E8A4D75-7D13-4CF4-9E32-D5221664D962}"/>
              </a:ext>
            </a:extLst>
          </p:cNvPr>
          <p:cNvSpPr txBox="1"/>
          <p:nvPr/>
        </p:nvSpPr>
        <p:spPr>
          <a:xfrm>
            <a:off x="6739035" y="4847611"/>
            <a:ext cx="2534668" cy="468362"/>
          </a:xfrm>
          <a:prstGeom prst="rect">
            <a:avLst/>
          </a:prstGeom>
          <a:noFill/>
        </p:spPr>
        <p:txBody>
          <a:bodyPr wrap="none" tIns="24493" bIns="24493" rtlCol="0">
            <a:spAutoFit/>
          </a:bodyPr>
          <a:lstStyle/>
          <a:p>
            <a:pPr defTabSz="622158"/>
            <a:r>
              <a:rPr lang="ja-JP" altLang="en-US" sz="2722" b="1" dirty="0">
                <a:solidFill>
                  <a:srgbClr val="202020"/>
                </a:solidFill>
                <a:latin typeface="HGP明朝B"/>
                <a:ea typeface="HGP明朝B"/>
              </a:rPr>
              <a:t>リピーターになる</a:t>
            </a:r>
            <a:endParaRPr lang="en-US" altLang="ja-JP" sz="2722" b="1" dirty="0">
              <a:solidFill>
                <a:srgbClr val="202020"/>
              </a:solidFill>
              <a:latin typeface="HGP明朝B"/>
              <a:ea typeface="HGP明朝B"/>
            </a:endParaRPr>
          </a:p>
        </p:txBody>
      </p:sp>
      <p:sp>
        <p:nvSpPr>
          <p:cNvPr id="66" name="テキスト ボックス 65">
            <a:extLst>
              <a:ext uri="{FF2B5EF4-FFF2-40B4-BE49-F238E27FC236}">
                <a16:creationId xmlns:a16="http://schemas.microsoft.com/office/drawing/2014/main" id="{28D8F15E-8CFF-4311-BB48-E8BEC16BED00}"/>
              </a:ext>
            </a:extLst>
          </p:cNvPr>
          <p:cNvSpPr txBox="1"/>
          <p:nvPr/>
        </p:nvSpPr>
        <p:spPr>
          <a:xfrm>
            <a:off x="6357655" y="4000764"/>
            <a:ext cx="963725" cy="258881"/>
          </a:xfrm>
          <a:prstGeom prst="rect">
            <a:avLst/>
          </a:prstGeom>
          <a:noFill/>
        </p:spPr>
        <p:txBody>
          <a:bodyPr wrap="none" tIns="24493" bIns="24493" rtlCol="0">
            <a:spAutoFit/>
          </a:bodyPr>
          <a:lstStyle/>
          <a:p>
            <a:pPr algn="ctr" defTabSz="622158"/>
            <a:r>
              <a:rPr lang="ja-JP" altLang="en-US" sz="1361" dirty="0">
                <a:solidFill>
                  <a:srgbClr val="202020"/>
                </a:solidFill>
                <a:latin typeface="HGP明朝B"/>
                <a:ea typeface="HGP明朝B"/>
              </a:rPr>
              <a:t>満足すると</a:t>
            </a:r>
            <a:endParaRPr lang="en-US" altLang="ja-JP" sz="1361" dirty="0">
              <a:solidFill>
                <a:srgbClr val="202020"/>
              </a:solidFill>
              <a:latin typeface="HGP明朝B"/>
              <a:ea typeface="HGP明朝B"/>
            </a:endParaRPr>
          </a:p>
        </p:txBody>
      </p:sp>
    </p:spTree>
    <p:extLst>
      <p:ext uri="{BB962C8B-B14F-4D97-AF65-F5344CB8AC3E}">
        <p14:creationId xmlns:p14="http://schemas.microsoft.com/office/powerpoint/2010/main" val="32818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0BDB55D0-2F15-4F3E-8362-39B005EAB300}"/>
              </a:ext>
            </a:extLst>
          </p:cNvPr>
          <p:cNvSpPr>
            <a:spLocks noGrp="1"/>
          </p:cNvSpPr>
          <p:nvPr>
            <p:ph type="ftr" sz="quarter" idx="11"/>
          </p:nvPr>
        </p:nvSpPr>
        <p:spPr/>
        <p:txBody>
          <a:bodyPr/>
          <a:lstStyle/>
          <a:p>
            <a:pPr defTabSz="622158"/>
            <a:r>
              <a:rPr lang="en-US" altLang="ja-JP" dirty="0">
                <a:solidFill>
                  <a:srgbClr val="FFFFFF">
                    <a:lumMod val="85000"/>
                  </a:srgbClr>
                </a:solidFill>
                <a:latin typeface="Times New Roman"/>
                <a:ea typeface="ＭＳ Ｐ明朝"/>
              </a:rPr>
              <a:t>Copyright © </a:t>
            </a:r>
            <a:r>
              <a:rPr lang="en-US" altLang="ja-JP" dirty="0" err="1">
                <a:solidFill>
                  <a:srgbClr val="FFFFFF">
                    <a:lumMod val="85000"/>
                  </a:srgbClr>
                </a:solidFill>
                <a:latin typeface="Times New Roman"/>
                <a:ea typeface="ＭＳ Ｐ明朝"/>
              </a:rPr>
              <a:t>akari</a:t>
            </a:r>
            <a:r>
              <a:rPr lang="en-US" altLang="ja-JP" dirty="0">
                <a:solidFill>
                  <a:srgbClr val="FFFFFF">
                    <a:lumMod val="85000"/>
                  </a:srgbClr>
                </a:solidFill>
                <a:latin typeface="Times New Roman"/>
                <a:ea typeface="ＭＳ Ｐ明朝"/>
              </a:rPr>
              <a:t> lighting planning All Rights Reserved.</a:t>
            </a:r>
          </a:p>
        </p:txBody>
      </p:sp>
      <p:grpSp>
        <p:nvGrpSpPr>
          <p:cNvPr id="7" name="グループ化 6">
            <a:extLst>
              <a:ext uri="{FF2B5EF4-FFF2-40B4-BE49-F238E27FC236}">
                <a16:creationId xmlns:a16="http://schemas.microsoft.com/office/drawing/2014/main" id="{DBA6D94D-8082-4E3C-91D3-5C43B9BBCAE6}"/>
              </a:ext>
            </a:extLst>
          </p:cNvPr>
          <p:cNvGrpSpPr/>
          <p:nvPr/>
        </p:nvGrpSpPr>
        <p:grpSpPr>
          <a:xfrm>
            <a:off x="6058782" y="-267314"/>
            <a:ext cx="2972885" cy="4206377"/>
            <a:chOff x="7289078" y="-1"/>
            <a:chExt cx="5342851" cy="7559675"/>
          </a:xfrm>
        </p:grpSpPr>
        <p:pic>
          <p:nvPicPr>
            <p:cNvPr id="5" name="図 4">
              <a:extLst>
                <a:ext uri="{FF2B5EF4-FFF2-40B4-BE49-F238E27FC236}">
                  <a16:creationId xmlns:a16="http://schemas.microsoft.com/office/drawing/2014/main" id="{D99251B3-4216-438B-83B5-2AD57F7C68EE}"/>
                </a:ext>
              </a:extLst>
            </p:cNvPr>
            <p:cNvPicPr>
              <a:picLocks noChangeAspect="1"/>
            </p:cNvPicPr>
            <p:nvPr/>
          </p:nvPicPr>
          <p:blipFill>
            <a:blip r:embed="rId2">
              <a:clrChange>
                <a:clrFrom>
                  <a:srgbClr val="FFFFFF"/>
                </a:clrFrom>
                <a:clrTo>
                  <a:srgbClr val="FFFFFF">
                    <a:alpha val="0"/>
                  </a:srgbClr>
                </a:clrTo>
              </a:clrChange>
              <a:duotone>
                <a:schemeClr val="accent2">
                  <a:shade val="45000"/>
                  <a:satMod val="135000"/>
                </a:schemeClr>
                <a:prstClr val="white"/>
              </a:duotone>
            </a:blip>
            <a:stretch>
              <a:fillRect/>
            </a:stretch>
          </p:blipFill>
          <p:spPr>
            <a:xfrm flipH="1">
              <a:off x="7289078" y="-1"/>
              <a:ext cx="5342851" cy="7559675"/>
            </a:xfrm>
            <a:prstGeom prst="rect">
              <a:avLst/>
            </a:prstGeom>
          </p:spPr>
        </p:pic>
        <p:sp>
          <p:nvSpPr>
            <p:cNvPr id="6" name="正方形/長方形 5">
              <a:extLst>
                <a:ext uri="{FF2B5EF4-FFF2-40B4-BE49-F238E27FC236}">
                  <a16:creationId xmlns:a16="http://schemas.microsoft.com/office/drawing/2014/main" id="{B44B4827-6694-496D-8993-9B712A0EFBBF}"/>
                </a:ext>
              </a:extLst>
            </p:cNvPr>
            <p:cNvSpPr/>
            <p:nvPr/>
          </p:nvSpPr>
          <p:spPr>
            <a:xfrm>
              <a:off x="9279465" y="3631878"/>
              <a:ext cx="1362075" cy="295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Times New Roman"/>
                <a:ea typeface="ＭＳ Ｐ明朝"/>
              </a:endParaRPr>
            </a:p>
          </p:txBody>
        </p:sp>
      </p:grpSp>
      <p:grpSp>
        <p:nvGrpSpPr>
          <p:cNvPr id="10" name="グループ化 9">
            <a:extLst>
              <a:ext uri="{FF2B5EF4-FFF2-40B4-BE49-F238E27FC236}">
                <a16:creationId xmlns:a16="http://schemas.microsoft.com/office/drawing/2014/main" id="{A47101AF-5983-4F36-8B7D-EDF5E1E96EFB}"/>
              </a:ext>
            </a:extLst>
          </p:cNvPr>
          <p:cNvGrpSpPr/>
          <p:nvPr/>
        </p:nvGrpSpPr>
        <p:grpSpPr>
          <a:xfrm>
            <a:off x="706375" y="2869779"/>
            <a:ext cx="4899266" cy="1555322"/>
            <a:chOff x="1038224" y="2957898"/>
            <a:chExt cx="7200900" cy="2286000"/>
          </a:xfrm>
        </p:grpSpPr>
        <p:pic>
          <p:nvPicPr>
            <p:cNvPr id="8" name="図 7">
              <a:extLst>
                <a:ext uri="{FF2B5EF4-FFF2-40B4-BE49-F238E27FC236}">
                  <a16:creationId xmlns:a16="http://schemas.microsoft.com/office/drawing/2014/main" id="{C90344BC-2D00-4850-B37B-DAB6CED95591}"/>
                </a:ext>
              </a:extLst>
            </p:cNvPr>
            <p:cNvPicPr>
              <a:picLocks noChangeAspect="1"/>
            </p:cNvPicPr>
            <p:nvPr/>
          </p:nvPicPr>
          <p:blipFill>
            <a:blip r:embed="rId3"/>
            <a:stretch>
              <a:fillRect/>
            </a:stretch>
          </p:blipFill>
          <p:spPr>
            <a:xfrm>
              <a:off x="1038224" y="2957898"/>
              <a:ext cx="4762500" cy="2286000"/>
            </a:xfrm>
            <a:prstGeom prst="rect">
              <a:avLst/>
            </a:prstGeom>
          </p:spPr>
        </p:pic>
        <p:pic>
          <p:nvPicPr>
            <p:cNvPr id="9" name="図 8">
              <a:extLst>
                <a:ext uri="{FF2B5EF4-FFF2-40B4-BE49-F238E27FC236}">
                  <a16:creationId xmlns:a16="http://schemas.microsoft.com/office/drawing/2014/main" id="{DBF8BEDD-462C-4C1A-B604-FFAF55B9B571}"/>
                </a:ext>
              </a:extLst>
            </p:cNvPr>
            <p:cNvPicPr>
              <a:picLocks noChangeAspect="1"/>
            </p:cNvPicPr>
            <p:nvPr/>
          </p:nvPicPr>
          <p:blipFill>
            <a:blip r:embed="rId3"/>
            <a:stretch>
              <a:fillRect/>
            </a:stretch>
          </p:blipFill>
          <p:spPr>
            <a:xfrm>
              <a:off x="3476624" y="2957898"/>
              <a:ext cx="4762500" cy="2286000"/>
            </a:xfrm>
            <a:prstGeom prst="rect">
              <a:avLst/>
            </a:prstGeom>
          </p:spPr>
        </p:pic>
      </p:grpSp>
      <p:pic>
        <p:nvPicPr>
          <p:cNvPr id="1026" name="Picture 2" descr="海の生き物シリーズお魚編！鯛（タイ）のイラスト素材 | 商用可能な ...">
            <a:extLst>
              <a:ext uri="{FF2B5EF4-FFF2-40B4-BE49-F238E27FC236}">
                <a16:creationId xmlns:a16="http://schemas.microsoft.com/office/drawing/2014/main" id="{FC039822-CEBB-4141-AE71-C43C10727F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4004" y="3429000"/>
            <a:ext cx="1163829" cy="11638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お祝い・鯛のイラスト02 | 無料のフリー素材 イラストエイト">
            <a:extLst>
              <a:ext uri="{FF2B5EF4-FFF2-40B4-BE49-F238E27FC236}">
                <a16:creationId xmlns:a16="http://schemas.microsoft.com/office/drawing/2014/main" id="{4FF9D669-5709-4A7D-86F4-EC0A466A2D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286393" y="4842611"/>
            <a:ext cx="1281535" cy="10314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魚のイラスト（鯖・サバ） | イラストくん">
            <a:extLst>
              <a:ext uri="{FF2B5EF4-FFF2-40B4-BE49-F238E27FC236}">
                <a16:creationId xmlns:a16="http://schemas.microsoft.com/office/drawing/2014/main" id="{763BED3A-D80C-4622-8715-F0372BC470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707109" flipH="1">
            <a:off x="120537" y="4466636"/>
            <a:ext cx="1251818" cy="12518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食品 鮪（マグロ）（カラー） 無料イラスト・PowerPointテンプレート ...">
            <a:extLst>
              <a:ext uri="{FF2B5EF4-FFF2-40B4-BE49-F238E27FC236}">
                <a16:creationId xmlns:a16="http://schemas.microsoft.com/office/drawing/2014/main" id="{9F89E4FB-FAF5-403A-A3AB-82B6804A93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442682" flipH="1">
            <a:off x="1086122" y="2845156"/>
            <a:ext cx="2482152" cy="248215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メタルジグ（ルアー）のイラスト【無料・フリー】">
            <a:extLst>
              <a:ext uri="{FF2B5EF4-FFF2-40B4-BE49-F238E27FC236}">
                <a16:creationId xmlns:a16="http://schemas.microsoft.com/office/drawing/2014/main" id="{BA6E1F71-F876-4768-B02B-0BC333D27E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92915">
            <a:off x="4671766" y="3532808"/>
            <a:ext cx="1350448" cy="1350448"/>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0B668770-C7C7-4761-A171-545974254874}"/>
              </a:ext>
            </a:extLst>
          </p:cNvPr>
          <p:cNvSpPr txBox="1"/>
          <p:nvPr/>
        </p:nvSpPr>
        <p:spPr>
          <a:xfrm>
            <a:off x="2983384" y="4499654"/>
            <a:ext cx="1021433" cy="384492"/>
          </a:xfrm>
          <a:prstGeom prst="rect">
            <a:avLst/>
          </a:prstGeom>
          <a:noFill/>
        </p:spPr>
        <p:txBody>
          <a:bodyPr wrap="none" tIns="24493" bIns="24493" rtlCol="0">
            <a:spAutoFit/>
          </a:bodyPr>
          <a:lstStyle/>
          <a:p>
            <a:pPr defTabSz="622158"/>
            <a:r>
              <a:rPr lang="ja-JP" altLang="en-US" sz="2177" dirty="0">
                <a:solidFill>
                  <a:srgbClr val="202020"/>
                </a:solidFill>
                <a:latin typeface="HGS創英角ﾎﾟｯﾌﾟ体" panose="040B0A00000000000000" pitchFamily="50" charset="-128"/>
                <a:ea typeface="HGS創英角ﾎﾟｯﾌﾟ体" panose="040B0A00000000000000" pitchFamily="50" charset="-128"/>
              </a:rPr>
              <a:t>居酒屋</a:t>
            </a:r>
          </a:p>
        </p:txBody>
      </p:sp>
      <p:sp>
        <p:nvSpPr>
          <p:cNvPr id="23" name="テキスト ボックス 22">
            <a:extLst>
              <a:ext uri="{FF2B5EF4-FFF2-40B4-BE49-F238E27FC236}">
                <a16:creationId xmlns:a16="http://schemas.microsoft.com/office/drawing/2014/main" id="{BF459875-76F1-4B5F-93E3-5D1F214D2882}"/>
              </a:ext>
            </a:extLst>
          </p:cNvPr>
          <p:cNvSpPr txBox="1"/>
          <p:nvPr/>
        </p:nvSpPr>
        <p:spPr>
          <a:xfrm>
            <a:off x="2086305" y="5563984"/>
            <a:ext cx="742511" cy="384492"/>
          </a:xfrm>
          <a:prstGeom prst="rect">
            <a:avLst/>
          </a:prstGeom>
          <a:noFill/>
        </p:spPr>
        <p:txBody>
          <a:bodyPr wrap="none" tIns="24493" bIns="24493" rtlCol="0">
            <a:spAutoFit/>
          </a:bodyPr>
          <a:lstStyle/>
          <a:p>
            <a:pPr defTabSz="622158"/>
            <a:r>
              <a:rPr lang="ja-JP" altLang="en-US" sz="2177" dirty="0">
                <a:solidFill>
                  <a:srgbClr val="202020"/>
                </a:solidFill>
                <a:latin typeface="HGS創英角ﾎﾟｯﾌﾟ体" panose="040B0A00000000000000" pitchFamily="50" charset="-128"/>
                <a:ea typeface="HGS創英角ﾎﾟｯﾌﾟ体" panose="040B0A00000000000000" pitchFamily="50" charset="-128"/>
              </a:rPr>
              <a:t>割烹</a:t>
            </a:r>
          </a:p>
        </p:txBody>
      </p:sp>
      <p:sp>
        <p:nvSpPr>
          <p:cNvPr id="24" name="テキスト ボックス 23">
            <a:extLst>
              <a:ext uri="{FF2B5EF4-FFF2-40B4-BE49-F238E27FC236}">
                <a16:creationId xmlns:a16="http://schemas.microsoft.com/office/drawing/2014/main" id="{8A6F6D34-323C-4F99-A5F8-9E8F037A88B1}"/>
              </a:ext>
            </a:extLst>
          </p:cNvPr>
          <p:cNvSpPr txBox="1"/>
          <p:nvPr/>
        </p:nvSpPr>
        <p:spPr>
          <a:xfrm>
            <a:off x="513038" y="5298459"/>
            <a:ext cx="742511" cy="384492"/>
          </a:xfrm>
          <a:prstGeom prst="rect">
            <a:avLst/>
          </a:prstGeom>
          <a:noFill/>
        </p:spPr>
        <p:txBody>
          <a:bodyPr wrap="none" tIns="24493" bIns="24493" rtlCol="0">
            <a:spAutoFit/>
          </a:bodyPr>
          <a:lstStyle/>
          <a:p>
            <a:pPr defTabSz="622158"/>
            <a:r>
              <a:rPr lang="ja-JP" altLang="en-US" sz="2177" dirty="0">
                <a:solidFill>
                  <a:srgbClr val="202020"/>
                </a:solidFill>
                <a:latin typeface="HGS創英角ﾎﾟｯﾌﾟ体" panose="040B0A00000000000000" pitchFamily="50" charset="-128"/>
                <a:ea typeface="HGS創英角ﾎﾟｯﾌﾟ体" panose="040B0A00000000000000" pitchFamily="50" charset="-128"/>
              </a:rPr>
              <a:t>鮨屋</a:t>
            </a:r>
          </a:p>
        </p:txBody>
      </p:sp>
      <p:sp>
        <p:nvSpPr>
          <p:cNvPr id="25" name="テキスト ボックス 24">
            <a:extLst>
              <a:ext uri="{FF2B5EF4-FFF2-40B4-BE49-F238E27FC236}">
                <a16:creationId xmlns:a16="http://schemas.microsoft.com/office/drawing/2014/main" id="{CD7B346A-C46A-448E-BD49-A21B895B4951}"/>
              </a:ext>
            </a:extLst>
          </p:cNvPr>
          <p:cNvSpPr txBox="1"/>
          <p:nvPr/>
        </p:nvSpPr>
        <p:spPr>
          <a:xfrm>
            <a:off x="358987" y="4353207"/>
            <a:ext cx="647934" cy="384492"/>
          </a:xfrm>
          <a:prstGeom prst="rect">
            <a:avLst/>
          </a:prstGeom>
          <a:noFill/>
        </p:spPr>
        <p:txBody>
          <a:bodyPr wrap="none" tIns="24493" bIns="24493" rtlCol="0">
            <a:spAutoFit/>
          </a:bodyPr>
          <a:lstStyle/>
          <a:p>
            <a:pPr defTabSz="622158"/>
            <a:r>
              <a:rPr lang="en-US" altLang="ja-JP" sz="2177" dirty="0">
                <a:solidFill>
                  <a:srgbClr val="202020"/>
                </a:solidFill>
                <a:latin typeface="HGS創英角ﾎﾟｯﾌﾟ体" panose="040B0A00000000000000" pitchFamily="50" charset="-128"/>
                <a:ea typeface="HGS創英角ﾎﾟｯﾌﾟ体" panose="040B0A00000000000000" pitchFamily="50" charset="-128"/>
              </a:rPr>
              <a:t>Bar</a:t>
            </a:r>
            <a:endParaRPr lang="ja-JP" altLang="en-US" sz="2177" dirty="0">
              <a:solidFill>
                <a:srgbClr val="202020"/>
              </a:solidFill>
              <a:latin typeface="HGS創英角ﾎﾟｯﾌﾟ体" panose="040B0A00000000000000" pitchFamily="50" charset="-128"/>
              <a:ea typeface="HGS創英角ﾎﾟｯﾌﾟ体" panose="040B0A00000000000000" pitchFamily="50" charset="-128"/>
            </a:endParaRPr>
          </a:p>
        </p:txBody>
      </p:sp>
      <p:sp>
        <p:nvSpPr>
          <p:cNvPr id="27" name="テキスト ボックス 26">
            <a:extLst>
              <a:ext uri="{FF2B5EF4-FFF2-40B4-BE49-F238E27FC236}">
                <a16:creationId xmlns:a16="http://schemas.microsoft.com/office/drawing/2014/main" id="{94D61D47-7D36-4462-A67E-945937BD6CCF}"/>
              </a:ext>
            </a:extLst>
          </p:cNvPr>
          <p:cNvSpPr txBox="1"/>
          <p:nvPr/>
        </p:nvSpPr>
        <p:spPr>
          <a:xfrm>
            <a:off x="3027282" y="5043384"/>
            <a:ext cx="2135521" cy="510232"/>
          </a:xfrm>
          <a:prstGeom prst="rect">
            <a:avLst/>
          </a:prstGeom>
          <a:noFill/>
        </p:spPr>
        <p:txBody>
          <a:bodyPr wrap="none" tIns="24493" bIns="24493" rtlCol="0">
            <a:spAutoFit/>
          </a:bodyPr>
          <a:lstStyle/>
          <a:p>
            <a:pPr defTabSz="622158"/>
            <a:r>
              <a:rPr lang="ja-JP" altLang="en-US" sz="2994" dirty="0">
                <a:solidFill>
                  <a:srgbClr val="CC0014"/>
                </a:solidFill>
                <a:latin typeface="HGS創英角ﾎﾟｯﾌﾟ体" panose="040B0A00000000000000" pitchFamily="50" charset="-128"/>
                <a:ea typeface="HGS創英角ﾎﾟｯﾌﾟ体" panose="040B0A00000000000000" pitchFamily="50" charset="-128"/>
              </a:rPr>
              <a:t>大衆</a:t>
            </a:r>
            <a:r>
              <a:rPr lang="en-US" altLang="ja-JP" sz="2994" dirty="0">
                <a:solidFill>
                  <a:srgbClr val="CC0014"/>
                </a:solidFill>
                <a:latin typeface="HGS創英角ﾎﾟｯﾌﾟ体" panose="040B0A00000000000000" pitchFamily="50" charset="-128"/>
                <a:ea typeface="HGS創英角ﾎﾟｯﾌﾟ体" panose="040B0A00000000000000" pitchFamily="50" charset="-128"/>
              </a:rPr>
              <a:t>or</a:t>
            </a:r>
            <a:r>
              <a:rPr lang="ja-JP" altLang="en-US" sz="2994" dirty="0">
                <a:solidFill>
                  <a:srgbClr val="CC0014"/>
                </a:solidFill>
                <a:latin typeface="HGS創英角ﾎﾟｯﾌﾟ体" panose="040B0A00000000000000" pitchFamily="50" charset="-128"/>
                <a:ea typeface="HGS創英角ﾎﾟｯﾌﾟ体" panose="040B0A00000000000000" pitchFamily="50" charset="-128"/>
              </a:rPr>
              <a:t>高級</a:t>
            </a:r>
          </a:p>
        </p:txBody>
      </p:sp>
      <p:sp>
        <p:nvSpPr>
          <p:cNvPr id="18" name="正方形/長方形 17">
            <a:extLst>
              <a:ext uri="{FF2B5EF4-FFF2-40B4-BE49-F238E27FC236}">
                <a16:creationId xmlns:a16="http://schemas.microsoft.com/office/drawing/2014/main" id="{5E60F517-6D99-4719-A3E3-5B377E408CA1}"/>
              </a:ext>
            </a:extLst>
          </p:cNvPr>
          <p:cNvSpPr/>
          <p:nvPr/>
        </p:nvSpPr>
        <p:spPr>
          <a:xfrm>
            <a:off x="5605641" y="3332873"/>
            <a:ext cx="3474356" cy="235009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Times New Roman"/>
              <a:ea typeface="ＭＳ Ｐ明朝"/>
            </a:endParaRPr>
          </a:p>
        </p:txBody>
      </p:sp>
      <p:sp>
        <p:nvSpPr>
          <p:cNvPr id="19" name="テキスト ボックス 18">
            <a:extLst>
              <a:ext uri="{FF2B5EF4-FFF2-40B4-BE49-F238E27FC236}">
                <a16:creationId xmlns:a16="http://schemas.microsoft.com/office/drawing/2014/main" id="{557717E6-760C-4303-8EDF-D808ECC2039D}"/>
              </a:ext>
            </a:extLst>
          </p:cNvPr>
          <p:cNvSpPr txBox="1"/>
          <p:nvPr/>
        </p:nvSpPr>
        <p:spPr>
          <a:xfrm>
            <a:off x="5781948" y="3429000"/>
            <a:ext cx="2529860" cy="342622"/>
          </a:xfrm>
          <a:prstGeom prst="rect">
            <a:avLst/>
          </a:prstGeom>
          <a:noFill/>
        </p:spPr>
        <p:txBody>
          <a:bodyPr wrap="none" tIns="24493" bIns="24493" rtlCol="0">
            <a:spAutoFit/>
          </a:bodyPr>
          <a:lstStyle/>
          <a:p>
            <a:pPr defTabSz="622158"/>
            <a:r>
              <a:rPr lang="ja-JP" altLang="en-US" sz="1905" dirty="0">
                <a:solidFill>
                  <a:srgbClr val="202020"/>
                </a:solidFill>
                <a:latin typeface="HGP明朝B"/>
                <a:ea typeface="HGP明朝B"/>
              </a:rPr>
              <a:t>食べたい「エサ」は何？</a:t>
            </a:r>
          </a:p>
        </p:txBody>
      </p:sp>
      <p:sp>
        <p:nvSpPr>
          <p:cNvPr id="30" name="テキスト ボックス 29">
            <a:extLst>
              <a:ext uri="{FF2B5EF4-FFF2-40B4-BE49-F238E27FC236}">
                <a16:creationId xmlns:a16="http://schemas.microsoft.com/office/drawing/2014/main" id="{606D64BE-6C7B-459D-B8C7-11D8F77526BC}"/>
              </a:ext>
            </a:extLst>
          </p:cNvPr>
          <p:cNvSpPr txBox="1"/>
          <p:nvPr/>
        </p:nvSpPr>
        <p:spPr>
          <a:xfrm>
            <a:off x="6390054" y="3797592"/>
            <a:ext cx="2226892" cy="635779"/>
          </a:xfrm>
          <a:prstGeom prst="rect">
            <a:avLst/>
          </a:prstGeom>
          <a:noFill/>
        </p:spPr>
        <p:txBody>
          <a:bodyPr wrap="none" tIns="24493" bIns="24493" rtlCol="0">
            <a:spAutoFit/>
          </a:bodyPr>
          <a:lstStyle/>
          <a:p>
            <a:pPr defTabSz="622158"/>
            <a:r>
              <a:rPr lang="ja-JP" altLang="en-US" sz="1905" dirty="0">
                <a:solidFill>
                  <a:srgbClr val="202020"/>
                </a:solidFill>
                <a:latin typeface="HGP明朝B"/>
                <a:ea typeface="HGP明朝B"/>
              </a:rPr>
              <a:t>照明を「エサ」にして</a:t>
            </a:r>
            <a:endParaRPr lang="en-US" altLang="ja-JP" sz="1905" dirty="0">
              <a:solidFill>
                <a:srgbClr val="202020"/>
              </a:solidFill>
              <a:latin typeface="HGP明朝B"/>
              <a:ea typeface="HGP明朝B"/>
            </a:endParaRPr>
          </a:p>
          <a:p>
            <a:pPr defTabSz="622158"/>
            <a:r>
              <a:rPr lang="ja-JP" altLang="en-US" sz="1905" dirty="0">
                <a:solidFill>
                  <a:srgbClr val="202020"/>
                </a:solidFill>
                <a:latin typeface="HGP明朝B"/>
                <a:ea typeface="HGP明朝B"/>
              </a:rPr>
              <a:t>どの魚が釣れるの？</a:t>
            </a:r>
            <a:endParaRPr lang="en-US" altLang="ja-JP" sz="1905" dirty="0">
              <a:solidFill>
                <a:srgbClr val="202020"/>
              </a:solidFill>
              <a:latin typeface="HGP明朝B"/>
              <a:ea typeface="HGP明朝B"/>
            </a:endParaRPr>
          </a:p>
        </p:txBody>
      </p:sp>
      <p:sp>
        <p:nvSpPr>
          <p:cNvPr id="31" name="テキスト ボックス 30">
            <a:extLst>
              <a:ext uri="{FF2B5EF4-FFF2-40B4-BE49-F238E27FC236}">
                <a16:creationId xmlns:a16="http://schemas.microsoft.com/office/drawing/2014/main" id="{C28184A2-49E9-4E28-81CD-FF763E650ED0}"/>
              </a:ext>
            </a:extLst>
          </p:cNvPr>
          <p:cNvSpPr txBox="1"/>
          <p:nvPr/>
        </p:nvSpPr>
        <p:spPr>
          <a:xfrm>
            <a:off x="6459040" y="5007979"/>
            <a:ext cx="1882247" cy="552038"/>
          </a:xfrm>
          <a:prstGeom prst="rect">
            <a:avLst/>
          </a:prstGeom>
          <a:noFill/>
        </p:spPr>
        <p:txBody>
          <a:bodyPr wrap="none" tIns="24493" bIns="24493" rtlCol="0">
            <a:spAutoFit/>
          </a:bodyPr>
          <a:lstStyle/>
          <a:p>
            <a:pPr marL="311079" indent="-311079" defTabSz="622158">
              <a:buFont typeface="Arial" panose="020B0604020202020204" pitchFamily="34" charset="0"/>
              <a:buChar char="•"/>
            </a:pPr>
            <a:r>
              <a:rPr lang="ja-JP" altLang="en-US" sz="1633" dirty="0">
                <a:solidFill>
                  <a:srgbClr val="202020"/>
                </a:solidFill>
                <a:latin typeface="HGP明朝B"/>
                <a:ea typeface="HGP明朝B"/>
              </a:rPr>
              <a:t>照明デザイン？</a:t>
            </a:r>
            <a:endParaRPr lang="en-US" altLang="ja-JP" sz="1633" dirty="0">
              <a:solidFill>
                <a:srgbClr val="202020"/>
              </a:solidFill>
              <a:latin typeface="HGP明朝B"/>
              <a:ea typeface="HGP明朝B"/>
            </a:endParaRPr>
          </a:p>
          <a:p>
            <a:pPr marL="311079" indent="-311079" defTabSz="622158">
              <a:buFont typeface="Arial" panose="020B0604020202020204" pitchFamily="34" charset="0"/>
              <a:buChar char="•"/>
            </a:pPr>
            <a:r>
              <a:rPr lang="ja-JP" altLang="en-US" sz="1633" dirty="0">
                <a:solidFill>
                  <a:srgbClr val="202020"/>
                </a:solidFill>
                <a:latin typeface="HGP明朝B"/>
                <a:ea typeface="HGP明朝B"/>
              </a:rPr>
              <a:t>照明ノウハウ？</a:t>
            </a:r>
          </a:p>
        </p:txBody>
      </p:sp>
      <p:cxnSp>
        <p:nvCxnSpPr>
          <p:cNvPr id="21" name="直線コネクタ 20">
            <a:extLst>
              <a:ext uri="{FF2B5EF4-FFF2-40B4-BE49-F238E27FC236}">
                <a16:creationId xmlns:a16="http://schemas.microsoft.com/office/drawing/2014/main" id="{2DA97DC0-A897-492A-95C2-2782E34BD2DF}"/>
              </a:ext>
            </a:extLst>
          </p:cNvPr>
          <p:cNvCxnSpPr/>
          <p:nvPr/>
        </p:nvCxnSpPr>
        <p:spPr>
          <a:xfrm flipH="1">
            <a:off x="3691189" y="1077656"/>
            <a:ext cx="2367593" cy="3125714"/>
          </a:xfrm>
          <a:prstGeom prst="line">
            <a:avLst/>
          </a:prstGeom>
          <a:ln>
            <a:solidFill>
              <a:srgbClr val="CC0014"/>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B885E5E4-CD1C-4A7C-AD4B-FB1E7BBECF63}"/>
              </a:ext>
            </a:extLst>
          </p:cNvPr>
          <p:cNvSpPr txBox="1"/>
          <p:nvPr/>
        </p:nvSpPr>
        <p:spPr>
          <a:xfrm>
            <a:off x="294181" y="1003352"/>
            <a:ext cx="4039888" cy="426362"/>
          </a:xfrm>
          <a:prstGeom prst="rect">
            <a:avLst/>
          </a:prstGeom>
          <a:noFill/>
        </p:spPr>
        <p:txBody>
          <a:bodyPr wrap="none" tIns="24493" bIns="24493" rtlCol="0">
            <a:spAutoFit/>
          </a:bodyPr>
          <a:lstStyle/>
          <a:p>
            <a:pPr defTabSz="622158"/>
            <a:r>
              <a:rPr lang="ja-JP" altLang="en-US" sz="2449" dirty="0">
                <a:solidFill>
                  <a:srgbClr val="202020"/>
                </a:solidFill>
                <a:latin typeface="HGP明朝B"/>
                <a:ea typeface="HGP明朝B"/>
              </a:rPr>
              <a:t>ひかりで解決できることは何？</a:t>
            </a:r>
          </a:p>
        </p:txBody>
      </p:sp>
      <p:sp>
        <p:nvSpPr>
          <p:cNvPr id="36" name="テキスト ボックス 35">
            <a:extLst>
              <a:ext uri="{FF2B5EF4-FFF2-40B4-BE49-F238E27FC236}">
                <a16:creationId xmlns:a16="http://schemas.microsoft.com/office/drawing/2014/main" id="{79EDA546-3E8F-4DC5-AA57-1F7AEEF058C5}"/>
              </a:ext>
            </a:extLst>
          </p:cNvPr>
          <p:cNvSpPr txBox="1"/>
          <p:nvPr/>
        </p:nvSpPr>
        <p:spPr>
          <a:xfrm>
            <a:off x="421587" y="1745686"/>
            <a:ext cx="1285929" cy="342622"/>
          </a:xfrm>
          <a:prstGeom prst="rect">
            <a:avLst/>
          </a:prstGeom>
          <a:noFill/>
        </p:spPr>
        <p:txBody>
          <a:bodyPr wrap="none" tIns="24493" bIns="24493" rtlCol="0">
            <a:spAutoFit/>
          </a:bodyPr>
          <a:lstStyle/>
          <a:p>
            <a:pPr defTabSz="622158"/>
            <a:r>
              <a:rPr lang="ja-JP" altLang="en-US" sz="1905" b="1" dirty="0">
                <a:solidFill>
                  <a:srgbClr val="CC0014"/>
                </a:solidFill>
                <a:latin typeface="HGP明朝B"/>
                <a:ea typeface="HGP明朝B"/>
              </a:rPr>
              <a:t>「売り上げ」</a:t>
            </a:r>
          </a:p>
        </p:txBody>
      </p:sp>
      <p:sp>
        <p:nvSpPr>
          <p:cNvPr id="37" name="テキスト ボックス 36">
            <a:extLst>
              <a:ext uri="{FF2B5EF4-FFF2-40B4-BE49-F238E27FC236}">
                <a16:creationId xmlns:a16="http://schemas.microsoft.com/office/drawing/2014/main" id="{4E53E494-FD7E-4CCE-BC8D-32B53AF19292}"/>
              </a:ext>
            </a:extLst>
          </p:cNvPr>
          <p:cNvSpPr txBox="1"/>
          <p:nvPr/>
        </p:nvSpPr>
        <p:spPr>
          <a:xfrm>
            <a:off x="1569714" y="1745686"/>
            <a:ext cx="922047" cy="342622"/>
          </a:xfrm>
          <a:prstGeom prst="rect">
            <a:avLst/>
          </a:prstGeom>
          <a:noFill/>
        </p:spPr>
        <p:txBody>
          <a:bodyPr wrap="none" tIns="24493" bIns="24493" rtlCol="0">
            <a:spAutoFit/>
          </a:bodyPr>
          <a:lstStyle/>
          <a:p>
            <a:pPr defTabSz="622158"/>
            <a:r>
              <a:rPr lang="ja-JP" altLang="en-US" sz="1905" b="1" dirty="0">
                <a:solidFill>
                  <a:srgbClr val="CC0014"/>
                </a:solidFill>
                <a:latin typeface="HGP明朝B"/>
                <a:ea typeface="HGP明朝B"/>
              </a:rPr>
              <a:t>「集客」</a:t>
            </a:r>
          </a:p>
        </p:txBody>
      </p:sp>
      <p:sp>
        <p:nvSpPr>
          <p:cNvPr id="38" name="テキスト ボックス 37">
            <a:extLst>
              <a:ext uri="{FF2B5EF4-FFF2-40B4-BE49-F238E27FC236}">
                <a16:creationId xmlns:a16="http://schemas.microsoft.com/office/drawing/2014/main" id="{120786DC-E916-4521-856C-A5810153AB4F}"/>
              </a:ext>
            </a:extLst>
          </p:cNvPr>
          <p:cNvSpPr txBox="1"/>
          <p:nvPr/>
        </p:nvSpPr>
        <p:spPr>
          <a:xfrm>
            <a:off x="2346088" y="1745686"/>
            <a:ext cx="1167307" cy="342622"/>
          </a:xfrm>
          <a:prstGeom prst="rect">
            <a:avLst/>
          </a:prstGeom>
          <a:noFill/>
        </p:spPr>
        <p:txBody>
          <a:bodyPr wrap="none" tIns="24493" bIns="24493" rtlCol="0">
            <a:spAutoFit/>
          </a:bodyPr>
          <a:lstStyle/>
          <a:p>
            <a:pPr defTabSz="622158"/>
            <a:r>
              <a:rPr lang="ja-JP" altLang="en-US" sz="1905" b="1" dirty="0">
                <a:solidFill>
                  <a:srgbClr val="CC0014"/>
                </a:solidFill>
                <a:latin typeface="HGP明朝B"/>
                <a:ea typeface="HGP明朝B"/>
              </a:rPr>
              <a:t>「客単価」</a:t>
            </a:r>
          </a:p>
        </p:txBody>
      </p:sp>
      <p:sp>
        <p:nvSpPr>
          <p:cNvPr id="39" name="テキスト ボックス 38">
            <a:extLst>
              <a:ext uri="{FF2B5EF4-FFF2-40B4-BE49-F238E27FC236}">
                <a16:creationId xmlns:a16="http://schemas.microsoft.com/office/drawing/2014/main" id="{C8A9F79B-0760-4714-BD36-3B5DFC57DA7E}"/>
              </a:ext>
            </a:extLst>
          </p:cNvPr>
          <p:cNvSpPr txBox="1"/>
          <p:nvPr/>
        </p:nvSpPr>
        <p:spPr>
          <a:xfrm>
            <a:off x="1194965" y="2632183"/>
            <a:ext cx="1257075" cy="342622"/>
          </a:xfrm>
          <a:prstGeom prst="rect">
            <a:avLst/>
          </a:prstGeom>
          <a:noFill/>
        </p:spPr>
        <p:txBody>
          <a:bodyPr wrap="none" tIns="24493" bIns="24493" rtlCol="0">
            <a:spAutoFit/>
          </a:bodyPr>
          <a:lstStyle/>
          <a:p>
            <a:pPr defTabSz="622158"/>
            <a:r>
              <a:rPr lang="ja-JP" altLang="en-US" sz="1905" dirty="0">
                <a:solidFill>
                  <a:srgbClr val="202020"/>
                </a:solidFill>
                <a:latin typeface="HGP明朝B"/>
                <a:ea typeface="HGP明朝B"/>
              </a:rPr>
              <a:t>「メニュー」</a:t>
            </a:r>
          </a:p>
        </p:txBody>
      </p:sp>
      <p:sp>
        <p:nvSpPr>
          <p:cNvPr id="40" name="テキスト ボックス 39">
            <a:extLst>
              <a:ext uri="{FF2B5EF4-FFF2-40B4-BE49-F238E27FC236}">
                <a16:creationId xmlns:a16="http://schemas.microsoft.com/office/drawing/2014/main" id="{B91E1FA9-C995-4B12-B376-7A54B641CDC6}"/>
              </a:ext>
            </a:extLst>
          </p:cNvPr>
          <p:cNvSpPr txBox="1"/>
          <p:nvPr/>
        </p:nvSpPr>
        <p:spPr>
          <a:xfrm>
            <a:off x="426978" y="2632183"/>
            <a:ext cx="915635" cy="342622"/>
          </a:xfrm>
          <a:prstGeom prst="rect">
            <a:avLst/>
          </a:prstGeom>
          <a:noFill/>
        </p:spPr>
        <p:txBody>
          <a:bodyPr wrap="none" tIns="24493" bIns="24493" rtlCol="0">
            <a:spAutoFit/>
          </a:bodyPr>
          <a:lstStyle/>
          <a:p>
            <a:pPr defTabSz="622158"/>
            <a:r>
              <a:rPr lang="ja-JP" altLang="en-US" sz="1905" dirty="0">
                <a:solidFill>
                  <a:srgbClr val="202020"/>
                </a:solidFill>
                <a:latin typeface="HGP明朝B"/>
                <a:ea typeface="HGP明朝B"/>
              </a:rPr>
              <a:t>「人財」</a:t>
            </a:r>
          </a:p>
        </p:txBody>
      </p:sp>
      <p:sp>
        <p:nvSpPr>
          <p:cNvPr id="41" name="テキスト ボックス 40">
            <a:extLst>
              <a:ext uri="{FF2B5EF4-FFF2-40B4-BE49-F238E27FC236}">
                <a16:creationId xmlns:a16="http://schemas.microsoft.com/office/drawing/2014/main" id="{5291861C-4DB7-4B28-B0A0-53F959D9A343}"/>
              </a:ext>
            </a:extLst>
          </p:cNvPr>
          <p:cNvSpPr txBox="1"/>
          <p:nvPr/>
        </p:nvSpPr>
        <p:spPr>
          <a:xfrm>
            <a:off x="4032952" y="1998299"/>
            <a:ext cx="4410182" cy="342622"/>
          </a:xfrm>
          <a:prstGeom prst="rect">
            <a:avLst/>
          </a:prstGeom>
          <a:solidFill>
            <a:schemeClr val="bg1"/>
          </a:solidFill>
        </p:spPr>
        <p:txBody>
          <a:bodyPr wrap="none" tIns="24493" bIns="24493" rtlCol="0">
            <a:spAutoFit/>
          </a:bodyPr>
          <a:lstStyle/>
          <a:p>
            <a:pPr defTabSz="622158"/>
            <a:r>
              <a:rPr lang="ja-JP" altLang="en-US" sz="1905" dirty="0">
                <a:solidFill>
                  <a:srgbClr val="CC0014"/>
                </a:solidFill>
                <a:latin typeface="HGP明朝B"/>
                <a:ea typeface="HGP明朝B"/>
              </a:rPr>
              <a:t>「照明」と「インテリア」のことしかわからない</a:t>
            </a:r>
          </a:p>
        </p:txBody>
      </p:sp>
      <p:sp>
        <p:nvSpPr>
          <p:cNvPr id="42" name="テキスト ボックス 41">
            <a:extLst>
              <a:ext uri="{FF2B5EF4-FFF2-40B4-BE49-F238E27FC236}">
                <a16:creationId xmlns:a16="http://schemas.microsoft.com/office/drawing/2014/main" id="{CDBF3EC5-1823-43B6-AC68-61369004C047}"/>
              </a:ext>
            </a:extLst>
          </p:cNvPr>
          <p:cNvSpPr txBox="1"/>
          <p:nvPr/>
        </p:nvSpPr>
        <p:spPr>
          <a:xfrm>
            <a:off x="4063492" y="1547000"/>
            <a:ext cx="994183" cy="426362"/>
          </a:xfrm>
          <a:prstGeom prst="rect">
            <a:avLst/>
          </a:prstGeom>
          <a:noFill/>
        </p:spPr>
        <p:txBody>
          <a:bodyPr wrap="none" tIns="24493" bIns="24493" rtlCol="0">
            <a:spAutoFit/>
          </a:bodyPr>
          <a:lstStyle/>
          <a:p>
            <a:pPr defTabSz="622158"/>
            <a:r>
              <a:rPr lang="ja-JP" altLang="en-US" sz="2449" dirty="0">
                <a:solidFill>
                  <a:srgbClr val="CC0014"/>
                </a:solidFill>
                <a:latin typeface="HGP明朝B"/>
                <a:ea typeface="HGP明朝B"/>
              </a:rPr>
              <a:t>私は、</a:t>
            </a:r>
          </a:p>
        </p:txBody>
      </p:sp>
      <p:sp>
        <p:nvSpPr>
          <p:cNvPr id="43" name="テキスト ボックス 42">
            <a:extLst>
              <a:ext uri="{FF2B5EF4-FFF2-40B4-BE49-F238E27FC236}">
                <a16:creationId xmlns:a16="http://schemas.microsoft.com/office/drawing/2014/main" id="{FEE270E7-EA61-4794-9717-53F5020F54E9}"/>
              </a:ext>
            </a:extLst>
          </p:cNvPr>
          <p:cNvSpPr txBox="1"/>
          <p:nvPr/>
        </p:nvSpPr>
        <p:spPr>
          <a:xfrm>
            <a:off x="4032952" y="2348358"/>
            <a:ext cx="3910045" cy="342622"/>
          </a:xfrm>
          <a:prstGeom prst="rect">
            <a:avLst/>
          </a:prstGeom>
          <a:solidFill>
            <a:schemeClr val="bg1"/>
          </a:solidFill>
        </p:spPr>
        <p:txBody>
          <a:bodyPr wrap="none" tIns="24493" bIns="24493" rtlCol="0">
            <a:spAutoFit/>
          </a:bodyPr>
          <a:lstStyle/>
          <a:p>
            <a:pPr defTabSz="622158"/>
            <a:r>
              <a:rPr lang="ja-JP" altLang="en-US" sz="1905" dirty="0">
                <a:solidFill>
                  <a:srgbClr val="CC0014"/>
                </a:solidFill>
                <a:latin typeface="HGP明朝B"/>
                <a:ea typeface="HGP明朝B"/>
              </a:rPr>
              <a:t>「光」が、とても、とても、大好きです！</a:t>
            </a:r>
          </a:p>
        </p:txBody>
      </p:sp>
      <p:sp>
        <p:nvSpPr>
          <p:cNvPr id="22" name="テキスト ボックス 21">
            <a:extLst>
              <a:ext uri="{FF2B5EF4-FFF2-40B4-BE49-F238E27FC236}">
                <a16:creationId xmlns:a16="http://schemas.microsoft.com/office/drawing/2014/main" id="{E458EC24-4750-42D8-9591-A9B5CCD64A1E}"/>
              </a:ext>
            </a:extLst>
          </p:cNvPr>
          <p:cNvSpPr txBox="1"/>
          <p:nvPr/>
        </p:nvSpPr>
        <p:spPr>
          <a:xfrm>
            <a:off x="446305" y="1503069"/>
            <a:ext cx="1266693" cy="258881"/>
          </a:xfrm>
          <a:prstGeom prst="rect">
            <a:avLst/>
          </a:prstGeom>
          <a:noFill/>
        </p:spPr>
        <p:txBody>
          <a:bodyPr wrap="none" tIns="24493" bIns="24493" rtlCol="0">
            <a:spAutoFit/>
          </a:bodyPr>
          <a:lstStyle/>
          <a:p>
            <a:pPr defTabSz="622158"/>
            <a:r>
              <a:rPr lang="ja-JP" altLang="en-US" sz="1361" dirty="0">
                <a:solidFill>
                  <a:srgbClr val="CC0014"/>
                </a:solidFill>
                <a:latin typeface="HGP明朝B"/>
                <a:ea typeface="HGP明朝B"/>
              </a:rPr>
              <a:t>私が出来ること</a:t>
            </a:r>
          </a:p>
        </p:txBody>
      </p:sp>
      <p:sp>
        <p:nvSpPr>
          <p:cNvPr id="45" name="テキスト ボックス 44">
            <a:extLst>
              <a:ext uri="{FF2B5EF4-FFF2-40B4-BE49-F238E27FC236}">
                <a16:creationId xmlns:a16="http://schemas.microsoft.com/office/drawing/2014/main" id="{1E2251CF-00A0-4206-AEA2-AE82FC6360A3}"/>
              </a:ext>
            </a:extLst>
          </p:cNvPr>
          <p:cNvSpPr txBox="1"/>
          <p:nvPr/>
        </p:nvSpPr>
        <p:spPr>
          <a:xfrm>
            <a:off x="446305" y="2373372"/>
            <a:ext cx="1616148" cy="258881"/>
          </a:xfrm>
          <a:prstGeom prst="rect">
            <a:avLst/>
          </a:prstGeom>
          <a:noFill/>
        </p:spPr>
        <p:txBody>
          <a:bodyPr wrap="none" tIns="24493" bIns="24493" rtlCol="0">
            <a:spAutoFit/>
          </a:bodyPr>
          <a:lstStyle/>
          <a:p>
            <a:pPr defTabSz="622158"/>
            <a:r>
              <a:rPr lang="ja-JP" altLang="en-US" sz="1361" dirty="0">
                <a:solidFill>
                  <a:srgbClr val="202020"/>
                </a:solidFill>
                <a:latin typeface="HGP明朝B"/>
                <a:ea typeface="HGP明朝B"/>
              </a:rPr>
              <a:t>私以外が出来ること</a:t>
            </a:r>
          </a:p>
        </p:txBody>
      </p:sp>
      <p:sp>
        <p:nvSpPr>
          <p:cNvPr id="26" name="テキスト ボックス 25">
            <a:extLst>
              <a:ext uri="{FF2B5EF4-FFF2-40B4-BE49-F238E27FC236}">
                <a16:creationId xmlns:a16="http://schemas.microsoft.com/office/drawing/2014/main" id="{DCD89757-6BFE-4FD3-9599-7EE211B035F9}"/>
              </a:ext>
            </a:extLst>
          </p:cNvPr>
          <p:cNvSpPr txBox="1"/>
          <p:nvPr/>
        </p:nvSpPr>
        <p:spPr>
          <a:xfrm>
            <a:off x="5805751" y="4450604"/>
            <a:ext cx="3166251" cy="426362"/>
          </a:xfrm>
          <a:prstGeom prst="rect">
            <a:avLst/>
          </a:prstGeom>
          <a:noFill/>
        </p:spPr>
        <p:txBody>
          <a:bodyPr wrap="none" tIns="24493" bIns="24493" rtlCol="0">
            <a:spAutoFit/>
          </a:bodyPr>
          <a:lstStyle/>
          <a:p>
            <a:pPr defTabSz="622158"/>
            <a:r>
              <a:rPr lang="ja-JP" altLang="en-US" sz="2449" dirty="0">
                <a:solidFill>
                  <a:srgbClr val="FFFFFF"/>
                </a:solidFill>
                <a:highlight>
                  <a:srgbClr val="FF0000"/>
                </a:highlight>
                <a:latin typeface="HGP明朝B"/>
                <a:ea typeface="HGP明朝B"/>
              </a:rPr>
              <a:t>エサ＝商品（サービス）</a:t>
            </a:r>
          </a:p>
        </p:txBody>
      </p:sp>
      <p:sp>
        <p:nvSpPr>
          <p:cNvPr id="48" name="テキスト ボックス 47">
            <a:extLst>
              <a:ext uri="{FF2B5EF4-FFF2-40B4-BE49-F238E27FC236}">
                <a16:creationId xmlns:a16="http://schemas.microsoft.com/office/drawing/2014/main" id="{AD43C398-8713-476C-AEB0-F810A20CA41A}"/>
              </a:ext>
            </a:extLst>
          </p:cNvPr>
          <p:cNvSpPr txBox="1"/>
          <p:nvPr/>
        </p:nvSpPr>
        <p:spPr>
          <a:xfrm>
            <a:off x="430299" y="2986196"/>
            <a:ext cx="1300356" cy="342622"/>
          </a:xfrm>
          <a:prstGeom prst="rect">
            <a:avLst/>
          </a:prstGeom>
          <a:noFill/>
        </p:spPr>
        <p:txBody>
          <a:bodyPr wrap="none" tIns="24493" bIns="24493" rtlCol="0">
            <a:spAutoFit/>
          </a:bodyPr>
          <a:lstStyle/>
          <a:p>
            <a:pPr defTabSz="622158"/>
            <a:r>
              <a:rPr lang="ja-JP" altLang="en-US" sz="1905" dirty="0">
                <a:solidFill>
                  <a:srgbClr val="202020"/>
                </a:solidFill>
                <a:latin typeface="HGP明朝B"/>
                <a:ea typeface="HGP明朝B"/>
              </a:rPr>
              <a:t>「サービス」</a:t>
            </a:r>
          </a:p>
        </p:txBody>
      </p:sp>
      <p:sp>
        <p:nvSpPr>
          <p:cNvPr id="49" name="テキスト ボックス 48">
            <a:extLst>
              <a:ext uri="{FF2B5EF4-FFF2-40B4-BE49-F238E27FC236}">
                <a16:creationId xmlns:a16="http://schemas.microsoft.com/office/drawing/2014/main" id="{32F2FAA9-D111-4AEB-87CD-58E1E6B6BED6}"/>
              </a:ext>
            </a:extLst>
          </p:cNvPr>
          <p:cNvSpPr txBox="1"/>
          <p:nvPr/>
        </p:nvSpPr>
        <p:spPr>
          <a:xfrm>
            <a:off x="1580781" y="2986196"/>
            <a:ext cx="936475" cy="342622"/>
          </a:xfrm>
          <a:prstGeom prst="rect">
            <a:avLst/>
          </a:prstGeom>
          <a:noFill/>
        </p:spPr>
        <p:txBody>
          <a:bodyPr wrap="none" tIns="24493" bIns="24493" rtlCol="0">
            <a:spAutoFit/>
          </a:bodyPr>
          <a:lstStyle/>
          <a:p>
            <a:pPr defTabSz="622158"/>
            <a:r>
              <a:rPr lang="ja-JP" altLang="en-US" sz="1905" dirty="0">
                <a:solidFill>
                  <a:srgbClr val="202020"/>
                </a:solidFill>
                <a:latin typeface="HGP明朝B"/>
                <a:ea typeface="HGP明朝B"/>
              </a:rPr>
              <a:t>「</a:t>
            </a:r>
            <a:r>
              <a:rPr lang="en-US" altLang="ja-JP" sz="1905" dirty="0">
                <a:solidFill>
                  <a:srgbClr val="202020"/>
                </a:solidFill>
                <a:latin typeface="HGP明朝B"/>
                <a:ea typeface="HGP明朝B"/>
              </a:rPr>
              <a:t>BGM</a:t>
            </a:r>
            <a:r>
              <a:rPr lang="ja-JP" altLang="en-US" sz="1905" dirty="0">
                <a:solidFill>
                  <a:srgbClr val="202020"/>
                </a:solidFill>
                <a:latin typeface="HGP明朝B"/>
                <a:ea typeface="HGP明朝B"/>
              </a:rPr>
              <a:t>」</a:t>
            </a:r>
          </a:p>
        </p:txBody>
      </p:sp>
    </p:spTree>
    <p:extLst>
      <p:ext uri="{BB962C8B-B14F-4D97-AF65-F5344CB8AC3E}">
        <p14:creationId xmlns:p14="http://schemas.microsoft.com/office/powerpoint/2010/main" val="137018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7BA0965-8E66-4888-B8A1-150398D58B18}"/>
              </a:ext>
            </a:extLst>
          </p:cNvPr>
          <p:cNvSpPr txBox="1"/>
          <p:nvPr/>
        </p:nvSpPr>
        <p:spPr>
          <a:xfrm>
            <a:off x="280208" y="1079246"/>
            <a:ext cx="2249334" cy="426362"/>
          </a:xfrm>
          <a:prstGeom prst="rect">
            <a:avLst/>
          </a:prstGeom>
          <a:noFill/>
        </p:spPr>
        <p:txBody>
          <a:bodyPr wrap="none" tIns="24493" bIns="24493" rtlCol="0">
            <a:spAutoFit/>
          </a:bodyPr>
          <a:lstStyle/>
          <a:p>
            <a:pPr defTabSz="622158"/>
            <a:r>
              <a:rPr lang="ja-JP" altLang="en-US" sz="2449" dirty="0">
                <a:solidFill>
                  <a:srgbClr val="FFFFFF"/>
                </a:solidFill>
                <a:highlight>
                  <a:srgbClr val="FF0000"/>
                </a:highlight>
                <a:latin typeface="HGP明朝B"/>
                <a:ea typeface="HGP明朝B"/>
              </a:rPr>
              <a:t>商品（サービス）</a:t>
            </a:r>
          </a:p>
        </p:txBody>
      </p:sp>
      <p:sp>
        <p:nvSpPr>
          <p:cNvPr id="6" name="テキスト ボックス 5">
            <a:extLst>
              <a:ext uri="{FF2B5EF4-FFF2-40B4-BE49-F238E27FC236}">
                <a16:creationId xmlns:a16="http://schemas.microsoft.com/office/drawing/2014/main" id="{DFB519E2-3C73-4639-9344-CFE43415FD57}"/>
              </a:ext>
            </a:extLst>
          </p:cNvPr>
          <p:cNvSpPr txBox="1"/>
          <p:nvPr/>
        </p:nvSpPr>
        <p:spPr>
          <a:xfrm>
            <a:off x="541526" y="1589616"/>
            <a:ext cx="5960286" cy="510232"/>
          </a:xfrm>
          <a:prstGeom prst="rect">
            <a:avLst/>
          </a:prstGeom>
          <a:noFill/>
        </p:spPr>
        <p:txBody>
          <a:bodyPr wrap="none" tIns="24493" bIns="24493" rtlCol="0">
            <a:spAutoFit/>
          </a:bodyPr>
          <a:lstStyle/>
          <a:p>
            <a:pPr defTabSz="622158"/>
            <a:r>
              <a:rPr lang="ja-JP" altLang="en-US" sz="2177" dirty="0">
                <a:solidFill>
                  <a:srgbClr val="202020"/>
                </a:solidFill>
                <a:latin typeface="HGP明朝B"/>
                <a:ea typeface="HGP明朝B"/>
              </a:rPr>
              <a:t>そもそも、商品は　「照明デザイン」　</a:t>
            </a:r>
            <a:r>
              <a:rPr lang="ja-JP" altLang="en-US" sz="2994" dirty="0">
                <a:solidFill>
                  <a:srgbClr val="FF0000"/>
                </a:solidFill>
                <a:latin typeface="HGP明朝B"/>
                <a:ea typeface="HGP明朝B"/>
              </a:rPr>
              <a:t>ではない。</a:t>
            </a:r>
          </a:p>
        </p:txBody>
      </p:sp>
      <p:sp>
        <p:nvSpPr>
          <p:cNvPr id="7" name="テキスト ボックス 6">
            <a:extLst>
              <a:ext uri="{FF2B5EF4-FFF2-40B4-BE49-F238E27FC236}">
                <a16:creationId xmlns:a16="http://schemas.microsoft.com/office/drawing/2014/main" id="{9117B013-DE22-45D4-97F7-192C9C4400E9}"/>
              </a:ext>
            </a:extLst>
          </p:cNvPr>
          <p:cNvSpPr txBox="1"/>
          <p:nvPr/>
        </p:nvSpPr>
        <p:spPr>
          <a:xfrm>
            <a:off x="434262" y="2393199"/>
            <a:ext cx="3010761" cy="426362"/>
          </a:xfrm>
          <a:prstGeom prst="rect">
            <a:avLst/>
          </a:prstGeom>
          <a:noFill/>
        </p:spPr>
        <p:txBody>
          <a:bodyPr wrap="none" tIns="24493" bIns="24493" rtlCol="0">
            <a:spAutoFit/>
          </a:bodyPr>
          <a:lstStyle/>
          <a:p>
            <a:pPr defTabSz="622158"/>
            <a:r>
              <a:rPr lang="ja-JP" altLang="en-US" sz="2449" dirty="0">
                <a:solidFill>
                  <a:srgbClr val="0070C0"/>
                </a:solidFill>
                <a:latin typeface="HGP明朝B"/>
                <a:ea typeface="HGP明朝B"/>
              </a:rPr>
              <a:t>少し贅沢な　「時間」　</a:t>
            </a:r>
          </a:p>
        </p:txBody>
      </p:sp>
      <p:sp>
        <p:nvSpPr>
          <p:cNvPr id="8" name="テキスト ボックス 7">
            <a:extLst>
              <a:ext uri="{FF2B5EF4-FFF2-40B4-BE49-F238E27FC236}">
                <a16:creationId xmlns:a16="http://schemas.microsoft.com/office/drawing/2014/main" id="{9927BAEB-7E95-46C6-9300-76CC4E429337}"/>
              </a:ext>
            </a:extLst>
          </p:cNvPr>
          <p:cNvSpPr txBox="1"/>
          <p:nvPr/>
        </p:nvSpPr>
        <p:spPr>
          <a:xfrm>
            <a:off x="434261" y="2860945"/>
            <a:ext cx="4493538" cy="426362"/>
          </a:xfrm>
          <a:prstGeom prst="rect">
            <a:avLst/>
          </a:prstGeom>
          <a:noFill/>
        </p:spPr>
        <p:txBody>
          <a:bodyPr wrap="none" tIns="24493" bIns="24493" rtlCol="0">
            <a:spAutoFit/>
          </a:bodyPr>
          <a:lstStyle/>
          <a:p>
            <a:pPr defTabSz="622158"/>
            <a:r>
              <a:rPr lang="ja-JP" altLang="en-US" sz="2449" dirty="0">
                <a:solidFill>
                  <a:srgbClr val="0070C0"/>
                </a:solidFill>
                <a:latin typeface="HGP明朝B"/>
                <a:ea typeface="HGP明朝B"/>
              </a:rPr>
              <a:t>気持ちが落ち着く　「インテリア」　</a:t>
            </a:r>
          </a:p>
        </p:txBody>
      </p:sp>
      <p:sp>
        <p:nvSpPr>
          <p:cNvPr id="9" name="テキスト ボックス 8">
            <a:extLst>
              <a:ext uri="{FF2B5EF4-FFF2-40B4-BE49-F238E27FC236}">
                <a16:creationId xmlns:a16="http://schemas.microsoft.com/office/drawing/2014/main" id="{6A1F133D-BC17-4108-895E-D53E703C7B31}"/>
              </a:ext>
            </a:extLst>
          </p:cNvPr>
          <p:cNvSpPr txBox="1"/>
          <p:nvPr/>
        </p:nvSpPr>
        <p:spPr>
          <a:xfrm>
            <a:off x="434261" y="3328690"/>
            <a:ext cx="3951723" cy="426362"/>
          </a:xfrm>
          <a:prstGeom prst="rect">
            <a:avLst/>
          </a:prstGeom>
          <a:noFill/>
        </p:spPr>
        <p:txBody>
          <a:bodyPr wrap="none" tIns="24493" bIns="24493" rtlCol="0">
            <a:spAutoFit/>
          </a:bodyPr>
          <a:lstStyle/>
          <a:p>
            <a:pPr defTabSz="622158"/>
            <a:r>
              <a:rPr lang="ja-JP" altLang="en-US" sz="2449" dirty="0">
                <a:solidFill>
                  <a:srgbClr val="0070C0"/>
                </a:solidFill>
                <a:latin typeface="HGP明朝B"/>
                <a:ea typeface="HGP明朝B"/>
              </a:rPr>
              <a:t>心の満足を満たす　「空間」　</a:t>
            </a:r>
          </a:p>
        </p:txBody>
      </p:sp>
      <p:cxnSp>
        <p:nvCxnSpPr>
          <p:cNvPr id="13" name="コネクタ: カギ線 12">
            <a:extLst>
              <a:ext uri="{FF2B5EF4-FFF2-40B4-BE49-F238E27FC236}">
                <a16:creationId xmlns:a16="http://schemas.microsoft.com/office/drawing/2014/main" id="{766A0863-46DA-498C-8D90-6310FCECF093}"/>
              </a:ext>
            </a:extLst>
          </p:cNvPr>
          <p:cNvCxnSpPr>
            <a:cxnSpLocks/>
          </p:cNvCxnSpPr>
          <p:nvPr/>
        </p:nvCxnSpPr>
        <p:spPr>
          <a:xfrm>
            <a:off x="4935979" y="2606393"/>
            <a:ext cx="8641" cy="989535"/>
          </a:xfrm>
          <a:prstGeom prst="bentConnector3">
            <a:avLst>
              <a:gd name="adj1" fmla="val 5175000"/>
            </a:avLst>
          </a:prstGeom>
          <a:ln w="28575">
            <a:solidFill>
              <a:srgbClr val="004D86"/>
            </a:solidFill>
          </a:ln>
        </p:spPr>
        <p:style>
          <a:lnRef idx="1">
            <a:schemeClr val="accent1"/>
          </a:lnRef>
          <a:fillRef idx="0">
            <a:schemeClr val="accent1"/>
          </a:fillRef>
          <a:effectRef idx="0">
            <a:schemeClr val="accent1"/>
          </a:effectRef>
          <a:fontRef idx="minor">
            <a:schemeClr val="tx1"/>
          </a:fontRef>
        </p:style>
      </p:cxnSp>
      <p:sp>
        <p:nvSpPr>
          <p:cNvPr id="15" name="矢印: 右 14">
            <a:extLst>
              <a:ext uri="{FF2B5EF4-FFF2-40B4-BE49-F238E27FC236}">
                <a16:creationId xmlns:a16="http://schemas.microsoft.com/office/drawing/2014/main" id="{FB1ADE2D-8393-46BC-9ACD-DF94E6709D56}"/>
              </a:ext>
            </a:extLst>
          </p:cNvPr>
          <p:cNvSpPr/>
          <p:nvPr/>
        </p:nvSpPr>
        <p:spPr>
          <a:xfrm>
            <a:off x="5382064" y="2946861"/>
            <a:ext cx="239779" cy="254552"/>
          </a:xfrm>
          <a:prstGeom prst="rightArrow">
            <a:avLst/>
          </a:prstGeom>
          <a:solidFill>
            <a:srgbClr val="004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Times New Roman"/>
              <a:ea typeface="ＭＳ Ｐ明朝"/>
            </a:endParaRPr>
          </a:p>
        </p:txBody>
      </p:sp>
      <p:sp>
        <p:nvSpPr>
          <p:cNvPr id="16" name="テキスト ボックス 15">
            <a:extLst>
              <a:ext uri="{FF2B5EF4-FFF2-40B4-BE49-F238E27FC236}">
                <a16:creationId xmlns:a16="http://schemas.microsoft.com/office/drawing/2014/main" id="{DEC5BA12-C0C8-4EE4-8B63-D94297C35A27}"/>
              </a:ext>
            </a:extLst>
          </p:cNvPr>
          <p:cNvSpPr txBox="1"/>
          <p:nvPr/>
        </p:nvSpPr>
        <p:spPr>
          <a:xfrm>
            <a:off x="5877824" y="2819064"/>
            <a:ext cx="2308645" cy="468362"/>
          </a:xfrm>
          <a:prstGeom prst="rect">
            <a:avLst/>
          </a:prstGeom>
          <a:noFill/>
        </p:spPr>
        <p:txBody>
          <a:bodyPr wrap="none" tIns="24493" bIns="24493" rtlCol="0">
            <a:spAutoFit/>
          </a:bodyPr>
          <a:lstStyle/>
          <a:p>
            <a:pPr defTabSz="622158"/>
            <a:r>
              <a:rPr lang="ja-JP" altLang="en-US" sz="2722" dirty="0">
                <a:solidFill>
                  <a:srgbClr val="0070C0"/>
                </a:solidFill>
                <a:latin typeface="HGP明朝B"/>
                <a:ea typeface="HGP明朝B"/>
              </a:rPr>
              <a:t>を提供すること</a:t>
            </a:r>
          </a:p>
        </p:txBody>
      </p:sp>
      <p:sp>
        <p:nvSpPr>
          <p:cNvPr id="18" name="テキスト ボックス 17">
            <a:extLst>
              <a:ext uri="{FF2B5EF4-FFF2-40B4-BE49-F238E27FC236}">
                <a16:creationId xmlns:a16="http://schemas.microsoft.com/office/drawing/2014/main" id="{2BD690A3-A5E0-472C-B210-0FA3358CA4CA}"/>
              </a:ext>
            </a:extLst>
          </p:cNvPr>
          <p:cNvSpPr txBox="1"/>
          <p:nvPr/>
        </p:nvSpPr>
        <p:spPr>
          <a:xfrm>
            <a:off x="434261" y="4424531"/>
            <a:ext cx="3304110" cy="426362"/>
          </a:xfrm>
          <a:prstGeom prst="rect">
            <a:avLst/>
          </a:prstGeom>
          <a:noFill/>
        </p:spPr>
        <p:txBody>
          <a:bodyPr wrap="none" tIns="24493" bIns="24493" rtlCol="0">
            <a:spAutoFit/>
          </a:bodyPr>
          <a:lstStyle/>
          <a:p>
            <a:pPr defTabSz="622158"/>
            <a:r>
              <a:rPr lang="ja-JP" altLang="en-US" sz="2449" dirty="0">
                <a:solidFill>
                  <a:srgbClr val="0070C0"/>
                </a:solidFill>
                <a:latin typeface="HGP明朝B"/>
                <a:ea typeface="HGP明朝B"/>
              </a:rPr>
              <a:t>何を求めているのか？　</a:t>
            </a:r>
          </a:p>
        </p:txBody>
      </p:sp>
      <p:sp>
        <p:nvSpPr>
          <p:cNvPr id="19" name="テキスト ボックス 18">
            <a:extLst>
              <a:ext uri="{FF2B5EF4-FFF2-40B4-BE49-F238E27FC236}">
                <a16:creationId xmlns:a16="http://schemas.microsoft.com/office/drawing/2014/main" id="{B58930D4-BE54-44AA-9C32-36BDB8342C31}"/>
              </a:ext>
            </a:extLst>
          </p:cNvPr>
          <p:cNvSpPr txBox="1"/>
          <p:nvPr/>
        </p:nvSpPr>
        <p:spPr>
          <a:xfrm>
            <a:off x="434261" y="4892276"/>
            <a:ext cx="3264035" cy="426362"/>
          </a:xfrm>
          <a:prstGeom prst="rect">
            <a:avLst/>
          </a:prstGeom>
          <a:noFill/>
        </p:spPr>
        <p:txBody>
          <a:bodyPr wrap="none" tIns="24493" bIns="24493" rtlCol="0">
            <a:spAutoFit/>
          </a:bodyPr>
          <a:lstStyle/>
          <a:p>
            <a:pPr defTabSz="622158"/>
            <a:r>
              <a:rPr lang="ja-JP" altLang="en-US" sz="2449" dirty="0">
                <a:solidFill>
                  <a:srgbClr val="0070C0"/>
                </a:solidFill>
                <a:latin typeface="HGP明朝B"/>
                <a:ea typeface="HGP明朝B"/>
              </a:rPr>
              <a:t>何に困っているのか？　</a:t>
            </a:r>
          </a:p>
        </p:txBody>
      </p:sp>
      <p:sp>
        <p:nvSpPr>
          <p:cNvPr id="20" name="テキスト ボックス 19">
            <a:extLst>
              <a:ext uri="{FF2B5EF4-FFF2-40B4-BE49-F238E27FC236}">
                <a16:creationId xmlns:a16="http://schemas.microsoft.com/office/drawing/2014/main" id="{FE1F1BC6-DD16-447A-BC4F-6A81389CA922}"/>
              </a:ext>
            </a:extLst>
          </p:cNvPr>
          <p:cNvSpPr txBox="1"/>
          <p:nvPr/>
        </p:nvSpPr>
        <p:spPr>
          <a:xfrm>
            <a:off x="434261" y="5360021"/>
            <a:ext cx="3318537" cy="426362"/>
          </a:xfrm>
          <a:prstGeom prst="rect">
            <a:avLst/>
          </a:prstGeom>
          <a:noFill/>
        </p:spPr>
        <p:txBody>
          <a:bodyPr wrap="none" tIns="24493" bIns="24493" rtlCol="0">
            <a:spAutoFit/>
          </a:bodyPr>
          <a:lstStyle/>
          <a:p>
            <a:pPr defTabSz="622158"/>
            <a:r>
              <a:rPr lang="ja-JP" altLang="en-US" sz="2449" dirty="0">
                <a:solidFill>
                  <a:srgbClr val="0070C0"/>
                </a:solidFill>
                <a:latin typeface="HGP明朝B"/>
                <a:ea typeface="HGP明朝B"/>
              </a:rPr>
              <a:t>今の関心ごとな何か？　</a:t>
            </a:r>
          </a:p>
        </p:txBody>
      </p:sp>
      <p:sp>
        <p:nvSpPr>
          <p:cNvPr id="21" name="テキスト ボックス 20">
            <a:extLst>
              <a:ext uri="{FF2B5EF4-FFF2-40B4-BE49-F238E27FC236}">
                <a16:creationId xmlns:a16="http://schemas.microsoft.com/office/drawing/2014/main" id="{14857202-BB9A-4AAD-B831-5825D4FB8FC3}"/>
              </a:ext>
            </a:extLst>
          </p:cNvPr>
          <p:cNvSpPr txBox="1"/>
          <p:nvPr/>
        </p:nvSpPr>
        <p:spPr>
          <a:xfrm>
            <a:off x="280208" y="3998143"/>
            <a:ext cx="813043" cy="426362"/>
          </a:xfrm>
          <a:prstGeom prst="rect">
            <a:avLst/>
          </a:prstGeom>
          <a:noFill/>
        </p:spPr>
        <p:txBody>
          <a:bodyPr wrap="none" tIns="24493" bIns="24493" rtlCol="0">
            <a:spAutoFit/>
          </a:bodyPr>
          <a:lstStyle/>
          <a:p>
            <a:pPr defTabSz="622158"/>
            <a:r>
              <a:rPr lang="ja-JP" altLang="en-US" sz="2449" dirty="0">
                <a:solidFill>
                  <a:srgbClr val="FFFFFF"/>
                </a:solidFill>
                <a:highlight>
                  <a:srgbClr val="FF0000"/>
                </a:highlight>
                <a:latin typeface="HGP明朝B"/>
                <a:ea typeface="HGP明朝B"/>
              </a:rPr>
              <a:t>課題</a:t>
            </a:r>
          </a:p>
        </p:txBody>
      </p:sp>
      <p:sp>
        <p:nvSpPr>
          <p:cNvPr id="22" name="テキスト ボックス 21">
            <a:extLst>
              <a:ext uri="{FF2B5EF4-FFF2-40B4-BE49-F238E27FC236}">
                <a16:creationId xmlns:a16="http://schemas.microsoft.com/office/drawing/2014/main" id="{A13F5469-1DF4-49A2-AC58-AFFF2873D20D}"/>
              </a:ext>
            </a:extLst>
          </p:cNvPr>
          <p:cNvSpPr txBox="1"/>
          <p:nvPr/>
        </p:nvSpPr>
        <p:spPr>
          <a:xfrm>
            <a:off x="6047740" y="3957198"/>
            <a:ext cx="2670924" cy="426362"/>
          </a:xfrm>
          <a:prstGeom prst="rect">
            <a:avLst/>
          </a:prstGeom>
          <a:noFill/>
        </p:spPr>
        <p:txBody>
          <a:bodyPr wrap="none" tIns="24493" bIns="24493" rtlCol="0">
            <a:spAutoFit/>
          </a:bodyPr>
          <a:lstStyle/>
          <a:p>
            <a:pPr defTabSz="622158"/>
            <a:r>
              <a:rPr lang="ja-JP" altLang="en-US" sz="2449" dirty="0">
                <a:solidFill>
                  <a:srgbClr val="0070C0"/>
                </a:solidFill>
                <a:latin typeface="HGP明朝B"/>
                <a:ea typeface="HGP明朝B"/>
              </a:rPr>
              <a:t>　「空間デザイン」　</a:t>
            </a:r>
          </a:p>
        </p:txBody>
      </p:sp>
      <p:sp>
        <p:nvSpPr>
          <p:cNvPr id="23" name="テキスト ボックス 22">
            <a:extLst>
              <a:ext uri="{FF2B5EF4-FFF2-40B4-BE49-F238E27FC236}">
                <a16:creationId xmlns:a16="http://schemas.microsoft.com/office/drawing/2014/main" id="{4F673615-413B-443D-A0B8-5AD4F1BE2D49}"/>
              </a:ext>
            </a:extLst>
          </p:cNvPr>
          <p:cNvSpPr txBox="1"/>
          <p:nvPr/>
        </p:nvSpPr>
        <p:spPr>
          <a:xfrm>
            <a:off x="6047741" y="4424737"/>
            <a:ext cx="2401619" cy="426362"/>
          </a:xfrm>
          <a:prstGeom prst="rect">
            <a:avLst/>
          </a:prstGeom>
          <a:noFill/>
        </p:spPr>
        <p:txBody>
          <a:bodyPr wrap="none" tIns="24493" bIns="24493" rtlCol="0">
            <a:spAutoFit/>
          </a:bodyPr>
          <a:lstStyle/>
          <a:p>
            <a:pPr defTabSz="622158"/>
            <a:r>
              <a:rPr lang="ja-JP" altLang="en-US" sz="2449" dirty="0">
                <a:solidFill>
                  <a:srgbClr val="0070C0"/>
                </a:solidFill>
                <a:latin typeface="HGP明朝B"/>
                <a:ea typeface="HGP明朝B"/>
              </a:rPr>
              <a:t>　「販促ツール」　</a:t>
            </a:r>
          </a:p>
        </p:txBody>
      </p:sp>
      <p:sp>
        <p:nvSpPr>
          <p:cNvPr id="24" name="テキスト ボックス 23">
            <a:extLst>
              <a:ext uri="{FF2B5EF4-FFF2-40B4-BE49-F238E27FC236}">
                <a16:creationId xmlns:a16="http://schemas.microsoft.com/office/drawing/2014/main" id="{88BB4C6F-CDEE-40DE-AAA5-38AA2F2FD216}"/>
              </a:ext>
            </a:extLst>
          </p:cNvPr>
          <p:cNvSpPr txBox="1"/>
          <p:nvPr/>
        </p:nvSpPr>
        <p:spPr>
          <a:xfrm>
            <a:off x="6047740" y="4892276"/>
            <a:ext cx="2329484" cy="426362"/>
          </a:xfrm>
          <a:prstGeom prst="rect">
            <a:avLst/>
          </a:prstGeom>
          <a:noFill/>
        </p:spPr>
        <p:txBody>
          <a:bodyPr wrap="none" tIns="24493" bIns="24493" rtlCol="0">
            <a:spAutoFit/>
          </a:bodyPr>
          <a:lstStyle/>
          <a:p>
            <a:pPr defTabSz="622158"/>
            <a:r>
              <a:rPr lang="ja-JP" altLang="en-US" sz="2449" dirty="0">
                <a:solidFill>
                  <a:srgbClr val="0070C0"/>
                </a:solidFill>
                <a:latin typeface="HGP明朝B"/>
                <a:ea typeface="HGP明朝B"/>
              </a:rPr>
              <a:t>　「広告・宣伝」　</a:t>
            </a:r>
          </a:p>
        </p:txBody>
      </p:sp>
      <p:sp>
        <p:nvSpPr>
          <p:cNvPr id="25" name="正方形/長方形 24">
            <a:extLst>
              <a:ext uri="{FF2B5EF4-FFF2-40B4-BE49-F238E27FC236}">
                <a16:creationId xmlns:a16="http://schemas.microsoft.com/office/drawing/2014/main" id="{3F898259-ED52-4DE0-AAEF-0DC8EEAE040D}"/>
              </a:ext>
            </a:extLst>
          </p:cNvPr>
          <p:cNvSpPr/>
          <p:nvPr/>
        </p:nvSpPr>
        <p:spPr>
          <a:xfrm>
            <a:off x="6006030" y="3831872"/>
            <a:ext cx="3086126" cy="2099685"/>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Times New Roman"/>
              <a:ea typeface="ＭＳ Ｐ明朝"/>
            </a:endParaRPr>
          </a:p>
        </p:txBody>
      </p:sp>
      <p:cxnSp>
        <p:nvCxnSpPr>
          <p:cNvPr id="26" name="コネクタ: カギ線 25">
            <a:extLst>
              <a:ext uri="{FF2B5EF4-FFF2-40B4-BE49-F238E27FC236}">
                <a16:creationId xmlns:a16="http://schemas.microsoft.com/office/drawing/2014/main" id="{3D6EA5F4-0F2C-456E-9EA6-3663925BACB4}"/>
              </a:ext>
            </a:extLst>
          </p:cNvPr>
          <p:cNvCxnSpPr>
            <a:cxnSpLocks/>
          </p:cNvCxnSpPr>
          <p:nvPr/>
        </p:nvCxnSpPr>
        <p:spPr>
          <a:xfrm>
            <a:off x="3643055" y="4631903"/>
            <a:ext cx="8641" cy="989535"/>
          </a:xfrm>
          <a:prstGeom prst="bentConnector3">
            <a:avLst>
              <a:gd name="adj1" fmla="val 5175000"/>
            </a:avLst>
          </a:prstGeom>
          <a:ln w="28575">
            <a:solidFill>
              <a:srgbClr val="004D86"/>
            </a:solidFill>
          </a:ln>
        </p:spPr>
        <p:style>
          <a:lnRef idx="1">
            <a:schemeClr val="accent1"/>
          </a:lnRef>
          <a:fillRef idx="0">
            <a:schemeClr val="accent1"/>
          </a:fillRef>
          <a:effectRef idx="0">
            <a:schemeClr val="accent1"/>
          </a:effectRef>
          <a:fontRef idx="minor">
            <a:schemeClr val="tx1"/>
          </a:fontRef>
        </p:style>
      </p:cxnSp>
      <p:sp>
        <p:nvSpPr>
          <p:cNvPr id="27" name="矢印: 右 26">
            <a:extLst>
              <a:ext uri="{FF2B5EF4-FFF2-40B4-BE49-F238E27FC236}">
                <a16:creationId xmlns:a16="http://schemas.microsoft.com/office/drawing/2014/main" id="{F965766A-76E4-4768-877F-F45C83CAC433}"/>
              </a:ext>
            </a:extLst>
          </p:cNvPr>
          <p:cNvSpPr/>
          <p:nvPr/>
        </p:nvSpPr>
        <p:spPr>
          <a:xfrm>
            <a:off x="4089140" y="4972372"/>
            <a:ext cx="239779" cy="254552"/>
          </a:xfrm>
          <a:prstGeom prst="rightArrow">
            <a:avLst/>
          </a:prstGeom>
          <a:solidFill>
            <a:srgbClr val="004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Times New Roman"/>
              <a:ea typeface="ＭＳ Ｐ明朝"/>
            </a:endParaRPr>
          </a:p>
        </p:txBody>
      </p:sp>
      <p:sp>
        <p:nvSpPr>
          <p:cNvPr id="28" name="テキスト ボックス 27">
            <a:extLst>
              <a:ext uri="{FF2B5EF4-FFF2-40B4-BE49-F238E27FC236}">
                <a16:creationId xmlns:a16="http://schemas.microsoft.com/office/drawing/2014/main" id="{351FEF66-706C-4712-81BD-E4025C6CB952}"/>
              </a:ext>
            </a:extLst>
          </p:cNvPr>
          <p:cNvSpPr txBox="1"/>
          <p:nvPr/>
        </p:nvSpPr>
        <p:spPr>
          <a:xfrm>
            <a:off x="4584899" y="4844574"/>
            <a:ext cx="883575" cy="468362"/>
          </a:xfrm>
          <a:prstGeom prst="rect">
            <a:avLst/>
          </a:prstGeom>
          <a:noFill/>
        </p:spPr>
        <p:txBody>
          <a:bodyPr wrap="none" tIns="24493" bIns="24493" rtlCol="0">
            <a:spAutoFit/>
          </a:bodyPr>
          <a:lstStyle/>
          <a:p>
            <a:pPr defTabSz="622158"/>
            <a:r>
              <a:rPr lang="ja-JP" altLang="en-US" sz="2722" dirty="0">
                <a:solidFill>
                  <a:srgbClr val="0070C0"/>
                </a:solidFill>
                <a:latin typeface="HGP明朝B"/>
                <a:ea typeface="HGP明朝B"/>
              </a:rPr>
              <a:t>解決</a:t>
            </a:r>
          </a:p>
        </p:txBody>
      </p:sp>
      <p:sp>
        <p:nvSpPr>
          <p:cNvPr id="29" name="矢印: 右 28">
            <a:extLst>
              <a:ext uri="{FF2B5EF4-FFF2-40B4-BE49-F238E27FC236}">
                <a16:creationId xmlns:a16="http://schemas.microsoft.com/office/drawing/2014/main" id="{F06881A2-2360-4A03-9625-0D09246595F4}"/>
              </a:ext>
            </a:extLst>
          </p:cNvPr>
          <p:cNvSpPr/>
          <p:nvPr/>
        </p:nvSpPr>
        <p:spPr>
          <a:xfrm rot="16200000">
            <a:off x="7068897" y="3537266"/>
            <a:ext cx="460116" cy="367577"/>
          </a:xfrm>
          <a:prstGeom prst="rightArrow">
            <a:avLst/>
          </a:prstGeom>
          <a:solidFill>
            <a:srgbClr val="004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Times New Roman"/>
              <a:ea typeface="ＭＳ Ｐ明朝"/>
            </a:endParaRPr>
          </a:p>
        </p:txBody>
      </p:sp>
      <p:sp>
        <p:nvSpPr>
          <p:cNvPr id="30" name="矢印: 右 29">
            <a:extLst>
              <a:ext uri="{FF2B5EF4-FFF2-40B4-BE49-F238E27FC236}">
                <a16:creationId xmlns:a16="http://schemas.microsoft.com/office/drawing/2014/main" id="{BC2A9631-D3EB-4A44-804A-37A8365C1EDA}"/>
              </a:ext>
            </a:extLst>
          </p:cNvPr>
          <p:cNvSpPr/>
          <p:nvPr/>
        </p:nvSpPr>
        <p:spPr>
          <a:xfrm rot="10800000">
            <a:off x="5733288" y="4843546"/>
            <a:ext cx="460116" cy="367577"/>
          </a:xfrm>
          <a:prstGeom prst="rightArrow">
            <a:avLst/>
          </a:prstGeom>
          <a:solidFill>
            <a:srgbClr val="004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Times New Roman"/>
              <a:ea typeface="ＭＳ Ｐ明朝"/>
            </a:endParaRPr>
          </a:p>
        </p:txBody>
      </p:sp>
      <p:sp>
        <p:nvSpPr>
          <p:cNvPr id="31" name="テキスト ボックス 30">
            <a:extLst>
              <a:ext uri="{FF2B5EF4-FFF2-40B4-BE49-F238E27FC236}">
                <a16:creationId xmlns:a16="http://schemas.microsoft.com/office/drawing/2014/main" id="{A85D456B-D89F-4BEA-BB55-D903CEFD5EE3}"/>
              </a:ext>
            </a:extLst>
          </p:cNvPr>
          <p:cNvSpPr txBox="1"/>
          <p:nvPr/>
        </p:nvSpPr>
        <p:spPr>
          <a:xfrm>
            <a:off x="6047741" y="5395665"/>
            <a:ext cx="2015295" cy="426362"/>
          </a:xfrm>
          <a:prstGeom prst="rect">
            <a:avLst/>
          </a:prstGeom>
          <a:noFill/>
        </p:spPr>
        <p:txBody>
          <a:bodyPr wrap="none" tIns="24493" bIns="24493" rtlCol="0">
            <a:spAutoFit/>
          </a:bodyPr>
          <a:lstStyle/>
          <a:p>
            <a:pPr defTabSz="622158"/>
            <a:r>
              <a:rPr lang="ja-JP" altLang="en-US" sz="2449" dirty="0">
                <a:solidFill>
                  <a:srgbClr val="0070C0"/>
                </a:solidFill>
                <a:latin typeface="HGP明朝B"/>
                <a:ea typeface="HGP明朝B"/>
              </a:rPr>
              <a:t>　「街・創生」　</a:t>
            </a:r>
          </a:p>
        </p:txBody>
      </p:sp>
    </p:spTree>
    <p:extLst>
      <p:ext uri="{BB962C8B-B14F-4D97-AF65-F5344CB8AC3E}">
        <p14:creationId xmlns:p14="http://schemas.microsoft.com/office/powerpoint/2010/main" val="229447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円弧 17">
            <a:extLst>
              <a:ext uri="{FF2B5EF4-FFF2-40B4-BE49-F238E27FC236}">
                <a16:creationId xmlns:a16="http://schemas.microsoft.com/office/drawing/2014/main" id="{B9A5E5D9-BD50-47C5-AACF-67B5E8B4D9B2}"/>
              </a:ext>
            </a:extLst>
          </p:cNvPr>
          <p:cNvSpPr/>
          <p:nvPr/>
        </p:nvSpPr>
        <p:spPr>
          <a:xfrm rot="20566935">
            <a:off x="1405863" y="1443775"/>
            <a:ext cx="6068221" cy="3864348"/>
          </a:xfrm>
          <a:prstGeom prst="arc">
            <a:avLst>
              <a:gd name="adj1" fmla="val 20271920"/>
              <a:gd name="adj2" fmla="val 13186102"/>
            </a:avLst>
          </a:prstGeom>
          <a:ln w="28575">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622158"/>
            <a:endParaRPr lang="ja-JP" altLang="en-US" sz="1225">
              <a:solidFill>
                <a:srgbClr val="202020"/>
              </a:solidFill>
              <a:latin typeface="Times New Roman"/>
              <a:ea typeface="ＭＳ Ｐ明朝"/>
            </a:endParaRPr>
          </a:p>
        </p:txBody>
      </p:sp>
      <p:sp>
        <p:nvSpPr>
          <p:cNvPr id="2" name="フッター プレースホルダー 1">
            <a:extLst>
              <a:ext uri="{FF2B5EF4-FFF2-40B4-BE49-F238E27FC236}">
                <a16:creationId xmlns:a16="http://schemas.microsoft.com/office/drawing/2014/main" id="{E120E452-0607-446E-AA9B-16C80A2BA9BF}"/>
              </a:ext>
            </a:extLst>
          </p:cNvPr>
          <p:cNvSpPr>
            <a:spLocks noGrp="1"/>
          </p:cNvSpPr>
          <p:nvPr>
            <p:ph type="ftr" sz="quarter" idx="11"/>
          </p:nvPr>
        </p:nvSpPr>
        <p:spPr>
          <a:xfrm>
            <a:off x="44504" y="5757222"/>
            <a:ext cx="3493772" cy="201331"/>
          </a:xfrm>
        </p:spPr>
        <p:txBody>
          <a:bodyPr/>
          <a:lstStyle/>
          <a:p>
            <a:pPr defTabSz="622158"/>
            <a:r>
              <a:rPr lang="en-US" altLang="ja-JP" dirty="0">
                <a:solidFill>
                  <a:srgbClr val="FFFFFF">
                    <a:lumMod val="85000"/>
                  </a:srgbClr>
                </a:solidFill>
                <a:latin typeface="Times New Roman"/>
                <a:ea typeface="ＭＳ Ｐ明朝"/>
              </a:rPr>
              <a:t>Copyright © </a:t>
            </a:r>
            <a:r>
              <a:rPr lang="en-US" altLang="ja-JP" dirty="0" err="1">
                <a:solidFill>
                  <a:srgbClr val="FFFFFF">
                    <a:lumMod val="85000"/>
                  </a:srgbClr>
                </a:solidFill>
                <a:latin typeface="Times New Roman"/>
                <a:ea typeface="ＭＳ Ｐ明朝"/>
              </a:rPr>
              <a:t>akari</a:t>
            </a:r>
            <a:r>
              <a:rPr lang="en-US" altLang="ja-JP" dirty="0">
                <a:solidFill>
                  <a:srgbClr val="FFFFFF">
                    <a:lumMod val="85000"/>
                  </a:srgbClr>
                </a:solidFill>
                <a:latin typeface="Times New Roman"/>
                <a:ea typeface="ＭＳ Ｐ明朝"/>
              </a:rPr>
              <a:t> lighting planning All Rights Reserved.</a:t>
            </a:r>
          </a:p>
        </p:txBody>
      </p:sp>
      <p:sp>
        <p:nvSpPr>
          <p:cNvPr id="5" name="円弧 4">
            <a:extLst>
              <a:ext uri="{FF2B5EF4-FFF2-40B4-BE49-F238E27FC236}">
                <a16:creationId xmlns:a16="http://schemas.microsoft.com/office/drawing/2014/main" id="{51963049-2CF0-4A42-A96F-235FFD828E08}"/>
              </a:ext>
            </a:extLst>
          </p:cNvPr>
          <p:cNvSpPr/>
          <p:nvPr/>
        </p:nvSpPr>
        <p:spPr>
          <a:xfrm rot="21055236">
            <a:off x="1445155" y="1447810"/>
            <a:ext cx="5965499" cy="3962381"/>
          </a:xfrm>
          <a:prstGeom prst="arc">
            <a:avLst>
              <a:gd name="adj1" fmla="val 19526428"/>
              <a:gd name="adj2" fmla="val 12563861"/>
            </a:avLst>
          </a:prstGeom>
          <a:ln w="38100">
            <a:solidFill>
              <a:srgbClr val="00B0F0"/>
            </a:solidFill>
            <a:headEnd type="none" w="med" len="med"/>
            <a:tailEnd type="stealth" w="lg" len="lg"/>
          </a:ln>
        </p:spPr>
        <p:style>
          <a:lnRef idx="1">
            <a:schemeClr val="accent5"/>
          </a:lnRef>
          <a:fillRef idx="0">
            <a:schemeClr val="accent5"/>
          </a:fillRef>
          <a:effectRef idx="0">
            <a:schemeClr val="accent5"/>
          </a:effectRef>
          <a:fontRef idx="minor">
            <a:schemeClr val="tx1"/>
          </a:fontRef>
        </p:style>
        <p:txBody>
          <a:bodyPr rtlCol="0" anchor="ctr"/>
          <a:lstStyle/>
          <a:p>
            <a:pPr algn="ctr" defTabSz="622158"/>
            <a:endParaRPr lang="ja-JP" altLang="en-US" sz="1225">
              <a:solidFill>
                <a:srgbClr val="202020"/>
              </a:solidFill>
              <a:latin typeface="Times New Roman"/>
              <a:ea typeface="ＭＳ Ｐ明朝"/>
            </a:endParaRPr>
          </a:p>
        </p:txBody>
      </p:sp>
      <p:sp>
        <p:nvSpPr>
          <p:cNvPr id="6" name="テキスト ボックス 5">
            <a:extLst>
              <a:ext uri="{FF2B5EF4-FFF2-40B4-BE49-F238E27FC236}">
                <a16:creationId xmlns:a16="http://schemas.microsoft.com/office/drawing/2014/main" id="{91EB5A7B-2C46-4085-BE41-5A2A88A601AB}"/>
              </a:ext>
            </a:extLst>
          </p:cNvPr>
          <p:cNvSpPr txBox="1"/>
          <p:nvPr/>
        </p:nvSpPr>
        <p:spPr>
          <a:xfrm>
            <a:off x="5680809" y="1318154"/>
            <a:ext cx="954107" cy="510232"/>
          </a:xfrm>
          <a:prstGeom prst="rect">
            <a:avLst/>
          </a:prstGeom>
          <a:solidFill>
            <a:schemeClr val="bg1"/>
          </a:solidFill>
        </p:spPr>
        <p:txBody>
          <a:bodyPr wrap="none" tIns="24493" bIns="24493" rtlCol="0">
            <a:spAutoFit/>
          </a:bodyPr>
          <a:lstStyle/>
          <a:p>
            <a:pPr defTabSz="622158"/>
            <a:r>
              <a:rPr lang="ja-JP" altLang="en-US" sz="2994" dirty="0">
                <a:solidFill>
                  <a:srgbClr val="202020"/>
                </a:solidFill>
                <a:latin typeface="HGP明朝B"/>
                <a:ea typeface="HGP明朝B"/>
              </a:rPr>
              <a:t>入店</a:t>
            </a:r>
          </a:p>
        </p:txBody>
      </p:sp>
      <p:sp>
        <p:nvSpPr>
          <p:cNvPr id="7" name="テキスト ボックス 6">
            <a:extLst>
              <a:ext uri="{FF2B5EF4-FFF2-40B4-BE49-F238E27FC236}">
                <a16:creationId xmlns:a16="http://schemas.microsoft.com/office/drawing/2014/main" id="{1A29EC4C-8BCA-464E-A61B-D8BF61880551}"/>
              </a:ext>
            </a:extLst>
          </p:cNvPr>
          <p:cNvSpPr txBox="1"/>
          <p:nvPr/>
        </p:nvSpPr>
        <p:spPr>
          <a:xfrm>
            <a:off x="6971151" y="2918852"/>
            <a:ext cx="954107" cy="510232"/>
          </a:xfrm>
          <a:prstGeom prst="rect">
            <a:avLst/>
          </a:prstGeom>
          <a:solidFill>
            <a:schemeClr val="bg1"/>
          </a:solidFill>
        </p:spPr>
        <p:txBody>
          <a:bodyPr wrap="none" tIns="24493" bIns="24493" rtlCol="0">
            <a:spAutoFit/>
          </a:bodyPr>
          <a:lstStyle/>
          <a:p>
            <a:pPr defTabSz="622158"/>
            <a:r>
              <a:rPr lang="ja-JP" altLang="en-US" sz="2994" dirty="0">
                <a:solidFill>
                  <a:srgbClr val="202020"/>
                </a:solidFill>
                <a:latin typeface="HGP明朝B"/>
                <a:ea typeface="HGP明朝B"/>
              </a:rPr>
              <a:t>注文</a:t>
            </a:r>
          </a:p>
        </p:txBody>
      </p:sp>
      <p:sp>
        <p:nvSpPr>
          <p:cNvPr id="8" name="テキスト ボックス 7">
            <a:extLst>
              <a:ext uri="{FF2B5EF4-FFF2-40B4-BE49-F238E27FC236}">
                <a16:creationId xmlns:a16="http://schemas.microsoft.com/office/drawing/2014/main" id="{BFE7CF23-2F6C-43E7-99A9-2C15F136606D}"/>
              </a:ext>
            </a:extLst>
          </p:cNvPr>
          <p:cNvSpPr txBox="1"/>
          <p:nvPr/>
        </p:nvSpPr>
        <p:spPr>
          <a:xfrm>
            <a:off x="4754969" y="4831029"/>
            <a:ext cx="2076209" cy="510232"/>
          </a:xfrm>
          <a:prstGeom prst="rect">
            <a:avLst/>
          </a:prstGeom>
          <a:solidFill>
            <a:schemeClr val="bg1"/>
          </a:solidFill>
        </p:spPr>
        <p:txBody>
          <a:bodyPr wrap="none" tIns="24493" bIns="24493" rtlCol="0">
            <a:spAutoFit/>
          </a:bodyPr>
          <a:lstStyle/>
          <a:p>
            <a:pPr defTabSz="622158"/>
            <a:r>
              <a:rPr lang="ja-JP" altLang="en-US" sz="2994" dirty="0">
                <a:solidFill>
                  <a:srgbClr val="FF0000"/>
                </a:solidFill>
                <a:latin typeface="HGP明朝B"/>
                <a:ea typeface="HGP明朝B"/>
              </a:rPr>
              <a:t>食事の提供</a:t>
            </a:r>
          </a:p>
        </p:txBody>
      </p:sp>
      <p:sp>
        <p:nvSpPr>
          <p:cNvPr id="9" name="テキスト ボックス 8">
            <a:extLst>
              <a:ext uri="{FF2B5EF4-FFF2-40B4-BE49-F238E27FC236}">
                <a16:creationId xmlns:a16="http://schemas.microsoft.com/office/drawing/2014/main" id="{A6E6DED1-00E1-4F88-A3A1-ACB2B3E299D1}"/>
              </a:ext>
            </a:extLst>
          </p:cNvPr>
          <p:cNvSpPr txBox="1"/>
          <p:nvPr/>
        </p:nvSpPr>
        <p:spPr>
          <a:xfrm>
            <a:off x="991211" y="3763424"/>
            <a:ext cx="954107" cy="510232"/>
          </a:xfrm>
          <a:prstGeom prst="rect">
            <a:avLst/>
          </a:prstGeom>
          <a:solidFill>
            <a:schemeClr val="bg1"/>
          </a:solidFill>
        </p:spPr>
        <p:txBody>
          <a:bodyPr wrap="none" tIns="24493" bIns="24493" rtlCol="0">
            <a:spAutoFit/>
          </a:bodyPr>
          <a:lstStyle/>
          <a:p>
            <a:pPr defTabSz="622158"/>
            <a:r>
              <a:rPr lang="ja-JP" altLang="en-US" sz="2994" dirty="0">
                <a:solidFill>
                  <a:srgbClr val="FF0000"/>
                </a:solidFill>
                <a:latin typeface="HGP明朝B"/>
                <a:ea typeface="HGP明朝B"/>
              </a:rPr>
              <a:t>余韻</a:t>
            </a:r>
          </a:p>
        </p:txBody>
      </p:sp>
      <p:sp>
        <p:nvSpPr>
          <p:cNvPr id="10" name="テキスト ボックス 9">
            <a:extLst>
              <a:ext uri="{FF2B5EF4-FFF2-40B4-BE49-F238E27FC236}">
                <a16:creationId xmlns:a16="http://schemas.microsoft.com/office/drawing/2014/main" id="{3F8621CA-4E75-4D11-BFFA-03D50F8C2554}"/>
              </a:ext>
            </a:extLst>
          </p:cNvPr>
          <p:cNvSpPr txBox="1"/>
          <p:nvPr/>
        </p:nvSpPr>
        <p:spPr>
          <a:xfrm>
            <a:off x="1884658" y="1925869"/>
            <a:ext cx="954107" cy="510232"/>
          </a:xfrm>
          <a:prstGeom prst="rect">
            <a:avLst/>
          </a:prstGeom>
          <a:solidFill>
            <a:schemeClr val="bg1"/>
          </a:solidFill>
        </p:spPr>
        <p:txBody>
          <a:bodyPr wrap="none" tIns="24493" bIns="24493" rtlCol="0">
            <a:spAutoFit/>
          </a:bodyPr>
          <a:lstStyle/>
          <a:p>
            <a:pPr defTabSz="622158"/>
            <a:r>
              <a:rPr lang="ja-JP" altLang="en-US" sz="2994" dirty="0">
                <a:solidFill>
                  <a:srgbClr val="202020"/>
                </a:solidFill>
                <a:latin typeface="HGP明朝B"/>
                <a:ea typeface="HGP明朝B"/>
              </a:rPr>
              <a:t>退店</a:t>
            </a:r>
          </a:p>
        </p:txBody>
      </p:sp>
      <p:sp>
        <p:nvSpPr>
          <p:cNvPr id="12" name="テキスト ボックス 11">
            <a:extLst>
              <a:ext uri="{FF2B5EF4-FFF2-40B4-BE49-F238E27FC236}">
                <a16:creationId xmlns:a16="http://schemas.microsoft.com/office/drawing/2014/main" id="{F65BC486-39D0-424C-AAB4-6CFB0A0EB1AD}"/>
              </a:ext>
            </a:extLst>
          </p:cNvPr>
          <p:cNvSpPr txBox="1"/>
          <p:nvPr/>
        </p:nvSpPr>
        <p:spPr>
          <a:xfrm>
            <a:off x="6909706" y="5077469"/>
            <a:ext cx="1359668" cy="258881"/>
          </a:xfrm>
          <a:prstGeom prst="rect">
            <a:avLst/>
          </a:prstGeom>
          <a:solidFill>
            <a:schemeClr val="bg1"/>
          </a:solidFill>
        </p:spPr>
        <p:txBody>
          <a:bodyPr wrap="none" tIns="24493" bIns="24493" rtlCol="0">
            <a:spAutoFit/>
          </a:bodyPr>
          <a:lstStyle/>
          <a:p>
            <a:pPr defTabSz="622158"/>
            <a:r>
              <a:rPr lang="ja-JP" altLang="en-US" sz="1361" dirty="0">
                <a:solidFill>
                  <a:srgbClr val="202020"/>
                </a:solidFill>
                <a:latin typeface="HGP明朝B"/>
                <a:ea typeface="HGP明朝B"/>
              </a:rPr>
              <a:t>（クライマックス）</a:t>
            </a:r>
          </a:p>
        </p:txBody>
      </p:sp>
      <p:sp>
        <p:nvSpPr>
          <p:cNvPr id="13" name="テキスト ボックス 12">
            <a:extLst>
              <a:ext uri="{FF2B5EF4-FFF2-40B4-BE49-F238E27FC236}">
                <a16:creationId xmlns:a16="http://schemas.microsoft.com/office/drawing/2014/main" id="{3FDD8398-5BF8-45A4-95A4-D9F6DF19B6F9}"/>
              </a:ext>
            </a:extLst>
          </p:cNvPr>
          <p:cNvSpPr txBox="1"/>
          <p:nvPr/>
        </p:nvSpPr>
        <p:spPr>
          <a:xfrm>
            <a:off x="666638" y="4273573"/>
            <a:ext cx="708848" cy="258881"/>
          </a:xfrm>
          <a:prstGeom prst="rect">
            <a:avLst/>
          </a:prstGeom>
          <a:solidFill>
            <a:schemeClr val="bg1"/>
          </a:solidFill>
        </p:spPr>
        <p:txBody>
          <a:bodyPr wrap="none" tIns="24493" bIns="24493" rtlCol="0">
            <a:spAutoFit/>
          </a:bodyPr>
          <a:lstStyle/>
          <a:p>
            <a:pPr defTabSz="622158"/>
            <a:r>
              <a:rPr lang="ja-JP" altLang="en-US" sz="1361" dirty="0">
                <a:solidFill>
                  <a:srgbClr val="202020"/>
                </a:solidFill>
                <a:latin typeface="HGP明朝B"/>
                <a:ea typeface="HGP明朝B"/>
              </a:rPr>
              <a:t>雰囲気</a:t>
            </a:r>
          </a:p>
        </p:txBody>
      </p:sp>
      <p:sp>
        <p:nvSpPr>
          <p:cNvPr id="14" name="テキスト ボックス 13">
            <a:extLst>
              <a:ext uri="{FF2B5EF4-FFF2-40B4-BE49-F238E27FC236}">
                <a16:creationId xmlns:a16="http://schemas.microsoft.com/office/drawing/2014/main" id="{4F72BF19-3CF7-4F2F-BB15-F1A50E9D1791}"/>
              </a:ext>
            </a:extLst>
          </p:cNvPr>
          <p:cNvSpPr txBox="1"/>
          <p:nvPr/>
        </p:nvSpPr>
        <p:spPr>
          <a:xfrm>
            <a:off x="1941186" y="4014706"/>
            <a:ext cx="707245" cy="258881"/>
          </a:xfrm>
          <a:prstGeom prst="rect">
            <a:avLst/>
          </a:prstGeom>
          <a:solidFill>
            <a:schemeClr val="bg1"/>
          </a:solidFill>
        </p:spPr>
        <p:txBody>
          <a:bodyPr wrap="none" tIns="24493" bIns="24493" rtlCol="0">
            <a:spAutoFit/>
          </a:bodyPr>
          <a:lstStyle/>
          <a:p>
            <a:pPr defTabSz="622158"/>
            <a:r>
              <a:rPr lang="ja-JP" altLang="en-US" sz="1361" dirty="0">
                <a:solidFill>
                  <a:srgbClr val="202020"/>
                </a:solidFill>
                <a:latin typeface="HGP明朝B"/>
                <a:ea typeface="HGP明朝B"/>
              </a:rPr>
              <a:t>（最後）</a:t>
            </a:r>
          </a:p>
        </p:txBody>
      </p:sp>
      <p:sp>
        <p:nvSpPr>
          <p:cNvPr id="15" name="テキスト ボックス 14">
            <a:extLst>
              <a:ext uri="{FF2B5EF4-FFF2-40B4-BE49-F238E27FC236}">
                <a16:creationId xmlns:a16="http://schemas.microsoft.com/office/drawing/2014/main" id="{5B28C146-2F1E-4BA3-80C4-0DF787A7B041}"/>
              </a:ext>
            </a:extLst>
          </p:cNvPr>
          <p:cNvSpPr txBox="1"/>
          <p:nvPr/>
        </p:nvSpPr>
        <p:spPr>
          <a:xfrm>
            <a:off x="3667079" y="3042145"/>
            <a:ext cx="1579278" cy="887066"/>
          </a:xfrm>
          <a:prstGeom prst="rect">
            <a:avLst/>
          </a:prstGeom>
          <a:noFill/>
        </p:spPr>
        <p:txBody>
          <a:bodyPr wrap="none" tIns="24493" bIns="24493" rtlCol="0">
            <a:spAutoFit/>
          </a:bodyPr>
          <a:lstStyle/>
          <a:p>
            <a:pPr defTabSz="622158"/>
            <a:r>
              <a:rPr lang="ja-JP" altLang="en-US" sz="5443" dirty="0">
                <a:solidFill>
                  <a:srgbClr val="00B0F0"/>
                </a:solidFill>
                <a:latin typeface="HGP明朝B"/>
                <a:ea typeface="HGP明朝B"/>
              </a:rPr>
              <a:t>記憶</a:t>
            </a:r>
          </a:p>
        </p:txBody>
      </p:sp>
      <p:sp>
        <p:nvSpPr>
          <p:cNvPr id="16" name="楕円 15">
            <a:extLst>
              <a:ext uri="{FF2B5EF4-FFF2-40B4-BE49-F238E27FC236}">
                <a16:creationId xmlns:a16="http://schemas.microsoft.com/office/drawing/2014/main" id="{7E0AD465-DBBC-4EC4-B763-F306A791497A}"/>
              </a:ext>
            </a:extLst>
          </p:cNvPr>
          <p:cNvSpPr/>
          <p:nvPr/>
        </p:nvSpPr>
        <p:spPr>
          <a:xfrm rot="21034491">
            <a:off x="3017791" y="2785150"/>
            <a:ext cx="2788747" cy="1488423"/>
          </a:xfrm>
          <a:prstGeom prst="ellipse">
            <a:avLst/>
          </a:prstGeom>
          <a:noFill/>
          <a:ln w="28575">
            <a:solidFill>
              <a:srgbClr val="004D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Times New Roman"/>
              <a:ea typeface="ＭＳ Ｐ明朝"/>
            </a:endParaRPr>
          </a:p>
        </p:txBody>
      </p:sp>
      <p:pic>
        <p:nvPicPr>
          <p:cNvPr id="2050" name="Picture 2" descr="Refresh head memory flat icon Royalty Free Vector Image">
            <a:extLst>
              <a:ext uri="{FF2B5EF4-FFF2-40B4-BE49-F238E27FC236}">
                <a16:creationId xmlns:a16="http://schemas.microsoft.com/office/drawing/2014/main" id="{721A1D66-D0FA-4A6B-BF23-29A58A97BA26}"/>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27204"/>
          <a:stretch/>
        </p:blipFill>
        <p:spPr bwMode="auto">
          <a:xfrm>
            <a:off x="3538275" y="1636086"/>
            <a:ext cx="1864902" cy="1579861"/>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a:extLst>
              <a:ext uri="{FF2B5EF4-FFF2-40B4-BE49-F238E27FC236}">
                <a16:creationId xmlns:a16="http://schemas.microsoft.com/office/drawing/2014/main" id="{1EF4FCDB-7DC3-4BE6-8DAB-09A037E03C20}"/>
              </a:ext>
            </a:extLst>
          </p:cNvPr>
          <p:cNvSpPr txBox="1"/>
          <p:nvPr/>
        </p:nvSpPr>
        <p:spPr bwMode="gray">
          <a:xfrm>
            <a:off x="1685101" y="3648517"/>
            <a:ext cx="7492757" cy="2678426"/>
          </a:xfrm>
          <a:prstGeom prst="rect">
            <a:avLst/>
          </a:prstGeom>
          <a:noFill/>
        </p:spPr>
        <p:txBody>
          <a:bodyPr wrap="none" bIns="0" rtlCol="0">
            <a:spAutoFit/>
          </a:bodyPr>
          <a:lstStyle/>
          <a:p>
            <a:pPr defTabSz="622158"/>
            <a:r>
              <a:rPr lang="en-US" altLang="ja-JP" sz="17105" dirty="0">
                <a:solidFill>
                  <a:srgbClr val="000000">
                    <a:alpha val="15000"/>
                  </a:srgbClr>
                </a:solidFill>
                <a:latin typeface="Times New Roman"/>
                <a:ea typeface="ＭＳ Ｐ明朝"/>
              </a:rPr>
              <a:t>memory</a:t>
            </a:r>
            <a:endParaRPr lang="ja-JP" altLang="en-US" sz="17105" dirty="0">
              <a:solidFill>
                <a:srgbClr val="000000">
                  <a:alpha val="15000"/>
                </a:srgbClr>
              </a:solidFill>
              <a:latin typeface="Times New Roman"/>
              <a:ea typeface="ＭＳ Ｐ明朝"/>
            </a:endParaRPr>
          </a:p>
        </p:txBody>
      </p:sp>
      <p:sp>
        <p:nvSpPr>
          <p:cNvPr id="21" name="Freeform 505">
            <a:extLst>
              <a:ext uri="{FF2B5EF4-FFF2-40B4-BE49-F238E27FC236}">
                <a16:creationId xmlns:a16="http://schemas.microsoft.com/office/drawing/2014/main" id="{F003B63E-DBB9-49D5-A8D6-CA004EEFA42E}"/>
              </a:ext>
            </a:extLst>
          </p:cNvPr>
          <p:cNvSpPr>
            <a:spLocks noEditPoints="1"/>
          </p:cNvSpPr>
          <p:nvPr/>
        </p:nvSpPr>
        <p:spPr bwMode="gray">
          <a:xfrm rot="5400000">
            <a:off x="-211316" y="1915146"/>
            <a:ext cx="3616651" cy="3209253"/>
          </a:xfrm>
          <a:custGeom>
            <a:avLst/>
            <a:gdLst/>
            <a:ahLst/>
            <a:cxnLst>
              <a:cxn ang="0">
                <a:pos x="523" y="480"/>
              </a:cxn>
              <a:cxn ang="0">
                <a:pos x="827" y="497"/>
              </a:cxn>
              <a:cxn ang="0">
                <a:pos x="752" y="389"/>
              </a:cxn>
              <a:cxn ang="0">
                <a:pos x="815" y="102"/>
              </a:cxn>
              <a:cxn ang="0">
                <a:pos x="717" y="237"/>
              </a:cxn>
              <a:cxn ang="0">
                <a:pos x="533" y="100"/>
              </a:cxn>
              <a:cxn ang="0">
                <a:pos x="510" y="100"/>
              </a:cxn>
              <a:cxn ang="0">
                <a:pos x="494" y="278"/>
              </a:cxn>
              <a:cxn ang="0">
                <a:pos x="500" y="279"/>
              </a:cxn>
              <a:cxn ang="0">
                <a:pos x="695" y="330"/>
              </a:cxn>
              <a:cxn ang="0">
                <a:pos x="696" y="276"/>
              </a:cxn>
              <a:cxn ang="0">
                <a:pos x="590" y="269"/>
              </a:cxn>
              <a:cxn ang="0">
                <a:pos x="523" y="478"/>
              </a:cxn>
              <a:cxn ang="0">
                <a:pos x="278" y="281"/>
              </a:cxn>
              <a:cxn ang="0">
                <a:pos x="205" y="241"/>
              </a:cxn>
              <a:cxn ang="0">
                <a:pos x="141" y="383"/>
              </a:cxn>
              <a:cxn ang="0">
                <a:pos x="249" y="420"/>
              </a:cxn>
              <a:cxn ang="0">
                <a:pos x="371" y="511"/>
              </a:cxn>
              <a:cxn ang="0">
                <a:pos x="203" y="526"/>
              </a:cxn>
              <a:cxn ang="0">
                <a:pos x="15" y="611"/>
              </a:cxn>
              <a:cxn ang="0">
                <a:pos x="105" y="671"/>
              </a:cxn>
              <a:cxn ang="0">
                <a:pos x="95" y="687"/>
              </a:cxn>
              <a:cxn ang="0">
                <a:pos x="48" y="677"/>
              </a:cxn>
              <a:cxn ang="0">
                <a:pos x="60" y="779"/>
              </a:cxn>
              <a:cxn ang="0">
                <a:pos x="317" y="780"/>
              </a:cxn>
              <a:cxn ang="0">
                <a:pos x="379" y="697"/>
              </a:cxn>
              <a:cxn ang="0">
                <a:pos x="328" y="573"/>
              </a:cxn>
              <a:cxn ang="0">
                <a:pos x="423" y="546"/>
              </a:cxn>
              <a:cxn ang="0">
                <a:pos x="435" y="544"/>
              </a:cxn>
              <a:cxn ang="0">
                <a:pos x="634" y="589"/>
              </a:cxn>
              <a:cxn ang="0">
                <a:pos x="811" y="619"/>
              </a:cxn>
              <a:cxn ang="0">
                <a:pos x="763" y="215"/>
              </a:cxn>
              <a:cxn ang="0">
                <a:pos x="574" y="382"/>
              </a:cxn>
              <a:cxn ang="0">
                <a:pos x="514" y="463"/>
              </a:cxn>
              <a:cxn ang="0">
                <a:pos x="252" y="352"/>
              </a:cxn>
              <a:cxn ang="0">
                <a:pos x="398" y="561"/>
              </a:cxn>
              <a:cxn ang="0">
                <a:pos x="551" y="598"/>
              </a:cxn>
              <a:cxn ang="0">
                <a:pos x="374" y="537"/>
              </a:cxn>
              <a:cxn ang="0">
                <a:pos x="264" y="598"/>
              </a:cxn>
              <a:cxn ang="0">
                <a:pos x="182" y="639"/>
              </a:cxn>
              <a:cxn ang="0">
                <a:pos x="164" y="697"/>
              </a:cxn>
              <a:cxn ang="0">
                <a:pos x="142" y="706"/>
              </a:cxn>
              <a:cxn ang="0">
                <a:pos x="121" y="713"/>
              </a:cxn>
              <a:cxn ang="0">
                <a:pos x="153" y="719"/>
              </a:cxn>
              <a:cxn ang="0">
                <a:pos x="190" y="688"/>
              </a:cxn>
              <a:cxn ang="0">
                <a:pos x="188" y="627"/>
              </a:cxn>
              <a:cxn ang="0">
                <a:pos x="143" y="673"/>
              </a:cxn>
              <a:cxn ang="0">
                <a:pos x="66" y="630"/>
              </a:cxn>
              <a:cxn ang="0">
                <a:pos x="66" y="631"/>
              </a:cxn>
              <a:cxn ang="0">
                <a:pos x="100" y="670"/>
              </a:cxn>
              <a:cxn ang="0">
                <a:pos x="91" y="686"/>
              </a:cxn>
              <a:cxn ang="0">
                <a:pos x="71" y="770"/>
              </a:cxn>
              <a:cxn ang="0">
                <a:pos x="97" y="771"/>
              </a:cxn>
              <a:cxn ang="0">
                <a:pos x="162" y="715"/>
              </a:cxn>
              <a:cxn ang="0">
                <a:pos x="196" y="689"/>
              </a:cxn>
              <a:cxn ang="0">
                <a:pos x="313" y="566"/>
              </a:cxn>
              <a:cxn ang="0">
                <a:pos x="371" y="543"/>
              </a:cxn>
              <a:cxn ang="0">
                <a:pos x="721" y="542"/>
              </a:cxn>
              <a:cxn ang="0">
                <a:pos x="719" y="524"/>
              </a:cxn>
              <a:cxn ang="0">
                <a:pos x="823" y="495"/>
              </a:cxn>
              <a:cxn ang="0">
                <a:pos x="864" y="595"/>
              </a:cxn>
              <a:cxn ang="0">
                <a:pos x="25" y="620"/>
              </a:cxn>
              <a:cxn ang="0">
                <a:pos x="543" y="603"/>
              </a:cxn>
            </a:cxnLst>
            <a:rect l="0" t="0" r="r" b="b"/>
            <a:pathLst>
              <a:path w="904" h="801">
                <a:moveTo>
                  <a:pt x="401" y="793"/>
                </a:moveTo>
                <a:cubicBezTo>
                  <a:pt x="401" y="793"/>
                  <a:pt x="402" y="792"/>
                  <a:pt x="404" y="793"/>
                </a:cubicBezTo>
                <a:cubicBezTo>
                  <a:pt x="404" y="793"/>
                  <a:pt x="403" y="786"/>
                  <a:pt x="397" y="790"/>
                </a:cubicBezTo>
                <a:cubicBezTo>
                  <a:pt x="394" y="792"/>
                  <a:pt x="396" y="796"/>
                  <a:pt x="400" y="798"/>
                </a:cubicBezTo>
                <a:cubicBezTo>
                  <a:pt x="401" y="798"/>
                  <a:pt x="404" y="799"/>
                  <a:pt x="406" y="798"/>
                </a:cubicBezTo>
                <a:cubicBezTo>
                  <a:pt x="406" y="798"/>
                  <a:pt x="402" y="797"/>
                  <a:pt x="401" y="793"/>
                </a:cubicBezTo>
                <a:moveTo>
                  <a:pt x="241" y="337"/>
                </a:moveTo>
                <a:cubicBezTo>
                  <a:pt x="241" y="337"/>
                  <a:pt x="231" y="346"/>
                  <a:pt x="240" y="356"/>
                </a:cubicBezTo>
                <a:cubicBezTo>
                  <a:pt x="240" y="356"/>
                  <a:pt x="247" y="363"/>
                  <a:pt x="256" y="357"/>
                </a:cubicBezTo>
                <a:cubicBezTo>
                  <a:pt x="256" y="357"/>
                  <a:pt x="261" y="352"/>
                  <a:pt x="258" y="347"/>
                </a:cubicBezTo>
                <a:cubicBezTo>
                  <a:pt x="254" y="341"/>
                  <a:pt x="251" y="346"/>
                  <a:pt x="251" y="346"/>
                </a:cubicBezTo>
                <a:cubicBezTo>
                  <a:pt x="251" y="346"/>
                  <a:pt x="250" y="348"/>
                  <a:pt x="253" y="350"/>
                </a:cubicBezTo>
                <a:cubicBezTo>
                  <a:pt x="253" y="350"/>
                  <a:pt x="255" y="352"/>
                  <a:pt x="252" y="354"/>
                </a:cubicBezTo>
                <a:cubicBezTo>
                  <a:pt x="249" y="356"/>
                  <a:pt x="245" y="355"/>
                  <a:pt x="243" y="353"/>
                </a:cubicBezTo>
                <a:cubicBezTo>
                  <a:pt x="240" y="350"/>
                  <a:pt x="237" y="344"/>
                  <a:pt x="241" y="337"/>
                </a:cubicBezTo>
                <a:moveTo>
                  <a:pt x="256" y="351"/>
                </a:moveTo>
                <a:cubicBezTo>
                  <a:pt x="255" y="348"/>
                  <a:pt x="252" y="349"/>
                  <a:pt x="253" y="347"/>
                </a:cubicBezTo>
                <a:cubicBezTo>
                  <a:pt x="255" y="345"/>
                  <a:pt x="257" y="348"/>
                  <a:pt x="257" y="350"/>
                </a:cubicBezTo>
                <a:cubicBezTo>
                  <a:pt x="257" y="353"/>
                  <a:pt x="256" y="357"/>
                  <a:pt x="251" y="358"/>
                </a:cubicBezTo>
                <a:cubicBezTo>
                  <a:pt x="251" y="358"/>
                  <a:pt x="256" y="355"/>
                  <a:pt x="256" y="351"/>
                </a:cubicBezTo>
                <a:moveTo>
                  <a:pt x="10" y="697"/>
                </a:moveTo>
                <a:cubicBezTo>
                  <a:pt x="10" y="697"/>
                  <a:pt x="3" y="704"/>
                  <a:pt x="10" y="711"/>
                </a:cubicBezTo>
                <a:cubicBezTo>
                  <a:pt x="10" y="711"/>
                  <a:pt x="14" y="716"/>
                  <a:pt x="21" y="712"/>
                </a:cubicBezTo>
                <a:cubicBezTo>
                  <a:pt x="21" y="712"/>
                  <a:pt x="25" y="708"/>
                  <a:pt x="22" y="704"/>
                </a:cubicBezTo>
                <a:cubicBezTo>
                  <a:pt x="20" y="700"/>
                  <a:pt x="18" y="704"/>
                  <a:pt x="18" y="704"/>
                </a:cubicBezTo>
                <a:cubicBezTo>
                  <a:pt x="18" y="704"/>
                  <a:pt x="17" y="705"/>
                  <a:pt x="19" y="707"/>
                </a:cubicBezTo>
                <a:cubicBezTo>
                  <a:pt x="19" y="707"/>
                  <a:pt x="20" y="708"/>
                  <a:pt x="18" y="710"/>
                </a:cubicBezTo>
                <a:cubicBezTo>
                  <a:pt x="16" y="711"/>
                  <a:pt x="13" y="711"/>
                  <a:pt x="11" y="709"/>
                </a:cubicBezTo>
                <a:cubicBezTo>
                  <a:pt x="9" y="706"/>
                  <a:pt x="7" y="702"/>
                  <a:pt x="10" y="697"/>
                </a:cubicBezTo>
                <a:moveTo>
                  <a:pt x="21" y="707"/>
                </a:moveTo>
                <a:cubicBezTo>
                  <a:pt x="20" y="705"/>
                  <a:pt x="18" y="706"/>
                  <a:pt x="19" y="704"/>
                </a:cubicBezTo>
                <a:cubicBezTo>
                  <a:pt x="20" y="703"/>
                  <a:pt x="22" y="705"/>
                  <a:pt x="22" y="707"/>
                </a:cubicBezTo>
                <a:cubicBezTo>
                  <a:pt x="22" y="709"/>
                  <a:pt x="21" y="711"/>
                  <a:pt x="17" y="712"/>
                </a:cubicBezTo>
                <a:cubicBezTo>
                  <a:pt x="17" y="712"/>
                  <a:pt x="21" y="710"/>
                  <a:pt x="21" y="707"/>
                </a:cubicBezTo>
                <a:moveTo>
                  <a:pt x="295" y="246"/>
                </a:moveTo>
                <a:cubicBezTo>
                  <a:pt x="287" y="240"/>
                  <a:pt x="273" y="244"/>
                  <a:pt x="269" y="254"/>
                </a:cubicBezTo>
                <a:cubicBezTo>
                  <a:pt x="266" y="265"/>
                  <a:pt x="273" y="277"/>
                  <a:pt x="283" y="280"/>
                </a:cubicBezTo>
                <a:cubicBezTo>
                  <a:pt x="273" y="276"/>
                  <a:pt x="267" y="264"/>
                  <a:pt x="271" y="255"/>
                </a:cubicBezTo>
                <a:cubicBezTo>
                  <a:pt x="273" y="245"/>
                  <a:pt x="287" y="241"/>
                  <a:pt x="295" y="246"/>
                </a:cubicBezTo>
                <a:moveTo>
                  <a:pt x="523" y="480"/>
                </a:moveTo>
                <a:cubicBezTo>
                  <a:pt x="523" y="480"/>
                  <a:pt x="523" y="480"/>
                  <a:pt x="524" y="480"/>
                </a:cubicBezTo>
                <a:cubicBezTo>
                  <a:pt x="523" y="480"/>
                  <a:pt x="523" y="480"/>
                  <a:pt x="523" y="480"/>
                </a:cubicBezTo>
                <a:cubicBezTo>
                  <a:pt x="523" y="480"/>
                  <a:pt x="523" y="480"/>
                  <a:pt x="523" y="480"/>
                </a:cubicBezTo>
                <a:moveTo>
                  <a:pt x="524" y="480"/>
                </a:moveTo>
                <a:cubicBezTo>
                  <a:pt x="524" y="480"/>
                  <a:pt x="524" y="480"/>
                  <a:pt x="524" y="480"/>
                </a:cubicBezTo>
                <a:cubicBezTo>
                  <a:pt x="524" y="480"/>
                  <a:pt x="524" y="480"/>
                  <a:pt x="524" y="480"/>
                </a:cubicBezTo>
                <a:cubicBezTo>
                  <a:pt x="524" y="480"/>
                  <a:pt x="524" y="480"/>
                  <a:pt x="524" y="480"/>
                </a:cubicBezTo>
                <a:moveTo>
                  <a:pt x="904" y="577"/>
                </a:moveTo>
                <a:cubicBezTo>
                  <a:pt x="904" y="567"/>
                  <a:pt x="898" y="562"/>
                  <a:pt x="893" y="562"/>
                </a:cubicBezTo>
                <a:cubicBezTo>
                  <a:pt x="892" y="562"/>
                  <a:pt x="890" y="562"/>
                  <a:pt x="889" y="563"/>
                </a:cubicBezTo>
                <a:cubicBezTo>
                  <a:pt x="885" y="567"/>
                  <a:pt x="884" y="573"/>
                  <a:pt x="883" y="577"/>
                </a:cubicBezTo>
                <a:cubicBezTo>
                  <a:pt x="883" y="577"/>
                  <a:pt x="883" y="577"/>
                  <a:pt x="883" y="577"/>
                </a:cubicBezTo>
                <a:cubicBezTo>
                  <a:pt x="883" y="577"/>
                  <a:pt x="883" y="577"/>
                  <a:pt x="883" y="578"/>
                </a:cubicBezTo>
                <a:cubicBezTo>
                  <a:pt x="883" y="580"/>
                  <a:pt x="883" y="584"/>
                  <a:pt x="877" y="589"/>
                </a:cubicBezTo>
                <a:cubicBezTo>
                  <a:pt x="874" y="592"/>
                  <a:pt x="869" y="593"/>
                  <a:pt x="864" y="593"/>
                </a:cubicBezTo>
                <a:cubicBezTo>
                  <a:pt x="858" y="593"/>
                  <a:pt x="850" y="591"/>
                  <a:pt x="843" y="586"/>
                </a:cubicBezTo>
                <a:cubicBezTo>
                  <a:pt x="831" y="576"/>
                  <a:pt x="823" y="563"/>
                  <a:pt x="818" y="552"/>
                </a:cubicBezTo>
                <a:cubicBezTo>
                  <a:pt x="816" y="546"/>
                  <a:pt x="814" y="542"/>
                  <a:pt x="812" y="538"/>
                </a:cubicBezTo>
                <a:cubicBezTo>
                  <a:pt x="812" y="536"/>
                  <a:pt x="811" y="535"/>
                  <a:pt x="811" y="534"/>
                </a:cubicBezTo>
                <a:cubicBezTo>
                  <a:pt x="811" y="534"/>
                  <a:pt x="810" y="533"/>
                  <a:pt x="810" y="533"/>
                </a:cubicBezTo>
                <a:cubicBezTo>
                  <a:pt x="810" y="533"/>
                  <a:pt x="810" y="532"/>
                  <a:pt x="809" y="532"/>
                </a:cubicBezTo>
                <a:cubicBezTo>
                  <a:pt x="809" y="532"/>
                  <a:pt x="809" y="532"/>
                  <a:pt x="809" y="532"/>
                </a:cubicBezTo>
                <a:cubicBezTo>
                  <a:pt x="809" y="530"/>
                  <a:pt x="809" y="528"/>
                  <a:pt x="809" y="526"/>
                </a:cubicBezTo>
                <a:cubicBezTo>
                  <a:pt x="810" y="529"/>
                  <a:pt x="812" y="533"/>
                  <a:pt x="815" y="537"/>
                </a:cubicBezTo>
                <a:cubicBezTo>
                  <a:pt x="818" y="541"/>
                  <a:pt x="822" y="544"/>
                  <a:pt x="827" y="545"/>
                </a:cubicBezTo>
                <a:cubicBezTo>
                  <a:pt x="829" y="546"/>
                  <a:pt x="831" y="547"/>
                  <a:pt x="833" y="547"/>
                </a:cubicBezTo>
                <a:cubicBezTo>
                  <a:pt x="836" y="547"/>
                  <a:pt x="839" y="546"/>
                  <a:pt x="841" y="545"/>
                </a:cubicBezTo>
                <a:cubicBezTo>
                  <a:pt x="850" y="542"/>
                  <a:pt x="852" y="534"/>
                  <a:pt x="852" y="532"/>
                </a:cubicBezTo>
                <a:cubicBezTo>
                  <a:pt x="852" y="532"/>
                  <a:pt x="852" y="532"/>
                  <a:pt x="852" y="531"/>
                </a:cubicBezTo>
                <a:cubicBezTo>
                  <a:pt x="852" y="531"/>
                  <a:pt x="852" y="531"/>
                  <a:pt x="852" y="530"/>
                </a:cubicBezTo>
                <a:cubicBezTo>
                  <a:pt x="852" y="526"/>
                  <a:pt x="849" y="523"/>
                  <a:pt x="847" y="523"/>
                </a:cubicBezTo>
                <a:cubicBezTo>
                  <a:pt x="846" y="523"/>
                  <a:pt x="845" y="523"/>
                  <a:pt x="845" y="523"/>
                </a:cubicBezTo>
                <a:cubicBezTo>
                  <a:pt x="842" y="525"/>
                  <a:pt x="841" y="528"/>
                  <a:pt x="841" y="530"/>
                </a:cubicBezTo>
                <a:cubicBezTo>
                  <a:pt x="840" y="531"/>
                  <a:pt x="841" y="533"/>
                  <a:pt x="837" y="536"/>
                </a:cubicBezTo>
                <a:cubicBezTo>
                  <a:pt x="835" y="537"/>
                  <a:pt x="834" y="537"/>
                  <a:pt x="832" y="537"/>
                </a:cubicBezTo>
                <a:cubicBezTo>
                  <a:pt x="828" y="537"/>
                  <a:pt x="823" y="536"/>
                  <a:pt x="820" y="532"/>
                </a:cubicBezTo>
                <a:cubicBezTo>
                  <a:pt x="814" y="527"/>
                  <a:pt x="811" y="519"/>
                  <a:pt x="809" y="513"/>
                </a:cubicBezTo>
                <a:cubicBezTo>
                  <a:pt x="808" y="511"/>
                  <a:pt x="807" y="508"/>
                  <a:pt x="807" y="506"/>
                </a:cubicBezTo>
                <a:cubicBezTo>
                  <a:pt x="807" y="505"/>
                  <a:pt x="807" y="505"/>
                  <a:pt x="806" y="504"/>
                </a:cubicBezTo>
                <a:cubicBezTo>
                  <a:pt x="808" y="506"/>
                  <a:pt x="811" y="508"/>
                  <a:pt x="814" y="508"/>
                </a:cubicBezTo>
                <a:cubicBezTo>
                  <a:pt x="814" y="508"/>
                  <a:pt x="815" y="508"/>
                  <a:pt x="816" y="508"/>
                </a:cubicBezTo>
                <a:cubicBezTo>
                  <a:pt x="818" y="508"/>
                  <a:pt x="820" y="508"/>
                  <a:pt x="822" y="507"/>
                </a:cubicBezTo>
                <a:cubicBezTo>
                  <a:pt x="826" y="504"/>
                  <a:pt x="827" y="500"/>
                  <a:pt x="827" y="498"/>
                </a:cubicBezTo>
                <a:cubicBezTo>
                  <a:pt x="827" y="498"/>
                  <a:pt x="827" y="498"/>
                  <a:pt x="827" y="497"/>
                </a:cubicBezTo>
                <a:cubicBezTo>
                  <a:pt x="827" y="495"/>
                  <a:pt x="825" y="493"/>
                  <a:pt x="823" y="493"/>
                </a:cubicBezTo>
                <a:cubicBezTo>
                  <a:pt x="823" y="493"/>
                  <a:pt x="822" y="493"/>
                  <a:pt x="822" y="493"/>
                </a:cubicBezTo>
                <a:cubicBezTo>
                  <a:pt x="820" y="495"/>
                  <a:pt x="820" y="497"/>
                  <a:pt x="820" y="498"/>
                </a:cubicBezTo>
                <a:cubicBezTo>
                  <a:pt x="820" y="498"/>
                  <a:pt x="820" y="498"/>
                  <a:pt x="820" y="498"/>
                </a:cubicBezTo>
                <a:cubicBezTo>
                  <a:pt x="820" y="498"/>
                  <a:pt x="820" y="498"/>
                  <a:pt x="820" y="498"/>
                </a:cubicBezTo>
                <a:cubicBezTo>
                  <a:pt x="820" y="498"/>
                  <a:pt x="820" y="498"/>
                  <a:pt x="820" y="498"/>
                </a:cubicBezTo>
                <a:cubicBezTo>
                  <a:pt x="820" y="499"/>
                  <a:pt x="820" y="500"/>
                  <a:pt x="818" y="501"/>
                </a:cubicBezTo>
                <a:cubicBezTo>
                  <a:pt x="818" y="502"/>
                  <a:pt x="816" y="503"/>
                  <a:pt x="815" y="503"/>
                </a:cubicBezTo>
                <a:cubicBezTo>
                  <a:pt x="813" y="503"/>
                  <a:pt x="811" y="502"/>
                  <a:pt x="809" y="501"/>
                </a:cubicBezTo>
                <a:cubicBezTo>
                  <a:pt x="806" y="498"/>
                  <a:pt x="803" y="494"/>
                  <a:pt x="801" y="491"/>
                </a:cubicBezTo>
                <a:cubicBezTo>
                  <a:pt x="801" y="490"/>
                  <a:pt x="800" y="489"/>
                  <a:pt x="800" y="488"/>
                </a:cubicBezTo>
                <a:cubicBezTo>
                  <a:pt x="799" y="487"/>
                  <a:pt x="799" y="487"/>
                  <a:pt x="799" y="486"/>
                </a:cubicBezTo>
                <a:cubicBezTo>
                  <a:pt x="799" y="486"/>
                  <a:pt x="799" y="486"/>
                  <a:pt x="799" y="486"/>
                </a:cubicBezTo>
                <a:cubicBezTo>
                  <a:pt x="799" y="486"/>
                  <a:pt x="799" y="486"/>
                  <a:pt x="798" y="486"/>
                </a:cubicBezTo>
                <a:cubicBezTo>
                  <a:pt x="798" y="486"/>
                  <a:pt x="798" y="486"/>
                  <a:pt x="798" y="486"/>
                </a:cubicBezTo>
                <a:cubicBezTo>
                  <a:pt x="798" y="485"/>
                  <a:pt x="798" y="485"/>
                  <a:pt x="798" y="485"/>
                </a:cubicBezTo>
                <a:cubicBezTo>
                  <a:pt x="798" y="485"/>
                  <a:pt x="798" y="485"/>
                  <a:pt x="798" y="485"/>
                </a:cubicBezTo>
                <a:cubicBezTo>
                  <a:pt x="798" y="485"/>
                  <a:pt x="798" y="485"/>
                  <a:pt x="798" y="485"/>
                </a:cubicBezTo>
                <a:cubicBezTo>
                  <a:pt x="798" y="485"/>
                  <a:pt x="798" y="486"/>
                  <a:pt x="797" y="486"/>
                </a:cubicBezTo>
                <a:cubicBezTo>
                  <a:pt x="795" y="481"/>
                  <a:pt x="792" y="476"/>
                  <a:pt x="788" y="471"/>
                </a:cubicBezTo>
                <a:cubicBezTo>
                  <a:pt x="769" y="447"/>
                  <a:pt x="738" y="432"/>
                  <a:pt x="707" y="432"/>
                </a:cubicBezTo>
                <a:cubicBezTo>
                  <a:pt x="684" y="432"/>
                  <a:pt x="661" y="438"/>
                  <a:pt x="641" y="449"/>
                </a:cubicBezTo>
                <a:cubicBezTo>
                  <a:pt x="648" y="443"/>
                  <a:pt x="655" y="438"/>
                  <a:pt x="662" y="432"/>
                </a:cubicBezTo>
                <a:cubicBezTo>
                  <a:pt x="665" y="430"/>
                  <a:pt x="668" y="428"/>
                  <a:pt x="671" y="426"/>
                </a:cubicBezTo>
                <a:cubicBezTo>
                  <a:pt x="689" y="416"/>
                  <a:pt x="715" y="405"/>
                  <a:pt x="745" y="405"/>
                </a:cubicBezTo>
                <a:cubicBezTo>
                  <a:pt x="764" y="405"/>
                  <a:pt x="786" y="410"/>
                  <a:pt x="807" y="422"/>
                </a:cubicBezTo>
                <a:cubicBezTo>
                  <a:pt x="829" y="434"/>
                  <a:pt x="843" y="439"/>
                  <a:pt x="852" y="439"/>
                </a:cubicBezTo>
                <a:cubicBezTo>
                  <a:pt x="865" y="439"/>
                  <a:pt x="867" y="427"/>
                  <a:pt x="869" y="416"/>
                </a:cubicBezTo>
                <a:cubicBezTo>
                  <a:pt x="872" y="405"/>
                  <a:pt x="874" y="394"/>
                  <a:pt x="889" y="393"/>
                </a:cubicBezTo>
                <a:cubicBezTo>
                  <a:pt x="889" y="392"/>
                  <a:pt x="889" y="392"/>
                  <a:pt x="889" y="392"/>
                </a:cubicBezTo>
                <a:cubicBezTo>
                  <a:pt x="874" y="393"/>
                  <a:pt x="871" y="405"/>
                  <a:pt x="868" y="416"/>
                </a:cubicBezTo>
                <a:cubicBezTo>
                  <a:pt x="866" y="427"/>
                  <a:pt x="864" y="438"/>
                  <a:pt x="852" y="438"/>
                </a:cubicBezTo>
                <a:cubicBezTo>
                  <a:pt x="843" y="438"/>
                  <a:pt x="830" y="433"/>
                  <a:pt x="808" y="421"/>
                </a:cubicBezTo>
                <a:cubicBezTo>
                  <a:pt x="786" y="409"/>
                  <a:pt x="765" y="404"/>
                  <a:pt x="745" y="404"/>
                </a:cubicBezTo>
                <a:cubicBezTo>
                  <a:pt x="712" y="404"/>
                  <a:pt x="684" y="417"/>
                  <a:pt x="665" y="428"/>
                </a:cubicBezTo>
                <a:cubicBezTo>
                  <a:pt x="680" y="414"/>
                  <a:pt x="693" y="398"/>
                  <a:pt x="703" y="379"/>
                </a:cubicBezTo>
                <a:cubicBezTo>
                  <a:pt x="703" y="380"/>
                  <a:pt x="703" y="380"/>
                  <a:pt x="703" y="380"/>
                </a:cubicBezTo>
                <a:cubicBezTo>
                  <a:pt x="703" y="380"/>
                  <a:pt x="703" y="380"/>
                  <a:pt x="703" y="379"/>
                </a:cubicBezTo>
                <a:cubicBezTo>
                  <a:pt x="705" y="377"/>
                  <a:pt x="706" y="374"/>
                  <a:pt x="707" y="371"/>
                </a:cubicBezTo>
                <a:cubicBezTo>
                  <a:pt x="708" y="370"/>
                  <a:pt x="709" y="368"/>
                  <a:pt x="709" y="367"/>
                </a:cubicBezTo>
                <a:cubicBezTo>
                  <a:pt x="715" y="360"/>
                  <a:pt x="725" y="356"/>
                  <a:pt x="734" y="357"/>
                </a:cubicBezTo>
                <a:cubicBezTo>
                  <a:pt x="748" y="358"/>
                  <a:pt x="758" y="376"/>
                  <a:pt x="752" y="389"/>
                </a:cubicBezTo>
                <a:cubicBezTo>
                  <a:pt x="759" y="376"/>
                  <a:pt x="750" y="357"/>
                  <a:pt x="735" y="356"/>
                </a:cubicBezTo>
                <a:cubicBezTo>
                  <a:pt x="725" y="354"/>
                  <a:pt x="716" y="358"/>
                  <a:pt x="710" y="365"/>
                </a:cubicBezTo>
                <a:cubicBezTo>
                  <a:pt x="712" y="360"/>
                  <a:pt x="714" y="355"/>
                  <a:pt x="716" y="349"/>
                </a:cubicBezTo>
                <a:cubicBezTo>
                  <a:pt x="726" y="332"/>
                  <a:pt x="746" y="320"/>
                  <a:pt x="767" y="323"/>
                </a:cubicBezTo>
                <a:cubicBezTo>
                  <a:pt x="793" y="325"/>
                  <a:pt x="811" y="357"/>
                  <a:pt x="800" y="381"/>
                </a:cubicBezTo>
                <a:cubicBezTo>
                  <a:pt x="812" y="358"/>
                  <a:pt x="795" y="324"/>
                  <a:pt x="767" y="321"/>
                </a:cubicBezTo>
                <a:cubicBezTo>
                  <a:pt x="753" y="320"/>
                  <a:pt x="739" y="324"/>
                  <a:pt x="729" y="332"/>
                </a:cubicBezTo>
                <a:cubicBezTo>
                  <a:pt x="724" y="337"/>
                  <a:pt x="720" y="342"/>
                  <a:pt x="716" y="348"/>
                </a:cubicBezTo>
                <a:cubicBezTo>
                  <a:pt x="718" y="342"/>
                  <a:pt x="720" y="335"/>
                  <a:pt x="721" y="329"/>
                </a:cubicBezTo>
                <a:cubicBezTo>
                  <a:pt x="721" y="327"/>
                  <a:pt x="722" y="326"/>
                  <a:pt x="723" y="324"/>
                </a:cubicBezTo>
                <a:cubicBezTo>
                  <a:pt x="724" y="325"/>
                  <a:pt x="724" y="325"/>
                  <a:pt x="724" y="325"/>
                </a:cubicBezTo>
                <a:cubicBezTo>
                  <a:pt x="724" y="324"/>
                  <a:pt x="724" y="323"/>
                  <a:pt x="725" y="322"/>
                </a:cubicBezTo>
                <a:cubicBezTo>
                  <a:pt x="731" y="312"/>
                  <a:pt x="739" y="304"/>
                  <a:pt x="747" y="297"/>
                </a:cubicBezTo>
                <a:cubicBezTo>
                  <a:pt x="765" y="283"/>
                  <a:pt x="788" y="278"/>
                  <a:pt x="809" y="281"/>
                </a:cubicBezTo>
                <a:cubicBezTo>
                  <a:pt x="853" y="285"/>
                  <a:pt x="882" y="340"/>
                  <a:pt x="862" y="379"/>
                </a:cubicBezTo>
                <a:cubicBezTo>
                  <a:pt x="883" y="341"/>
                  <a:pt x="855" y="284"/>
                  <a:pt x="810" y="279"/>
                </a:cubicBezTo>
                <a:cubicBezTo>
                  <a:pt x="787" y="277"/>
                  <a:pt x="764" y="282"/>
                  <a:pt x="747" y="296"/>
                </a:cubicBezTo>
                <a:cubicBezTo>
                  <a:pt x="738" y="303"/>
                  <a:pt x="731" y="311"/>
                  <a:pt x="725" y="321"/>
                </a:cubicBezTo>
                <a:cubicBezTo>
                  <a:pt x="729" y="298"/>
                  <a:pt x="744" y="285"/>
                  <a:pt x="758" y="280"/>
                </a:cubicBezTo>
                <a:cubicBezTo>
                  <a:pt x="768" y="276"/>
                  <a:pt x="772" y="270"/>
                  <a:pt x="772" y="265"/>
                </a:cubicBezTo>
                <a:cubicBezTo>
                  <a:pt x="772" y="263"/>
                  <a:pt x="771" y="260"/>
                  <a:pt x="770" y="258"/>
                </a:cubicBezTo>
                <a:cubicBezTo>
                  <a:pt x="779" y="257"/>
                  <a:pt x="787" y="252"/>
                  <a:pt x="789" y="244"/>
                </a:cubicBezTo>
                <a:cubicBezTo>
                  <a:pt x="789" y="244"/>
                  <a:pt x="790" y="243"/>
                  <a:pt x="790" y="242"/>
                </a:cubicBezTo>
                <a:cubicBezTo>
                  <a:pt x="789" y="239"/>
                  <a:pt x="787" y="234"/>
                  <a:pt x="784" y="229"/>
                </a:cubicBezTo>
                <a:cubicBezTo>
                  <a:pt x="795" y="227"/>
                  <a:pt x="803" y="216"/>
                  <a:pt x="803" y="205"/>
                </a:cubicBezTo>
                <a:cubicBezTo>
                  <a:pt x="803" y="200"/>
                  <a:pt x="801" y="195"/>
                  <a:pt x="798" y="190"/>
                </a:cubicBezTo>
                <a:cubicBezTo>
                  <a:pt x="800" y="187"/>
                  <a:pt x="801" y="183"/>
                  <a:pt x="801" y="180"/>
                </a:cubicBezTo>
                <a:cubicBezTo>
                  <a:pt x="801" y="179"/>
                  <a:pt x="801" y="179"/>
                  <a:pt x="801" y="178"/>
                </a:cubicBezTo>
                <a:cubicBezTo>
                  <a:pt x="801" y="169"/>
                  <a:pt x="795" y="162"/>
                  <a:pt x="795" y="154"/>
                </a:cubicBezTo>
                <a:cubicBezTo>
                  <a:pt x="795" y="154"/>
                  <a:pt x="795" y="154"/>
                  <a:pt x="795" y="153"/>
                </a:cubicBezTo>
                <a:cubicBezTo>
                  <a:pt x="795" y="145"/>
                  <a:pt x="798" y="144"/>
                  <a:pt x="802" y="143"/>
                </a:cubicBezTo>
                <a:cubicBezTo>
                  <a:pt x="805" y="141"/>
                  <a:pt x="810" y="141"/>
                  <a:pt x="813" y="137"/>
                </a:cubicBezTo>
                <a:cubicBezTo>
                  <a:pt x="815" y="135"/>
                  <a:pt x="816" y="132"/>
                  <a:pt x="816" y="130"/>
                </a:cubicBezTo>
                <a:cubicBezTo>
                  <a:pt x="816" y="123"/>
                  <a:pt x="806" y="118"/>
                  <a:pt x="806" y="112"/>
                </a:cubicBezTo>
                <a:cubicBezTo>
                  <a:pt x="806" y="111"/>
                  <a:pt x="807" y="110"/>
                  <a:pt x="807" y="110"/>
                </a:cubicBezTo>
                <a:cubicBezTo>
                  <a:pt x="808" y="105"/>
                  <a:pt x="812" y="105"/>
                  <a:pt x="815" y="104"/>
                </a:cubicBezTo>
                <a:cubicBezTo>
                  <a:pt x="819" y="104"/>
                  <a:pt x="823" y="103"/>
                  <a:pt x="823" y="98"/>
                </a:cubicBezTo>
                <a:cubicBezTo>
                  <a:pt x="823" y="96"/>
                  <a:pt x="823" y="94"/>
                  <a:pt x="821" y="90"/>
                </a:cubicBezTo>
                <a:cubicBezTo>
                  <a:pt x="819" y="91"/>
                  <a:pt x="819" y="91"/>
                  <a:pt x="819" y="91"/>
                </a:cubicBezTo>
                <a:cubicBezTo>
                  <a:pt x="819" y="91"/>
                  <a:pt x="819" y="91"/>
                  <a:pt x="819" y="91"/>
                </a:cubicBezTo>
                <a:cubicBezTo>
                  <a:pt x="821" y="94"/>
                  <a:pt x="822" y="97"/>
                  <a:pt x="822" y="98"/>
                </a:cubicBezTo>
                <a:cubicBezTo>
                  <a:pt x="822" y="101"/>
                  <a:pt x="819" y="102"/>
                  <a:pt x="815" y="102"/>
                </a:cubicBezTo>
                <a:cubicBezTo>
                  <a:pt x="811" y="103"/>
                  <a:pt x="807" y="104"/>
                  <a:pt x="805" y="109"/>
                </a:cubicBezTo>
                <a:cubicBezTo>
                  <a:pt x="805" y="110"/>
                  <a:pt x="805" y="111"/>
                  <a:pt x="805" y="112"/>
                </a:cubicBezTo>
                <a:cubicBezTo>
                  <a:pt x="805" y="119"/>
                  <a:pt x="815" y="124"/>
                  <a:pt x="814" y="130"/>
                </a:cubicBezTo>
                <a:cubicBezTo>
                  <a:pt x="814" y="132"/>
                  <a:pt x="814" y="134"/>
                  <a:pt x="812" y="136"/>
                </a:cubicBezTo>
                <a:cubicBezTo>
                  <a:pt x="809" y="140"/>
                  <a:pt x="805" y="140"/>
                  <a:pt x="801" y="141"/>
                </a:cubicBezTo>
                <a:cubicBezTo>
                  <a:pt x="797" y="142"/>
                  <a:pt x="794" y="145"/>
                  <a:pt x="793" y="153"/>
                </a:cubicBezTo>
                <a:cubicBezTo>
                  <a:pt x="793" y="154"/>
                  <a:pt x="793" y="154"/>
                  <a:pt x="793" y="154"/>
                </a:cubicBezTo>
                <a:cubicBezTo>
                  <a:pt x="793" y="163"/>
                  <a:pt x="800" y="170"/>
                  <a:pt x="800" y="178"/>
                </a:cubicBezTo>
                <a:cubicBezTo>
                  <a:pt x="800" y="179"/>
                  <a:pt x="800" y="179"/>
                  <a:pt x="800" y="180"/>
                </a:cubicBezTo>
                <a:cubicBezTo>
                  <a:pt x="799" y="182"/>
                  <a:pt x="798" y="185"/>
                  <a:pt x="796" y="188"/>
                </a:cubicBezTo>
                <a:cubicBezTo>
                  <a:pt x="796" y="188"/>
                  <a:pt x="795" y="187"/>
                  <a:pt x="795" y="187"/>
                </a:cubicBezTo>
                <a:cubicBezTo>
                  <a:pt x="792" y="184"/>
                  <a:pt x="788" y="183"/>
                  <a:pt x="785" y="183"/>
                </a:cubicBezTo>
                <a:cubicBezTo>
                  <a:pt x="780" y="183"/>
                  <a:pt x="776" y="185"/>
                  <a:pt x="776" y="189"/>
                </a:cubicBezTo>
                <a:cubicBezTo>
                  <a:pt x="776" y="192"/>
                  <a:pt x="777" y="194"/>
                  <a:pt x="781" y="196"/>
                </a:cubicBezTo>
                <a:cubicBezTo>
                  <a:pt x="783" y="197"/>
                  <a:pt x="784" y="198"/>
                  <a:pt x="786" y="198"/>
                </a:cubicBezTo>
                <a:cubicBezTo>
                  <a:pt x="790" y="198"/>
                  <a:pt x="794" y="195"/>
                  <a:pt x="797" y="191"/>
                </a:cubicBezTo>
                <a:cubicBezTo>
                  <a:pt x="800" y="196"/>
                  <a:pt x="801" y="200"/>
                  <a:pt x="801" y="205"/>
                </a:cubicBezTo>
                <a:cubicBezTo>
                  <a:pt x="801" y="216"/>
                  <a:pt x="794" y="226"/>
                  <a:pt x="783" y="228"/>
                </a:cubicBezTo>
                <a:cubicBezTo>
                  <a:pt x="777" y="220"/>
                  <a:pt x="769" y="213"/>
                  <a:pt x="763" y="213"/>
                </a:cubicBezTo>
                <a:cubicBezTo>
                  <a:pt x="760" y="213"/>
                  <a:pt x="758" y="215"/>
                  <a:pt x="756" y="217"/>
                </a:cubicBezTo>
                <a:cubicBezTo>
                  <a:pt x="756" y="218"/>
                  <a:pt x="756" y="218"/>
                  <a:pt x="756" y="218"/>
                </a:cubicBezTo>
                <a:cubicBezTo>
                  <a:pt x="757" y="219"/>
                  <a:pt x="757" y="219"/>
                  <a:pt x="757" y="219"/>
                </a:cubicBezTo>
                <a:cubicBezTo>
                  <a:pt x="761" y="222"/>
                  <a:pt x="767" y="227"/>
                  <a:pt x="773" y="229"/>
                </a:cubicBezTo>
                <a:cubicBezTo>
                  <a:pt x="775" y="229"/>
                  <a:pt x="778" y="230"/>
                  <a:pt x="780" y="230"/>
                </a:cubicBezTo>
                <a:cubicBezTo>
                  <a:pt x="781" y="230"/>
                  <a:pt x="781" y="230"/>
                  <a:pt x="782" y="229"/>
                </a:cubicBezTo>
                <a:cubicBezTo>
                  <a:pt x="786" y="234"/>
                  <a:pt x="788" y="239"/>
                  <a:pt x="788" y="242"/>
                </a:cubicBezTo>
                <a:cubicBezTo>
                  <a:pt x="788" y="243"/>
                  <a:pt x="788" y="243"/>
                  <a:pt x="788" y="244"/>
                </a:cubicBezTo>
                <a:cubicBezTo>
                  <a:pt x="786" y="251"/>
                  <a:pt x="778" y="255"/>
                  <a:pt x="769" y="256"/>
                </a:cubicBezTo>
                <a:cubicBezTo>
                  <a:pt x="763" y="249"/>
                  <a:pt x="753" y="244"/>
                  <a:pt x="745" y="244"/>
                </a:cubicBezTo>
                <a:cubicBezTo>
                  <a:pt x="742" y="244"/>
                  <a:pt x="739" y="245"/>
                  <a:pt x="738" y="247"/>
                </a:cubicBezTo>
                <a:cubicBezTo>
                  <a:pt x="737" y="248"/>
                  <a:pt x="737" y="248"/>
                  <a:pt x="737" y="248"/>
                </a:cubicBezTo>
                <a:cubicBezTo>
                  <a:pt x="738" y="248"/>
                  <a:pt x="738" y="248"/>
                  <a:pt x="738" y="248"/>
                </a:cubicBezTo>
                <a:cubicBezTo>
                  <a:pt x="741" y="255"/>
                  <a:pt x="752" y="259"/>
                  <a:pt x="762" y="259"/>
                </a:cubicBezTo>
                <a:cubicBezTo>
                  <a:pt x="764" y="259"/>
                  <a:pt x="766" y="258"/>
                  <a:pt x="768" y="258"/>
                </a:cubicBezTo>
                <a:cubicBezTo>
                  <a:pt x="769" y="260"/>
                  <a:pt x="770" y="263"/>
                  <a:pt x="770" y="265"/>
                </a:cubicBezTo>
                <a:cubicBezTo>
                  <a:pt x="770" y="269"/>
                  <a:pt x="767" y="274"/>
                  <a:pt x="757" y="278"/>
                </a:cubicBezTo>
                <a:cubicBezTo>
                  <a:pt x="742" y="284"/>
                  <a:pt x="726" y="299"/>
                  <a:pt x="722" y="324"/>
                </a:cubicBezTo>
                <a:cubicBezTo>
                  <a:pt x="723" y="324"/>
                  <a:pt x="723" y="324"/>
                  <a:pt x="723" y="324"/>
                </a:cubicBezTo>
                <a:cubicBezTo>
                  <a:pt x="722" y="325"/>
                  <a:pt x="721" y="327"/>
                  <a:pt x="721" y="328"/>
                </a:cubicBezTo>
                <a:cubicBezTo>
                  <a:pt x="724" y="310"/>
                  <a:pt x="725" y="292"/>
                  <a:pt x="723" y="275"/>
                </a:cubicBezTo>
                <a:cubicBezTo>
                  <a:pt x="722" y="262"/>
                  <a:pt x="720" y="249"/>
                  <a:pt x="717" y="237"/>
                </a:cubicBezTo>
                <a:cubicBezTo>
                  <a:pt x="717" y="237"/>
                  <a:pt x="717" y="237"/>
                  <a:pt x="717" y="237"/>
                </a:cubicBezTo>
                <a:cubicBezTo>
                  <a:pt x="717" y="236"/>
                  <a:pt x="716" y="235"/>
                  <a:pt x="716" y="234"/>
                </a:cubicBezTo>
                <a:cubicBezTo>
                  <a:pt x="710" y="216"/>
                  <a:pt x="701" y="199"/>
                  <a:pt x="689" y="184"/>
                </a:cubicBezTo>
                <a:cubicBezTo>
                  <a:pt x="668" y="158"/>
                  <a:pt x="638" y="140"/>
                  <a:pt x="605" y="131"/>
                </a:cubicBezTo>
                <a:cubicBezTo>
                  <a:pt x="605" y="130"/>
                  <a:pt x="605" y="130"/>
                  <a:pt x="605" y="130"/>
                </a:cubicBezTo>
                <a:cubicBezTo>
                  <a:pt x="605" y="130"/>
                  <a:pt x="605" y="130"/>
                  <a:pt x="605" y="130"/>
                </a:cubicBezTo>
                <a:cubicBezTo>
                  <a:pt x="605" y="130"/>
                  <a:pt x="605" y="130"/>
                  <a:pt x="605" y="130"/>
                </a:cubicBezTo>
                <a:cubicBezTo>
                  <a:pt x="603" y="130"/>
                  <a:pt x="602" y="130"/>
                  <a:pt x="601" y="130"/>
                </a:cubicBezTo>
                <a:cubicBezTo>
                  <a:pt x="596" y="129"/>
                  <a:pt x="591" y="128"/>
                  <a:pt x="586" y="127"/>
                </a:cubicBezTo>
                <a:cubicBezTo>
                  <a:pt x="576" y="124"/>
                  <a:pt x="566" y="118"/>
                  <a:pt x="557" y="111"/>
                </a:cubicBezTo>
                <a:cubicBezTo>
                  <a:pt x="543" y="98"/>
                  <a:pt x="533" y="81"/>
                  <a:pt x="533" y="61"/>
                </a:cubicBezTo>
                <a:cubicBezTo>
                  <a:pt x="533" y="61"/>
                  <a:pt x="533" y="60"/>
                  <a:pt x="533" y="59"/>
                </a:cubicBezTo>
                <a:cubicBezTo>
                  <a:pt x="535" y="27"/>
                  <a:pt x="561" y="2"/>
                  <a:pt x="593" y="2"/>
                </a:cubicBezTo>
                <a:cubicBezTo>
                  <a:pt x="594" y="2"/>
                  <a:pt x="595" y="2"/>
                  <a:pt x="596" y="2"/>
                </a:cubicBezTo>
                <a:cubicBezTo>
                  <a:pt x="621" y="3"/>
                  <a:pt x="641" y="24"/>
                  <a:pt x="641" y="49"/>
                </a:cubicBezTo>
                <a:cubicBezTo>
                  <a:pt x="641" y="50"/>
                  <a:pt x="641" y="51"/>
                  <a:pt x="641" y="51"/>
                </a:cubicBezTo>
                <a:cubicBezTo>
                  <a:pt x="640" y="72"/>
                  <a:pt x="624" y="88"/>
                  <a:pt x="603" y="88"/>
                </a:cubicBezTo>
                <a:cubicBezTo>
                  <a:pt x="603" y="88"/>
                  <a:pt x="602" y="88"/>
                  <a:pt x="602" y="88"/>
                </a:cubicBezTo>
                <a:cubicBezTo>
                  <a:pt x="586" y="87"/>
                  <a:pt x="573" y="74"/>
                  <a:pt x="573" y="57"/>
                </a:cubicBezTo>
                <a:cubicBezTo>
                  <a:pt x="573" y="57"/>
                  <a:pt x="573" y="57"/>
                  <a:pt x="573" y="56"/>
                </a:cubicBezTo>
                <a:cubicBezTo>
                  <a:pt x="573" y="43"/>
                  <a:pt x="584" y="33"/>
                  <a:pt x="597" y="33"/>
                </a:cubicBezTo>
                <a:cubicBezTo>
                  <a:pt x="597" y="33"/>
                  <a:pt x="598" y="33"/>
                  <a:pt x="598" y="33"/>
                </a:cubicBezTo>
                <a:cubicBezTo>
                  <a:pt x="598" y="31"/>
                  <a:pt x="598" y="31"/>
                  <a:pt x="598" y="31"/>
                </a:cubicBezTo>
                <a:cubicBezTo>
                  <a:pt x="598" y="31"/>
                  <a:pt x="597" y="31"/>
                  <a:pt x="597" y="31"/>
                </a:cubicBezTo>
                <a:cubicBezTo>
                  <a:pt x="583" y="31"/>
                  <a:pt x="572" y="42"/>
                  <a:pt x="571" y="56"/>
                </a:cubicBezTo>
                <a:cubicBezTo>
                  <a:pt x="571" y="57"/>
                  <a:pt x="571" y="57"/>
                  <a:pt x="571" y="57"/>
                </a:cubicBezTo>
                <a:cubicBezTo>
                  <a:pt x="571" y="74"/>
                  <a:pt x="585" y="89"/>
                  <a:pt x="602" y="89"/>
                </a:cubicBezTo>
                <a:cubicBezTo>
                  <a:pt x="602" y="89"/>
                  <a:pt x="603" y="89"/>
                  <a:pt x="603" y="89"/>
                </a:cubicBezTo>
                <a:cubicBezTo>
                  <a:pt x="625" y="89"/>
                  <a:pt x="642" y="73"/>
                  <a:pt x="643" y="51"/>
                </a:cubicBezTo>
                <a:cubicBezTo>
                  <a:pt x="643" y="51"/>
                  <a:pt x="643" y="50"/>
                  <a:pt x="643" y="49"/>
                </a:cubicBezTo>
                <a:cubicBezTo>
                  <a:pt x="643" y="23"/>
                  <a:pt x="622" y="1"/>
                  <a:pt x="596" y="0"/>
                </a:cubicBezTo>
                <a:cubicBezTo>
                  <a:pt x="595" y="0"/>
                  <a:pt x="594" y="0"/>
                  <a:pt x="593" y="0"/>
                </a:cubicBezTo>
                <a:cubicBezTo>
                  <a:pt x="560" y="0"/>
                  <a:pt x="533" y="26"/>
                  <a:pt x="532" y="59"/>
                </a:cubicBezTo>
                <a:cubicBezTo>
                  <a:pt x="532" y="60"/>
                  <a:pt x="532" y="61"/>
                  <a:pt x="532" y="61"/>
                </a:cubicBezTo>
                <a:cubicBezTo>
                  <a:pt x="532" y="92"/>
                  <a:pt x="554" y="116"/>
                  <a:pt x="578" y="126"/>
                </a:cubicBezTo>
                <a:cubicBezTo>
                  <a:pt x="577" y="126"/>
                  <a:pt x="576" y="126"/>
                  <a:pt x="575" y="126"/>
                </a:cubicBezTo>
                <a:cubicBezTo>
                  <a:pt x="565" y="120"/>
                  <a:pt x="557" y="118"/>
                  <a:pt x="550" y="118"/>
                </a:cubicBezTo>
                <a:cubicBezTo>
                  <a:pt x="545" y="118"/>
                  <a:pt x="541" y="119"/>
                  <a:pt x="537" y="119"/>
                </a:cubicBezTo>
                <a:cubicBezTo>
                  <a:pt x="535" y="119"/>
                  <a:pt x="534" y="119"/>
                  <a:pt x="533" y="119"/>
                </a:cubicBezTo>
                <a:cubicBezTo>
                  <a:pt x="528" y="119"/>
                  <a:pt x="525" y="118"/>
                  <a:pt x="524" y="116"/>
                </a:cubicBezTo>
                <a:cubicBezTo>
                  <a:pt x="529" y="113"/>
                  <a:pt x="536" y="110"/>
                  <a:pt x="537" y="106"/>
                </a:cubicBezTo>
                <a:cubicBezTo>
                  <a:pt x="537" y="105"/>
                  <a:pt x="537" y="105"/>
                  <a:pt x="537" y="104"/>
                </a:cubicBezTo>
                <a:cubicBezTo>
                  <a:pt x="537" y="101"/>
                  <a:pt x="535" y="100"/>
                  <a:pt x="533" y="100"/>
                </a:cubicBezTo>
                <a:cubicBezTo>
                  <a:pt x="529" y="100"/>
                  <a:pt x="524" y="103"/>
                  <a:pt x="522" y="108"/>
                </a:cubicBezTo>
                <a:cubicBezTo>
                  <a:pt x="522" y="110"/>
                  <a:pt x="521" y="112"/>
                  <a:pt x="521" y="113"/>
                </a:cubicBezTo>
                <a:cubicBezTo>
                  <a:pt x="521" y="114"/>
                  <a:pt x="521" y="114"/>
                  <a:pt x="522" y="115"/>
                </a:cubicBezTo>
                <a:cubicBezTo>
                  <a:pt x="520" y="115"/>
                  <a:pt x="519" y="116"/>
                  <a:pt x="518" y="116"/>
                </a:cubicBezTo>
                <a:cubicBezTo>
                  <a:pt x="516" y="116"/>
                  <a:pt x="515" y="116"/>
                  <a:pt x="514" y="116"/>
                </a:cubicBezTo>
                <a:cubicBezTo>
                  <a:pt x="509" y="116"/>
                  <a:pt x="509" y="115"/>
                  <a:pt x="509" y="113"/>
                </a:cubicBezTo>
                <a:cubicBezTo>
                  <a:pt x="509" y="110"/>
                  <a:pt x="511" y="105"/>
                  <a:pt x="512" y="100"/>
                </a:cubicBezTo>
                <a:cubicBezTo>
                  <a:pt x="513" y="96"/>
                  <a:pt x="515" y="92"/>
                  <a:pt x="515" y="88"/>
                </a:cubicBezTo>
                <a:cubicBezTo>
                  <a:pt x="515" y="84"/>
                  <a:pt x="512" y="80"/>
                  <a:pt x="504" y="80"/>
                </a:cubicBezTo>
                <a:cubicBezTo>
                  <a:pt x="504" y="80"/>
                  <a:pt x="503" y="80"/>
                  <a:pt x="503" y="80"/>
                </a:cubicBezTo>
                <a:cubicBezTo>
                  <a:pt x="502" y="80"/>
                  <a:pt x="501" y="80"/>
                  <a:pt x="500" y="80"/>
                </a:cubicBezTo>
                <a:cubicBezTo>
                  <a:pt x="498" y="77"/>
                  <a:pt x="496" y="76"/>
                  <a:pt x="493" y="76"/>
                </a:cubicBezTo>
                <a:cubicBezTo>
                  <a:pt x="491" y="76"/>
                  <a:pt x="489" y="76"/>
                  <a:pt x="487" y="77"/>
                </a:cubicBezTo>
                <a:cubicBezTo>
                  <a:pt x="482" y="79"/>
                  <a:pt x="477" y="80"/>
                  <a:pt x="472" y="80"/>
                </a:cubicBezTo>
                <a:cubicBezTo>
                  <a:pt x="464" y="80"/>
                  <a:pt x="458" y="77"/>
                  <a:pt x="458" y="65"/>
                </a:cubicBezTo>
                <a:cubicBezTo>
                  <a:pt x="458" y="65"/>
                  <a:pt x="458" y="65"/>
                  <a:pt x="458" y="65"/>
                </a:cubicBezTo>
                <a:cubicBezTo>
                  <a:pt x="458" y="61"/>
                  <a:pt x="455" y="59"/>
                  <a:pt x="452" y="59"/>
                </a:cubicBezTo>
                <a:cubicBezTo>
                  <a:pt x="448" y="59"/>
                  <a:pt x="444" y="61"/>
                  <a:pt x="441" y="60"/>
                </a:cubicBezTo>
                <a:cubicBezTo>
                  <a:pt x="438" y="60"/>
                  <a:pt x="436" y="60"/>
                  <a:pt x="436" y="55"/>
                </a:cubicBezTo>
                <a:cubicBezTo>
                  <a:pt x="434" y="55"/>
                  <a:pt x="434" y="55"/>
                  <a:pt x="434" y="55"/>
                </a:cubicBezTo>
                <a:cubicBezTo>
                  <a:pt x="434" y="55"/>
                  <a:pt x="434" y="55"/>
                  <a:pt x="434" y="55"/>
                </a:cubicBezTo>
                <a:cubicBezTo>
                  <a:pt x="434" y="60"/>
                  <a:pt x="438" y="62"/>
                  <a:pt x="441" y="62"/>
                </a:cubicBezTo>
                <a:cubicBezTo>
                  <a:pt x="445" y="62"/>
                  <a:pt x="449" y="61"/>
                  <a:pt x="452" y="61"/>
                </a:cubicBezTo>
                <a:cubicBezTo>
                  <a:pt x="454" y="61"/>
                  <a:pt x="456" y="62"/>
                  <a:pt x="456" y="65"/>
                </a:cubicBezTo>
                <a:cubicBezTo>
                  <a:pt x="456" y="65"/>
                  <a:pt x="456" y="65"/>
                  <a:pt x="456" y="65"/>
                </a:cubicBezTo>
                <a:cubicBezTo>
                  <a:pt x="456" y="71"/>
                  <a:pt x="458" y="75"/>
                  <a:pt x="461" y="78"/>
                </a:cubicBezTo>
                <a:cubicBezTo>
                  <a:pt x="464" y="81"/>
                  <a:pt x="468" y="82"/>
                  <a:pt x="472" y="82"/>
                </a:cubicBezTo>
                <a:cubicBezTo>
                  <a:pt x="477" y="82"/>
                  <a:pt x="482" y="80"/>
                  <a:pt x="487" y="79"/>
                </a:cubicBezTo>
                <a:cubicBezTo>
                  <a:pt x="489" y="78"/>
                  <a:pt x="491" y="78"/>
                  <a:pt x="493" y="78"/>
                </a:cubicBezTo>
                <a:cubicBezTo>
                  <a:pt x="495" y="78"/>
                  <a:pt x="497" y="79"/>
                  <a:pt x="498" y="81"/>
                </a:cubicBezTo>
                <a:cubicBezTo>
                  <a:pt x="493" y="84"/>
                  <a:pt x="489" y="91"/>
                  <a:pt x="489" y="96"/>
                </a:cubicBezTo>
                <a:cubicBezTo>
                  <a:pt x="489" y="97"/>
                  <a:pt x="490" y="99"/>
                  <a:pt x="491" y="100"/>
                </a:cubicBezTo>
                <a:cubicBezTo>
                  <a:pt x="491" y="100"/>
                  <a:pt x="491" y="100"/>
                  <a:pt x="491" y="100"/>
                </a:cubicBezTo>
                <a:cubicBezTo>
                  <a:pt x="492" y="100"/>
                  <a:pt x="492" y="100"/>
                  <a:pt x="492" y="100"/>
                </a:cubicBezTo>
                <a:cubicBezTo>
                  <a:pt x="493" y="101"/>
                  <a:pt x="493" y="101"/>
                  <a:pt x="494" y="101"/>
                </a:cubicBezTo>
                <a:cubicBezTo>
                  <a:pt x="500" y="101"/>
                  <a:pt x="503" y="96"/>
                  <a:pt x="503" y="90"/>
                </a:cubicBezTo>
                <a:cubicBezTo>
                  <a:pt x="503" y="88"/>
                  <a:pt x="503" y="86"/>
                  <a:pt x="502" y="84"/>
                </a:cubicBezTo>
                <a:cubicBezTo>
                  <a:pt x="502" y="83"/>
                  <a:pt x="501" y="83"/>
                  <a:pt x="501" y="82"/>
                </a:cubicBezTo>
                <a:cubicBezTo>
                  <a:pt x="502" y="81"/>
                  <a:pt x="502" y="81"/>
                  <a:pt x="503" y="81"/>
                </a:cubicBezTo>
                <a:cubicBezTo>
                  <a:pt x="503" y="81"/>
                  <a:pt x="503" y="81"/>
                  <a:pt x="504" y="81"/>
                </a:cubicBezTo>
                <a:cubicBezTo>
                  <a:pt x="511" y="82"/>
                  <a:pt x="513" y="85"/>
                  <a:pt x="513" y="88"/>
                </a:cubicBezTo>
                <a:cubicBezTo>
                  <a:pt x="513" y="91"/>
                  <a:pt x="511" y="96"/>
                  <a:pt x="510" y="100"/>
                </a:cubicBezTo>
                <a:cubicBezTo>
                  <a:pt x="509" y="104"/>
                  <a:pt x="507" y="109"/>
                  <a:pt x="507" y="113"/>
                </a:cubicBezTo>
                <a:cubicBezTo>
                  <a:pt x="507" y="114"/>
                  <a:pt x="507" y="115"/>
                  <a:pt x="509" y="116"/>
                </a:cubicBezTo>
                <a:cubicBezTo>
                  <a:pt x="510" y="117"/>
                  <a:pt x="511" y="118"/>
                  <a:pt x="514" y="118"/>
                </a:cubicBezTo>
                <a:cubicBezTo>
                  <a:pt x="515" y="118"/>
                  <a:pt x="516" y="118"/>
                  <a:pt x="518" y="117"/>
                </a:cubicBezTo>
                <a:cubicBezTo>
                  <a:pt x="519" y="117"/>
                  <a:pt x="520" y="117"/>
                  <a:pt x="522" y="116"/>
                </a:cubicBezTo>
                <a:cubicBezTo>
                  <a:pt x="523" y="120"/>
                  <a:pt x="528" y="121"/>
                  <a:pt x="533" y="121"/>
                </a:cubicBezTo>
                <a:cubicBezTo>
                  <a:pt x="534" y="121"/>
                  <a:pt x="536" y="121"/>
                  <a:pt x="537" y="121"/>
                </a:cubicBezTo>
                <a:cubicBezTo>
                  <a:pt x="541" y="120"/>
                  <a:pt x="545" y="120"/>
                  <a:pt x="550" y="120"/>
                </a:cubicBezTo>
                <a:cubicBezTo>
                  <a:pt x="556" y="120"/>
                  <a:pt x="563" y="121"/>
                  <a:pt x="571" y="126"/>
                </a:cubicBezTo>
                <a:cubicBezTo>
                  <a:pt x="551" y="124"/>
                  <a:pt x="530" y="127"/>
                  <a:pt x="511" y="133"/>
                </a:cubicBezTo>
                <a:cubicBezTo>
                  <a:pt x="483" y="141"/>
                  <a:pt x="457" y="159"/>
                  <a:pt x="442" y="184"/>
                </a:cubicBezTo>
                <a:cubicBezTo>
                  <a:pt x="434" y="187"/>
                  <a:pt x="426" y="189"/>
                  <a:pt x="419" y="189"/>
                </a:cubicBezTo>
                <a:cubicBezTo>
                  <a:pt x="411" y="189"/>
                  <a:pt x="404" y="187"/>
                  <a:pt x="398" y="181"/>
                </a:cubicBezTo>
                <a:cubicBezTo>
                  <a:pt x="391" y="176"/>
                  <a:pt x="389" y="169"/>
                  <a:pt x="389" y="161"/>
                </a:cubicBezTo>
                <a:cubicBezTo>
                  <a:pt x="389" y="152"/>
                  <a:pt x="392" y="143"/>
                  <a:pt x="398" y="136"/>
                </a:cubicBezTo>
                <a:cubicBezTo>
                  <a:pt x="397" y="135"/>
                  <a:pt x="397" y="135"/>
                  <a:pt x="397" y="135"/>
                </a:cubicBezTo>
                <a:cubicBezTo>
                  <a:pt x="391" y="142"/>
                  <a:pt x="388" y="152"/>
                  <a:pt x="388" y="161"/>
                </a:cubicBezTo>
                <a:cubicBezTo>
                  <a:pt x="388" y="169"/>
                  <a:pt x="391" y="177"/>
                  <a:pt x="397" y="182"/>
                </a:cubicBezTo>
                <a:cubicBezTo>
                  <a:pt x="403" y="188"/>
                  <a:pt x="411" y="190"/>
                  <a:pt x="419" y="190"/>
                </a:cubicBezTo>
                <a:cubicBezTo>
                  <a:pt x="426" y="190"/>
                  <a:pt x="434" y="188"/>
                  <a:pt x="441" y="185"/>
                </a:cubicBezTo>
                <a:cubicBezTo>
                  <a:pt x="440" y="188"/>
                  <a:pt x="438" y="190"/>
                  <a:pt x="437" y="193"/>
                </a:cubicBezTo>
                <a:cubicBezTo>
                  <a:pt x="422" y="222"/>
                  <a:pt x="418" y="257"/>
                  <a:pt x="429" y="288"/>
                </a:cubicBezTo>
                <a:cubicBezTo>
                  <a:pt x="432" y="296"/>
                  <a:pt x="436" y="304"/>
                  <a:pt x="442" y="312"/>
                </a:cubicBezTo>
                <a:cubicBezTo>
                  <a:pt x="446" y="321"/>
                  <a:pt x="454" y="329"/>
                  <a:pt x="462" y="334"/>
                </a:cubicBezTo>
                <a:cubicBezTo>
                  <a:pt x="473" y="342"/>
                  <a:pt x="485" y="349"/>
                  <a:pt x="498" y="352"/>
                </a:cubicBezTo>
                <a:cubicBezTo>
                  <a:pt x="530" y="361"/>
                  <a:pt x="564" y="354"/>
                  <a:pt x="593" y="340"/>
                </a:cubicBezTo>
                <a:cubicBezTo>
                  <a:pt x="564" y="354"/>
                  <a:pt x="530" y="361"/>
                  <a:pt x="499" y="352"/>
                </a:cubicBezTo>
                <a:cubicBezTo>
                  <a:pt x="486" y="349"/>
                  <a:pt x="475" y="343"/>
                  <a:pt x="465" y="335"/>
                </a:cubicBezTo>
                <a:cubicBezTo>
                  <a:pt x="472" y="339"/>
                  <a:pt x="481" y="341"/>
                  <a:pt x="490" y="341"/>
                </a:cubicBezTo>
                <a:cubicBezTo>
                  <a:pt x="498" y="341"/>
                  <a:pt x="505" y="340"/>
                  <a:pt x="513" y="337"/>
                </a:cubicBezTo>
                <a:cubicBezTo>
                  <a:pt x="529" y="329"/>
                  <a:pt x="539" y="313"/>
                  <a:pt x="539" y="297"/>
                </a:cubicBezTo>
                <a:cubicBezTo>
                  <a:pt x="539" y="291"/>
                  <a:pt x="537" y="285"/>
                  <a:pt x="535" y="279"/>
                </a:cubicBezTo>
                <a:cubicBezTo>
                  <a:pt x="529" y="266"/>
                  <a:pt x="516" y="258"/>
                  <a:pt x="503" y="258"/>
                </a:cubicBezTo>
                <a:cubicBezTo>
                  <a:pt x="498" y="258"/>
                  <a:pt x="493" y="259"/>
                  <a:pt x="488" y="261"/>
                </a:cubicBezTo>
                <a:cubicBezTo>
                  <a:pt x="478" y="266"/>
                  <a:pt x="471" y="276"/>
                  <a:pt x="471" y="287"/>
                </a:cubicBezTo>
                <a:cubicBezTo>
                  <a:pt x="471" y="291"/>
                  <a:pt x="472" y="295"/>
                  <a:pt x="474" y="299"/>
                </a:cubicBezTo>
                <a:cubicBezTo>
                  <a:pt x="478" y="307"/>
                  <a:pt x="486" y="312"/>
                  <a:pt x="495" y="312"/>
                </a:cubicBezTo>
                <a:cubicBezTo>
                  <a:pt x="498" y="312"/>
                  <a:pt x="501" y="311"/>
                  <a:pt x="504" y="310"/>
                </a:cubicBezTo>
                <a:cubicBezTo>
                  <a:pt x="511" y="307"/>
                  <a:pt x="515" y="300"/>
                  <a:pt x="515" y="293"/>
                </a:cubicBezTo>
                <a:cubicBezTo>
                  <a:pt x="515" y="291"/>
                  <a:pt x="515" y="288"/>
                  <a:pt x="513" y="286"/>
                </a:cubicBezTo>
                <a:cubicBezTo>
                  <a:pt x="511" y="280"/>
                  <a:pt x="506" y="277"/>
                  <a:pt x="500" y="277"/>
                </a:cubicBezTo>
                <a:cubicBezTo>
                  <a:pt x="498" y="277"/>
                  <a:pt x="496" y="277"/>
                  <a:pt x="494" y="278"/>
                </a:cubicBezTo>
                <a:cubicBezTo>
                  <a:pt x="489" y="280"/>
                  <a:pt x="486" y="285"/>
                  <a:pt x="487" y="289"/>
                </a:cubicBezTo>
                <a:cubicBezTo>
                  <a:pt x="486" y="291"/>
                  <a:pt x="487" y="293"/>
                  <a:pt x="488" y="294"/>
                </a:cubicBezTo>
                <a:cubicBezTo>
                  <a:pt x="489" y="298"/>
                  <a:pt x="493" y="300"/>
                  <a:pt x="497" y="300"/>
                </a:cubicBezTo>
                <a:cubicBezTo>
                  <a:pt x="498" y="300"/>
                  <a:pt x="499" y="300"/>
                  <a:pt x="501" y="299"/>
                </a:cubicBezTo>
                <a:cubicBezTo>
                  <a:pt x="504" y="298"/>
                  <a:pt x="505" y="295"/>
                  <a:pt x="505" y="292"/>
                </a:cubicBezTo>
                <a:cubicBezTo>
                  <a:pt x="505" y="291"/>
                  <a:pt x="505" y="290"/>
                  <a:pt x="505" y="289"/>
                </a:cubicBezTo>
                <a:cubicBezTo>
                  <a:pt x="504" y="286"/>
                  <a:pt x="501" y="285"/>
                  <a:pt x="499" y="285"/>
                </a:cubicBezTo>
                <a:cubicBezTo>
                  <a:pt x="498" y="285"/>
                  <a:pt x="497" y="285"/>
                  <a:pt x="496" y="285"/>
                </a:cubicBezTo>
                <a:cubicBezTo>
                  <a:pt x="494" y="286"/>
                  <a:pt x="493" y="288"/>
                  <a:pt x="493" y="290"/>
                </a:cubicBezTo>
                <a:cubicBezTo>
                  <a:pt x="493" y="291"/>
                  <a:pt x="493" y="292"/>
                  <a:pt x="493" y="292"/>
                </a:cubicBezTo>
                <a:cubicBezTo>
                  <a:pt x="494" y="294"/>
                  <a:pt x="496" y="295"/>
                  <a:pt x="497" y="295"/>
                </a:cubicBezTo>
                <a:cubicBezTo>
                  <a:pt x="498" y="295"/>
                  <a:pt x="499" y="295"/>
                  <a:pt x="499" y="295"/>
                </a:cubicBezTo>
                <a:cubicBezTo>
                  <a:pt x="501" y="294"/>
                  <a:pt x="501" y="293"/>
                  <a:pt x="501" y="291"/>
                </a:cubicBezTo>
                <a:cubicBezTo>
                  <a:pt x="501" y="291"/>
                  <a:pt x="501" y="290"/>
                  <a:pt x="501" y="290"/>
                </a:cubicBezTo>
                <a:cubicBezTo>
                  <a:pt x="501" y="288"/>
                  <a:pt x="499" y="288"/>
                  <a:pt x="498" y="288"/>
                </a:cubicBezTo>
                <a:cubicBezTo>
                  <a:pt x="498" y="288"/>
                  <a:pt x="497" y="288"/>
                  <a:pt x="497" y="288"/>
                </a:cubicBezTo>
                <a:cubicBezTo>
                  <a:pt x="496" y="289"/>
                  <a:pt x="495" y="290"/>
                  <a:pt x="495" y="291"/>
                </a:cubicBezTo>
                <a:cubicBezTo>
                  <a:pt x="495" y="291"/>
                  <a:pt x="495" y="291"/>
                  <a:pt x="495" y="292"/>
                </a:cubicBezTo>
                <a:cubicBezTo>
                  <a:pt x="496" y="293"/>
                  <a:pt x="497" y="293"/>
                  <a:pt x="498" y="293"/>
                </a:cubicBezTo>
                <a:cubicBezTo>
                  <a:pt x="498" y="293"/>
                  <a:pt x="498" y="293"/>
                  <a:pt x="499" y="293"/>
                </a:cubicBezTo>
                <a:cubicBezTo>
                  <a:pt x="498" y="291"/>
                  <a:pt x="498" y="291"/>
                  <a:pt x="498" y="291"/>
                </a:cubicBezTo>
                <a:cubicBezTo>
                  <a:pt x="498" y="291"/>
                  <a:pt x="498" y="291"/>
                  <a:pt x="498" y="291"/>
                </a:cubicBezTo>
                <a:cubicBezTo>
                  <a:pt x="497" y="291"/>
                  <a:pt x="497" y="291"/>
                  <a:pt x="497" y="291"/>
                </a:cubicBezTo>
                <a:cubicBezTo>
                  <a:pt x="497" y="291"/>
                  <a:pt x="497" y="291"/>
                  <a:pt x="497" y="291"/>
                </a:cubicBezTo>
                <a:cubicBezTo>
                  <a:pt x="497" y="290"/>
                  <a:pt x="497" y="290"/>
                  <a:pt x="498" y="290"/>
                </a:cubicBezTo>
                <a:cubicBezTo>
                  <a:pt x="498" y="290"/>
                  <a:pt x="498" y="290"/>
                  <a:pt x="498" y="290"/>
                </a:cubicBezTo>
                <a:cubicBezTo>
                  <a:pt x="499" y="290"/>
                  <a:pt x="499" y="290"/>
                  <a:pt x="500" y="290"/>
                </a:cubicBezTo>
                <a:cubicBezTo>
                  <a:pt x="500" y="291"/>
                  <a:pt x="500" y="291"/>
                  <a:pt x="500" y="291"/>
                </a:cubicBezTo>
                <a:cubicBezTo>
                  <a:pt x="500" y="292"/>
                  <a:pt x="499" y="293"/>
                  <a:pt x="498" y="293"/>
                </a:cubicBezTo>
                <a:cubicBezTo>
                  <a:pt x="498" y="293"/>
                  <a:pt x="498" y="293"/>
                  <a:pt x="497" y="293"/>
                </a:cubicBezTo>
                <a:cubicBezTo>
                  <a:pt x="496" y="293"/>
                  <a:pt x="495" y="293"/>
                  <a:pt x="495" y="292"/>
                </a:cubicBezTo>
                <a:cubicBezTo>
                  <a:pt x="495" y="291"/>
                  <a:pt x="494" y="291"/>
                  <a:pt x="494" y="290"/>
                </a:cubicBezTo>
                <a:cubicBezTo>
                  <a:pt x="494" y="289"/>
                  <a:pt x="495" y="287"/>
                  <a:pt x="497" y="287"/>
                </a:cubicBezTo>
                <a:cubicBezTo>
                  <a:pt x="497" y="286"/>
                  <a:pt x="498" y="286"/>
                  <a:pt x="499" y="286"/>
                </a:cubicBezTo>
                <a:cubicBezTo>
                  <a:pt x="501" y="286"/>
                  <a:pt x="502" y="287"/>
                  <a:pt x="503" y="289"/>
                </a:cubicBezTo>
                <a:cubicBezTo>
                  <a:pt x="503" y="290"/>
                  <a:pt x="504" y="291"/>
                  <a:pt x="504" y="292"/>
                </a:cubicBezTo>
                <a:cubicBezTo>
                  <a:pt x="504" y="294"/>
                  <a:pt x="502" y="297"/>
                  <a:pt x="500" y="298"/>
                </a:cubicBezTo>
                <a:cubicBezTo>
                  <a:pt x="499" y="298"/>
                  <a:pt x="498" y="298"/>
                  <a:pt x="497" y="298"/>
                </a:cubicBezTo>
                <a:cubicBezTo>
                  <a:pt x="493" y="298"/>
                  <a:pt x="491" y="297"/>
                  <a:pt x="489" y="294"/>
                </a:cubicBezTo>
                <a:cubicBezTo>
                  <a:pt x="489" y="292"/>
                  <a:pt x="488" y="291"/>
                  <a:pt x="488" y="289"/>
                </a:cubicBezTo>
                <a:cubicBezTo>
                  <a:pt x="488" y="285"/>
                  <a:pt x="491" y="282"/>
                  <a:pt x="494" y="280"/>
                </a:cubicBezTo>
                <a:cubicBezTo>
                  <a:pt x="496" y="279"/>
                  <a:pt x="498" y="279"/>
                  <a:pt x="500" y="279"/>
                </a:cubicBezTo>
                <a:cubicBezTo>
                  <a:pt x="505" y="279"/>
                  <a:pt x="510" y="282"/>
                  <a:pt x="512" y="286"/>
                </a:cubicBezTo>
                <a:cubicBezTo>
                  <a:pt x="513" y="289"/>
                  <a:pt x="513" y="291"/>
                  <a:pt x="513" y="293"/>
                </a:cubicBezTo>
                <a:cubicBezTo>
                  <a:pt x="513" y="300"/>
                  <a:pt x="510" y="306"/>
                  <a:pt x="503" y="308"/>
                </a:cubicBezTo>
                <a:cubicBezTo>
                  <a:pt x="501" y="310"/>
                  <a:pt x="498" y="310"/>
                  <a:pt x="495" y="310"/>
                </a:cubicBezTo>
                <a:cubicBezTo>
                  <a:pt x="487" y="310"/>
                  <a:pt x="479" y="306"/>
                  <a:pt x="475" y="298"/>
                </a:cubicBezTo>
                <a:cubicBezTo>
                  <a:pt x="474" y="294"/>
                  <a:pt x="473" y="291"/>
                  <a:pt x="473" y="287"/>
                </a:cubicBezTo>
                <a:cubicBezTo>
                  <a:pt x="473" y="277"/>
                  <a:pt x="479" y="267"/>
                  <a:pt x="489" y="263"/>
                </a:cubicBezTo>
                <a:cubicBezTo>
                  <a:pt x="493" y="261"/>
                  <a:pt x="498" y="260"/>
                  <a:pt x="503" y="260"/>
                </a:cubicBezTo>
                <a:cubicBezTo>
                  <a:pt x="516" y="260"/>
                  <a:pt x="528" y="267"/>
                  <a:pt x="533" y="279"/>
                </a:cubicBezTo>
                <a:cubicBezTo>
                  <a:pt x="536" y="285"/>
                  <a:pt x="537" y="291"/>
                  <a:pt x="537" y="297"/>
                </a:cubicBezTo>
                <a:cubicBezTo>
                  <a:pt x="537" y="313"/>
                  <a:pt x="528" y="328"/>
                  <a:pt x="512" y="335"/>
                </a:cubicBezTo>
                <a:cubicBezTo>
                  <a:pt x="505" y="338"/>
                  <a:pt x="497" y="340"/>
                  <a:pt x="490" y="340"/>
                </a:cubicBezTo>
                <a:cubicBezTo>
                  <a:pt x="470" y="340"/>
                  <a:pt x="451" y="328"/>
                  <a:pt x="442" y="309"/>
                </a:cubicBezTo>
                <a:cubicBezTo>
                  <a:pt x="441" y="309"/>
                  <a:pt x="441" y="309"/>
                  <a:pt x="441" y="309"/>
                </a:cubicBezTo>
                <a:cubicBezTo>
                  <a:pt x="436" y="303"/>
                  <a:pt x="433" y="295"/>
                  <a:pt x="430" y="288"/>
                </a:cubicBezTo>
                <a:cubicBezTo>
                  <a:pt x="419" y="257"/>
                  <a:pt x="423" y="222"/>
                  <a:pt x="438" y="193"/>
                </a:cubicBezTo>
                <a:cubicBezTo>
                  <a:pt x="439" y="190"/>
                  <a:pt x="441" y="187"/>
                  <a:pt x="442" y="185"/>
                </a:cubicBezTo>
                <a:cubicBezTo>
                  <a:pt x="447" y="182"/>
                  <a:pt x="452" y="180"/>
                  <a:pt x="456" y="177"/>
                </a:cubicBezTo>
                <a:cubicBezTo>
                  <a:pt x="490" y="155"/>
                  <a:pt x="531" y="140"/>
                  <a:pt x="571" y="140"/>
                </a:cubicBezTo>
                <a:cubicBezTo>
                  <a:pt x="591" y="140"/>
                  <a:pt x="610" y="144"/>
                  <a:pt x="629" y="151"/>
                </a:cubicBezTo>
                <a:cubicBezTo>
                  <a:pt x="663" y="165"/>
                  <a:pt x="693" y="189"/>
                  <a:pt x="709" y="222"/>
                </a:cubicBezTo>
                <a:cubicBezTo>
                  <a:pt x="716" y="239"/>
                  <a:pt x="720" y="257"/>
                  <a:pt x="721" y="275"/>
                </a:cubicBezTo>
                <a:cubicBezTo>
                  <a:pt x="723" y="296"/>
                  <a:pt x="721" y="318"/>
                  <a:pt x="716" y="339"/>
                </a:cubicBezTo>
                <a:cubicBezTo>
                  <a:pt x="715" y="341"/>
                  <a:pt x="715" y="344"/>
                  <a:pt x="714" y="347"/>
                </a:cubicBezTo>
                <a:cubicBezTo>
                  <a:pt x="712" y="355"/>
                  <a:pt x="709" y="362"/>
                  <a:pt x="705" y="370"/>
                </a:cubicBezTo>
                <a:cubicBezTo>
                  <a:pt x="682" y="420"/>
                  <a:pt x="637" y="454"/>
                  <a:pt x="588" y="478"/>
                </a:cubicBezTo>
                <a:cubicBezTo>
                  <a:pt x="575" y="482"/>
                  <a:pt x="562" y="488"/>
                  <a:pt x="549" y="495"/>
                </a:cubicBezTo>
                <a:cubicBezTo>
                  <a:pt x="543" y="497"/>
                  <a:pt x="537" y="500"/>
                  <a:pt x="531" y="502"/>
                </a:cubicBezTo>
                <a:cubicBezTo>
                  <a:pt x="524" y="501"/>
                  <a:pt x="517" y="500"/>
                  <a:pt x="510" y="499"/>
                </a:cubicBezTo>
                <a:cubicBezTo>
                  <a:pt x="529" y="493"/>
                  <a:pt x="549" y="485"/>
                  <a:pt x="567" y="476"/>
                </a:cubicBezTo>
                <a:cubicBezTo>
                  <a:pt x="568" y="477"/>
                  <a:pt x="568" y="478"/>
                  <a:pt x="570" y="478"/>
                </a:cubicBezTo>
                <a:cubicBezTo>
                  <a:pt x="571" y="478"/>
                  <a:pt x="573" y="476"/>
                  <a:pt x="573" y="474"/>
                </a:cubicBezTo>
                <a:cubicBezTo>
                  <a:pt x="573" y="474"/>
                  <a:pt x="573" y="474"/>
                  <a:pt x="573" y="474"/>
                </a:cubicBezTo>
                <a:cubicBezTo>
                  <a:pt x="600" y="460"/>
                  <a:pt x="626" y="443"/>
                  <a:pt x="647" y="420"/>
                </a:cubicBezTo>
                <a:cubicBezTo>
                  <a:pt x="648" y="420"/>
                  <a:pt x="649" y="421"/>
                  <a:pt x="650" y="421"/>
                </a:cubicBezTo>
                <a:cubicBezTo>
                  <a:pt x="654" y="421"/>
                  <a:pt x="656" y="418"/>
                  <a:pt x="656" y="415"/>
                </a:cubicBezTo>
                <a:cubicBezTo>
                  <a:pt x="656" y="413"/>
                  <a:pt x="656" y="412"/>
                  <a:pt x="655" y="411"/>
                </a:cubicBezTo>
                <a:cubicBezTo>
                  <a:pt x="661" y="404"/>
                  <a:pt x="667" y="395"/>
                  <a:pt x="673" y="387"/>
                </a:cubicBezTo>
                <a:cubicBezTo>
                  <a:pt x="673" y="387"/>
                  <a:pt x="674" y="387"/>
                  <a:pt x="674" y="387"/>
                </a:cubicBezTo>
                <a:cubicBezTo>
                  <a:pt x="676" y="387"/>
                  <a:pt x="678" y="385"/>
                  <a:pt x="678" y="383"/>
                </a:cubicBezTo>
                <a:cubicBezTo>
                  <a:pt x="678" y="382"/>
                  <a:pt x="677" y="381"/>
                  <a:pt x="676" y="380"/>
                </a:cubicBezTo>
                <a:cubicBezTo>
                  <a:pt x="685" y="364"/>
                  <a:pt x="691" y="348"/>
                  <a:pt x="695" y="330"/>
                </a:cubicBezTo>
                <a:cubicBezTo>
                  <a:pt x="696" y="330"/>
                  <a:pt x="697" y="329"/>
                  <a:pt x="697" y="328"/>
                </a:cubicBezTo>
                <a:cubicBezTo>
                  <a:pt x="697" y="327"/>
                  <a:pt x="696" y="327"/>
                  <a:pt x="696" y="326"/>
                </a:cubicBezTo>
                <a:cubicBezTo>
                  <a:pt x="698" y="311"/>
                  <a:pt x="699" y="296"/>
                  <a:pt x="698" y="282"/>
                </a:cubicBezTo>
                <a:cubicBezTo>
                  <a:pt x="699" y="281"/>
                  <a:pt x="700" y="280"/>
                  <a:pt x="700" y="279"/>
                </a:cubicBezTo>
                <a:cubicBezTo>
                  <a:pt x="700" y="277"/>
                  <a:pt x="699" y="275"/>
                  <a:pt x="697" y="275"/>
                </a:cubicBezTo>
                <a:cubicBezTo>
                  <a:pt x="697" y="275"/>
                  <a:pt x="697" y="275"/>
                  <a:pt x="697" y="275"/>
                </a:cubicBezTo>
                <a:cubicBezTo>
                  <a:pt x="695" y="260"/>
                  <a:pt x="690" y="244"/>
                  <a:pt x="682" y="230"/>
                </a:cubicBezTo>
                <a:cubicBezTo>
                  <a:pt x="677" y="220"/>
                  <a:pt x="671" y="211"/>
                  <a:pt x="664" y="203"/>
                </a:cubicBezTo>
                <a:cubicBezTo>
                  <a:pt x="664" y="203"/>
                  <a:pt x="664" y="203"/>
                  <a:pt x="664" y="202"/>
                </a:cubicBezTo>
                <a:cubicBezTo>
                  <a:pt x="664" y="201"/>
                  <a:pt x="663" y="200"/>
                  <a:pt x="661" y="200"/>
                </a:cubicBezTo>
                <a:cubicBezTo>
                  <a:pt x="661" y="200"/>
                  <a:pt x="661" y="200"/>
                  <a:pt x="660" y="200"/>
                </a:cubicBezTo>
                <a:cubicBezTo>
                  <a:pt x="645" y="185"/>
                  <a:pt x="625" y="175"/>
                  <a:pt x="604" y="172"/>
                </a:cubicBezTo>
                <a:cubicBezTo>
                  <a:pt x="600" y="171"/>
                  <a:pt x="596" y="170"/>
                  <a:pt x="592" y="170"/>
                </a:cubicBezTo>
                <a:cubicBezTo>
                  <a:pt x="592" y="169"/>
                  <a:pt x="591" y="168"/>
                  <a:pt x="589" y="168"/>
                </a:cubicBezTo>
                <a:cubicBezTo>
                  <a:pt x="588" y="168"/>
                  <a:pt x="586" y="169"/>
                  <a:pt x="586" y="170"/>
                </a:cubicBezTo>
                <a:cubicBezTo>
                  <a:pt x="574" y="170"/>
                  <a:pt x="562" y="172"/>
                  <a:pt x="551" y="177"/>
                </a:cubicBezTo>
                <a:cubicBezTo>
                  <a:pt x="551" y="176"/>
                  <a:pt x="550" y="175"/>
                  <a:pt x="549" y="175"/>
                </a:cubicBezTo>
                <a:cubicBezTo>
                  <a:pt x="548" y="175"/>
                  <a:pt x="547" y="176"/>
                  <a:pt x="547" y="178"/>
                </a:cubicBezTo>
                <a:cubicBezTo>
                  <a:pt x="547" y="178"/>
                  <a:pt x="547" y="178"/>
                  <a:pt x="547" y="179"/>
                </a:cubicBezTo>
                <a:cubicBezTo>
                  <a:pt x="535" y="184"/>
                  <a:pt x="525" y="192"/>
                  <a:pt x="517" y="202"/>
                </a:cubicBezTo>
                <a:cubicBezTo>
                  <a:pt x="511" y="197"/>
                  <a:pt x="501" y="202"/>
                  <a:pt x="495" y="211"/>
                </a:cubicBezTo>
                <a:cubicBezTo>
                  <a:pt x="493" y="214"/>
                  <a:pt x="491" y="221"/>
                  <a:pt x="492" y="228"/>
                </a:cubicBezTo>
                <a:cubicBezTo>
                  <a:pt x="492" y="228"/>
                  <a:pt x="497" y="216"/>
                  <a:pt x="509" y="216"/>
                </a:cubicBezTo>
                <a:cubicBezTo>
                  <a:pt x="509" y="216"/>
                  <a:pt x="512" y="218"/>
                  <a:pt x="507" y="224"/>
                </a:cubicBezTo>
                <a:cubicBezTo>
                  <a:pt x="507" y="224"/>
                  <a:pt x="529" y="223"/>
                  <a:pt x="519" y="205"/>
                </a:cubicBezTo>
                <a:cubicBezTo>
                  <a:pt x="519" y="203"/>
                  <a:pt x="518" y="203"/>
                  <a:pt x="517" y="202"/>
                </a:cubicBezTo>
                <a:cubicBezTo>
                  <a:pt x="525" y="192"/>
                  <a:pt x="535" y="184"/>
                  <a:pt x="547" y="179"/>
                </a:cubicBezTo>
                <a:cubicBezTo>
                  <a:pt x="547" y="179"/>
                  <a:pt x="548" y="180"/>
                  <a:pt x="549" y="180"/>
                </a:cubicBezTo>
                <a:cubicBezTo>
                  <a:pt x="550" y="180"/>
                  <a:pt x="551" y="179"/>
                  <a:pt x="551" y="178"/>
                </a:cubicBezTo>
                <a:cubicBezTo>
                  <a:pt x="551" y="177"/>
                  <a:pt x="551" y="177"/>
                  <a:pt x="551" y="177"/>
                </a:cubicBezTo>
                <a:cubicBezTo>
                  <a:pt x="562" y="172"/>
                  <a:pt x="574" y="170"/>
                  <a:pt x="586" y="170"/>
                </a:cubicBezTo>
                <a:cubicBezTo>
                  <a:pt x="586" y="170"/>
                  <a:pt x="586" y="171"/>
                  <a:pt x="586" y="171"/>
                </a:cubicBezTo>
                <a:cubicBezTo>
                  <a:pt x="586" y="173"/>
                  <a:pt x="587" y="174"/>
                  <a:pt x="589" y="174"/>
                </a:cubicBezTo>
                <a:cubicBezTo>
                  <a:pt x="591" y="174"/>
                  <a:pt x="592" y="173"/>
                  <a:pt x="592" y="171"/>
                </a:cubicBezTo>
                <a:cubicBezTo>
                  <a:pt x="592" y="171"/>
                  <a:pt x="592" y="171"/>
                  <a:pt x="592" y="170"/>
                </a:cubicBezTo>
                <a:cubicBezTo>
                  <a:pt x="596" y="171"/>
                  <a:pt x="600" y="171"/>
                  <a:pt x="604" y="172"/>
                </a:cubicBezTo>
                <a:cubicBezTo>
                  <a:pt x="625" y="176"/>
                  <a:pt x="645" y="186"/>
                  <a:pt x="660" y="200"/>
                </a:cubicBezTo>
                <a:cubicBezTo>
                  <a:pt x="659" y="201"/>
                  <a:pt x="659" y="202"/>
                  <a:pt x="659" y="202"/>
                </a:cubicBezTo>
                <a:cubicBezTo>
                  <a:pt x="659" y="204"/>
                  <a:pt x="660" y="205"/>
                  <a:pt x="661" y="205"/>
                </a:cubicBezTo>
                <a:cubicBezTo>
                  <a:pt x="662" y="205"/>
                  <a:pt x="663" y="204"/>
                  <a:pt x="663" y="204"/>
                </a:cubicBezTo>
                <a:cubicBezTo>
                  <a:pt x="671" y="212"/>
                  <a:pt x="677" y="220"/>
                  <a:pt x="681" y="230"/>
                </a:cubicBezTo>
                <a:cubicBezTo>
                  <a:pt x="689" y="245"/>
                  <a:pt x="694" y="260"/>
                  <a:pt x="696" y="276"/>
                </a:cubicBezTo>
                <a:cubicBezTo>
                  <a:pt x="695" y="276"/>
                  <a:pt x="694" y="277"/>
                  <a:pt x="694" y="279"/>
                </a:cubicBezTo>
                <a:cubicBezTo>
                  <a:pt x="694" y="280"/>
                  <a:pt x="695" y="282"/>
                  <a:pt x="697" y="282"/>
                </a:cubicBezTo>
                <a:cubicBezTo>
                  <a:pt x="698" y="296"/>
                  <a:pt x="697" y="311"/>
                  <a:pt x="695" y="326"/>
                </a:cubicBezTo>
                <a:cubicBezTo>
                  <a:pt x="695" y="326"/>
                  <a:pt x="695" y="326"/>
                  <a:pt x="695" y="326"/>
                </a:cubicBezTo>
                <a:cubicBezTo>
                  <a:pt x="693" y="326"/>
                  <a:pt x="692" y="327"/>
                  <a:pt x="692" y="328"/>
                </a:cubicBezTo>
                <a:cubicBezTo>
                  <a:pt x="692" y="329"/>
                  <a:pt x="693" y="330"/>
                  <a:pt x="694" y="330"/>
                </a:cubicBezTo>
                <a:cubicBezTo>
                  <a:pt x="690" y="347"/>
                  <a:pt x="684" y="364"/>
                  <a:pt x="675" y="379"/>
                </a:cubicBezTo>
                <a:cubicBezTo>
                  <a:pt x="675" y="379"/>
                  <a:pt x="675" y="379"/>
                  <a:pt x="674" y="379"/>
                </a:cubicBezTo>
                <a:cubicBezTo>
                  <a:pt x="672" y="379"/>
                  <a:pt x="670" y="381"/>
                  <a:pt x="670" y="383"/>
                </a:cubicBezTo>
                <a:cubicBezTo>
                  <a:pt x="670" y="384"/>
                  <a:pt x="671" y="385"/>
                  <a:pt x="671" y="386"/>
                </a:cubicBezTo>
                <a:cubicBezTo>
                  <a:pt x="666" y="395"/>
                  <a:pt x="661" y="403"/>
                  <a:pt x="654" y="410"/>
                </a:cubicBezTo>
                <a:cubicBezTo>
                  <a:pt x="653" y="409"/>
                  <a:pt x="652" y="409"/>
                  <a:pt x="650" y="409"/>
                </a:cubicBezTo>
                <a:cubicBezTo>
                  <a:pt x="647" y="409"/>
                  <a:pt x="644" y="411"/>
                  <a:pt x="644" y="415"/>
                </a:cubicBezTo>
                <a:cubicBezTo>
                  <a:pt x="644" y="416"/>
                  <a:pt x="645" y="418"/>
                  <a:pt x="646" y="419"/>
                </a:cubicBezTo>
                <a:cubicBezTo>
                  <a:pt x="625" y="441"/>
                  <a:pt x="599" y="458"/>
                  <a:pt x="572" y="472"/>
                </a:cubicBezTo>
                <a:cubicBezTo>
                  <a:pt x="571" y="472"/>
                  <a:pt x="570" y="471"/>
                  <a:pt x="570" y="471"/>
                </a:cubicBezTo>
                <a:cubicBezTo>
                  <a:pt x="568" y="471"/>
                  <a:pt x="566" y="473"/>
                  <a:pt x="566" y="474"/>
                </a:cubicBezTo>
                <a:cubicBezTo>
                  <a:pt x="566" y="475"/>
                  <a:pt x="566" y="475"/>
                  <a:pt x="566" y="475"/>
                </a:cubicBezTo>
                <a:cubicBezTo>
                  <a:pt x="546" y="484"/>
                  <a:pt x="526" y="492"/>
                  <a:pt x="505" y="499"/>
                </a:cubicBezTo>
                <a:cubicBezTo>
                  <a:pt x="496" y="498"/>
                  <a:pt x="487" y="498"/>
                  <a:pt x="479" y="498"/>
                </a:cubicBezTo>
                <a:cubicBezTo>
                  <a:pt x="494" y="492"/>
                  <a:pt x="509" y="487"/>
                  <a:pt x="524" y="480"/>
                </a:cubicBezTo>
                <a:cubicBezTo>
                  <a:pt x="524" y="480"/>
                  <a:pt x="524" y="480"/>
                  <a:pt x="524" y="480"/>
                </a:cubicBezTo>
                <a:cubicBezTo>
                  <a:pt x="524" y="480"/>
                  <a:pt x="524" y="480"/>
                  <a:pt x="524" y="480"/>
                </a:cubicBezTo>
                <a:cubicBezTo>
                  <a:pt x="524" y="480"/>
                  <a:pt x="524" y="480"/>
                  <a:pt x="524" y="480"/>
                </a:cubicBezTo>
                <a:cubicBezTo>
                  <a:pt x="524" y="480"/>
                  <a:pt x="524" y="480"/>
                  <a:pt x="524" y="480"/>
                </a:cubicBezTo>
                <a:cubicBezTo>
                  <a:pt x="524" y="480"/>
                  <a:pt x="524" y="480"/>
                  <a:pt x="524" y="480"/>
                </a:cubicBezTo>
                <a:cubicBezTo>
                  <a:pt x="524" y="480"/>
                  <a:pt x="524" y="480"/>
                  <a:pt x="524" y="480"/>
                </a:cubicBezTo>
                <a:cubicBezTo>
                  <a:pt x="525" y="480"/>
                  <a:pt x="528" y="478"/>
                  <a:pt x="533" y="476"/>
                </a:cubicBezTo>
                <a:cubicBezTo>
                  <a:pt x="534" y="475"/>
                  <a:pt x="535" y="475"/>
                  <a:pt x="535" y="474"/>
                </a:cubicBezTo>
                <a:cubicBezTo>
                  <a:pt x="540" y="472"/>
                  <a:pt x="544" y="470"/>
                  <a:pt x="548" y="468"/>
                </a:cubicBezTo>
                <a:cubicBezTo>
                  <a:pt x="548" y="468"/>
                  <a:pt x="548" y="468"/>
                  <a:pt x="548" y="468"/>
                </a:cubicBezTo>
                <a:cubicBezTo>
                  <a:pt x="551" y="469"/>
                  <a:pt x="551" y="469"/>
                  <a:pt x="551" y="469"/>
                </a:cubicBezTo>
                <a:cubicBezTo>
                  <a:pt x="550" y="468"/>
                  <a:pt x="550" y="468"/>
                  <a:pt x="550" y="468"/>
                </a:cubicBezTo>
                <a:cubicBezTo>
                  <a:pt x="552" y="467"/>
                  <a:pt x="558" y="463"/>
                  <a:pt x="567" y="458"/>
                </a:cubicBezTo>
                <a:cubicBezTo>
                  <a:pt x="567" y="457"/>
                  <a:pt x="568" y="457"/>
                  <a:pt x="569" y="457"/>
                </a:cubicBezTo>
                <a:cubicBezTo>
                  <a:pt x="600" y="437"/>
                  <a:pt x="630" y="412"/>
                  <a:pt x="644" y="377"/>
                </a:cubicBezTo>
                <a:cubicBezTo>
                  <a:pt x="652" y="357"/>
                  <a:pt x="655" y="334"/>
                  <a:pt x="648" y="313"/>
                </a:cubicBezTo>
                <a:cubicBezTo>
                  <a:pt x="642" y="294"/>
                  <a:pt x="628" y="278"/>
                  <a:pt x="610" y="272"/>
                </a:cubicBezTo>
                <a:cubicBezTo>
                  <a:pt x="610" y="267"/>
                  <a:pt x="606" y="262"/>
                  <a:pt x="599" y="259"/>
                </a:cubicBezTo>
                <a:cubicBezTo>
                  <a:pt x="597" y="258"/>
                  <a:pt x="591" y="257"/>
                  <a:pt x="586" y="259"/>
                </a:cubicBezTo>
                <a:cubicBezTo>
                  <a:pt x="586" y="259"/>
                  <a:pt x="596" y="261"/>
                  <a:pt x="597" y="270"/>
                </a:cubicBezTo>
                <a:cubicBezTo>
                  <a:pt x="597" y="270"/>
                  <a:pt x="596" y="273"/>
                  <a:pt x="590" y="269"/>
                </a:cubicBezTo>
                <a:cubicBezTo>
                  <a:pt x="590" y="269"/>
                  <a:pt x="594" y="286"/>
                  <a:pt x="607" y="277"/>
                </a:cubicBezTo>
                <a:cubicBezTo>
                  <a:pt x="609" y="275"/>
                  <a:pt x="609" y="274"/>
                  <a:pt x="610" y="272"/>
                </a:cubicBezTo>
                <a:cubicBezTo>
                  <a:pt x="628" y="279"/>
                  <a:pt x="642" y="295"/>
                  <a:pt x="648" y="313"/>
                </a:cubicBezTo>
                <a:cubicBezTo>
                  <a:pt x="655" y="334"/>
                  <a:pt x="651" y="357"/>
                  <a:pt x="643" y="377"/>
                </a:cubicBezTo>
                <a:cubicBezTo>
                  <a:pt x="631" y="406"/>
                  <a:pt x="609" y="428"/>
                  <a:pt x="583" y="446"/>
                </a:cubicBezTo>
                <a:cubicBezTo>
                  <a:pt x="589" y="441"/>
                  <a:pt x="595" y="434"/>
                  <a:pt x="600" y="426"/>
                </a:cubicBezTo>
                <a:cubicBezTo>
                  <a:pt x="604" y="418"/>
                  <a:pt x="607" y="409"/>
                  <a:pt x="607" y="401"/>
                </a:cubicBezTo>
                <a:cubicBezTo>
                  <a:pt x="607" y="400"/>
                  <a:pt x="607" y="399"/>
                  <a:pt x="607" y="399"/>
                </a:cubicBezTo>
                <a:cubicBezTo>
                  <a:pt x="607" y="399"/>
                  <a:pt x="607" y="399"/>
                  <a:pt x="607" y="399"/>
                </a:cubicBezTo>
                <a:cubicBezTo>
                  <a:pt x="607" y="389"/>
                  <a:pt x="602" y="380"/>
                  <a:pt x="596" y="374"/>
                </a:cubicBezTo>
                <a:cubicBezTo>
                  <a:pt x="588" y="365"/>
                  <a:pt x="578" y="363"/>
                  <a:pt x="571" y="363"/>
                </a:cubicBezTo>
                <a:cubicBezTo>
                  <a:pt x="568" y="363"/>
                  <a:pt x="565" y="364"/>
                  <a:pt x="564" y="364"/>
                </a:cubicBezTo>
                <a:cubicBezTo>
                  <a:pt x="557" y="367"/>
                  <a:pt x="553" y="372"/>
                  <a:pt x="553" y="377"/>
                </a:cubicBezTo>
                <a:cubicBezTo>
                  <a:pt x="553" y="379"/>
                  <a:pt x="554" y="381"/>
                  <a:pt x="555" y="382"/>
                </a:cubicBezTo>
                <a:cubicBezTo>
                  <a:pt x="558" y="384"/>
                  <a:pt x="561" y="385"/>
                  <a:pt x="564" y="385"/>
                </a:cubicBezTo>
                <a:cubicBezTo>
                  <a:pt x="566" y="385"/>
                  <a:pt x="568" y="385"/>
                  <a:pt x="570" y="384"/>
                </a:cubicBezTo>
                <a:cubicBezTo>
                  <a:pt x="571" y="384"/>
                  <a:pt x="572" y="384"/>
                  <a:pt x="574" y="384"/>
                </a:cubicBezTo>
                <a:cubicBezTo>
                  <a:pt x="577" y="384"/>
                  <a:pt x="580" y="384"/>
                  <a:pt x="584" y="387"/>
                </a:cubicBezTo>
                <a:cubicBezTo>
                  <a:pt x="589" y="390"/>
                  <a:pt x="593" y="398"/>
                  <a:pt x="593" y="407"/>
                </a:cubicBezTo>
                <a:cubicBezTo>
                  <a:pt x="593" y="411"/>
                  <a:pt x="592" y="416"/>
                  <a:pt x="590" y="421"/>
                </a:cubicBezTo>
                <a:cubicBezTo>
                  <a:pt x="584" y="434"/>
                  <a:pt x="573" y="446"/>
                  <a:pt x="565" y="454"/>
                </a:cubicBezTo>
                <a:cubicBezTo>
                  <a:pt x="560" y="458"/>
                  <a:pt x="556" y="461"/>
                  <a:pt x="553" y="463"/>
                </a:cubicBezTo>
                <a:cubicBezTo>
                  <a:pt x="552" y="464"/>
                  <a:pt x="550" y="465"/>
                  <a:pt x="550" y="466"/>
                </a:cubicBezTo>
                <a:cubicBezTo>
                  <a:pt x="550" y="466"/>
                  <a:pt x="549" y="466"/>
                  <a:pt x="549" y="466"/>
                </a:cubicBezTo>
                <a:cubicBezTo>
                  <a:pt x="548" y="466"/>
                  <a:pt x="547" y="467"/>
                  <a:pt x="546" y="468"/>
                </a:cubicBezTo>
                <a:cubicBezTo>
                  <a:pt x="548" y="466"/>
                  <a:pt x="550" y="463"/>
                  <a:pt x="552" y="461"/>
                </a:cubicBezTo>
                <a:cubicBezTo>
                  <a:pt x="555" y="457"/>
                  <a:pt x="557" y="452"/>
                  <a:pt x="557" y="447"/>
                </a:cubicBezTo>
                <a:cubicBezTo>
                  <a:pt x="558" y="446"/>
                  <a:pt x="558" y="446"/>
                  <a:pt x="558" y="445"/>
                </a:cubicBezTo>
                <a:cubicBezTo>
                  <a:pt x="558" y="441"/>
                  <a:pt x="556" y="436"/>
                  <a:pt x="553" y="433"/>
                </a:cubicBezTo>
                <a:cubicBezTo>
                  <a:pt x="549" y="427"/>
                  <a:pt x="542" y="426"/>
                  <a:pt x="539" y="426"/>
                </a:cubicBezTo>
                <a:cubicBezTo>
                  <a:pt x="538" y="426"/>
                  <a:pt x="537" y="426"/>
                  <a:pt x="537" y="426"/>
                </a:cubicBezTo>
                <a:cubicBezTo>
                  <a:pt x="532" y="427"/>
                  <a:pt x="530" y="430"/>
                  <a:pt x="530" y="433"/>
                </a:cubicBezTo>
                <a:cubicBezTo>
                  <a:pt x="530" y="434"/>
                  <a:pt x="530" y="435"/>
                  <a:pt x="531" y="436"/>
                </a:cubicBezTo>
                <a:cubicBezTo>
                  <a:pt x="533" y="438"/>
                  <a:pt x="536" y="438"/>
                  <a:pt x="538" y="438"/>
                </a:cubicBezTo>
                <a:cubicBezTo>
                  <a:pt x="538" y="438"/>
                  <a:pt x="538" y="438"/>
                  <a:pt x="539" y="438"/>
                </a:cubicBezTo>
                <a:cubicBezTo>
                  <a:pt x="539" y="438"/>
                  <a:pt x="540" y="438"/>
                  <a:pt x="540" y="438"/>
                </a:cubicBezTo>
                <a:cubicBezTo>
                  <a:pt x="542" y="438"/>
                  <a:pt x="543" y="438"/>
                  <a:pt x="546" y="440"/>
                </a:cubicBezTo>
                <a:cubicBezTo>
                  <a:pt x="548" y="441"/>
                  <a:pt x="549" y="445"/>
                  <a:pt x="549" y="448"/>
                </a:cubicBezTo>
                <a:cubicBezTo>
                  <a:pt x="549" y="451"/>
                  <a:pt x="548" y="454"/>
                  <a:pt x="547" y="457"/>
                </a:cubicBezTo>
                <a:cubicBezTo>
                  <a:pt x="543" y="464"/>
                  <a:pt x="537" y="469"/>
                  <a:pt x="532" y="473"/>
                </a:cubicBezTo>
                <a:cubicBezTo>
                  <a:pt x="529" y="475"/>
                  <a:pt x="527" y="476"/>
                  <a:pt x="525" y="477"/>
                </a:cubicBezTo>
                <a:cubicBezTo>
                  <a:pt x="525" y="477"/>
                  <a:pt x="524" y="478"/>
                  <a:pt x="523" y="478"/>
                </a:cubicBezTo>
                <a:cubicBezTo>
                  <a:pt x="523" y="478"/>
                  <a:pt x="523" y="478"/>
                  <a:pt x="522" y="479"/>
                </a:cubicBezTo>
                <a:cubicBezTo>
                  <a:pt x="521" y="479"/>
                  <a:pt x="520" y="480"/>
                  <a:pt x="519" y="480"/>
                </a:cubicBezTo>
                <a:cubicBezTo>
                  <a:pt x="520" y="480"/>
                  <a:pt x="520" y="479"/>
                  <a:pt x="521" y="479"/>
                </a:cubicBezTo>
                <a:cubicBezTo>
                  <a:pt x="522" y="477"/>
                  <a:pt x="524" y="474"/>
                  <a:pt x="524" y="471"/>
                </a:cubicBezTo>
                <a:cubicBezTo>
                  <a:pt x="525" y="471"/>
                  <a:pt x="525" y="470"/>
                  <a:pt x="525" y="469"/>
                </a:cubicBezTo>
                <a:cubicBezTo>
                  <a:pt x="525" y="467"/>
                  <a:pt x="524" y="465"/>
                  <a:pt x="523" y="463"/>
                </a:cubicBezTo>
                <a:cubicBezTo>
                  <a:pt x="520" y="459"/>
                  <a:pt x="516" y="458"/>
                  <a:pt x="514" y="458"/>
                </a:cubicBezTo>
                <a:cubicBezTo>
                  <a:pt x="514" y="458"/>
                  <a:pt x="514" y="458"/>
                  <a:pt x="514" y="458"/>
                </a:cubicBezTo>
                <a:cubicBezTo>
                  <a:pt x="511" y="458"/>
                  <a:pt x="509" y="460"/>
                  <a:pt x="509" y="462"/>
                </a:cubicBezTo>
                <a:cubicBezTo>
                  <a:pt x="509" y="462"/>
                  <a:pt x="509" y="463"/>
                  <a:pt x="510" y="463"/>
                </a:cubicBezTo>
                <a:cubicBezTo>
                  <a:pt x="511" y="465"/>
                  <a:pt x="513" y="465"/>
                  <a:pt x="514" y="465"/>
                </a:cubicBezTo>
                <a:cubicBezTo>
                  <a:pt x="515" y="465"/>
                  <a:pt x="515" y="465"/>
                  <a:pt x="515" y="465"/>
                </a:cubicBezTo>
                <a:cubicBezTo>
                  <a:pt x="515" y="465"/>
                  <a:pt x="515" y="465"/>
                  <a:pt x="515" y="465"/>
                </a:cubicBezTo>
                <a:cubicBezTo>
                  <a:pt x="516" y="465"/>
                  <a:pt x="516" y="466"/>
                  <a:pt x="517" y="467"/>
                </a:cubicBezTo>
                <a:cubicBezTo>
                  <a:pt x="518" y="467"/>
                  <a:pt x="519" y="469"/>
                  <a:pt x="519" y="470"/>
                </a:cubicBezTo>
                <a:cubicBezTo>
                  <a:pt x="519" y="472"/>
                  <a:pt x="518" y="474"/>
                  <a:pt x="517" y="476"/>
                </a:cubicBezTo>
                <a:cubicBezTo>
                  <a:pt x="514" y="479"/>
                  <a:pt x="511" y="482"/>
                  <a:pt x="508" y="484"/>
                </a:cubicBezTo>
                <a:cubicBezTo>
                  <a:pt x="506" y="485"/>
                  <a:pt x="505" y="485"/>
                  <a:pt x="504" y="486"/>
                </a:cubicBezTo>
                <a:cubicBezTo>
                  <a:pt x="503" y="486"/>
                  <a:pt x="503" y="486"/>
                  <a:pt x="503" y="486"/>
                </a:cubicBezTo>
                <a:cubicBezTo>
                  <a:pt x="503" y="486"/>
                  <a:pt x="502" y="486"/>
                  <a:pt x="502" y="486"/>
                </a:cubicBezTo>
                <a:cubicBezTo>
                  <a:pt x="502" y="487"/>
                  <a:pt x="502" y="486"/>
                  <a:pt x="502" y="487"/>
                </a:cubicBezTo>
                <a:cubicBezTo>
                  <a:pt x="502" y="487"/>
                  <a:pt x="502" y="487"/>
                  <a:pt x="502" y="487"/>
                </a:cubicBezTo>
                <a:cubicBezTo>
                  <a:pt x="502" y="487"/>
                  <a:pt x="502" y="487"/>
                  <a:pt x="502" y="487"/>
                </a:cubicBezTo>
                <a:cubicBezTo>
                  <a:pt x="502" y="487"/>
                  <a:pt x="502" y="487"/>
                  <a:pt x="502" y="487"/>
                </a:cubicBezTo>
                <a:cubicBezTo>
                  <a:pt x="502" y="487"/>
                  <a:pt x="502" y="487"/>
                  <a:pt x="502" y="487"/>
                </a:cubicBezTo>
                <a:cubicBezTo>
                  <a:pt x="502" y="487"/>
                  <a:pt x="502" y="487"/>
                  <a:pt x="502" y="487"/>
                </a:cubicBezTo>
                <a:cubicBezTo>
                  <a:pt x="492" y="491"/>
                  <a:pt x="483" y="495"/>
                  <a:pt x="473" y="498"/>
                </a:cubicBezTo>
                <a:cubicBezTo>
                  <a:pt x="471" y="498"/>
                  <a:pt x="470" y="498"/>
                  <a:pt x="468" y="498"/>
                </a:cubicBezTo>
                <a:cubicBezTo>
                  <a:pt x="459" y="498"/>
                  <a:pt x="451" y="499"/>
                  <a:pt x="442" y="500"/>
                </a:cubicBezTo>
                <a:cubicBezTo>
                  <a:pt x="479" y="472"/>
                  <a:pt x="493" y="443"/>
                  <a:pt x="493" y="418"/>
                </a:cubicBezTo>
                <a:cubicBezTo>
                  <a:pt x="493" y="403"/>
                  <a:pt x="487" y="389"/>
                  <a:pt x="478" y="379"/>
                </a:cubicBezTo>
                <a:cubicBezTo>
                  <a:pt x="469" y="370"/>
                  <a:pt x="457" y="364"/>
                  <a:pt x="443" y="364"/>
                </a:cubicBezTo>
                <a:cubicBezTo>
                  <a:pt x="440" y="364"/>
                  <a:pt x="437" y="364"/>
                  <a:pt x="433" y="365"/>
                </a:cubicBezTo>
                <a:cubicBezTo>
                  <a:pt x="434" y="366"/>
                  <a:pt x="434" y="366"/>
                  <a:pt x="434" y="366"/>
                </a:cubicBezTo>
                <a:cubicBezTo>
                  <a:pt x="437" y="365"/>
                  <a:pt x="440" y="365"/>
                  <a:pt x="443" y="365"/>
                </a:cubicBezTo>
                <a:cubicBezTo>
                  <a:pt x="456" y="365"/>
                  <a:pt x="469" y="370"/>
                  <a:pt x="478" y="380"/>
                </a:cubicBezTo>
                <a:cubicBezTo>
                  <a:pt x="487" y="389"/>
                  <a:pt x="492" y="403"/>
                  <a:pt x="492" y="418"/>
                </a:cubicBezTo>
                <a:cubicBezTo>
                  <a:pt x="492" y="443"/>
                  <a:pt x="478" y="472"/>
                  <a:pt x="441" y="500"/>
                </a:cubicBezTo>
                <a:cubicBezTo>
                  <a:pt x="426" y="501"/>
                  <a:pt x="411" y="503"/>
                  <a:pt x="396" y="506"/>
                </a:cubicBezTo>
                <a:cubicBezTo>
                  <a:pt x="415" y="470"/>
                  <a:pt x="418" y="426"/>
                  <a:pt x="404" y="388"/>
                </a:cubicBezTo>
                <a:cubicBezTo>
                  <a:pt x="393" y="360"/>
                  <a:pt x="374" y="333"/>
                  <a:pt x="349" y="314"/>
                </a:cubicBezTo>
                <a:cubicBezTo>
                  <a:pt x="330" y="296"/>
                  <a:pt x="304" y="284"/>
                  <a:pt x="278" y="281"/>
                </a:cubicBezTo>
                <a:cubicBezTo>
                  <a:pt x="276" y="280"/>
                  <a:pt x="273" y="278"/>
                  <a:pt x="271" y="277"/>
                </a:cubicBezTo>
                <a:cubicBezTo>
                  <a:pt x="272" y="276"/>
                  <a:pt x="272" y="276"/>
                  <a:pt x="272" y="276"/>
                </a:cubicBezTo>
                <a:cubicBezTo>
                  <a:pt x="274" y="278"/>
                  <a:pt x="277" y="280"/>
                  <a:pt x="281" y="281"/>
                </a:cubicBezTo>
                <a:cubicBezTo>
                  <a:pt x="263" y="274"/>
                  <a:pt x="252" y="253"/>
                  <a:pt x="258" y="235"/>
                </a:cubicBezTo>
                <a:cubicBezTo>
                  <a:pt x="263" y="217"/>
                  <a:pt x="288" y="209"/>
                  <a:pt x="303" y="220"/>
                </a:cubicBezTo>
                <a:cubicBezTo>
                  <a:pt x="289" y="208"/>
                  <a:pt x="262" y="215"/>
                  <a:pt x="257" y="234"/>
                </a:cubicBezTo>
                <a:cubicBezTo>
                  <a:pt x="251" y="250"/>
                  <a:pt x="259" y="267"/>
                  <a:pt x="271" y="276"/>
                </a:cubicBezTo>
                <a:cubicBezTo>
                  <a:pt x="270" y="276"/>
                  <a:pt x="269" y="276"/>
                  <a:pt x="268" y="275"/>
                </a:cubicBezTo>
                <a:cubicBezTo>
                  <a:pt x="259" y="269"/>
                  <a:pt x="251" y="260"/>
                  <a:pt x="246" y="251"/>
                </a:cubicBezTo>
                <a:cubicBezTo>
                  <a:pt x="239" y="237"/>
                  <a:pt x="238" y="220"/>
                  <a:pt x="243" y="206"/>
                </a:cubicBezTo>
                <a:cubicBezTo>
                  <a:pt x="251" y="175"/>
                  <a:pt x="293" y="162"/>
                  <a:pt x="318" y="180"/>
                </a:cubicBezTo>
                <a:cubicBezTo>
                  <a:pt x="293" y="161"/>
                  <a:pt x="250" y="173"/>
                  <a:pt x="241" y="205"/>
                </a:cubicBezTo>
                <a:cubicBezTo>
                  <a:pt x="236" y="220"/>
                  <a:pt x="237" y="237"/>
                  <a:pt x="245" y="251"/>
                </a:cubicBezTo>
                <a:cubicBezTo>
                  <a:pt x="251" y="261"/>
                  <a:pt x="258" y="269"/>
                  <a:pt x="268" y="275"/>
                </a:cubicBezTo>
                <a:cubicBezTo>
                  <a:pt x="260" y="274"/>
                  <a:pt x="251" y="273"/>
                  <a:pt x="245" y="269"/>
                </a:cubicBezTo>
                <a:cubicBezTo>
                  <a:pt x="237" y="263"/>
                  <a:pt x="238" y="255"/>
                  <a:pt x="233" y="247"/>
                </a:cubicBezTo>
                <a:cubicBezTo>
                  <a:pt x="229" y="242"/>
                  <a:pt x="225" y="240"/>
                  <a:pt x="220" y="240"/>
                </a:cubicBezTo>
                <a:cubicBezTo>
                  <a:pt x="217" y="240"/>
                  <a:pt x="214" y="241"/>
                  <a:pt x="211" y="242"/>
                </a:cubicBezTo>
                <a:cubicBezTo>
                  <a:pt x="210" y="240"/>
                  <a:pt x="208" y="240"/>
                  <a:pt x="205" y="240"/>
                </a:cubicBezTo>
                <a:cubicBezTo>
                  <a:pt x="196" y="240"/>
                  <a:pt x="183" y="250"/>
                  <a:pt x="178" y="252"/>
                </a:cubicBezTo>
                <a:cubicBezTo>
                  <a:pt x="176" y="253"/>
                  <a:pt x="174" y="253"/>
                  <a:pt x="173" y="253"/>
                </a:cubicBezTo>
                <a:cubicBezTo>
                  <a:pt x="168" y="253"/>
                  <a:pt x="163" y="251"/>
                  <a:pt x="159" y="248"/>
                </a:cubicBezTo>
                <a:cubicBezTo>
                  <a:pt x="157" y="246"/>
                  <a:pt x="155" y="244"/>
                  <a:pt x="154" y="242"/>
                </a:cubicBezTo>
                <a:cubicBezTo>
                  <a:pt x="154" y="242"/>
                  <a:pt x="154" y="242"/>
                  <a:pt x="154" y="242"/>
                </a:cubicBezTo>
                <a:cubicBezTo>
                  <a:pt x="159" y="242"/>
                  <a:pt x="163" y="240"/>
                  <a:pt x="166" y="238"/>
                </a:cubicBezTo>
                <a:cubicBezTo>
                  <a:pt x="168" y="235"/>
                  <a:pt x="169" y="232"/>
                  <a:pt x="169" y="230"/>
                </a:cubicBezTo>
                <a:cubicBezTo>
                  <a:pt x="169" y="227"/>
                  <a:pt x="167" y="225"/>
                  <a:pt x="164" y="225"/>
                </a:cubicBezTo>
                <a:cubicBezTo>
                  <a:pt x="163" y="225"/>
                  <a:pt x="161" y="225"/>
                  <a:pt x="159" y="227"/>
                </a:cubicBezTo>
                <a:cubicBezTo>
                  <a:pt x="154" y="230"/>
                  <a:pt x="152" y="234"/>
                  <a:pt x="152" y="238"/>
                </a:cubicBezTo>
                <a:cubicBezTo>
                  <a:pt x="152" y="238"/>
                  <a:pt x="152" y="239"/>
                  <a:pt x="152" y="240"/>
                </a:cubicBezTo>
                <a:cubicBezTo>
                  <a:pt x="149" y="239"/>
                  <a:pt x="146" y="238"/>
                  <a:pt x="145" y="237"/>
                </a:cubicBezTo>
                <a:cubicBezTo>
                  <a:pt x="139" y="232"/>
                  <a:pt x="140" y="222"/>
                  <a:pt x="134" y="216"/>
                </a:cubicBezTo>
                <a:cubicBezTo>
                  <a:pt x="132" y="214"/>
                  <a:pt x="128" y="212"/>
                  <a:pt x="124" y="212"/>
                </a:cubicBezTo>
                <a:cubicBezTo>
                  <a:pt x="120" y="212"/>
                  <a:pt x="115" y="215"/>
                  <a:pt x="114" y="220"/>
                </a:cubicBezTo>
                <a:cubicBezTo>
                  <a:pt x="116" y="220"/>
                  <a:pt x="116" y="220"/>
                  <a:pt x="116" y="220"/>
                </a:cubicBezTo>
                <a:cubicBezTo>
                  <a:pt x="116" y="216"/>
                  <a:pt x="120" y="214"/>
                  <a:pt x="124" y="214"/>
                </a:cubicBezTo>
                <a:cubicBezTo>
                  <a:pt x="127" y="214"/>
                  <a:pt x="131" y="215"/>
                  <a:pt x="133" y="217"/>
                </a:cubicBezTo>
                <a:cubicBezTo>
                  <a:pt x="139" y="222"/>
                  <a:pt x="137" y="232"/>
                  <a:pt x="143" y="238"/>
                </a:cubicBezTo>
                <a:cubicBezTo>
                  <a:pt x="146" y="240"/>
                  <a:pt x="149" y="241"/>
                  <a:pt x="152" y="241"/>
                </a:cubicBezTo>
                <a:cubicBezTo>
                  <a:pt x="155" y="249"/>
                  <a:pt x="164" y="255"/>
                  <a:pt x="173" y="255"/>
                </a:cubicBezTo>
                <a:cubicBezTo>
                  <a:pt x="175" y="255"/>
                  <a:pt x="177" y="255"/>
                  <a:pt x="179" y="254"/>
                </a:cubicBezTo>
                <a:cubicBezTo>
                  <a:pt x="185" y="252"/>
                  <a:pt x="197" y="241"/>
                  <a:pt x="205" y="241"/>
                </a:cubicBezTo>
                <a:cubicBezTo>
                  <a:pt x="207" y="241"/>
                  <a:pt x="209" y="242"/>
                  <a:pt x="210" y="243"/>
                </a:cubicBezTo>
                <a:cubicBezTo>
                  <a:pt x="204" y="247"/>
                  <a:pt x="200" y="252"/>
                  <a:pt x="200" y="257"/>
                </a:cubicBezTo>
                <a:cubicBezTo>
                  <a:pt x="200" y="260"/>
                  <a:pt x="202" y="263"/>
                  <a:pt x="205" y="264"/>
                </a:cubicBezTo>
                <a:cubicBezTo>
                  <a:pt x="205" y="264"/>
                  <a:pt x="205" y="264"/>
                  <a:pt x="205" y="264"/>
                </a:cubicBezTo>
                <a:cubicBezTo>
                  <a:pt x="205" y="264"/>
                  <a:pt x="205" y="264"/>
                  <a:pt x="205" y="264"/>
                </a:cubicBezTo>
                <a:cubicBezTo>
                  <a:pt x="213" y="263"/>
                  <a:pt x="215" y="259"/>
                  <a:pt x="215" y="254"/>
                </a:cubicBezTo>
                <a:cubicBezTo>
                  <a:pt x="215" y="253"/>
                  <a:pt x="214" y="251"/>
                  <a:pt x="214" y="249"/>
                </a:cubicBezTo>
                <a:cubicBezTo>
                  <a:pt x="214" y="247"/>
                  <a:pt x="213" y="245"/>
                  <a:pt x="212" y="244"/>
                </a:cubicBezTo>
                <a:cubicBezTo>
                  <a:pt x="215" y="242"/>
                  <a:pt x="217" y="242"/>
                  <a:pt x="220" y="242"/>
                </a:cubicBezTo>
                <a:cubicBezTo>
                  <a:pt x="224" y="242"/>
                  <a:pt x="228" y="243"/>
                  <a:pt x="231" y="248"/>
                </a:cubicBezTo>
                <a:cubicBezTo>
                  <a:pt x="236" y="255"/>
                  <a:pt x="235" y="264"/>
                  <a:pt x="244" y="270"/>
                </a:cubicBezTo>
                <a:cubicBezTo>
                  <a:pt x="252" y="276"/>
                  <a:pt x="263" y="276"/>
                  <a:pt x="271" y="278"/>
                </a:cubicBezTo>
                <a:cubicBezTo>
                  <a:pt x="271" y="277"/>
                  <a:pt x="271" y="277"/>
                  <a:pt x="271" y="277"/>
                </a:cubicBezTo>
                <a:cubicBezTo>
                  <a:pt x="273" y="279"/>
                  <a:pt x="275" y="280"/>
                  <a:pt x="278" y="280"/>
                </a:cubicBezTo>
                <a:cubicBezTo>
                  <a:pt x="242" y="275"/>
                  <a:pt x="204" y="284"/>
                  <a:pt x="176" y="306"/>
                </a:cubicBezTo>
                <a:cubicBezTo>
                  <a:pt x="175" y="306"/>
                  <a:pt x="174" y="306"/>
                  <a:pt x="173" y="306"/>
                </a:cubicBezTo>
                <a:cubicBezTo>
                  <a:pt x="171" y="306"/>
                  <a:pt x="170" y="307"/>
                  <a:pt x="170" y="310"/>
                </a:cubicBezTo>
                <a:cubicBezTo>
                  <a:pt x="170" y="310"/>
                  <a:pt x="170" y="311"/>
                  <a:pt x="170" y="311"/>
                </a:cubicBezTo>
                <a:cubicBezTo>
                  <a:pt x="168" y="314"/>
                  <a:pt x="165" y="316"/>
                  <a:pt x="163" y="318"/>
                </a:cubicBezTo>
                <a:cubicBezTo>
                  <a:pt x="147" y="334"/>
                  <a:pt x="138" y="355"/>
                  <a:pt x="136" y="377"/>
                </a:cubicBezTo>
                <a:cubicBezTo>
                  <a:pt x="135" y="377"/>
                  <a:pt x="135" y="377"/>
                  <a:pt x="135" y="377"/>
                </a:cubicBezTo>
                <a:cubicBezTo>
                  <a:pt x="132" y="377"/>
                  <a:pt x="129" y="380"/>
                  <a:pt x="129" y="383"/>
                </a:cubicBezTo>
                <a:cubicBezTo>
                  <a:pt x="129" y="386"/>
                  <a:pt x="132" y="389"/>
                  <a:pt x="135" y="389"/>
                </a:cubicBezTo>
                <a:cubicBezTo>
                  <a:pt x="134" y="412"/>
                  <a:pt x="140" y="435"/>
                  <a:pt x="152" y="454"/>
                </a:cubicBezTo>
                <a:cubicBezTo>
                  <a:pt x="151" y="455"/>
                  <a:pt x="150" y="455"/>
                  <a:pt x="150" y="456"/>
                </a:cubicBezTo>
                <a:cubicBezTo>
                  <a:pt x="150" y="458"/>
                  <a:pt x="152" y="460"/>
                  <a:pt x="154" y="460"/>
                </a:cubicBezTo>
                <a:cubicBezTo>
                  <a:pt x="154" y="460"/>
                  <a:pt x="155" y="459"/>
                  <a:pt x="155" y="459"/>
                </a:cubicBezTo>
                <a:cubicBezTo>
                  <a:pt x="158" y="463"/>
                  <a:pt x="161" y="467"/>
                  <a:pt x="165" y="471"/>
                </a:cubicBezTo>
                <a:cubicBezTo>
                  <a:pt x="164" y="472"/>
                  <a:pt x="164" y="472"/>
                  <a:pt x="164" y="473"/>
                </a:cubicBezTo>
                <a:cubicBezTo>
                  <a:pt x="164" y="474"/>
                  <a:pt x="165" y="475"/>
                  <a:pt x="166" y="475"/>
                </a:cubicBezTo>
                <a:cubicBezTo>
                  <a:pt x="167" y="475"/>
                  <a:pt x="168" y="475"/>
                  <a:pt x="168" y="474"/>
                </a:cubicBezTo>
                <a:cubicBezTo>
                  <a:pt x="177" y="483"/>
                  <a:pt x="187" y="489"/>
                  <a:pt x="198" y="494"/>
                </a:cubicBezTo>
                <a:cubicBezTo>
                  <a:pt x="187" y="489"/>
                  <a:pt x="177" y="482"/>
                  <a:pt x="168" y="474"/>
                </a:cubicBezTo>
                <a:cubicBezTo>
                  <a:pt x="169" y="474"/>
                  <a:pt x="169" y="473"/>
                  <a:pt x="169" y="473"/>
                </a:cubicBezTo>
                <a:cubicBezTo>
                  <a:pt x="169" y="472"/>
                  <a:pt x="168" y="470"/>
                  <a:pt x="166" y="470"/>
                </a:cubicBezTo>
                <a:cubicBezTo>
                  <a:pt x="166" y="470"/>
                  <a:pt x="165" y="471"/>
                  <a:pt x="165" y="471"/>
                </a:cubicBezTo>
                <a:cubicBezTo>
                  <a:pt x="162" y="467"/>
                  <a:pt x="158" y="463"/>
                  <a:pt x="155" y="459"/>
                </a:cubicBezTo>
                <a:cubicBezTo>
                  <a:pt x="156" y="458"/>
                  <a:pt x="157" y="457"/>
                  <a:pt x="157" y="456"/>
                </a:cubicBezTo>
                <a:cubicBezTo>
                  <a:pt x="157" y="455"/>
                  <a:pt x="155" y="453"/>
                  <a:pt x="154" y="453"/>
                </a:cubicBezTo>
                <a:cubicBezTo>
                  <a:pt x="153" y="453"/>
                  <a:pt x="153" y="453"/>
                  <a:pt x="152" y="454"/>
                </a:cubicBezTo>
                <a:cubicBezTo>
                  <a:pt x="141" y="434"/>
                  <a:pt x="135" y="411"/>
                  <a:pt x="136" y="389"/>
                </a:cubicBezTo>
                <a:cubicBezTo>
                  <a:pt x="139" y="388"/>
                  <a:pt x="141" y="386"/>
                  <a:pt x="141" y="383"/>
                </a:cubicBezTo>
                <a:cubicBezTo>
                  <a:pt x="141" y="380"/>
                  <a:pt x="139" y="378"/>
                  <a:pt x="137" y="377"/>
                </a:cubicBezTo>
                <a:cubicBezTo>
                  <a:pt x="140" y="356"/>
                  <a:pt x="149" y="335"/>
                  <a:pt x="165" y="320"/>
                </a:cubicBezTo>
                <a:cubicBezTo>
                  <a:pt x="167" y="317"/>
                  <a:pt x="169" y="315"/>
                  <a:pt x="171" y="313"/>
                </a:cubicBezTo>
                <a:cubicBezTo>
                  <a:pt x="172" y="313"/>
                  <a:pt x="173" y="313"/>
                  <a:pt x="173" y="313"/>
                </a:cubicBezTo>
                <a:cubicBezTo>
                  <a:pt x="176" y="313"/>
                  <a:pt x="177" y="312"/>
                  <a:pt x="177" y="310"/>
                </a:cubicBezTo>
                <a:cubicBezTo>
                  <a:pt x="177" y="309"/>
                  <a:pt x="177" y="308"/>
                  <a:pt x="177" y="308"/>
                </a:cubicBezTo>
                <a:cubicBezTo>
                  <a:pt x="225" y="269"/>
                  <a:pt x="302" y="271"/>
                  <a:pt x="348" y="314"/>
                </a:cubicBezTo>
                <a:cubicBezTo>
                  <a:pt x="335" y="304"/>
                  <a:pt x="321" y="296"/>
                  <a:pt x="305" y="292"/>
                </a:cubicBezTo>
                <a:cubicBezTo>
                  <a:pt x="282" y="285"/>
                  <a:pt x="257" y="285"/>
                  <a:pt x="234" y="292"/>
                </a:cubicBezTo>
                <a:cubicBezTo>
                  <a:pt x="211" y="299"/>
                  <a:pt x="191" y="315"/>
                  <a:pt x="179" y="336"/>
                </a:cubicBezTo>
                <a:cubicBezTo>
                  <a:pt x="168" y="357"/>
                  <a:pt x="166" y="383"/>
                  <a:pt x="172" y="406"/>
                </a:cubicBezTo>
                <a:cubicBezTo>
                  <a:pt x="179" y="429"/>
                  <a:pt x="196" y="449"/>
                  <a:pt x="219" y="457"/>
                </a:cubicBezTo>
                <a:cubicBezTo>
                  <a:pt x="224" y="458"/>
                  <a:pt x="229" y="459"/>
                  <a:pt x="234" y="460"/>
                </a:cubicBezTo>
                <a:cubicBezTo>
                  <a:pt x="234" y="460"/>
                  <a:pt x="234" y="460"/>
                  <a:pt x="234" y="460"/>
                </a:cubicBezTo>
                <a:cubicBezTo>
                  <a:pt x="235" y="460"/>
                  <a:pt x="237" y="460"/>
                  <a:pt x="238" y="460"/>
                </a:cubicBezTo>
                <a:cubicBezTo>
                  <a:pt x="256" y="460"/>
                  <a:pt x="273" y="454"/>
                  <a:pt x="286" y="443"/>
                </a:cubicBezTo>
                <a:cubicBezTo>
                  <a:pt x="304" y="427"/>
                  <a:pt x="315" y="403"/>
                  <a:pt x="310" y="379"/>
                </a:cubicBezTo>
                <a:cubicBezTo>
                  <a:pt x="315" y="403"/>
                  <a:pt x="303" y="427"/>
                  <a:pt x="286" y="443"/>
                </a:cubicBezTo>
                <a:cubicBezTo>
                  <a:pt x="274" y="452"/>
                  <a:pt x="259" y="458"/>
                  <a:pt x="244" y="459"/>
                </a:cubicBezTo>
                <a:cubicBezTo>
                  <a:pt x="266" y="456"/>
                  <a:pt x="277" y="442"/>
                  <a:pt x="277" y="442"/>
                </a:cubicBezTo>
                <a:cubicBezTo>
                  <a:pt x="282" y="436"/>
                  <a:pt x="284" y="429"/>
                  <a:pt x="284" y="422"/>
                </a:cubicBezTo>
                <a:cubicBezTo>
                  <a:pt x="284" y="412"/>
                  <a:pt x="280" y="402"/>
                  <a:pt x="271" y="396"/>
                </a:cubicBezTo>
                <a:cubicBezTo>
                  <a:pt x="266" y="392"/>
                  <a:pt x="261" y="391"/>
                  <a:pt x="255" y="391"/>
                </a:cubicBezTo>
                <a:cubicBezTo>
                  <a:pt x="247" y="391"/>
                  <a:pt x="239" y="394"/>
                  <a:pt x="234" y="401"/>
                </a:cubicBezTo>
                <a:cubicBezTo>
                  <a:pt x="231" y="405"/>
                  <a:pt x="230" y="409"/>
                  <a:pt x="230" y="414"/>
                </a:cubicBezTo>
                <a:cubicBezTo>
                  <a:pt x="230" y="420"/>
                  <a:pt x="233" y="427"/>
                  <a:pt x="238" y="431"/>
                </a:cubicBezTo>
                <a:cubicBezTo>
                  <a:pt x="241" y="433"/>
                  <a:pt x="245" y="434"/>
                  <a:pt x="249" y="434"/>
                </a:cubicBezTo>
                <a:cubicBezTo>
                  <a:pt x="254" y="434"/>
                  <a:pt x="259" y="432"/>
                  <a:pt x="262" y="427"/>
                </a:cubicBezTo>
                <a:cubicBezTo>
                  <a:pt x="264" y="425"/>
                  <a:pt x="265" y="422"/>
                  <a:pt x="265" y="419"/>
                </a:cubicBezTo>
                <a:cubicBezTo>
                  <a:pt x="265" y="415"/>
                  <a:pt x="263" y="411"/>
                  <a:pt x="260" y="408"/>
                </a:cubicBezTo>
                <a:cubicBezTo>
                  <a:pt x="258" y="406"/>
                  <a:pt x="255" y="406"/>
                  <a:pt x="253" y="406"/>
                </a:cubicBezTo>
                <a:cubicBezTo>
                  <a:pt x="249" y="406"/>
                  <a:pt x="246" y="407"/>
                  <a:pt x="244" y="410"/>
                </a:cubicBezTo>
                <a:cubicBezTo>
                  <a:pt x="243" y="412"/>
                  <a:pt x="242" y="414"/>
                  <a:pt x="242" y="416"/>
                </a:cubicBezTo>
                <a:cubicBezTo>
                  <a:pt x="242" y="419"/>
                  <a:pt x="243" y="421"/>
                  <a:pt x="246" y="423"/>
                </a:cubicBezTo>
                <a:cubicBezTo>
                  <a:pt x="247" y="424"/>
                  <a:pt x="248" y="425"/>
                  <a:pt x="250" y="425"/>
                </a:cubicBezTo>
                <a:cubicBezTo>
                  <a:pt x="252" y="425"/>
                  <a:pt x="255" y="424"/>
                  <a:pt x="256" y="422"/>
                </a:cubicBezTo>
                <a:cubicBezTo>
                  <a:pt x="257" y="420"/>
                  <a:pt x="257" y="419"/>
                  <a:pt x="257" y="418"/>
                </a:cubicBezTo>
                <a:cubicBezTo>
                  <a:pt x="257" y="416"/>
                  <a:pt x="257" y="414"/>
                  <a:pt x="255" y="413"/>
                </a:cubicBezTo>
                <a:cubicBezTo>
                  <a:pt x="254" y="412"/>
                  <a:pt x="253" y="412"/>
                  <a:pt x="252" y="412"/>
                </a:cubicBezTo>
                <a:cubicBezTo>
                  <a:pt x="250" y="412"/>
                  <a:pt x="249" y="413"/>
                  <a:pt x="248" y="414"/>
                </a:cubicBezTo>
                <a:cubicBezTo>
                  <a:pt x="247" y="415"/>
                  <a:pt x="247" y="416"/>
                  <a:pt x="247" y="416"/>
                </a:cubicBezTo>
                <a:cubicBezTo>
                  <a:pt x="247" y="418"/>
                  <a:pt x="247" y="419"/>
                  <a:pt x="249" y="420"/>
                </a:cubicBezTo>
                <a:cubicBezTo>
                  <a:pt x="249" y="420"/>
                  <a:pt x="250" y="421"/>
                  <a:pt x="251" y="421"/>
                </a:cubicBezTo>
                <a:cubicBezTo>
                  <a:pt x="252" y="421"/>
                  <a:pt x="253" y="420"/>
                  <a:pt x="254" y="419"/>
                </a:cubicBezTo>
                <a:cubicBezTo>
                  <a:pt x="254" y="419"/>
                  <a:pt x="254" y="418"/>
                  <a:pt x="254" y="417"/>
                </a:cubicBezTo>
                <a:cubicBezTo>
                  <a:pt x="254" y="416"/>
                  <a:pt x="254" y="416"/>
                  <a:pt x="253" y="415"/>
                </a:cubicBezTo>
                <a:cubicBezTo>
                  <a:pt x="253" y="415"/>
                  <a:pt x="252" y="414"/>
                  <a:pt x="251" y="414"/>
                </a:cubicBezTo>
                <a:cubicBezTo>
                  <a:pt x="251" y="414"/>
                  <a:pt x="250" y="415"/>
                  <a:pt x="249" y="415"/>
                </a:cubicBezTo>
                <a:cubicBezTo>
                  <a:pt x="249" y="416"/>
                  <a:pt x="249" y="416"/>
                  <a:pt x="249" y="417"/>
                </a:cubicBezTo>
                <a:cubicBezTo>
                  <a:pt x="249" y="417"/>
                  <a:pt x="249" y="418"/>
                  <a:pt x="250" y="419"/>
                </a:cubicBezTo>
                <a:cubicBezTo>
                  <a:pt x="250" y="419"/>
                  <a:pt x="250" y="419"/>
                  <a:pt x="250" y="419"/>
                </a:cubicBezTo>
                <a:cubicBezTo>
                  <a:pt x="250" y="419"/>
                  <a:pt x="250" y="419"/>
                  <a:pt x="250" y="419"/>
                </a:cubicBezTo>
                <a:cubicBezTo>
                  <a:pt x="249" y="418"/>
                  <a:pt x="249" y="417"/>
                  <a:pt x="249" y="416"/>
                </a:cubicBezTo>
                <a:cubicBezTo>
                  <a:pt x="249" y="416"/>
                  <a:pt x="249" y="415"/>
                  <a:pt x="249" y="415"/>
                </a:cubicBezTo>
                <a:cubicBezTo>
                  <a:pt x="250" y="414"/>
                  <a:pt x="251" y="414"/>
                  <a:pt x="252" y="414"/>
                </a:cubicBezTo>
                <a:cubicBezTo>
                  <a:pt x="253" y="414"/>
                  <a:pt x="253" y="414"/>
                  <a:pt x="254" y="414"/>
                </a:cubicBezTo>
                <a:cubicBezTo>
                  <a:pt x="255" y="415"/>
                  <a:pt x="256" y="416"/>
                  <a:pt x="256" y="418"/>
                </a:cubicBezTo>
                <a:cubicBezTo>
                  <a:pt x="256" y="419"/>
                  <a:pt x="255" y="420"/>
                  <a:pt x="255" y="421"/>
                </a:cubicBezTo>
                <a:cubicBezTo>
                  <a:pt x="254" y="422"/>
                  <a:pt x="252" y="423"/>
                  <a:pt x="250" y="423"/>
                </a:cubicBezTo>
                <a:cubicBezTo>
                  <a:pt x="249" y="423"/>
                  <a:pt x="248" y="422"/>
                  <a:pt x="247" y="422"/>
                </a:cubicBezTo>
                <a:cubicBezTo>
                  <a:pt x="245" y="420"/>
                  <a:pt x="244" y="418"/>
                  <a:pt x="244" y="416"/>
                </a:cubicBezTo>
                <a:cubicBezTo>
                  <a:pt x="244" y="414"/>
                  <a:pt x="244" y="413"/>
                  <a:pt x="245" y="411"/>
                </a:cubicBezTo>
                <a:cubicBezTo>
                  <a:pt x="247" y="409"/>
                  <a:pt x="250" y="407"/>
                  <a:pt x="253" y="407"/>
                </a:cubicBezTo>
                <a:cubicBezTo>
                  <a:pt x="255" y="407"/>
                  <a:pt x="257" y="408"/>
                  <a:pt x="259" y="409"/>
                </a:cubicBezTo>
                <a:cubicBezTo>
                  <a:pt x="262" y="412"/>
                  <a:pt x="263" y="415"/>
                  <a:pt x="263" y="419"/>
                </a:cubicBezTo>
                <a:cubicBezTo>
                  <a:pt x="263" y="422"/>
                  <a:pt x="263" y="424"/>
                  <a:pt x="261" y="426"/>
                </a:cubicBezTo>
                <a:cubicBezTo>
                  <a:pt x="258" y="430"/>
                  <a:pt x="253" y="433"/>
                  <a:pt x="249" y="433"/>
                </a:cubicBezTo>
                <a:cubicBezTo>
                  <a:pt x="245" y="433"/>
                  <a:pt x="242" y="432"/>
                  <a:pt x="239" y="429"/>
                </a:cubicBezTo>
                <a:cubicBezTo>
                  <a:pt x="234" y="426"/>
                  <a:pt x="232" y="420"/>
                  <a:pt x="232" y="414"/>
                </a:cubicBezTo>
                <a:cubicBezTo>
                  <a:pt x="232" y="410"/>
                  <a:pt x="233" y="406"/>
                  <a:pt x="236" y="402"/>
                </a:cubicBezTo>
                <a:cubicBezTo>
                  <a:pt x="240" y="396"/>
                  <a:pt x="248" y="392"/>
                  <a:pt x="255" y="392"/>
                </a:cubicBezTo>
                <a:cubicBezTo>
                  <a:pt x="260" y="392"/>
                  <a:pt x="266" y="394"/>
                  <a:pt x="270" y="397"/>
                </a:cubicBezTo>
                <a:cubicBezTo>
                  <a:pt x="278" y="403"/>
                  <a:pt x="282" y="412"/>
                  <a:pt x="282" y="422"/>
                </a:cubicBezTo>
                <a:cubicBezTo>
                  <a:pt x="282" y="428"/>
                  <a:pt x="280" y="435"/>
                  <a:pt x="276" y="441"/>
                </a:cubicBezTo>
                <a:cubicBezTo>
                  <a:pt x="276" y="441"/>
                  <a:pt x="273" y="445"/>
                  <a:pt x="266" y="449"/>
                </a:cubicBezTo>
                <a:cubicBezTo>
                  <a:pt x="259" y="454"/>
                  <a:pt x="248" y="458"/>
                  <a:pt x="234" y="458"/>
                </a:cubicBezTo>
                <a:cubicBezTo>
                  <a:pt x="234" y="459"/>
                  <a:pt x="234" y="459"/>
                  <a:pt x="234" y="459"/>
                </a:cubicBezTo>
                <a:cubicBezTo>
                  <a:pt x="229" y="459"/>
                  <a:pt x="224" y="458"/>
                  <a:pt x="219" y="456"/>
                </a:cubicBezTo>
                <a:cubicBezTo>
                  <a:pt x="172" y="440"/>
                  <a:pt x="157" y="377"/>
                  <a:pt x="180" y="337"/>
                </a:cubicBezTo>
                <a:cubicBezTo>
                  <a:pt x="192" y="316"/>
                  <a:pt x="212" y="301"/>
                  <a:pt x="234" y="294"/>
                </a:cubicBezTo>
                <a:cubicBezTo>
                  <a:pt x="257" y="287"/>
                  <a:pt x="281" y="287"/>
                  <a:pt x="304" y="294"/>
                </a:cubicBezTo>
                <a:cubicBezTo>
                  <a:pt x="350" y="307"/>
                  <a:pt x="385" y="346"/>
                  <a:pt x="402" y="389"/>
                </a:cubicBezTo>
                <a:cubicBezTo>
                  <a:pt x="416" y="427"/>
                  <a:pt x="412" y="471"/>
                  <a:pt x="393" y="507"/>
                </a:cubicBezTo>
                <a:cubicBezTo>
                  <a:pt x="386" y="508"/>
                  <a:pt x="378" y="509"/>
                  <a:pt x="371" y="511"/>
                </a:cubicBezTo>
                <a:cubicBezTo>
                  <a:pt x="378" y="502"/>
                  <a:pt x="384" y="491"/>
                  <a:pt x="387" y="480"/>
                </a:cubicBezTo>
                <a:cubicBezTo>
                  <a:pt x="390" y="470"/>
                  <a:pt x="392" y="459"/>
                  <a:pt x="392" y="448"/>
                </a:cubicBezTo>
                <a:cubicBezTo>
                  <a:pt x="392" y="418"/>
                  <a:pt x="380" y="388"/>
                  <a:pt x="360" y="365"/>
                </a:cubicBezTo>
                <a:cubicBezTo>
                  <a:pt x="340" y="342"/>
                  <a:pt x="312" y="326"/>
                  <a:pt x="278" y="326"/>
                </a:cubicBezTo>
                <a:cubicBezTo>
                  <a:pt x="269" y="326"/>
                  <a:pt x="259" y="328"/>
                  <a:pt x="249" y="330"/>
                </a:cubicBezTo>
                <a:cubicBezTo>
                  <a:pt x="249" y="330"/>
                  <a:pt x="249" y="330"/>
                  <a:pt x="249" y="330"/>
                </a:cubicBezTo>
                <a:cubicBezTo>
                  <a:pt x="243" y="331"/>
                  <a:pt x="239" y="335"/>
                  <a:pt x="237" y="337"/>
                </a:cubicBezTo>
                <a:cubicBezTo>
                  <a:pt x="236" y="339"/>
                  <a:pt x="234" y="342"/>
                  <a:pt x="234" y="346"/>
                </a:cubicBezTo>
                <a:cubicBezTo>
                  <a:pt x="234" y="350"/>
                  <a:pt x="235" y="354"/>
                  <a:pt x="239" y="357"/>
                </a:cubicBezTo>
                <a:cubicBezTo>
                  <a:pt x="242" y="360"/>
                  <a:pt x="245" y="361"/>
                  <a:pt x="248" y="362"/>
                </a:cubicBezTo>
                <a:cubicBezTo>
                  <a:pt x="248" y="362"/>
                  <a:pt x="248" y="362"/>
                  <a:pt x="248" y="362"/>
                </a:cubicBezTo>
                <a:cubicBezTo>
                  <a:pt x="252" y="362"/>
                  <a:pt x="256" y="360"/>
                  <a:pt x="258" y="358"/>
                </a:cubicBezTo>
                <a:cubicBezTo>
                  <a:pt x="260" y="357"/>
                  <a:pt x="261" y="354"/>
                  <a:pt x="261" y="352"/>
                </a:cubicBezTo>
                <a:cubicBezTo>
                  <a:pt x="261" y="349"/>
                  <a:pt x="261" y="347"/>
                  <a:pt x="260" y="345"/>
                </a:cubicBezTo>
                <a:cubicBezTo>
                  <a:pt x="258" y="343"/>
                  <a:pt x="256" y="342"/>
                  <a:pt x="255" y="342"/>
                </a:cubicBezTo>
                <a:cubicBezTo>
                  <a:pt x="253" y="342"/>
                  <a:pt x="251" y="343"/>
                  <a:pt x="250" y="343"/>
                </a:cubicBezTo>
                <a:cubicBezTo>
                  <a:pt x="249" y="345"/>
                  <a:pt x="248" y="346"/>
                  <a:pt x="248" y="347"/>
                </a:cubicBezTo>
                <a:cubicBezTo>
                  <a:pt x="248" y="348"/>
                  <a:pt x="248" y="349"/>
                  <a:pt x="249" y="350"/>
                </a:cubicBezTo>
                <a:cubicBezTo>
                  <a:pt x="250" y="351"/>
                  <a:pt x="251" y="352"/>
                  <a:pt x="252" y="352"/>
                </a:cubicBezTo>
                <a:cubicBezTo>
                  <a:pt x="251" y="353"/>
                  <a:pt x="249" y="354"/>
                  <a:pt x="248" y="353"/>
                </a:cubicBezTo>
                <a:cubicBezTo>
                  <a:pt x="247" y="353"/>
                  <a:pt x="246" y="353"/>
                  <a:pt x="246" y="352"/>
                </a:cubicBezTo>
                <a:cubicBezTo>
                  <a:pt x="245" y="352"/>
                  <a:pt x="244" y="352"/>
                  <a:pt x="244" y="352"/>
                </a:cubicBezTo>
                <a:cubicBezTo>
                  <a:pt x="242" y="349"/>
                  <a:pt x="241" y="347"/>
                  <a:pt x="241" y="344"/>
                </a:cubicBezTo>
                <a:cubicBezTo>
                  <a:pt x="242" y="340"/>
                  <a:pt x="244" y="337"/>
                  <a:pt x="246" y="335"/>
                </a:cubicBezTo>
                <a:cubicBezTo>
                  <a:pt x="247" y="333"/>
                  <a:pt x="249" y="332"/>
                  <a:pt x="250" y="331"/>
                </a:cubicBezTo>
                <a:cubicBezTo>
                  <a:pt x="251" y="331"/>
                  <a:pt x="252" y="330"/>
                  <a:pt x="252" y="330"/>
                </a:cubicBezTo>
                <a:cubicBezTo>
                  <a:pt x="261" y="328"/>
                  <a:pt x="270" y="327"/>
                  <a:pt x="278" y="327"/>
                </a:cubicBezTo>
                <a:cubicBezTo>
                  <a:pt x="311" y="327"/>
                  <a:pt x="340" y="343"/>
                  <a:pt x="360" y="365"/>
                </a:cubicBezTo>
                <a:cubicBezTo>
                  <a:pt x="379" y="388"/>
                  <a:pt x="391" y="418"/>
                  <a:pt x="391" y="448"/>
                </a:cubicBezTo>
                <a:cubicBezTo>
                  <a:pt x="391" y="459"/>
                  <a:pt x="389" y="470"/>
                  <a:pt x="386" y="480"/>
                </a:cubicBezTo>
                <a:cubicBezTo>
                  <a:pt x="383" y="491"/>
                  <a:pt x="377" y="502"/>
                  <a:pt x="370" y="511"/>
                </a:cubicBezTo>
                <a:cubicBezTo>
                  <a:pt x="353" y="516"/>
                  <a:pt x="335" y="521"/>
                  <a:pt x="318" y="527"/>
                </a:cubicBezTo>
                <a:cubicBezTo>
                  <a:pt x="312" y="518"/>
                  <a:pt x="303" y="510"/>
                  <a:pt x="293" y="505"/>
                </a:cubicBezTo>
                <a:cubicBezTo>
                  <a:pt x="314" y="492"/>
                  <a:pt x="321" y="478"/>
                  <a:pt x="321" y="466"/>
                </a:cubicBezTo>
                <a:cubicBezTo>
                  <a:pt x="321" y="447"/>
                  <a:pt x="306" y="433"/>
                  <a:pt x="306" y="433"/>
                </a:cubicBezTo>
                <a:cubicBezTo>
                  <a:pt x="305" y="434"/>
                  <a:pt x="305" y="434"/>
                  <a:pt x="305" y="434"/>
                </a:cubicBezTo>
                <a:cubicBezTo>
                  <a:pt x="305" y="434"/>
                  <a:pt x="306" y="435"/>
                  <a:pt x="307" y="436"/>
                </a:cubicBezTo>
                <a:cubicBezTo>
                  <a:pt x="312" y="441"/>
                  <a:pt x="320" y="452"/>
                  <a:pt x="320" y="466"/>
                </a:cubicBezTo>
                <a:cubicBezTo>
                  <a:pt x="320" y="478"/>
                  <a:pt x="314" y="491"/>
                  <a:pt x="292" y="504"/>
                </a:cubicBezTo>
                <a:cubicBezTo>
                  <a:pt x="283" y="500"/>
                  <a:pt x="274" y="498"/>
                  <a:pt x="264" y="498"/>
                </a:cubicBezTo>
                <a:cubicBezTo>
                  <a:pt x="242" y="498"/>
                  <a:pt x="219" y="510"/>
                  <a:pt x="202" y="526"/>
                </a:cubicBezTo>
                <a:cubicBezTo>
                  <a:pt x="203" y="526"/>
                  <a:pt x="203" y="526"/>
                  <a:pt x="203" y="526"/>
                </a:cubicBezTo>
                <a:cubicBezTo>
                  <a:pt x="219" y="510"/>
                  <a:pt x="242" y="499"/>
                  <a:pt x="264" y="499"/>
                </a:cubicBezTo>
                <a:cubicBezTo>
                  <a:pt x="273" y="499"/>
                  <a:pt x="283" y="501"/>
                  <a:pt x="291" y="505"/>
                </a:cubicBezTo>
                <a:cubicBezTo>
                  <a:pt x="285" y="509"/>
                  <a:pt x="276" y="513"/>
                  <a:pt x="267" y="516"/>
                </a:cubicBezTo>
                <a:cubicBezTo>
                  <a:pt x="234" y="528"/>
                  <a:pt x="215" y="551"/>
                  <a:pt x="202" y="577"/>
                </a:cubicBezTo>
                <a:cubicBezTo>
                  <a:pt x="197" y="586"/>
                  <a:pt x="194" y="595"/>
                  <a:pt x="191" y="604"/>
                </a:cubicBezTo>
                <a:cubicBezTo>
                  <a:pt x="182" y="583"/>
                  <a:pt x="169" y="563"/>
                  <a:pt x="154" y="546"/>
                </a:cubicBezTo>
                <a:cubicBezTo>
                  <a:pt x="132" y="521"/>
                  <a:pt x="106" y="501"/>
                  <a:pt x="78" y="483"/>
                </a:cubicBezTo>
                <a:cubicBezTo>
                  <a:pt x="79" y="482"/>
                  <a:pt x="79" y="482"/>
                  <a:pt x="79" y="482"/>
                </a:cubicBezTo>
                <a:cubicBezTo>
                  <a:pt x="83" y="475"/>
                  <a:pt x="75" y="468"/>
                  <a:pt x="66" y="468"/>
                </a:cubicBezTo>
                <a:cubicBezTo>
                  <a:pt x="63" y="468"/>
                  <a:pt x="57" y="469"/>
                  <a:pt x="53" y="473"/>
                </a:cubicBezTo>
                <a:cubicBezTo>
                  <a:pt x="53" y="473"/>
                  <a:pt x="63" y="472"/>
                  <a:pt x="68" y="479"/>
                </a:cubicBezTo>
                <a:cubicBezTo>
                  <a:pt x="68" y="479"/>
                  <a:pt x="67" y="482"/>
                  <a:pt x="61" y="481"/>
                </a:cubicBezTo>
                <a:cubicBezTo>
                  <a:pt x="61" y="481"/>
                  <a:pt x="70" y="494"/>
                  <a:pt x="78" y="483"/>
                </a:cubicBezTo>
                <a:cubicBezTo>
                  <a:pt x="105" y="501"/>
                  <a:pt x="131" y="522"/>
                  <a:pt x="152" y="547"/>
                </a:cubicBezTo>
                <a:cubicBezTo>
                  <a:pt x="168" y="565"/>
                  <a:pt x="181" y="586"/>
                  <a:pt x="188" y="608"/>
                </a:cubicBezTo>
                <a:cubicBezTo>
                  <a:pt x="183" y="613"/>
                  <a:pt x="178" y="618"/>
                  <a:pt x="173" y="623"/>
                </a:cubicBezTo>
                <a:cubicBezTo>
                  <a:pt x="172" y="602"/>
                  <a:pt x="166" y="583"/>
                  <a:pt x="154" y="567"/>
                </a:cubicBezTo>
                <a:cubicBezTo>
                  <a:pt x="139" y="548"/>
                  <a:pt x="115" y="535"/>
                  <a:pt x="80" y="530"/>
                </a:cubicBezTo>
                <a:cubicBezTo>
                  <a:pt x="80" y="531"/>
                  <a:pt x="80" y="531"/>
                  <a:pt x="80" y="531"/>
                </a:cubicBezTo>
                <a:cubicBezTo>
                  <a:pt x="115" y="536"/>
                  <a:pt x="139" y="549"/>
                  <a:pt x="153" y="567"/>
                </a:cubicBezTo>
                <a:cubicBezTo>
                  <a:pt x="166" y="583"/>
                  <a:pt x="171" y="603"/>
                  <a:pt x="173" y="624"/>
                </a:cubicBezTo>
                <a:cubicBezTo>
                  <a:pt x="171" y="626"/>
                  <a:pt x="169" y="629"/>
                  <a:pt x="167" y="631"/>
                </a:cubicBezTo>
                <a:cubicBezTo>
                  <a:pt x="160" y="609"/>
                  <a:pt x="143" y="590"/>
                  <a:pt x="111" y="577"/>
                </a:cubicBezTo>
                <a:cubicBezTo>
                  <a:pt x="113" y="573"/>
                  <a:pt x="108" y="569"/>
                  <a:pt x="102" y="569"/>
                </a:cubicBezTo>
                <a:cubicBezTo>
                  <a:pt x="100" y="569"/>
                  <a:pt x="96" y="569"/>
                  <a:pt x="93" y="572"/>
                </a:cubicBezTo>
                <a:cubicBezTo>
                  <a:pt x="93" y="572"/>
                  <a:pt x="100" y="571"/>
                  <a:pt x="103" y="576"/>
                </a:cubicBezTo>
                <a:cubicBezTo>
                  <a:pt x="103" y="576"/>
                  <a:pt x="103" y="578"/>
                  <a:pt x="99" y="577"/>
                </a:cubicBezTo>
                <a:cubicBezTo>
                  <a:pt x="99" y="577"/>
                  <a:pt x="105" y="587"/>
                  <a:pt x="111" y="578"/>
                </a:cubicBezTo>
                <a:cubicBezTo>
                  <a:pt x="111" y="578"/>
                  <a:pt x="111" y="578"/>
                  <a:pt x="111" y="578"/>
                </a:cubicBezTo>
                <a:cubicBezTo>
                  <a:pt x="143" y="591"/>
                  <a:pt x="159" y="610"/>
                  <a:pt x="166" y="631"/>
                </a:cubicBezTo>
                <a:cubicBezTo>
                  <a:pt x="162" y="636"/>
                  <a:pt x="158" y="641"/>
                  <a:pt x="154" y="646"/>
                </a:cubicBezTo>
                <a:cubicBezTo>
                  <a:pt x="139" y="665"/>
                  <a:pt x="125" y="685"/>
                  <a:pt x="114" y="706"/>
                </a:cubicBezTo>
                <a:cubicBezTo>
                  <a:pt x="114" y="704"/>
                  <a:pt x="114" y="702"/>
                  <a:pt x="114" y="701"/>
                </a:cubicBezTo>
                <a:cubicBezTo>
                  <a:pt x="114" y="693"/>
                  <a:pt x="114" y="685"/>
                  <a:pt x="113" y="677"/>
                </a:cubicBezTo>
                <a:cubicBezTo>
                  <a:pt x="123" y="664"/>
                  <a:pt x="132" y="648"/>
                  <a:pt x="129" y="630"/>
                </a:cubicBezTo>
                <a:cubicBezTo>
                  <a:pt x="127" y="611"/>
                  <a:pt x="113" y="595"/>
                  <a:pt x="95" y="588"/>
                </a:cubicBezTo>
                <a:cubicBezTo>
                  <a:pt x="78" y="581"/>
                  <a:pt x="56" y="585"/>
                  <a:pt x="45" y="601"/>
                </a:cubicBezTo>
                <a:cubicBezTo>
                  <a:pt x="45" y="601"/>
                  <a:pt x="45" y="601"/>
                  <a:pt x="45" y="601"/>
                </a:cubicBezTo>
                <a:cubicBezTo>
                  <a:pt x="43" y="600"/>
                  <a:pt x="43" y="600"/>
                  <a:pt x="43" y="600"/>
                </a:cubicBezTo>
                <a:cubicBezTo>
                  <a:pt x="43" y="600"/>
                  <a:pt x="43" y="600"/>
                  <a:pt x="43" y="600"/>
                </a:cubicBezTo>
                <a:cubicBezTo>
                  <a:pt x="40" y="607"/>
                  <a:pt x="32" y="613"/>
                  <a:pt x="23" y="613"/>
                </a:cubicBezTo>
                <a:cubicBezTo>
                  <a:pt x="21" y="613"/>
                  <a:pt x="18" y="612"/>
                  <a:pt x="15" y="611"/>
                </a:cubicBezTo>
                <a:cubicBezTo>
                  <a:pt x="9" y="607"/>
                  <a:pt x="5" y="601"/>
                  <a:pt x="5" y="595"/>
                </a:cubicBezTo>
                <a:cubicBezTo>
                  <a:pt x="5" y="592"/>
                  <a:pt x="6" y="589"/>
                  <a:pt x="8" y="587"/>
                </a:cubicBezTo>
                <a:cubicBezTo>
                  <a:pt x="10" y="582"/>
                  <a:pt x="15" y="579"/>
                  <a:pt x="20" y="579"/>
                </a:cubicBezTo>
                <a:cubicBezTo>
                  <a:pt x="22" y="579"/>
                  <a:pt x="24" y="580"/>
                  <a:pt x="27" y="581"/>
                </a:cubicBezTo>
                <a:cubicBezTo>
                  <a:pt x="30" y="583"/>
                  <a:pt x="32" y="587"/>
                  <a:pt x="32" y="591"/>
                </a:cubicBezTo>
                <a:cubicBezTo>
                  <a:pt x="32" y="592"/>
                  <a:pt x="32" y="594"/>
                  <a:pt x="31" y="596"/>
                </a:cubicBezTo>
                <a:cubicBezTo>
                  <a:pt x="30" y="599"/>
                  <a:pt x="27" y="600"/>
                  <a:pt x="23" y="600"/>
                </a:cubicBezTo>
                <a:cubicBezTo>
                  <a:pt x="22" y="600"/>
                  <a:pt x="21" y="600"/>
                  <a:pt x="19" y="599"/>
                </a:cubicBezTo>
                <a:cubicBezTo>
                  <a:pt x="17" y="598"/>
                  <a:pt x="16" y="596"/>
                  <a:pt x="16" y="593"/>
                </a:cubicBezTo>
                <a:cubicBezTo>
                  <a:pt x="16" y="592"/>
                  <a:pt x="16" y="591"/>
                  <a:pt x="17" y="590"/>
                </a:cubicBezTo>
                <a:cubicBezTo>
                  <a:pt x="15" y="589"/>
                  <a:pt x="15" y="589"/>
                  <a:pt x="15" y="589"/>
                </a:cubicBezTo>
                <a:cubicBezTo>
                  <a:pt x="14" y="591"/>
                  <a:pt x="14" y="592"/>
                  <a:pt x="14" y="593"/>
                </a:cubicBezTo>
                <a:cubicBezTo>
                  <a:pt x="14" y="596"/>
                  <a:pt x="16" y="599"/>
                  <a:pt x="19" y="601"/>
                </a:cubicBezTo>
                <a:cubicBezTo>
                  <a:pt x="20" y="602"/>
                  <a:pt x="22" y="602"/>
                  <a:pt x="23" y="602"/>
                </a:cubicBezTo>
                <a:cubicBezTo>
                  <a:pt x="27" y="602"/>
                  <a:pt x="31" y="600"/>
                  <a:pt x="33" y="597"/>
                </a:cubicBezTo>
                <a:cubicBezTo>
                  <a:pt x="34" y="595"/>
                  <a:pt x="34" y="593"/>
                  <a:pt x="34" y="591"/>
                </a:cubicBezTo>
                <a:cubicBezTo>
                  <a:pt x="34" y="586"/>
                  <a:pt x="32" y="582"/>
                  <a:pt x="27" y="579"/>
                </a:cubicBezTo>
                <a:cubicBezTo>
                  <a:pt x="25" y="578"/>
                  <a:pt x="22" y="577"/>
                  <a:pt x="20" y="577"/>
                </a:cubicBezTo>
                <a:cubicBezTo>
                  <a:pt x="14" y="577"/>
                  <a:pt x="9" y="580"/>
                  <a:pt x="6" y="586"/>
                </a:cubicBezTo>
                <a:cubicBezTo>
                  <a:pt x="4" y="589"/>
                  <a:pt x="4" y="592"/>
                  <a:pt x="4" y="595"/>
                </a:cubicBezTo>
                <a:cubicBezTo>
                  <a:pt x="4" y="602"/>
                  <a:pt x="7" y="609"/>
                  <a:pt x="14" y="612"/>
                </a:cubicBezTo>
                <a:cubicBezTo>
                  <a:pt x="17" y="614"/>
                  <a:pt x="20" y="615"/>
                  <a:pt x="23" y="615"/>
                </a:cubicBezTo>
                <a:cubicBezTo>
                  <a:pt x="31" y="614"/>
                  <a:pt x="38" y="610"/>
                  <a:pt x="43" y="605"/>
                </a:cubicBezTo>
                <a:cubicBezTo>
                  <a:pt x="35" y="620"/>
                  <a:pt x="42" y="641"/>
                  <a:pt x="59" y="647"/>
                </a:cubicBezTo>
                <a:cubicBezTo>
                  <a:pt x="59" y="647"/>
                  <a:pt x="59" y="647"/>
                  <a:pt x="59" y="647"/>
                </a:cubicBezTo>
                <a:cubicBezTo>
                  <a:pt x="59" y="647"/>
                  <a:pt x="60" y="647"/>
                  <a:pt x="61" y="647"/>
                </a:cubicBezTo>
                <a:cubicBezTo>
                  <a:pt x="76" y="651"/>
                  <a:pt x="90" y="637"/>
                  <a:pt x="90" y="623"/>
                </a:cubicBezTo>
                <a:cubicBezTo>
                  <a:pt x="95" y="629"/>
                  <a:pt x="98" y="635"/>
                  <a:pt x="102" y="642"/>
                </a:cubicBezTo>
                <a:cubicBezTo>
                  <a:pt x="100" y="642"/>
                  <a:pt x="99" y="643"/>
                  <a:pt x="98" y="643"/>
                </a:cubicBezTo>
                <a:cubicBezTo>
                  <a:pt x="96" y="644"/>
                  <a:pt x="95" y="647"/>
                  <a:pt x="95" y="648"/>
                </a:cubicBezTo>
                <a:cubicBezTo>
                  <a:pt x="95" y="650"/>
                  <a:pt x="95" y="651"/>
                  <a:pt x="97" y="652"/>
                </a:cubicBezTo>
                <a:cubicBezTo>
                  <a:pt x="97" y="652"/>
                  <a:pt x="98" y="652"/>
                  <a:pt x="99" y="652"/>
                </a:cubicBezTo>
                <a:cubicBezTo>
                  <a:pt x="101" y="652"/>
                  <a:pt x="102" y="652"/>
                  <a:pt x="103" y="651"/>
                </a:cubicBezTo>
                <a:cubicBezTo>
                  <a:pt x="103" y="651"/>
                  <a:pt x="104" y="651"/>
                  <a:pt x="105" y="650"/>
                </a:cubicBezTo>
                <a:cubicBezTo>
                  <a:pt x="108" y="657"/>
                  <a:pt x="109" y="664"/>
                  <a:pt x="111" y="671"/>
                </a:cubicBezTo>
                <a:cubicBezTo>
                  <a:pt x="109" y="674"/>
                  <a:pt x="108" y="676"/>
                  <a:pt x="107" y="678"/>
                </a:cubicBezTo>
                <a:cubicBezTo>
                  <a:pt x="106" y="679"/>
                  <a:pt x="106" y="679"/>
                  <a:pt x="106" y="680"/>
                </a:cubicBezTo>
                <a:cubicBezTo>
                  <a:pt x="106" y="679"/>
                  <a:pt x="106" y="678"/>
                  <a:pt x="106" y="677"/>
                </a:cubicBezTo>
                <a:cubicBezTo>
                  <a:pt x="106" y="676"/>
                  <a:pt x="106" y="676"/>
                  <a:pt x="106" y="675"/>
                </a:cubicBezTo>
                <a:cubicBezTo>
                  <a:pt x="106" y="674"/>
                  <a:pt x="106" y="672"/>
                  <a:pt x="105" y="671"/>
                </a:cubicBezTo>
                <a:cubicBezTo>
                  <a:pt x="105" y="671"/>
                  <a:pt x="105" y="671"/>
                  <a:pt x="105" y="671"/>
                </a:cubicBezTo>
                <a:cubicBezTo>
                  <a:pt x="105" y="671"/>
                  <a:pt x="105" y="671"/>
                  <a:pt x="105" y="671"/>
                </a:cubicBezTo>
                <a:cubicBezTo>
                  <a:pt x="105" y="671"/>
                  <a:pt x="105" y="671"/>
                  <a:pt x="105" y="671"/>
                </a:cubicBezTo>
                <a:cubicBezTo>
                  <a:pt x="104" y="669"/>
                  <a:pt x="103" y="667"/>
                  <a:pt x="101" y="666"/>
                </a:cubicBezTo>
                <a:cubicBezTo>
                  <a:pt x="101" y="666"/>
                  <a:pt x="101" y="666"/>
                  <a:pt x="101" y="666"/>
                </a:cubicBezTo>
                <a:cubicBezTo>
                  <a:pt x="101" y="666"/>
                  <a:pt x="101" y="666"/>
                  <a:pt x="101" y="666"/>
                </a:cubicBezTo>
                <a:cubicBezTo>
                  <a:pt x="101" y="666"/>
                  <a:pt x="101" y="666"/>
                  <a:pt x="101" y="666"/>
                </a:cubicBezTo>
                <a:cubicBezTo>
                  <a:pt x="100" y="666"/>
                  <a:pt x="99" y="666"/>
                  <a:pt x="98" y="666"/>
                </a:cubicBezTo>
                <a:cubicBezTo>
                  <a:pt x="97" y="666"/>
                  <a:pt x="96" y="666"/>
                  <a:pt x="95" y="666"/>
                </a:cubicBezTo>
                <a:cubicBezTo>
                  <a:pt x="94" y="666"/>
                  <a:pt x="94" y="667"/>
                  <a:pt x="94" y="667"/>
                </a:cubicBezTo>
                <a:cubicBezTo>
                  <a:pt x="93" y="667"/>
                  <a:pt x="93" y="667"/>
                  <a:pt x="93" y="667"/>
                </a:cubicBezTo>
                <a:cubicBezTo>
                  <a:pt x="93" y="667"/>
                  <a:pt x="93" y="667"/>
                  <a:pt x="93" y="667"/>
                </a:cubicBezTo>
                <a:cubicBezTo>
                  <a:pt x="93" y="667"/>
                  <a:pt x="93" y="667"/>
                  <a:pt x="93" y="667"/>
                </a:cubicBezTo>
                <a:cubicBezTo>
                  <a:pt x="93" y="667"/>
                  <a:pt x="93" y="667"/>
                  <a:pt x="93" y="667"/>
                </a:cubicBezTo>
                <a:cubicBezTo>
                  <a:pt x="92" y="668"/>
                  <a:pt x="92" y="669"/>
                  <a:pt x="92" y="670"/>
                </a:cubicBezTo>
                <a:cubicBezTo>
                  <a:pt x="92" y="671"/>
                  <a:pt x="92" y="672"/>
                  <a:pt x="93" y="672"/>
                </a:cubicBezTo>
                <a:cubicBezTo>
                  <a:pt x="93" y="672"/>
                  <a:pt x="93" y="672"/>
                  <a:pt x="93" y="672"/>
                </a:cubicBezTo>
                <a:cubicBezTo>
                  <a:pt x="93" y="672"/>
                  <a:pt x="93" y="672"/>
                  <a:pt x="93" y="672"/>
                </a:cubicBezTo>
                <a:cubicBezTo>
                  <a:pt x="93" y="672"/>
                  <a:pt x="93" y="672"/>
                  <a:pt x="93" y="672"/>
                </a:cubicBezTo>
                <a:cubicBezTo>
                  <a:pt x="93" y="672"/>
                  <a:pt x="93" y="672"/>
                  <a:pt x="93" y="672"/>
                </a:cubicBezTo>
                <a:cubicBezTo>
                  <a:pt x="93" y="672"/>
                  <a:pt x="94" y="673"/>
                  <a:pt x="94" y="673"/>
                </a:cubicBezTo>
                <a:cubicBezTo>
                  <a:pt x="95" y="673"/>
                  <a:pt x="96" y="672"/>
                  <a:pt x="97" y="672"/>
                </a:cubicBezTo>
                <a:cubicBezTo>
                  <a:pt x="97" y="672"/>
                  <a:pt x="97" y="672"/>
                  <a:pt x="97" y="672"/>
                </a:cubicBezTo>
                <a:cubicBezTo>
                  <a:pt x="97" y="671"/>
                  <a:pt x="97" y="671"/>
                  <a:pt x="97" y="671"/>
                </a:cubicBezTo>
                <a:cubicBezTo>
                  <a:pt x="97" y="671"/>
                  <a:pt x="97" y="671"/>
                  <a:pt x="98" y="671"/>
                </a:cubicBezTo>
                <a:cubicBezTo>
                  <a:pt x="99" y="671"/>
                  <a:pt x="99" y="671"/>
                  <a:pt x="99" y="671"/>
                </a:cubicBezTo>
                <a:cubicBezTo>
                  <a:pt x="99" y="671"/>
                  <a:pt x="99" y="671"/>
                  <a:pt x="99" y="671"/>
                </a:cubicBezTo>
                <a:cubicBezTo>
                  <a:pt x="99" y="671"/>
                  <a:pt x="99" y="671"/>
                  <a:pt x="99" y="671"/>
                </a:cubicBezTo>
                <a:cubicBezTo>
                  <a:pt x="100" y="671"/>
                  <a:pt x="101" y="672"/>
                  <a:pt x="102" y="673"/>
                </a:cubicBezTo>
                <a:cubicBezTo>
                  <a:pt x="102" y="674"/>
                  <a:pt x="103" y="675"/>
                  <a:pt x="103" y="677"/>
                </a:cubicBezTo>
                <a:cubicBezTo>
                  <a:pt x="103" y="680"/>
                  <a:pt x="102" y="683"/>
                  <a:pt x="100" y="685"/>
                </a:cubicBezTo>
                <a:cubicBezTo>
                  <a:pt x="100" y="686"/>
                  <a:pt x="99" y="687"/>
                  <a:pt x="99" y="688"/>
                </a:cubicBezTo>
                <a:cubicBezTo>
                  <a:pt x="99" y="688"/>
                  <a:pt x="99" y="688"/>
                  <a:pt x="98" y="688"/>
                </a:cubicBezTo>
                <a:cubicBezTo>
                  <a:pt x="98" y="689"/>
                  <a:pt x="98" y="689"/>
                  <a:pt x="98" y="689"/>
                </a:cubicBezTo>
                <a:cubicBezTo>
                  <a:pt x="98" y="689"/>
                  <a:pt x="98" y="689"/>
                  <a:pt x="98" y="689"/>
                </a:cubicBezTo>
                <a:cubicBezTo>
                  <a:pt x="98" y="689"/>
                  <a:pt x="98" y="689"/>
                  <a:pt x="98" y="689"/>
                </a:cubicBezTo>
                <a:cubicBezTo>
                  <a:pt x="98" y="689"/>
                  <a:pt x="98" y="689"/>
                  <a:pt x="98" y="689"/>
                </a:cubicBezTo>
                <a:cubicBezTo>
                  <a:pt x="97" y="691"/>
                  <a:pt x="96" y="692"/>
                  <a:pt x="94" y="693"/>
                </a:cubicBezTo>
                <a:cubicBezTo>
                  <a:pt x="95" y="692"/>
                  <a:pt x="95" y="691"/>
                  <a:pt x="95" y="690"/>
                </a:cubicBezTo>
                <a:cubicBezTo>
                  <a:pt x="95" y="690"/>
                  <a:pt x="95" y="690"/>
                  <a:pt x="95" y="689"/>
                </a:cubicBezTo>
                <a:cubicBezTo>
                  <a:pt x="95" y="688"/>
                  <a:pt x="95" y="688"/>
                  <a:pt x="95" y="687"/>
                </a:cubicBezTo>
                <a:cubicBezTo>
                  <a:pt x="95" y="687"/>
                  <a:pt x="95" y="687"/>
                  <a:pt x="95" y="687"/>
                </a:cubicBezTo>
                <a:cubicBezTo>
                  <a:pt x="95" y="687"/>
                  <a:pt x="95" y="687"/>
                  <a:pt x="95" y="687"/>
                </a:cubicBezTo>
                <a:cubicBezTo>
                  <a:pt x="95" y="687"/>
                  <a:pt x="95" y="687"/>
                  <a:pt x="95" y="687"/>
                </a:cubicBezTo>
                <a:cubicBezTo>
                  <a:pt x="94" y="685"/>
                  <a:pt x="93" y="684"/>
                  <a:pt x="92" y="684"/>
                </a:cubicBezTo>
                <a:cubicBezTo>
                  <a:pt x="92" y="684"/>
                  <a:pt x="92" y="684"/>
                  <a:pt x="92" y="684"/>
                </a:cubicBezTo>
                <a:cubicBezTo>
                  <a:pt x="92" y="684"/>
                  <a:pt x="92" y="684"/>
                  <a:pt x="92" y="684"/>
                </a:cubicBezTo>
                <a:cubicBezTo>
                  <a:pt x="92" y="684"/>
                  <a:pt x="91" y="684"/>
                  <a:pt x="90" y="684"/>
                </a:cubicBezTo>
                <a:cubicBezTo>
                  <a:pt x="90" y="684"/>
                  <a:pt x="89" y="684"/>
                  <a:pt x="89" y="684"/>
                </a:cubicBezTo>
                <a:cubicBezTo>
                  <a:pt x="88" y="684"/>
                  <a:pt x="88" y="684"/>
                  <a:pt x="88" y="684"/>
                </a:cubicBezTo>
                <a:cubicBezTo>
                  <a:pt x="88" y="684"/>
                  <a:pt x="88" y="684"/>
                  <a:pt x="88" y="684"/>
                </a:cubicBezTo>
                <a:cubicBezTo>
                  <a:pt x="88" y="684"/>
                  <a:pt x="88" y="684"/>
                  <a:pt x="88" y="684"/>
                </a:cubicBezTo>
                <a:cubicBezTo>
                  <a:pt x="88" y="684"/>
                  <a:pt x="88" y="684"/>
                  <a:pt x="88" y="684"/>
                </a:cubicBezTo>
                <a:cubicBezTo>
                  <a:pt x="88" y="684"/>
                  <a:pt x="88" y="684"/>
                  <a:pt x="88" y="684"/>
                </a:cubicBezTo>
                <a:cubicBezTo>
                  <a:pt x="88" y="685"/>
                  <a:pt x="88" y="685"/>
                  <a:pt x="88" y="685"/>
                </a:cubicBezTo>
                <a:cubicBezTo>
                  <a:pt x="87" y="685"/>
                  <a:pt x="87" y="686"/>
                  <a:pt x="87" y="686"/>
                </a:cubicBezTo>
                <a:cubicBezTo>
                  <a:pt x="87" y="687"/>
                  <a:pt x="87" y="688"/>
                  <a:pt x="88" y="688"/>
                </a:cubicBezTo>
                <a:cubicBezTo>
                  <a:pt x="88" y="688"/>
                  <a:pt x="88" y="688"/>
                  <a:pt x="88" y="688"/>
                </a:cubicBezTo>
                <a:cubicBezTo>
                  <a:pt x="88" y="688"/>
                  <a:pt x="88" y="688"/>
                  <a:pt x="88" y="688"/>
                </a:cubicBezTo>
                <a:cubicBezTo>
                  <a:pt x="88" y="688"/>
                  <a:pt x="88" y="688"/>
                  <a:pt x="88" y="688"/>
                </a:cubicBezTo>
                <a:cubicBezTo>
                  <a:pt x="88" y="688"/>
                  <a:pt x="88" y="688"/>
                  <a:pt x="88" y="688"/>
                </a:cubicBezTo>
                <a:cubicBezTo>
                  <a:pt x="88" y="688"/>
                  <a:pt x="88" y="688"/>
                  <a:pt x="88" y="688"/>
                </a:cubicBezTo>
                <a:cubicBezTo>
                  <a:pt x="89" y="688"/>
                  <a:pt x="90" y="688"/>
                  <a:pt x="90" y="687"/>
                </a:cubicBezTo>
                <a:cubicBezTo>
                  <a:pt x="90" y="687"/>
                  <a:pt x="90" y="687"/>
                  <a:pt x="90" y="687"/>
                </a:cubicBezTo>
                <a:cubicBezTo>
                  <a:pt x="90" y="687"/>
                  <a:pt x="90" y="687"/>
                  <a:pt x="90" y="687"/>
                </a:cubicBezTo>
                <a:cubicBezTo>
                  <a:pt x="90" y="687"/>
                  <a:pt x="90" y="687"/>
                  <a:pt x="91" y="687"/>
                </a:cubicBezTo>
                <a:cubicBezTo>
                  <a:pt x="91" y="687"/>
                  <a:pt x="91" y="687"/>
                  <a:pt x="91" y="687"/>
                </a:cubicBezTo>
                <a:cubicBezTo>
                  <a:pt x="91" y="687"/>
                  <a:pt x="91" y="687"/>
                  <a:pt x="91" y="687"/>
                </a:cubicBezTo>
                <a:cubicBezTo>
                  <a:pt x="91" y="687"/>
                  <a:pt x="91" y="687"/>
                  <a:pt x="91" y="687"/>
                </a:cubicBezTo>
                <a:cubicBezTo>
                  <a:pt x="91" y="687"/>
                  <a:pt x="92" y="688"/>
                  <a:pt x="92" y="688"/>
                </a:cubicBezTo>
                <a:cubicBezTo>
                  <a:pt x="92" y="689"/>
                  <a:pt x="93" y="689"/>
                  <a:pt x="93" y="690"/>
                </a:cubicBezTo>
                <a:cubicBezTo>
                  <a:pt x="93" y="692"/>
                  <a:pt x="92" y="693"/>
                  <a:pt x="91" y="695"/>
                </a:cubicBezTo>
                <a:cubicBezTo>
                  <a:pt x="91" y="695"/>
                  <a:pt x="91" y="696"/>
                  <a:pt x="91" y="696"/>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8"/>
                  <a:pt x="90" y="698"/>
                  <a:pt x="90" y="698"/>
                </a:cubicBezTo>
                <a:cubicBezTo>
                  <a:pt x="87" y="701"/>
                  <a:pt x="83" y="705"/>
                  <a:pt x="80" y="708"/>
                </a:cubicBezTo>
                <a:cubicBezTo>
                  <a:pt x="69" y="698"/>
                  <a:pt x="55" y="691"/>
                  <a:pt x="42" y="690"/>
                </a:cubicBezTo>
                <a:cubicBezTo>
                  <a:pt x="43" y="685"/>
                  <a:pt x="46" y="680"/>
                  <a:pt x="48" y="677"/>
                </a:cubicBezTo>
                <a:cubicBezTo>
                  <a:pt x="50" y="675"/>
                  <a:pt x="52" y="673"/>
                  <a:pt x="54" y="672"/>
                </a:cubicBezTo>
                <a:cubicBezTo>
                  <a:pt x="55" y="671"/>
                  <a:pt x="56" y="670"/>
                  <a:pt x="56" y="670"/>
                </a:cubicBezTo>
                <a:cubicBezTo>
                  <a:pt x="56" y="670"/>
                  <a:pt x="56" y="670"/>
                  <a:pt x="56" y="670"/>
                </a:cubicBezTo>
                <a:cubicBezTo>
                  <a:pt x="56" y="670"/>
                  <a:pt x="44" y="678"/>
                  <a:pt x="41" y="690"/>
                </a:cubicBezTo>
                <a:cubicBezTo>
                  <a:pt x="38" y="689"/>
                  <a:pt x="36" y="689"/>
                  <a:pt x="34" y="689"/>
                </a:cubicBezTo>
                <a:cubicBezTo>
                  <a:pt x="28" y="689"/>
                  <a:pt x="22" y="690"/>
                  <a:pt x="17" y="692"/>
                </a:cubicBezTo>
                <a:cubicBezTo>
                  <a:pt x="12" y="693"/>
                  <a:pt x="9" y="696"/>
                  <a:pt x="7" y="697"/>
                </a:cubicBezTo>
                <a:cubicBezTo>
                  <a:pt x="6" y="699"/>
                  <a:pt x="5" y="701"/>
                  <a:pt x="5" y="703"/>
                </a:cubicBezTo>
                <a:cubicBezTo>
                  <a:pt x="5" y="706"/>
                  <a:pt x="6" y="709"/>
                  <a:pt x="8" y="712"/>
                </a:cubicBezTo>
                <a:cubicBezTo>
                  <a:pt x="11" y="714"/>
                  <a:pt x="13" y="715"/>
                  <a:pt x="15" y="715"/>
                </a:cubicBezTo>
                <a:cubicBezTo>
                  <a:pt x="15" y="715"/>
                  <a:pt x="15" y="715"/>
                  <a:pt x="15" y="715"/>
                </a:cubicBezTo>
                <a:cubicBezTo>
                  <a:pt x="18" y="715"/>
                  <a:pt x="21" y="714"/>
                  <a:pt x="22" y="713"/>
                </a:cubicBezTo>
                <a:cubicBezTo>
                  <a:pt x="24" y="711"/>
                  <a:pt x="25" y="710"/>
                  <a:pt x="25" y="708"/>
                </a:cubicBezTo>
                <a:cubicBezTo>
                  <a:pt x="25" y="706"/>
                  <a:pt x="25" y="704"/>
                  <a:pt x="24" y="703"/>
                </a:cubicBezTo>
                <a:cubicBezTo>
                  <a:pt x="23" y="702"/>
                  <a:pt x="21" y="701"/>
                  <a:pt x="20" y="701"/>
                </a:cubicBezTo>
                <a:cubicBezTo>
                  <a:pt x="19" y="701"/>
                  <a:pt x="18" y="701"/>
                  <a:pt x="17" y="702"/>
                </a:cubicBezTo>
                <a:cubicBezTo>
                  <a:pt x="16" y="703"/>
                  <a:pt x="16" y="703"/>
                  <a:pt x="15" y="704"/>
                </a:cubicBezTo>
                <a:cubicBezTo>
                  <a:pt x="15" y="705"/>
                  <a:pt x="16" y="706"/>
                  <a:pt x="16" y="706"/>
                </a:cubicBezTo>
                <a:cubicBezTo>
                  <a:pt x="16" y="708"/>
                  <a:pt x="17" y="708"/>
                  <a:pt x="18" y="708"/>
                </a:cubicBezTo>
                <a:cubicBezTo>
                  <a:pt x="17" y="709"/>
                  <a:pt x="16" y="709"/>
                  <a:pt x="16" y="709"/>
                </a:cubicBezTo>
                <a:cubicBezTo>
                  <a:pt x="15" y="709"/>
                  <a:pt x="14" y="709"/>
                  <a:pt x="14" y="708"/>
                </a:cubicBezTo>
                <a:cubicBezTo>
                  <a:pt x="13" y="708"/>
                  <a:pt x="13" y="708"/>
                  <a:pt x="13" y="708"/>
                </a:cubicBezTo>
                <a:cubicBezTo>
                  <a:pt x="11" y="706"/>
                  <a:pt x="10" y="704"/>
                  <a:pt x="10" y="702"/>
                </a:cubicBezTo>
                <a:cubicBezTo>
                  <a:pt x="11" y="700"/>
                  <a:pt x="12" y="697"/>
                  <a:pt x="13" y="695"/>
                </a:cubicBezTo>
                <a:cubicBezTo>
                  <a:pt x="15" y="694"/>
                  <a:pt x="16" y="693"/>
                  <a:pt x="17" y="693"/>
                </a:cubicBezTo>
                <a:cubicBezTo>
                  <a:pt x="18" y="692"/>
                  <a:pt x="18" y="692"/>
                  <a:pt x="18" y="692"/>
                </a:cubicBezTo>
                <a:cubicBezTo>
                  <a:pt x="23" y="691"/>
                  <a:pt x="28" y="690"/>
                  <a:pt x="34" y="690"/>
                </a:cubicBezTo>
                <a:cubicBezTo>
                  <a:pt x="36" y="690"/>
                  <a:pt x="38" y="690"/>
                  <a:pt x="41" y="690"/>
                </a:cubicBezTo>
                <a:cubicBezTo>
                  <a:pt x="40" y="692"/>
                  <a:pt x="40" y="693"/>
                  <a:pt x="40" y="694"/>
                </a:cubicBezTo>
                <a:cubicBezTo>
                  <a:pt x="40" y="700"/>
                  <a:pt x="43" y="707"/>
                  <a:pt x="50" y="714"/>
                </a:cubicBezTo>
                <a:cubicBezTo>
                  <a:pt x="56" y="720"/>
                  <a:pt x="61" y="725"/>
                  <a:pt x="65" y="730"/>
                </a:cubicBezTo>
                <a:cubicBezTo>
                  <a:pt x="62" y="738"/>
                  <a:pt x="59" y="746"/>
                  <a:pt x="58" y="755"/>
                </a:cubicBezTo>
                <a:cubicBezTo>
                  <a:pt x="49" y="752"/>
                  <a:pt x="38" y="753"/>
                  <a:pt x="29" y="756"/>
                </a:cubicBezTo>
                <a:cubicBezTo>
                  <a:pt x="27" y="753"/>
                  <a:pt x="22" y="753"/>
                  <a:pt x="17" y="755"/>
                </a:cubicBezTo>
                <a:cubicBezTo>
                  <a:pt x="16" y="756"/>
                  <a:pt x="13" y="759"/>
                  <a:pt x="12" y="762"/>
                </a:cubicBezTo>
                <a:cubicBezTo>
                  <a:pt x="12" y="762"/>
                  <a:pt x="17" y="758"/>
                  <a:pt x="23" y="761"/>
                </a:cubicBezTo>
                <a:cubicBezTo>
                  <a:pt x="23" y="761"/>
                  <a:pt x="23" y="762"/>
                  <a:pt x="19" y="764"/>
                </a:cubicBezTo>
                <a:cubicBezTo>
                  <a:pt x="19" y="764"/>
                  <a:pt x="30" y="769"/>
                  <a:pt x="30" y="758"/>
                </a:cubicBezTo>
                <a:cubicBezTo>
                  <a:pt x="30" y="757"/>
                  <a:pt x="30" y="757"/>
                  <a:pt x="29" y="756"/>
                </a:cubicBezTo>
                <a:cubicBezTo>
                  <a:pt x="39" y="754"/>
                  <a:pt x="49" y="754"/>
                  <a:pt x="58" y="758"/>
                </a:cubicBezTo>
                <a:cubicBezTo>
                  <a:pt x="58" y="763"/>
                  <a:pt x="58" y="768"/>
                  <a:pt x="59" y="774"/>
                </a:cubicBezTo>
                <a:cubicBezTo>
                  <a:pt x="59" y="775"/>
                  <a:pt x="60" y="777"/>
                  <a:pt x="60" y="779"/>
                </a:cubicBezTo>
                <a:cubicBezTo>
                  <a:pt x="55" y="777"/>
                  <a:pt x="50" y="776"/>
                  <a:pt x="44" y="776"/>
                </a:cubicBezTo>
                <a:cubicBezTo>
                  <a:pt x="41" y="776"/>
                  <a:pt x="37" y="776"/>
                  <a:pt x="34" y="777"/>
                </a:cubicBezTo>
                <a:cubicBezTo>
                  <a:pt x="34" y="777"/>
                  <a:pt x="34" y="777"/>
                  <a:pt x="34" y="777"/>
                </a:cubicBezTo>
                <a:cubicBezTo>
                  <a:pt x="37" y="777"/>
                  <a:pt x="41" y="776"/>
                  <a:pt x="44" y="776"/>
                </a:cubicBezTo>
                <a:cubicBezTo>
                  <a:pt x="50" y="776"/>
                  <a:pt x="56" y="777"/>
                  <a:pt x="61" y="779"/>
                </a:cubicBezTo>
                <a:cubicBezTo>
                  <a:pt x="63" y="787"/>
                  <a:pt x="68" y="795"/>
                  <a:pt x="73" y="801"/>
                </a:cubicBezTo>
                <a:cubicBezTo>
                  <a:pt x="79" y="801"/>
                  <a:pt x="79" y="801"/>
                  <a:pt x="79" y="801"/>
                </a:cubicBezTo>
                <a:cubicBezTo>
                  <a:pt x="78" y="800"/>
                  <a:pt x="77" y="799"/>
                  <a:pt x="76" y="798"/>
                </a:cubicBezTo>
                <a:cubicBezTo>
                  <a:pt x="77" y="796"/>
                  <a:pt x="78" y="795"/>
                  <a:pt x="79" y="793"/>
                </a:cubicBezTo>
                <a:cubicBezTo>
                  <a:pt x="79" y="795"/>
                  <a:pt x="80" y="797"/>
                  <a:pt x="80" y="799"/>
                </a:cubicBezTo>
                <a:cubicBezTo>
                  <a:pt x="80" y="800"/>
                  <a:pt x="80" y="800"/>
                  <a:pt x="79" y="801"/>
                </a:cubicBezTo>
                <a:cubicBezTo>
                  <a:pt x="80" y="801"/>
                  <a:pt x="80" y="801"/>
                  <a:pt x="80" y="801"/>
                </a:cubicBezTo>
                <a:cubicBezTo>
                  <a:pt x="80" y="801"/>
                  <a:pt x="80" y="801"/>
                  <a:pt x="80" y="801"/>
                </a:cubicBezTo>
                <a:cubicBezTo>
                  <a:pt x="80" y="801"/>
                  <a:pt x="80" y="801"/>
                  <a:pt x="80" y="801"/>
                </a:cubicBezTo>
                <a:cubicBezTo>
                  <a:pt x="90" y="801"/>
                  <a:pt x="90" y="801"/>
                  <a:pt x="90" y="801"/>
                </a:cubicBezTo>
                <a:cubicBezTo>
                  <a:pt x="90" y="794"/>
                  <a:pt x="91" y="788"/>
                  <a:pt x="92" y="782"/>
                </a:cubicBezTo>
                <a:cubicBezTo>
                  <a:pt x="94" y="779"/>
                  <a:pt x="95" y="776"/>
                  <a:pt x="97" y="773"/>
                </a:cubicBezTo>
                <a:cubicBezTo>
                  <a:pt x="95" y="783"/>
                  <a:pt x="94" y="792"/>
                  <a:pt x="93" y="801"/>
                </a:cubicBezTo>
                <a:cubicBezTo>
                  <a:pt x="117" y="801"/>
                  <a:pt x="117" y="801"/>
                  <a:pt x="117" y="801"/>
                </a:cubicBezTo>
                <a:cubicBezTo>
                  <a:pt x="120" y="799"/>
                  <a:pt x="123" y="796"/>
                  <a:pt x="126" y="794"/>
                </a:cubicBezTo>
                <a:cubicBezTo>
                  <a:pt x="125" y="796"/>
                  <a:pt x="123" y="799"/>
                  <a:pt x="122" y="801"/>
                </a:cubicBezTo>
                <a:cubicBezTo>
                  <a:pt x="123" y="801"/>
                  <a:pt x="123" y="801"/>
                  <a:pt x="123" y="801"/>
                </a:cubicBezTo>
                <a:cubicBezTo>
                  <a:pt x="125" y="798"/>
                  <a:pt x="126" y="795"/>
                  <a:pt x="128" y="792"/>
                </a:cubicBezTo>
                <a:cubicBezTo>
                  <a:pt x="128" y="792"/>
                  <a:pt x="128" y="792"/>
                  <a:pt x="128" y="792"/>
                </a:cubicBezTo>
                <a:cubicBezTo>
                  <a:pt x="128" y="795"/>
                  <a:pt x="127" y="798"/>
                  <a:pt x="126" y="801"/>
                </a:cubicBezTo>
                <a:cubicBezTo>
                  <a:pt x="127" y="801"/>
                  <a:pt x="127" y="801"/>
                  <a:pt x="127" y="801"/>
                </a:cubicBezTo>
                <a:cubicBezTo>
                  <a:pt x="128" y="798"/>
                  <a:pt x="129" y="794"/>
                  <a:pt x="129" y="791"/>
                </a:cubicBezTo>
                <a:cubicBezTo>
                  <a:pt x="134" y="787"/>
                  <a:pt x="138" y="783"/>
                  <a:pt x="142" y="779"/>
                </a:cubicBezTo>
                <a:cubicBezTo>
                  <a:pt x="153" y="772"/>
                  <a:pt x="165" y="765"/>
                  <a:pt x="178" y="765"/>
                </a:cubicBezTo>
                <a:cubicBezTo>
                  <a:pt x="182" y="765"/>
                  <a:pt x="185" y="766"/>
                  <a:pt x="189" y="767"/>
                </a:cubicBezTo>
                <a:cubicBezTo>
                  <a:pt x="175" y="780"/>
                  <a:pt x="159" y="792"/>
                  <a:pt x="145" y="801"/>
                </a:cubicBezTo>
                <a:cubicBezTo>
                  <a:pt x="145" y="801"/>
                  <a:pt x="145" y="801"/>
                  <a:pt x="145" y="801"/>
                </a:cubicBezTo>
                <a:cubicBezTo>
                  <a:pt x="147" y="801"/>
                  <a:pt x="147" y="801"/>
                  <a:pt x="147" y="801"/>
                </a:cubicBezTo>
                <a:cubicBezTo>
                  <a:pt x="161" y="792"/>
                  <a:pt x="176" y="781"/>
                  <a:pt x="190" y="768"/>
                </a:cubicBezTo>
                <a:cubicBezTo>
                  <a:pt x="199" y="771"/>
                  <a:pt x="207" y="778"/>
                  <a:pt x="214" y="792"/>
                </a:cubicBezTo>
                <a:cubicBezTo>
                  <a:pt x="215" y="792"/>
                  <a:pt x="215" y="792"/>
                  <a:pt x="215" y="792"/>
                </a:cubicBezTo>
                <a:cubicBezTo>
                  <a:pt x="208" y="778"/>
                  <a:pt x="199" y="770"/>
                  <a:pt x="190" y="767"/>
                </a:cubicBezTo>
                <a:cubicBezTo>
                  <a:pt x="199" y="759"/>
                  <a:pt x="208" y="750"/>
                  <a:pt x="215" y="740"/>
                </a:cubicBezTo>
                <a:cubicBezTo>
                  <a:pt x="223" y="746"/>
                  <a:pt x="231" y="753"/>
                  <a:pt x="240" y="759"/>
                </a:cubicBezTo>
                <a:cubicBezTo>
                  <a:pt x="262" y="774"/>
                  <a:pt x="290" y="782"/>
                  <a:pt x="317" y="780"/>
                </a:cubicBezTo>
                <a:cubicBezTo>
                  <a:pt x="344" y="779"/>
                  <a:pt x="373" y="774"/>
                  <a:pt x="396" y="791"/>
                </a:cubicBezTo>
                <a:cubicBezTo>
                  <a:pt x="373" y="774"/>
                  <a:pt x="343" y="778"/>
                  <a:pt x="317" y="780"/>
                </a:cubicBezTo>
                <a:cubicBezTo>
                  <a:pt x="290" y="781"/>
                  <a:pt x="263" y="773"/>
                  <a:pt x="241" y="757"/>
                </a:cubicBezTo>
                <a:cubicBezTo>
                  <a:pt x="232" y="752"/>
                  <a:pt x="224" y="745"/>
                  <a:pt x="216" y="739"/>
                </a:cubicBezTo>
                <a:cubicBezTo>
                  <a:pt x="218" y="736"/>
                  <a:pt x="219" y="734"/>
                  <a:pt x="221" y="731"/>
                </a:cubicBezTo>
                <a:cubicBezTo>
                  <a:pt x="225" y="726"/>
                  <a:pt x="228" y="721"/>
                  <a:pt x="232" y="716"/>
                </a:cubicBezTo>
                <a:cubicBezTo>
                  <a:pt x="248" y="720"/>
                  <a:pt x="263" y="725"/>
                  <a:pt x="278" y="731"/>
                </a:cubicBezTo>
                <a:cubicBezTo>
                  <a:pt x="300" y="738"/>
                  <a:pt x="322" y="745"/>
                  <a:pt x="345" y="751"/>
                </a:cubicBezTo>
                <a:cubicBezTo>
                  <a:pt x="348" y="751"/>
                  <a:pt x="352" y="752"/>
                  <a:pt x="356" y="753"/>
                </a:cubicBezTo>
                <a:cubicBezTo>
                  <a:pt x="358" y="754"/>
                  <a:pt x="360" y="756"/>
                  <a:pt x="362" y="757"/>
                </a:cubicBezTo>
                <a:cubicBezTo>
                  <a:pt x="383" y="771"/>
                  <a:pt x="400" y="778"/>
                  <a:pt x="431" y="778"/>
                </a:cubicBezTo>
                <a:cubicBezTo>
                  <a:pt x="445" y="778"/>
                  <a:pt x="461" y="777"/>
                  <a:pt x="481" y="774"/>
                </a:cubicBezTo>
                <a:cubicBezTo>
                  <a:pt x="481" y="773"/>
                  <a:pt x="481" y="773"/>
                  <a:pt x="481" y="773"/>
                </a:cubicBezTo>
                <a:cubicBezTo>
                  <a:pt x="461" y="776"/>
                  <a:pt x="444" y="777"/>
                  <a:pt x="431" y="777"/>
                </a:cubicBezTo>
                <a:cubicBezTo>
                  <a:pt x="400" y="777"/>
                  <a:pt x="384" y="770"/>
                  <a:pt x="363" y="756"/>
                </a:cubicBezTo>
                <a:cubicBezTo>
                  <a:pt x="361" y="755"/>
                  <a:pt x="359" y="754"/>
                  <a:pt x="358" y="753"/>
                </a:cubicBezTo>
                <a:cubicBezTo>
                  <a:pt x="376" y="757"/>
                  <a:pt x="395" y="759"/>
                  <a:pt x="414" y="755"/>
                </a:cubicBezTo>
                <a:cubicBezTo>
                  <a:pt x="439" y="751"/>
                  <a:pt x="448" y="724"/>
                  <a:pt x="469" y="715"/>
                </a:cubicBezTo>
                <a:cubicBezTo>
                  <a:pt x="491" y="707"/>
                  <a:pt x="515" y="710"/>
                  <a:pt x="537" y="714"/>
                </a:cubicBezTo>
                <a:cubicBezTo>
                  <a:pt x="515" y="710"/>
                  <a:pt x="491" y="706"/>
                  <a:pt x="469" y="714"/>
                </a:cubicBezTo>
                <a:cubicBezTo>
                  <a:pt x="447" y="723"/>
                  <a:pt x="437" y="750"/>
                  <a:pt x="413" y="753"/>
                </a:cubicBezTo>
                <a:cubicBezTo>
                  <a:pt x="392" y="757"/>
                  <a:pt x="371" y="753"/>
                  <a:pt x="350" y="748"/>
                </a:cubicBezTo>
                <a:cubicBezTo>
                  <a:pt x="344" y="744"/>
                  <a:pt x="337" y="739"/>
                  <a:pt x="330" y="734"/>
                </a:cubicBezTo>
                <a:cubicBezTo>
                  <a:pt x="348" y="737"/>
                  <a:pt x="367" y="737"/>
                  <a:pt x="385" y="734"/>
                </a:cubicBezTo>
                <a:cubicBezTo>
                  <a:pt x="396" y="732"/>
                  <a:pt x="408" y="728"/>
                  <a:pt x="415" y="720"/>
                </a:cubicBezTo>
                <a:cubicBezTo>
                  <a:pt x="422" y="712"/>
                  <a:pt x="419" y="702"/>
                  <a:pt x="415" y="694"/>
                </a:cubicBezTo>
                <a:cubicBezTo>
                  <a:pt x="415" y="694"/>
                  <a:pt x="415" y="694"/>
                  <a:pt x="415" y="694"/>
                </a:cubicBezTo>
                <a:cubicBezTo>
                  <a:pt x="418" y="692"/>
                  <a:pt x="416" y="688"/>
                  <a:pt x="412" y="686"/>
                </a:cubicBezTo>
                <a:cubicBezTo>
                  <a:pt x="411" y="685"/>
                  <a:pt x="409" y="685"/>
                  <a:pt x="406" y="685"/>
                </a:cubicBezTo>
                <a:cubicBezTo>
                  <a:pt x="406" y="685"/>
                  <a:pt x="411" y="687"/>
                  <a:pt x="411" y="691"/>
                </a:cubicBezTo>
                <a:cubicBezTo>
                  <a:pt x="411" y="691"/>
                  <a:pt x="410" y="692"/>
                  <a:pt x="408" y="690"/>
                </a:cubicBezTo>
                <a:cubicBezTo>
                  <a:pt x="408" y="690"/>
                  <a:pt x="409" y="698"/>
                  <a:pt x="415" y="694"/>
                </a:cubicBezTo>
                <a:cubicBezTo>
                  <a:pt x="419" y="702"/>
                  <a:pt x="421" y="712"/>
                  <a:pt x="415" y="719"/>
                </a:cubicBezTo>
                <a:cubicBezTo>
                  <a:pt x="408" y="728"/>
                  <a:pt x="396" y="731"/>
                  <a:pt x="385" y="733"/>
                </a:cubicBezTo>
                <a:cubicBezTo>
                  <a:pt x="366" y="736"/>
                  <a:pt x="346" y="736"/>
                  <a:pt x="327" y="733"/>
                </a:cubicBezTo>
                <a:cubicBezTo>
                  <a:pt x="311" y="722"/>
                  <a:pt x="292" y="710"/>
                  <a:pt x="265" y="697"/>
                </a:cubicBezTo>
                <a:cubicBezTo>
                  <a:pt x="261" y="695"/>
                  <a:pt x="258" y="693"/>
                  <a:pt x="254" y="692"/>
                </a:cubicBezTo>
                <a:cubicBezTo>
                  <a:pt x="266" y="681"/>
                  <a:pt x="278" y="675"/>
                  <a:pt x="289" y="675"/>
                </a:cubicBezTo>
                <a:cubicBezTo>
                  <a:pt x="301" y="675"/>
                  <a:pt x="313" y="682"/>
                  <a:pt x="323" y="696"/>
                </a:cubicBezTo>
                <a:cubicBezTo>
                  <a:pt x="330" y="706"/>
                  <a:pt x="336" y="709"/>
                  <a:pt x="341" y="709"/>
                </a:cubicBezTo>
                <a:cubicBezTo>
                  <a:pt x="347" y="709"/>
                  <a:pt x="352" y="705"/>
                  <a:pt x="356" y="701"/>
                </a:cubicBezTo>
                <a:cubicBezTo>
                  <a:pt x="361" y="697"/>
                  <a:pt x="365" y="693"/>
                  <a:pt x="370" y="693"/>
                </a:cubicBezTo>
                <a:cubicBezTo>
                  <a:pt x="373" y="693"/>
                  <a:pt x="376" y="694"/>
                  <a:pt x="379" y="697"/>
                </a:cubicBezTo>
                <a:cubicBezTo>
                  <a:pt x="379" y="697"/>
                  <a:pt x="379" y="697"/>
                  <a:pt x="379" y="697"/>
                </a:cubicBezTo>
                <a:cubicBezTo>
                  <a:pt x="376" y="694"/>
                  <a:pt x="373" y="693"/>
                  <a:pt x="370" y="693"/>
                </a:cubicBezTo>
                <a:cubicBezTo>
                  <a:pt x="365" y="693"/>
                  <a:pt x="361" y="697"/>
                  <a:pt x="356" y="701"/>
                </a:cubicBezTo>
                <a:cubicBezTo>
                  <a:pt x="351" y="705"/>
                  <a:pt x="347" y="708"/>
                  <a:pt x="341" y="708"/>
                </a:cubicBezTo>
                <a:cubicBezTo>
                  <a:pt x="336" y="708"/>
                  <a:pt x="330" y="705"/>
                  <a:pt x="323" y="695"/>
                </a:cubicBezTo>
                <a:cubicBezTo>
                  <a:pt x="313" y="681"/>
                  <a:pt x="302" y="675"/>
                  <a:pt x="289" y="675"/>
                </a:cubicBezTo>
                <a:cubicBezTo>
                  <a:pt x="278" y="675"/>
                  <a:pt x="266" y="680"/>
                  <a:pt x="253" y="691"/>
                </a:cubicBezTo>
                <a:cubicBezTo>
                  <a:pt x="240" y="686"/>
                  <a:pt x="227" y="684"/>
                  <a:pt x="215" y="684"/>
                </a:cubicBezTo>
                <a:cubicBezTo>
                  <a:pt x="211" y="684"/>
                  <a:pt x="207" y="684"/>
                  <a:pt x="203" y="685"/>
                </a:cubicBezTo>
                <a:cubicBezTo>
                  <a:pt x="204" y="684"/>
                  <a:pt x="205" y="683"/>
                  <a:pt x="206" y="683"/>
                </a:cubicBezTo>
                <a:cubicBezTo>
                  <a:pt x="254" y="657"/>
                  <a:pt x="312" y="652"/>
                  <a:pt x="365" y="661"/>
                </a:cubicBezTo>
                <a:cubicBezTo>
                  <a:pt x="365" y="661"/>
                  <a:pt x="365" y="662"/>
                  <a:pt x="365" y="663"/>
                </a:cubicBezTo>
                <a:cubicBezTo>
                  <a:pt x="364" y="670"/>
                  <a:pt x="374" y="674"/>
                  <a:pt x="383" y="670"/>
                </a:cubicBezTo>
                <a:cubicBezTo>
                  <a:pt x="385" y="669"/>
                  <a:pt x="390" y="666"/>
                  <a:pt x="393" y="661"/>
                </a:cubicBezTo>
                <a:cubicBezTo>
                  <a:pt x="393" y="661"/>
                  <a:pt x="384" y="666"/>
                  <a:pt x="376" y="661"/>
                </a:cubicBezTo>
                <a:cubicBezTo>
                  <a:pt x="376" y="661"/>
                  <a:pt x="376" y="658"/>
                  <a:pt x="382" y="657"/>
                </a:cubicBezTo>
                <a:cubicBezTo>
                  <a:pt x="382" y="657"/>
                  <a:pt x="369" y="648"/>
                  <a:pt x="365" y="661"/>
                </a:cubicBezTo>
                <a:cubicBezTo>
                  <a:pt x="312" y="651"/>
                  <a:pt x="254" y="655"/>
                  <a:pt x="205" y="681"/>
                </a:cubicBezTo>
                <a:cubicBezTo>
                  <a:pt x="202" y="682"/>
                  <a:pt x="199" y="684"/>
                  <a:pt x="197" y="685"/>
                </a:cubicBezTo>
                <a:cubicBezTo>
                  <a:pt x="199" y="677"/>
                  <a:pt x="200" y="669"/>
                  <a:pt x="200" y="661"/>
                </a:cubicBezTo>
                <a:cubicBezTo>
                  <a:pt x="221" y="650"/>
                  <a:pt x="241" y="644"/>
                  <a:pt x="258" y="639"/>
                </a:cubicBezTo>
                <a:cubicBezTo>
                  <a:pt x="274" y="634"/>
                  <a:pt x="287" y="629"/>
                  <a:pt x="299" y="620"/>
                </a:cubicBezTo>
                <a:cubicBezTo>
                  <a:pt x="302" y="620"/>
                  <a:pt x="306" y="620"/>
                  <a:pt x="309" y="620"/>
                </a:cubicBezTo>
                <a:cubicBezTo>
                  <a:pt x="323" y="620"/>
                  <a:pt x="337" y="621"/>
                  <a:pt x="352" y="624"/>
                </a:cubicBezTo>
                <a:cubicBezTo>
                  <a:pt x="384" y="631"/>
                  <a:pt x="408" y="633"/>
                  <a:pt x="425" y="633"/>
                </a:cubicBezTo>
                <a:cubicBezTo>
                  <a:pt x="463" y="633"/>
                  <a:pt x="475" y="623"/>
                  <a:pt x="486" y="623"/>
                </a:cubicBezTo>
                <a:cubicBezTo>
                  <a:pt x="494" y="623"/>
                  <a:pt x="502" y="628"/>
                  <a:pt x="518" y="645"/>
                </a:cubicBezTo>
                <a:cubicBezTo>
                  <a:pt x="522" y="649"/>
                  <a:pt x="526" y="650"/>
                  <a:pt x="528" y="650"/>
                </a:cubicBezTo>
                <a:cubicBezTo>
                  <a:pt x="532" y="650"/>
                  <a:pt x="535" y="647"/>
                  <a:pt x="538" y="644"/>
                </a:cubicBezTo>
                <a:cubicBezTo>
                  <a:pt x="541" y="641"/>
                  <a:pt x="543" y="638"/>
                  <a:pt x="547" y="638"/>
                </a:cubicBezTo>
                <a:cubicBezTo>
                  <a:pt x="550" y="638"/>
                  <a:pt x="554" y="640"/>
                  <a:pt x="559" y="646"/>
                </a:cubicBezTo>
                <a:cubicBezTo>
                  <a:pt x="560" y="646"/>
                  <a:pt x="560" y="646"/>
                  <a:pt x="560" y="646"/>
                </a:cubicBezTo>
                <a:cubicBezTo>
                  <a:pt x="554" y="640"/>
                  <a:pt x="550" y="637"/>
                  <a:pt x="547" y="637"/>
                </a:cubicBezTo>
                <a:cubicBezTo>
                  <a:pt x="543" y="637"/>
                  <a:pt x="540" y="641"/>
                  <a:pt x="537" y="644"/>
                </a:cubicBezTo>
                <a:cubicBezTo>
                  <a:pt x="535" y="647"/>
                  <a:pt x="532" y="650"/>
                  <a:pt x="528" y="650"/>
                </a:cubicBezTo>
                <a:cubicBezTo>
                  <a:pt x="526" y="650"/>
                  <a:pt x="523" y="648"/>
                  <a:pt x="519" y="644"/>
                </a:cubicBezTo>
                <a:cubicBezTo>
                  <a:pt x="502" y="627"/>
                  <a:pt x="494" y="623"/>
                  <a:pt x="486" y="622"/>
                </a:cubicBezTo>
                <a:cubicBezTo>
                  <a:pt x="474" y="623"/>
                  <a:pt x="463" y="632"/>
                  <a:pt x="425" y="632"/>
                </a:cubicBezTo>
                <a:cubicBezTo>
                  <a:pt x="408" y="632"/>
                  <a:pt x="384" y="630"/>
                  <a:pt x="352" y="624"/>
                </a:cubicBezTo>
                <a:cubicBezTo>
                  <a:pt x="337" y="621"/>
                  <a:pt x="323" y="619"/>
                  <a:pt x="309" y="619"/>
                </a:cubicBezTo>
                <a:cubicBezTo>
                  <a:pt x="306" y="619"/>
                  <a:pt x="303" y="619"/>
                  <a:pt x="300" y="619"/>
                </a:cubicBezTo>
                <a:cubicBezTo>
                  <a:pt x="311" y="610"/>
                  <a:pt x="320" y="597"/>
                  <a:pt x="327" y="576"/>
                </a:cubicBezTo>
                <a:cubicBezTo>
                  <a:pt x="327" y="575"/>
                  <a:pt x="327" y="574"/>
                  <a:pt x="328" y="573"/>
                </a:cubicBezTo>
                <a:cubicBezTo>
                  <a:pt x="338" y="566"/>
                  <a:pt x="349" y="559"/>
                  <a:pt x="358" y="552"/>
                </a:cubicBezTo>
                <a:cubicBezTo>
                  <a:pt x="370" y="549"/>
                  <a:pt x="380" y="548"/>
                  <a:pt x="391" y="547"/>
                </a:cubicBezTo>
                <a:cubicBezTo>
                  <a:pt x="391" y="547"/>
                  <a:pt x="391" y="547"/>
                  <a:pt x="391" y="547"/>
                </a:cubicBezTo>
                <a:cubicBezTo>
                  <a:pt x="392" y="548"/>
                  <a:pt x="397" y="549"/>
                  <a:pt x="400" y="553"/>
                </a:cubicBezTo>
                <a:cubicBezTo>
                  <a:pt x="401" y="554"/>
                  <a:pt x="401" y="556"/>
                  <a:pt x="401" y="557"/>
                </a:cubicBezTo>
                <a:cubicBezTo>
                  <a:pt x="401" y="557"/>
                  <a:pt x="401" y="558"/>
                  <a:pt x="400" y="558"/>
                </a:cubicBezTo>
                <a:cubicBezTo>
                  <a:pt x="400" y="559"/>
                  <a:pt x="399" y="559"/>
                  <a:pt x="399" y="559"/>
                </a:cubicBezTo>
                <a:cubicBezTo>
                  <a:pt x="399" y="559"/>
                  <a:pt x="399" y="559"/>
                  <a:pt x="398" y="559"/>
                </a:cubicBezTo>
                <a:cubicBezTo>
                  <a:pt x="398" y="559"/>
                  <a:pt x="398" y="559"/>
                  <a:pt x="398" y="559"/>
                </a:cubicBezTo>
                <a:cubicBezTo>
                  <a:pt x="398" y="559"/>
                  <a:pt x="396" y="560"/>
                  <a:pt x="395" y="561"/>
                </a:cubicBezTo>
                <a:cubicBezTo>
                  <a:pt x="395" y="561"/>
                  <a:pt x="395" y="561"/>
                  <a:pt x="395" y="562"/>
                </a:cubicBezTo>
                <a:cubicBezTo>
                  <a:pt x="395" y="563"/>
                  <a:pt x="396" y="564"/>
                  <a:pt x="398" y="565"/>
                </a:cubicBezTo>
                <a:cubicBezTo>
                  <a:pt x="398" y="565"/>
                  <a:pt x="398" y="565"/>
                  <a:pt x="399" y="565"/>
                </a:cubicBezTo>
                <a:cubicBezTo>
                  <a:pt x="400" y="565"/>
                  <a:pt x="402" y="564"/>
                  <a:pt x="404" y="561"/>
                </a:cubicBezTo>
                <a:cubicBezTo>
                  <a:pt x="405" y="560"/>
                  <a:pt x="405" y="559"/>
                  <a:pt x="405" y="557"/>
                </a:cubicBezTo>
                <a:cubicBezTo>
                  <a:pt x="405" y="557"/>
                  <a:pt x="405" y="556"/>
                  <a:pt x="405" y="556"/>
                </a:cubicBezTo>
                <a:cubicBezTo>
                  <a:pt x="405" y="554"/>
                  <a:pt x="404" y="552"/>
                  <a:pt x="403" y="551"/>
                </a:cubicBezTo>
                <a:cubicBezTo>
                  <a:pt x="400" y="549"/>
                  <a:pt x="397" y="547"/>
                  <a:pt x="395" y="547"/>
                </a:cubicBezTo>
                <a:cubicBezTo>
                  <a:pt x="395" y="547"/>
                  <a:pt x="395" y="547"/>
                  <a:pt x="395" y="547"/>
                </a:cubicBezTo>
                <a:cubicBezTo>
                  <a:pt x="399" y="546"/>
                  <a:pt x="404" y="546"/>
                  <a:pt x="408" y="546"/>
                </a:cubicBezTo>
                <a:cubicBezTo>
                  <a:pt x="408" y="546"/>
                  <a:pt x="408" y="546"/>
                  <a:pt x="408" y="546"/>
                </a:cubicBezTo>
                <a:cubicBezTo>
                  <a:pt x="408" y="546"/>
                  <a:pt x="408" y="546"/>
                  <a:pt x="408" y="546"/>
                </a:cubicBezTo>
                <a:cubicBezTo>
                  <a:pt x="408" y="546"/>
                  <a:pt x="408" y="546"/>
                  <a:pt x="408" y="546"/>
                </a:cubicBezTo>
                <a:cubicBezTo>
                  <a:pt x="408" y="546"/>
                  <a:pt x="408" y="546"/>
                  <a:pt x="408" y="546"/>
                </a:cubicBezTo>
                <a:cubicBezTo>
                  <a:pt x="408" y="546"/>
                  <a:pt x="408" y="546"/>
                  <a:pt x="408" y="546"/>
                </a:cubicBezTo>
                <a:cubicBezTo>
                  <a:pt x="408" y="546"/>
                  <a:pt x="408" y="546"/>
                  <a:pt x="408" y="546"/>
                </a:cubicBezTo>
                <a:cubicBezTo>
                  <a:pt x="408" y="547"/>
                  <a:pt x="408" y="546"/>
                  <a:pt x="408" y="546"/>
                </a:cubicBezTo>
                <a:cubicBezTo>
                  <a:pt x="410" y="547"/>
                  <a:pt x="420" y="548"/>
                  <a:pt x="427" y="554"/>
                </a:cubicBezTo>
                <a:cubicBezTo>
                  <a:pt x="429" y="556"/>
                  <a:pt x="430" y="559"/>
                  <a:pt x="430" y="561"/>
                </a:cubicBezTo>
                <a:cubicBezTo>
                  <a:pt x="430" y="562"/>
                  <a:pt x="430" y="563"/>
                  <a:pt x="429" y="564"/>
                </a:cubicBezTo>
                <a:cubicBezTo>
                  <a:pt x="428" y="566"/>
                  <a:pt x="426" y="566"/>
                  <a:pt x="426" y="566"/>
                </a:cubicBezTo>
                <a:cubicBezTo>
                  <a:pt x="425" y="567"/>
                  <a:pt x="423" y="567"/>
                  <a:pt x="421" y="569"/>
                </a:cubicBezTo>
                <a:cubicBezTo>
                  <a:pt x="421" y="570"/>
                  <a:pt x="421" y="570"/>
                  <a:pt x="421" y="570"/>
                </a:cubicBezTo>
                <a:cubicBezTo>
                  <a:pt x="421" y="572"/>
                  <a:pt x="423" y="574"/>
                  <a:pt x="426" y="574"/>
                </a:cubicBezTo>
                <a:cubicBezTo>
                  <a:pt x="426" y="574"/>
                  <a:pt x="427" y="574"/>
                  <a:pt x="427" y="574"/>
                </a:cubicBezTo>
                <a:cubicBezTo>
                  <a:pt x="427" y="574"/>
                  <a:pt x="427" y="574"/>
                  <a:pt x="427" y="574"/>
                </a:cubicBezTo>
                <a:cubicBezTo>
                  <a:pt x="428" y="574"/>
                  <a:pt x="434" y="572"/>
                  <a:pt x="436" y="567"/>
                </a:cubicBezTo>
                <a:cubicBezTo>
                  <a:pt x="436" y="565"/>
                  <a:pt x="436" y="564"/>
                  <a:pt x="436" y="562"/>
                </a:cubicBezTo>
                <a:cubicBezTo>
                  <a:pt x="436" y="561"/>
                  <a:pt x="436" y="559"/>
                  <a:pt x="435" y="557"/>
                </a:cubicBezTo>
                <a:cubicBezTo>
                  <a:pt x="434" y="555"/>
                  <a:pt x="432" y="552"/>
                  <a:pt x="430" y="550"/>
                </a:cubicBezTo>
                <a:cubicBezTo>
                  <a:pt x="426" y="547"/>
                  <a:pt x="421" y="546"/>
                  <a:pt x="417" y="546"/>
                </a:cubicBezTo>
                <a:cubicBezTo>
                  <a:pt x="419" y="546"/>
                  <a:pt x="421" y="546"/>
                  <a:pt x="423" y="546"/>
                </a:cubicBezTo>
                <a:cubicBezTo>
                  <a:pt x="423" y="546"/>
                  <a:pt x="423" y="546"/>
                  <a:pt x="424" y="546"/>
                </a:cubicBezTo>
                <a:cubicBezTo>
                  <a:pt x="426" y="547"/>
                  <a:pt x="444" y="547"/>
                  <a:pt x="458" y="556"/>
                </a:cubicBezTo>
                <a:cubicBezTo>
                  <a:pt x="463" y="560"/>
                  <a:pt x="466" y="565"/>
                  <a:pt x="466" y="570"/>
                </a:cubicBezTo>
                <a:cubicBezTo>
                  <a:pt x="466" y="571"/>
                  <a:pt x="465" y="572"/>
                  <a:pt x="465" y="573"/>
                </a:cubicBezTo>
                <a:cubicBezTo>
                  <a:pt x="462" y="578"/>
                  <a:pt x="460" y="578"/>
                  <a:pt x="459" y="579"/>
                </a:cubicBezTo>
                <a:cubicBezTo>
                  <a:pt x="457" y="580"/>
                  <a:pt x="453" y="581"/>
                  <a:pt x="452" y="584"/>
                </a:cubicBezTo>
                <a:cubicBezTo>
                  <a:pt x="452" y="585"/>
                  <a:pt x="452" y="585"/>
                  <a:pt x="452" y="586"/>
                </a:cubicBezTo>
                <a:cubicBezTo>
                  <a:pt x="452" y="588"/>
                  <a:pt x="455" y="591"/>
                  <a:pt x="459" y="591"/>
                </a:cubicBezTo>
                <a:cubicBezTo>
                  <a:pt x="460" y="591"/>
                  <a:pt x="461" y="591"/>
                  <a:pt x="462" y="591"/>
                </a:cubicBezTo>
                <a:cubicBezTo>
                  <a:pt x="464" y="591"/>
                  <a:pt x="473" y="587"/>
                  <a:pt x="475" y="576"/>
                </a:cubicBezTo>
                <a:cubicBezTo>
                  <a:pt x="476" y="575"/>
                  <a:pt x="476" y="573"/>
                  <a:pt x="476" y="571"/>
                </a:cubicBezTo>
                <a:cubicBezTo>
                  <a:pt x="476" y="568"/>
                  <a:pt x="475" y="564"/>
                  <a:pt x="473" y="561"/>
                </a:cubicBezTo>
                <a:cubicBezTo>
                  <a:pt x="470" y="556"/>
                  <a:pt x="466" y="552"/>
                  <a:pt x="461" y="550"/>
                </a:cubicBezTo>
                <a:cubicBezTo>
                  <a:pt x="461" y="550"/>
                  <a:pt x="461" y="549"/>
                  <a:pt x="461" y="549"/>
                </a:cubicBezTo>
                <a:cubicBezTo>
                  <a:pt x="484" y="553"/>
                  <a:pt x="503" y="560"/>
                  <a:pt x="518" y="566"/>
                </a:cubicBezTo>
                <a:cubicBezTo>
                  <a:pt x="530" y="571"/>
                  <a:pt x="539" y="576"/>
                  <a:pt x="545" y="580"/>
                </a:cubicBezTo>
                <a:cubicBezTo>
                  <a:pt x="548" y="582"/>
                  <a:pt x="550" y="583"/>
                  <a:pt x="552" y="584"/>
                </a:cubicBezTo>
                <a:cubicBezTo>
                  <a:pt x="552" y="584"/>
                  <a:pt x="552" y="584"/>
                  <a:pt x="552" y="584"/>
                </a:cubicBezTo>
                <a:cubicBezTo>
                  <a:pt x="552" y="584"/>
                  <a:pt x="552" y="584"/>
                  <a:pt x="553" y="585"/>
                </a:cubicBezTo>
                <a:cubicBezTo>
                  <a:pt x="553" y="585"/>
                  <a:pt x="553" y="585"/>
                  <a:pt x="553" y="585"/>
                </a:cubicBezTo>
                <a:cubicBezTo>
                  <a:pt x="553" y="585"/>
                  <a:pt x="554" y="585"/>
                  <a:pt x="554" y="586"/>
                </a:cubicBezTo>
                <a:cubicBezTo>
                  <a:pt x="555" y="587"/>
                  <a:pt x="557" y="589"/>
                  <a:pt x="558" y="591"/>
                </a:cubicBezTo>
                <a:cubicBezTo>
                  <a:pt x="559" y="593"/>
                  <a:pt x="560" y="597"/>
                  <a:pt x="559" y="601"/>
                </a:cubicBezTo>
                <a:cubicBezTo>
                  <a:pt x="559" y="603"/>
                  <a:pt x="558" y="606"/>
                  <a:pt x="555" y="607"/>
                </a:cubicBezTo>
                <a:cubicBezTo>
                  <a:pt x="555" y="607"/>
                  <a:pt x="554" y="607"/>
                  <a:pt x="553" y="608"/>
                </a:cubicBezTo>
                <a:cubicBezTo>
                  <a:pt x="552" y="608"/>
                  <a:pt x="551" y="608"/>
                  <a:pt x="550" y="608"/>
                </a:cubicBezTo>
                <a:cubicBezTo>
                  <a:pt x="549" y="608"/>
                  <a:pt x="548" y="607"/>
                  <a:pt x="548" y="606"/>
                </a:cubicBezTo>
                <a:cubicBezTo>
                  <a:pt x="548" y="606"/>
                  <a:pt x="550" y="606"/>
                  <a:pt x="551" y="604"/>
                </a:cubicBezTo>
                <a:cubicBezTo>
                  <a:pt x="552" y="604"/>
                  <a:pt x="552" y="603"/>
                  <a:pt x="552" y="602"/>
                </a:cubicBezTo>
                <a:cubicBezTo>
                  <a:pt x="552" y="601"/>
                  <a:pt x="552" y="599"/>
                  <a:pt x="551" y="598"/>
                </a:cubicBezTo>
                <a:cubicBezTo>
                  <a:pt x="550" y="597"/>
                  <a:pt x="549" y="596"/>
                  <a:pt x="547" y="596"/>
                </a:cubicBezTo>
                <a:cubicBezTo>
                  <a:pt x="545" y="595"/>
                  <a:pt x="544" y="596"/>
                  <a:pt x="542" y="597"/>
                </a:cubicBezTo>
                <a:cubicBezTo>
                  <a:pt x="540" y="599"/>
                  <a:pt x="539" y="601"/>
                  <a:pt x="539" y="603"/>
                </a:cubicBezTo>
                <a:cubicBezTo>
                  <a:pt x="538" y="606"/>
                  <a:pt x="539" y="609"/>
                  <a:pt x="540" y="611"/>
                </a:cubicBezTo>
                <a:cubicBezTo>
                  <a:pt x="542" y="613"/>
                  <a:pt x="545" y="616"/>
                  <a:pt x="549" y="616"/>
                </a:cubicBezTo>
                <a:cubicBezTo>
                  <a:pt x="549" y="616"/>
                  <a:pt x="549" y="616"/>
                  <a:pt x="549" y="616"/>
                </a:cubicBezTo>
                <a:cubicBezTo>
                  <a:pt x="552" y="617"/>
                  <a:pt x="555" y="616"/>
                  <a:pt x="559" y="614"/>
                </a:cubicBezTo>
                <a:cubicBezTo>
                  <a:pt x="563" y="612"/>
                  <a:pt x="565" y="608"/>
                  <a:pt x="566" y="604"/>
                </a:cubicBezTo>
                <a:cubicBezTo>
                  <a:pt x="566" y="600"/>
                  <a:pt x="566" y="597"/>
                  <a:pt x="565" y="595"/>
                </a:cubicBezTo>
                <a:cubicBezTo>
                  <a:pt x="563" y="592"/>
                  <a:pt x="560" y="587"/>
                  <a:pt x="554" y="585"/>
                </a:cubicBezTo>
                <a:cubicBezTo>
                  <a:pt x="547" y="580"/>
                  <a:pt x="513" y="557"/>
                  <a:pt x="458" y="548"/>
                </a:cubicBezTo>
                <a:cubicBezTo>
                  <a:pt x="450" y="545"/>
                  <a:pt x="441" y="544"/>
                  <a:pt x="435" y="544"/>
                </a:cubicBezTo>
                <a:cubicBezTo>
                  <a:pt x="434" y="544"/>
                  <a:pt x="433" y="544"/>
                  <a:pt x="432" y="544"/>
                </a:cubicBezTo>
                <a:cubicBezTo>
                  <a:pt x="427" y="544"/>
                  <a:pt x="424" y="544"/>
                  <a:pt x="424" y="544"/>
                </a:cubicBezTo>
                <a:cubicBezTo>
                  <a:pt x="423" y="544"/>
                  <a:pt x="423" y="544"/>
                  <a:pt x="423" y="544"/>
                </a:cubicBezTo>
                <a:cubicBezTo>
                  <a:pt x="423" y="544"/>
                  <a:pt x="423" y="544"/>
                  <a:pt x="423" y="544"/>
                </a:cubicBezTo>
                <a:cubicBezTo>
                  <a:pt x="423" y="544"/>
                  <a:pt x="423" y="545"/>
                  <a:pt x="423" y="545"/>
                </a:cubicBezTo>
                <a:cubicBezTo>
                  <a:pt x="423" y="545"/>
                  <a:pt x="423" y="545"/>
                  <a:pt x="423" y="545"/>
                </a:cubicBezTo>
                <a:cubicBezTo>
                  <a:pt x="421" y="545"/>
                  <a:pt x="419" y="545"/>
                  <a:pt x="416" y="545"/>
                </a:cubicBezTo>
                <a:cubicBezTo>
                  <a:pt x="415" y="545"/>
                  <a:pt x="414" y="545"/>
                  <a:pt x="412" y="545"/>
                </a:cubicBezTo>
                <a:cubicBezTo>
                  <a:pt x="411" y="545"/>
                  <a:pt x="411" y="545"/>
                  <a:pt x="410" y="545"/>
                </a:cubicBezTo>
                <a:cubicBezTo>
                  <a:pt x="410" y="545"/>
                  <a:pt x="409" y="545"/>
                  <a:pt x="409" y="545"/>
                </a:cubicBezTo>
                <a:cubicBezTo>
                  <a:pt x="409" y="545"/>
                  <a:pt x="409" y="545"/>
                  <a:pt x="409" y="545"/>
                </a:cubicBezTo>
                <a:cubicBezTo>
                  <a:pt x="409" y="545"/>
                  <a:pt x="409" y="545"/>
                  <a:pt x="409" y="545"/>
                </a:cubicBezTo>
                <a:cubicBezTo>
                  <a:pt x="409" y="545"/>
                  <a:pt x="409" y="545"/>
                  <a:pt x="409" y="545"/>
                </a:cubicBezTo>
                <a:cubicBezTo>
                  <a:pt x="409" y="545"/>
                  <a:pt x="408" y="545"/>
                  <a:pt x="408" y="545"/>
                </a:cubicBezTo>
                <a:cubicBezTo>
                  <a:pt x="408" y="545"/>
                  <a:pt x="408" y="545"/>
                  <a:pt x="408" y="545"/>
                </a:cubicBezTo>
                <a:cubicBezTo>
                  <a:pt x="408" y="545"/>
                  <a:pt x="408" y="545"/>
                  <a:pt x="408" y="545"/>
                </a:cubicBezTo>
                <a:cubicBezTo>
                  <a:pt x="408" y="545"/>
                  <a:pt x="408" y="545"/>
                  <a:pt x="408" y="545"/>
                </a:cubicBezTo>
                <a:cubicBezTo>
                  <a:pt x="408" y="545"/>
                  <a:pt x="408" y="545"/>
                  <a:pt x="408" y="545"/>
                </a:cubicBezTo>
                <a:cubicBezTo>
                  <a:pt x="403" y="545"/>
                  <a:pt x="398" y="545"/>
                  <a:pt x="393" y="546"/>
                </a:cubicBezTo>
                <a:cubicBezTo>
                  <a:pt x="393" y="546"/>
                  <a:pt x="393" y="546"/>
                  <a:pt x="393" y="546"/>
                </a:cubicBezTo>
                <a:cubicBezTo>
                  <a:pt x="392" y="546"/>
                  <a:pt x="392" y="546"/>
                  <a:pt x="392" y="545"/>
                </a:cubicBezTo>
                <a:cubicBezTo>
                  <a:pt x="392" y="545"/>
                  <a:pt x="392" y="545"/>
                  <a:pt x="392" y="545"/>
                </a:cubicBezTo>
                <a:cubicBezTo>
                  <a:pt x="392" y="545"/>
                  <a:pt x="392" y="545"/>
                  <a:pt x="392" y="545"/>
                </a:cubicBezTo>
                <a:cubicBezTo>
                  <a:pt x="392" y="545"/>
                  <a:pt x="391" y="545"/>
                  <a:pt x="391" y="545"/>
                </a:cubicBezTo>
                <a:cubicBezTo>
                  <a:pt x="391" y="545"/>
                  <a:pt x="391" y="546"/>
                  <a:pt x="391" y="546"/>
                </a:cubicBezTo>
                <a:cubicBezTo>
                  <a:pt x="391" y="546"/>
                  <a:pt x="391" y="546"/>
                  <a:pt x="391" y="546"/>
                </a:cubicBezTo>
                <a:cubicBezTo>
                  <a:pt x="381" y="547"/>
                  <a:pt x="370" y="549"/>
                  <a:pt x="360" y="551"/>
                </a:cubicBezTo>
                <a:cubicBezTo>
                  <a:pt x="360" y="550"/>
                  <a:pt x="361" y="549"/>
                  <a:pt x="362" y="549"/>
                </a:cubicBezTo>
                <a:cubicBezTo>
                  <a:pt x="365" y="548"/>
                  <a:pt x="368" y="547"/>
                  <a:pt x="371" y="546"/>
                </a:cubicBezTo>
                <a:cubicBezTo>
                  <a:pt x="427" y="535"/>
                  <a:pt x="483" y="523"/>
                  <a:pt x="536" y="503"/>
                </a:cubicBezTo>
                <a:cubicBezTo>
                  <a:pt x="571" y="509"/>
                  <a:pt x="605" y="521"/>
                  <a:pt x="634" y="542"/>
                </a:cubicBezTo>
                <a:cubicBezTo>
                  <a:pt x="634" y="542"/>
                  <a:pt x="634" y="542"/>
                  <a:pt x="634" y="542"/>
                </a:cubicBezTo>
                <a:cubicBezTo>
                  <a:pt x="634" y="542"/>
                  <a:pt x="634" y="542"/>
                  <a:pt x="634" y="542"/>
                </a:cubicBezTo>
                <a:cubicBezTo>
                  <a:pt x="634" y="542"/>
                  <a:pt x="637" y="543"/>
                  <a:pt x="640" y="546"/>
                </a:cubicBezTo>
                <a:cubicBezTo>
                  <a:pt x="643" y="549"/>
                  <a:pt x="646" y="553"/>
                  <a:pt x="649" y="558"/>
                </a:cubicBezTo>
                <a:cubicBezTo>
                  <a:pt x="652" y="565"/>
                  <a:pt x="655" y="576"/>
                  <a:pt x="654" y="585"/>
                </a:cubicBezTo>
                <a:cubicBezTo>
                  <a:pt x="653" y="592"/>
                  <a:pt x="649" y="599"/>
                  <a:pt x="641" y="603"/>
                </a:cubicBezTo>
                <a:cubicBezTo>
                  <a:pt x="641" y="603"/>
                  <a:pt x="640" y="604"/>
                  <a:pt x="637" y="604"/>
                </a:cubicBezTo>
                <a:cubicBezTo>
                  <a:pt x="635" y="605"/>
                  <a:pt x="633" y="606"/>
                  <a:pt x="630" y="605"/>
                </a:cubicBezTo>
                <a:cubicBezTo>
                  <a:pt x="627" y="605"/>
                  <a:pt x="624" y="603"/>
                  <a:pt x="623" y="600"/>
                </a:cubicBezTo>
                <a:cubicBezTo>
                  <a:pt x="624" y="600"/>
                  <a:pt x="628" y="599"/>
                  <a:pt x="631" y="595"/>
                </a:cubicBezTo>
                <a:cubicBezTo>
                  <a:pt x="633" y="593"/>
                  <a:pt x="634" y="591"/>
                  <a:pt x="634" y="589"/>
                </a:cubicBezTo>
                <a:cubicBezTo>
                  <a:pt x="635" y="585"/>
                  <a:pt x="634" y="582"/>
                  <a:pt x="632" y="578"/>
                </a:cubicBezTo>
                <a:cubicBezTo>
                  <a:pt x="630" y="575"/>
                  <a:pt x="626" y="573"/>
                  <a:pt x="621" y="572"/>
                </a:cubicBezTo>
                <a:cubicBezTo>
                  <a:pt x="617" y="572"/>
                  <a:pt x="611" y="573"/>
                  <a:pt x="607" y="577"/>
                </a:cubicBezTo>
                <a:cubicBezTo>
                  <a:pt x="603" y="580"/>
                  <a:pt x="600" y="586"/>
                  <a:pt x="599" y="592"/>
                </a:cubicBezTo>
                <a:cubicBezTo>
                  <a:pt x="598" y="599"/>
                  <a:pt x="599" y="606"/>
                  <a:pt x="603" y="612"/>
                </a:cubicBezTo>
                <a:cubicBezTo>
                  <a:pt x="607" y="619"/>
                  <a:pt x="616" y="625"/>
                  <a:pt x="627" y="627"/>
                </a:cubicBezTo>
                <a:cubicBezTo>
                  <a:pt x="627" y="627"/>
                  <a:pt x="627" y="627"/>
                  <a:pt x="627" y="627"/>
                </a:cubicBezTo>
                <a:cubicBezTo>
                  <a:pt x="634" y="628"/>
                  <a:pt x="643" y="626"/>
                  <a:pt x="652" y="622"/>
                </a:cubicBezTo>
                <a:cubicBezTo>
                  <a:pt x="664" y="615"/>
                  <a:pt x="669" y="604"/>
                  <a:pt x="671" y="594"/>
                </a:cubicBezTo>
                <a:cubicBezTo>
                  <a:pt x="672" y="584"/>
                  <a:pt x="671" y="575"/>
                  <a:pt x="668" y="571"/>
                </a:cubicBezTo>
                <a:cubicBezTo>
                  <a:pt x="664" y="562"/>
                  <a:pt x="654" y="546"/>
                  <a:pt x="634" y="541"/>
                </a:cubicBezTo>
                <a:cubicBezTo>
                  <a:pt x="634" y="542"/>
                  <a:pt x="634" y="542"/>
                  <a:pt x="634" y="542"/>
                </a:cubicBezTo>
                <a:cubicBezTo>
                  <a:pt x="606" y="521"/>
                  <a:pt x="572" y="509"/>
                  <a:pt x="537" y="503"/>
                </a:cubicBezTo>
                <a:cubicBezTo>
                  <a:pt x="545" y="500"/>
                  <a:pt x="552" y="497"/>
                  <a:pt x="560" y="494"/>
                </a:cubicBezTo>
                <a:cubicBezTo>
                  <a:pt x="573" y="488"/>
                  <a:pt x="586" y="482"/>
                  <a:pt x="599" y="475"/>
                </a:cubicBezTo>
                <a:cubicBezTo>
                  <a:pt x="610" y="472"/>
                  <a:pt x="622" y="470"/>
                  <a:pt x="634" y="470"/>
                </a:cubicBezTo>
                <a:cubicBezTo>
                  <a:pt x="651" y="470"/>
                  <a:pt x="667" y="474"/>
                  <a:pt x="683" y="483"/>
                </a:cubicBezTo>
                <a:cubicBezTo>
                  <a:pt x="686" y="485"/>
                  <a:pt x="689" y="487"/>
                  <a:pt x="692" y="489"/>
                </a:cubicBezTo>
                <a:cubicBezTo>
                  <a:pt x="684" y="494"/>
                  <a:pt x="678" y="503"/>
                  <a:pt x="675" y="512"/>
                </a:cubicBezTo>
                <a:cubicBezTo>
                  <a:pt x="674" y="517"/>
                  <a:pt x="673" y="521"/>
                  <a:pt x="673" y="525"/>
                </a:cubicBezTo>
                <a:cubicBezTo>
                  <a:pt x="673" y="547"/>
                  <a:pt x="688" y="567"/>
                  <a:pt x="710" y="573"/>
                </a:cubicBezTo>
                <a:cubicBezTo>
                  <a:pt x="715" y="574"/>
                  <a:pt x="721" y="575"/>
                  <a:pt x="726" y="575"/>
                </a:cubicBezTo>
                <a:cubicBezTo>
                  <a:pt x="753" y="575"/>
                  <a:pt x="778" y="557"/>
                  <a:pt x="785" y="529"/>
                </a:cubicBezTo>
                <a:cubicBezTo>
                  <a:pt x="787" y="522"/>
                  <a:pt x="788" y="516"/>
                  <a:pt x="788" y="509"/>
                </a:cubicBezTo>
                <a:cubicBezTo>
                  <a:pt x="788" y="482"/>
                  <a:pt x="774" y="457"/>
                  <a:pt x="751" y="444"/>
                </a:cubicBezTo>
                <a:cubicBezTo>
                  <a:pt x="765" y="450"/>
                  <a:pt x="777" y="460"/>
                  <a:pt x="786" y="472"/>
                </a:cubicBezTo>
                <a:cubicBezTo>
                  <a:pt x="792" y="479"/>
                  <a:pt x="796" y="486"/>
                  <a:pt x="800" y="494"/>
                </a:cubicBezTo>
                <a:cubicBezTo>
                  <a:pt x="800" y="495"/>
                  <a:pt x="800" y="496"/>
                  <a:pt x="801" y="497"/>
                </a:cubicBezTo>
                <a:cubicBezTo>
                  <a:pt x="803" y="502"/>
                  <a:pt x="804" y="507"/>
                  <a:pt x="805" y="512"/>
                </a:cubicBezTo>
                <a:cubicBezTo>
                  <a:pt x="806" y="512"/>
                  <a:pt x="806" y="513"/>
                  <a:pt x="806" y="514"/>
                </a:cubicBezTo>
                <a:cubicBezTo>
                  <a:pt x="806" y="515"/>
                  <a:pt x="806" y="516"/>
                  <a:pt x="806" y="517"/>
                </a:cubicBezTo>
                <a:cubicBezTo>
                  <a:pt x="814" y="560"/>
                  <a:pt x="794" y="607"/>
                  <a:pt x="755" y="628"/>
                </a:cubicBezTo>
                <a:cubicBezTo>
                  <a:pt x="789" y="611"/>
                  <a:pt x="808" y="574"/>
                  <a:pt x="809" y="537"/>
                </a:cubicBezTo>
                <a:cubicBezTo>
                  <a:pt x="809" y="538"/>
                  <a:pt x="810" y="539"/>
                  <a:pt x="810" y="541"/>
                </a:cubicBezTo>
                <a:cubicBezTo>
                  <a:pt x="810" y="541"/>
                  <a:pt x="810" y="542"/>
                  <a:pt x="810" y="543"/>
                </a:cubicBezTo>
                <a:cubicBezTo>
                  <a:pt x="810" y="556"/>
                  <a:pt x="812" y="563"/>
                  <a:pt x="812" y="570"/>
                </a:cubicBezTo>
                <a:cubicBezTo>
                  <a:pt x="812" y="571"/>
                  <a:pt x="812" y="571"/>
                  <a:pt x="812" y="571"/>
                </a:cubicBezTo>
                <a:cubicBezTo>
                  <a:pt x="812" y="575"/>
                  <a:pt x="810" y="582"/>
                  <a:pt x="810" y="588"/>
                </a:cubicBezTo>
                <a:cubicBezTo>
                  <a:pt x="810" y="589"/>
                  <a:pt x="810" y="589"/>
                  <a:pt x="810" y="590"/>
                </a:cubicBezTo>
                <a:cubicBezTo>
                  <a:pt x="806" y="593"/>
                  <a:pt x="804" y="598"/>
                  <a:pt x="803" y="603"/>
                </a:cubicBezTo>
                <a:cubicBezTo>
                  <a:pt x="803" y="604"/>
                  <a:pt x="803" y="605"/>
                  <a:pt x="803" y="607"/>
                </a:cubicBezTo>
                <a:cubicBezTo>
                  <a:pt x="803" y="612"/>
                  <a:pt x="806" y="616"/>
                  <a:pt x="811" y="619"/>
                </a:cubicBezTo>
                <a:cubicBezTo>
                  <a:pt x="816" y="622"/>
                  <a:pt x="825" y="623"/>
                  <a:pt x="825" y="630"/>
                </a:cubicBezTo>
                <a:cubicBezTo>
                  <a:pt x="825" y="630"/>
                  <a:pt x="825" y="630"/>
                  <a:pt x="825" y="630"/>
                </a:cubicBezTo>
                <a:cubicBezTo>
                  <a:pt x="825" y="639"/>
                  <a:pt x="818" y="648"/>
                  <a:pt x="818" y="655"/>
                </a:cubicBezTo>
                <a:cubicBezTo>
                  <a:pt x="818" y="656"/>
                  <a:pt x="818" y="656"/>
                  <a:pt x="818" y="657"/>
                </a:cubicBezTo>
                <a:cubicBezTo>
                  <a:pt x="819" y="664"/>
                  <a:pt x="824" y="665"/>
                  <a:pt x="830" y="669"/>
                </a:cubicBezTo>
                <a:cubicBezTo>
                  <a:pt x="831" y="667"/>
                  <a:pt x="831" y="667"/>
                  <a:pt x="831" y="667"/>
                </a:cubicBezTo>
                <a:cubicBezTo>
                  <a:pt x="824" y="664"/>
                  <a:pt x="821" y="663"/>
                  <a:pt x="820" y="657"/>
                </a:cubicBezTo>
                <a:cubicBezTo>
                  <a:pt x="820" y="656"/>
                  <a:pt x="820" y="656"/>
                  <a:pt x="820" y="655"/>
                </a:cubicBezTo>
                <a:cubicBezTo>
                  <a:pt x="820" y="649"/>
                  <a:pt x="826" y="640"/>
                  <a:pt x="827" y="630"/>
                </a:cubicBezTo>
                <a:cubicBezTo>
                  <a:pt x="827" y="630"/>
                  <a:pt x="827" y="630"/>
                  <a:pt x="827" y="630"/>
                </a:cubicBezTo>
                <a:cubicBezTo>
                  <a:pt x="827" y="621"/>
                  <a:pt x="816" y="620"/>
                  <a:pt x="811" y="617"/>
                </a:cubicBezTo>
                <a:cubicBezTo>
                  <a:pt x="807" y="615"/>
                  <a:pt x="805" y="611"/>
                  <a:pt x="805" y="607"/>
                </a:cubicBezTo>
                <a:cubicBezTo>
                  <a:pt x="805" y="606"/>
                  <a:pt x="805" y="604"/>
                  <a:pt x="805" y="603"/>
                </a:cubicBezTo>
                <a:cubicBezTo>
                  <a:pt x="806" y="599"/>
                  <a:pt x="808" y="595"/>
                  <a:pt x="811" y="592"/>
                </a:cubicBezTo>
                <a:cubicBezTo>
                  <a:pt x="811" y="595"/>
                  <a:pt x="813" y="597"/>
                  <a:pt x="815" y="598"/>
                </a:cubicBezTo>
                <a:cubicBezTo>
                  <a:pt x="816" y="598"/>
                  <a:pt x="817" y="598"/>
                  <a:pt x="818" y="598"/>
                </a:cubicBezTo>
                <a:cubicBezTo>
                  <a:pt x="821" y="598"/>
                  <a:pt x="824" y="595"/>
                  <a:pt x="824" y="592"/>
                </a:cubicBezTo>
                <a:cubicBezTo>
                  <a:pt x="824" y="590"/>
                  <a:pt x="822" y="588"/>
                  <a:pt x="818" y="588"/>
                </a:cubicBezTo>
                <a:cubicBezTo>
                  <a:pt x="818" y="588"/>
                  <a:pt x="818" y="588"/>
                  <a:pt x="817" y="588"/>
                </a:cubicBezTo>
                <a:cubicBezTo>
                  <a:pt x="815" y="588"/>
                  <a:pt x="814" y="588"/>
                  <a:pt x="812" y="589"/>
                </a:cubicBezTo>
                <a:cubicBezTo>
                  <a:pt x="812" y="589"/>
                  <a:pt x="812" y="588"/>
                  <a:pt x="812" y="588"/>
                </a:cubicBezTo>
                <a:cubicBezTo>
                  <a:pt x="812" y="582"/>
                  <a:pt x="814" y="575"/>
                  <a:pt x="814" y="571"/>
                </a:cubicBezTo>
                <a:cubicBezTo>
                  <a:pt x="814" y="571"/>
                  <a:pt x="814" y="570"/>
                  <a:pt x="814" y="570"/>
                </a:cubicBezTo>
                <a:cubicBezTo>
                  <a:pt x="814" y="563"/>
                  <a:pt x="812" y="557"/>
                  <a:pt x="812" y="547"/>
                </a:cubicBezTo>
                <a:cubicBezTo>
                  <a:pt x="812" y="549"/>
                  <a:pt x="813" y="551"/>
                  <a:pt x="814" y="553"/>
                </a:cubicBezTo>
                <a:cubicBezTo>
                  <a:pt x="817" y="564"/>
                  <a:pt x="822" y="581"/>
                  <a:pt x="835" y="594"/>
                </a:cubicBezTo>
                <a:cubicBezTo>
                  <a:pt x="842" y="600"/>
                  <a:pt x="850" y="606"/>
                  <a:pt x="859" y="608"/>
                </a:cubicBezTo>
                <a:cubicBezTo>
                  <a:pt x="862" y="609"/>
                  <a:pt x="865" y="609"/>
                  <a:pt x="868" y="609"/>
                </a:cubicBezTo>
                <a:cubicBezTo>
                  <a:pt x="875" y="609"/>
                  <a:pt x="881" y="607"/>
                  <a:pt x="886" y="604"/>
                </a:cubicBezTo>
                <a:cubicBezTo>
                  <a:pt x="901" y="597"/>
                  <a:pt x="904" y="582"/>
                  <a:pt x="904" y="578"/>
                </a:cubicBezTo>
                <a:cubicBezTo>
                  <a:pt x="904" y="577"/>
                  <a:pt x="904" y="577"/>
                  <a:pt x="904" y="577"/>
                </a:cubicBezTo>
                <a:moveTo>
                  <a:pt x="786" y="196"/>
                </a:moveTo>
                <a:cubicBezTo>
                  <a:pt x="785" y="196"/>
                  <a:pt x="783" y="196"/>
                  <a:pt x="782" y="195"/>
                </a:cubicBezTo>
                <a:cubicBezTo>
                  <a:pt x="779" y="193"/>
                  <a:pt x="778" y="191"/>
                  <a:pt x="778" y="189"/>
                </a:cubicBezTo>
                <a:cubicBezTo>
                  <a:pt x="778" y="187"/>
                  <a:pt x="781" y="185"/>
                  <a:pt x="785" y="185"/>
                </a:cubicBezTo>
                <a:cubicBezTo>
                  <a:pt x="788" y="185"/>
                  <a:pt x="791" y="186"/>
                  <a:pt x="794" y="188"/>
                </a:cubicBezTo>
                <a:cubicBezTo>
                  <a:pt x="794" y="189"/>
                  <a:pt x="795" y="189"/>
                  <a:pt x="795" y="190"/>
                </a:cubicBezTo>
                <a:cubicBezTo>
                  <a:pt x="793" y="194"/>
                  <a:pt x="790" y="196"/>
                  <a:pt x="786" y="196"/>
                </a:cubicBezTo>
                <a:moveTo>
                  <a:pt x="780" y="228"/>
                </a:moveTo>
                <a:cubicBezTo>
                  <a:pt x="778" y="228"/>
                  <a:pt x="776" y="228"/>
                  <a:pt x="773" y="227"/>
                </a:cubicBezTo>
                <a:cubicBezTo>
                  <a:pt x="768" y="225"/>
                  <a:pt x="763" y="221"/>
                  <a:pt x="758" y="218"/>
                </a:cubicBezTo>
                <a:cubicBezTo>
                  <a:pt x="760" y="216"/>
                  <a:pt x="761" y="215"/>
                  <a:pt x="763" y="215"/>
                </a:cubicBezTo>
                <a:cubicBezTo>
                  <a:pt x="767" y="215"/>
                  <a:pt x="774" y="219"/>
                  <a:pt x="779" y="225"/>
                </a:cubicBezTo>
                <a:cubicBezTo>
                  <a:pt x="780" y="226"/>
                  <a:pt x="780" y="227"/>
                  <a:pt x="781" y="228"/>
                </a:cubicBezTo>
                <a:cubicBezTo>
                  <a:pt x="781" y="228"/>
                  <a:pt x="780" y="228"/>
                  <a:pt x="780" y="228"/>
                </a:cubicBezTo>
                <a:moveTo>
                  <a:pt x="762" y="257"/>
                </a:moveTo>
                <a:cubicBezTo>
                  <a:pt x="752" y="257"/>
                  <a:pt x="743" y="254"/>
                  <a:pt x="739" y="248"/>
                </a:cubicBezTo>
                <a:cubicBezTo>
                  <a:pt x="741" y="246"/>
                  <a:pt x="743" y="246"/>
                  <a:pt x="745" y="246"/>
                </a:cubicBezTo>
                <a:cubicBezTo>
                  <a:pt x="750" y="246"/>
                  <a:pt x="756" y="248"/>
                  <a:pt x="761" y="252"/>
                </a:cubicBezTo>
                <a:cubicBezTo>
                  <a:pt x="763" y="253"/>
                  <a:pt x="765" y="255"/>
                  <a:pt x="767" y="257"/>
                </a:cubicBezTo>
                <a:cubicBezTo>
                  <a:pt x="765" y="257"/>
                  <a:pt x="764" y="257"/>
                  <a:pt x="762" y="257"/>
                </a:cubicBezTo>
                <a:moveTo>
                  <a:pt x="501" y="90"/>
                </a:moveTo>
                <a:cubicBezTo>
                  <a:pt x="501" y="95"/>
                  <a:pt x="499" y="99"/>
                  <a:pt x="494" y="99"/>
                </a:cubicBezTo>
                <a:cubicBezTo>
                  <a:pt x="494" y="99"/>
                  <a:pt x="493" y="99"/>
                  <a:pt x="492" y="99"/>
                </a:cubicBezTo>
                <a:cubicBezTo>
                  <a:pt x="491" y="98"/>
                  <a:pt x="491" y="97"/>
                  <a:pt x="491" y="96"/>
                </a:cubicBezTo>
                <a:cubicBezTo>
                  <a:pt x="491" y="93"/>
                  <a:pt x="493" y="89"/>
                  <a:pt x="495" y="86"/>
                </a:cubicBezTo>
                <a:cubicBezTo>
                  <a:pt x="496" y="85"/>
                  <a:pt x="498" y="83"/>
                  <a:pt x="499" y="83"/>
                </a:cubicBezTo>
                <a:cubicBezTo>
                  <a:pt x="500" y="83"/>
                  <a:pt x="500" y="84"/>
                  <a:pt x="500" y="85"/>
                </a:cubicBezTo>
                <a:cubicBezTo>
                  <a:pt x="501" y="87"/>
                  <a:pt x="501" y="89"/>
                  <a:pt x="501" y="90"/>
                </a:cubicBezTo>
                <a:moveTo>
                  <a:pt x="523" y="114"/>
                </a:moveTo>
                <a:cubicBezTo>
                  <a:pt x="523" y="114"/>
                  <a:pt x="523" y="113"/>
                  <a:pt x="523" y="113"/>
                </a:cubicBezTo>
                <a:cubicBezTo>
                  <a:pt x="523" y="112"/>
                  <a:pt x="524" y="110"/>
                  <a:pt x="524" y="108"/>
                </a:cubicBezTo>
                <a:cubicBezTo>
                  <a:pt x="525" y="104"/>
                  <a:pt x="530" y="102"/>
                  <a:pt x="533" y="102"/>
                </a:cubicBezTo>
                <a:cubicBezTo>
                  <a:pt x="533" y="102"/>
                  <a:pt x="533" y="102"/>
                  <a:pt x="533" y="102"/>
                </a:cubicBezTo>
                <a:cubicBezTo>
                  <a:pt x="535" y="102"/>
                  <a:pt x="536" y="103"/>
                  <a:pt x="536" y="104"/>
                </a:cubicBezTo>
                <a:cubicBezTo>
                  <a:pt x="536" y="105"/>
                  <a:pt x="536" y="105"/>
                  <a:pt x="535" y="106"/>
                </a:cubicBezTo>
                <a:cubicBezTo>
                  <a:pt x="535" y="108"/>
                  <a:pt x="528" y="112"/>
                  <a:pt x="523" y="114"/>
                </a:cubicBezTo>
                <a:moveTo>
                  <a:pt x="629" y="151"/>
                </a:moveTo>
                <a:cubicBezTo>
                  <a:pt x="610" y="143"/>
                  <a:pt x="591" y="139"/>
                  <a:pt x="571" y="139"/>
                </a:cubicBezTo>
                <a:cubicBezTo>
                  <a:pt x="531" y="139"/>
                  <a:pt x="490" y="154"/>
                  <a:pt x="455" y="176"/>
                </a:cubicBezTo>
                <a:cubicBezTo>
                  <a:pt x="452" y="179"/>
                  <a:pt x="448" y="181"/>
                  <a:pt x="443" y="183"/>
                </a:cubicBezTo>
                <a:cubicBezTo>
                  <a:pt x="459" y="159"/>
                  <a:pt x="484" y="142"/>
                  <a:pt x="511" y="134"/>
                </a:cubicBezTo>
                <a:cubicBezTo>
                  <a:pt x="531" y="127"/>
                  <a:pt x="553" y="125"/>
                  <a:pt x="574" y="127"/>
                </a:cubicBezTo>
                <a:cubicBezTo>
                  <a:pt x="574" y="127"/>
                  <a:pt x="575" y="128"/>
                  <a:pt x="575" y="128"/>
                </a:cubicBezTo>
                <a:cubicBezTo>
                  <a:pt x="576" y="127"/>
                  <a:pt x="576" y="127"/>
                  <a:pt x="576" y="127"/>
                </a:cubicBezTo>
                <a:cubicBezTo>
                  <a:pt x="578" y="128"/>
                  <a:pt x="581" y="128"/>
                  <a:pt x="583" y="128"/>
                </a:cubicBezTo>
                <a:cubicBezTo>
                  <a:pt x="590" y="130"/>
                  <a:pt x="596" y="132"/>
                  <a:pt x="603" y="132"/>
                </a:cubicBezTo>
                <a:cubicBezTo>
                  <a:pt x="636" y="140"/>
                  <a:pt x="666" y="158"/>
                  <a:pt x="688" y="185"/>
                </a:cubicBezTo>
                <a:cubicBezTo>
                  <a:pt x="695" y="194"/>
                  <a:pt x="701" y="203"/>
                  <a:pt x="706" y="213"/>
                </a:cubicBezTo>
                <a:cubicBezTo>
                  <a:pt x="688" y="185"/>
                  <a:pt x="660" y="163"/>
                  <a:pt x="629" y="151"/>
                </a:cubicBezTo>
                <a:moveTo>
                  <a:pt x="591" y="421"/>
                </a:moveTo>
                <a:cubicBezTo>
                  <a:pt x="593" y="416"/>
                  <a:pt x="594" y="411"/>
                  <a:pt x="594" y="407"/>
                </a:cubicBezTo>
                <a:cubicBezTo>
                  <a:pt x="594" y="397"/>
                  <a:pt x="591" y="389"/>
                  <a:pt x="585" y="386"/>
                </a:cubicBezTo>
                <a:cubicBezTo>
                  <a:pt x="581" y="383"/>
                  <a:pt x="577" y="382"/>
                  <a:pt x="574" y="382"/>
                </a:cubicBezTo>
                <a:cubicBezTo>
                  <a:pt x="574" y="382"/>
                  <a:pt x="574" y="382"/>
                  <a:pt x="574" y="382"/>
                </a:cubicBezTo>
                <a:cubicBezTo>
                  <a:pt x="573" y="382"/>
                  <a:pt x="572" y="382"/>
                  <a:pt x="571" y="382"/>
                </a:cubicBezTo>
                <a:cubicBezTo>
                  <a:pt x="570" y="382"/>
                  <a:pt x="570" y="383"/>
                  <a:pt x="570" y="383"/>
                </a:cubicBezTo>
                <a:cubicBezTo>
                  <a:pt x="568" y="383"/>
                  <a:pt x="566" y="383"/>
                  <a:pt x="564" y="383"/>
                </a:cubicBezTo>
                <a:cubicBezTo>
                  <a:pt x="562" y="383"/>
                  <a:pt x="559" y="383"/>
                  <a:pt x="556" y="381"/>
                </a:cubicBezTo>
                <a:cubicBezTo>
                  <a:pt x="555" y="380"/>
                  <a:pt x="555" y="379"/>
                  <a:pt x="555" y="377"/>
                </a:cubicBezTo>
                <a:cubicBezTo>
                  <a:pt x="555" y="373"/>
                  <a:pt x="558" y="368"/>
                  <a:pt x="565" y="366"/>
                </a:cubicBezTo>
                <a:cubicBezTo>
                  <a:pt x="566" y="366"/>
                  <a:pt x="568" y="365"/>
                  <a:pt x="571" y="365"/>
                </a:cubicBezTo>
                <a:cubicBezTo>
                  <a:pt x="577" y="365"/>
                  <a:pt x="587" y="367"/>
                  <a:pt x="594" y="375"/>
                </a:cubicBezTo>
                <a:cubicBezTo>
                  <a:pt x="600" y="381"/>
                  <a:pt x="605" y="389"/>
                  <a:pt x="605" y="399"/>
                </a:cubicBezTo>
                <a:cubicBezTo>
                  <a:pt x="605" y="399"/>
                  <a:pt x="605" y="399"/>
                  <a:pt x="605" y="399"/>
                </a:cubicBezTo>
                <a:cubicBezTo>
                  <a:pt x="605" y="400"/>
                  <a:pt x="605" y="400"/>
                  <a:pt x="605" y="401"/>
                </a:cubicBezTo>
                <a:cubicBezTo>
                  <a:pt x="605" y="409"/>
                  <a:pt x="603" y="418"/>
                  <a:pt x="599" y="425"/>
                </a:cubicBezTo>
                <a:cubicBezTo>
                  <a:pt x="590" y="440"/>
                  <a:pt x="576" y="450"/>
                  <a:pt x="566" y="456"/>
                </a:cubicBezTo>
                <a:cubicBezTo>
                  <a:pt x="563" y="458"/>
                  <a:pt x="561" y="459"/>
                  <a:pt x="559" y="460"/>
                </a:cubicBezTo>
                <a:cubicBezTo>
                  <a:pt x="559" y="461"/>
                  <a:pt x="559" y="461"/>
                  <a:pt x="559" y="461"/>
                </a:cubicBezTo>
                <a:cubicBezTo>
                  <a:pt x="569" y="453"/>
                  <a:pt x="584" y="439"/>
                  <a:pt x="591" y="421"/>
                </a:cubicBezTo>
                <a:moveTo>
                  <a:pt x="548" y="458"/>
                </a:moveTo>
                <a:cubicBezTo>
                  <a:pt x="550" y="455"/>
                  <a:pt x="551" y="451"/>
                  <a:pt x="551" y="448"/>
                </a:cubicBezTo>
                <a:cubicBezTo>
                  <a:pt x="551" y="444"/>
                  <a:pt x="549" y="441"/>
                  <a:pt x="547" y="439"/>
                </a:cubicBezTo>
                <a:cubicBezTo>
                  <a:pt x="544" y="436"/>
                  <a:pt x="542" y="436"/>
                  <a:pt x="540" y="436"/>
                </a:cubicBezTo>
                <a:cubicBezTo>
                  <a:pt x="540" y="436"/>
                  <a:pt x="540" y="436"/>
                  <a:pt x="540" y="436"/>
                </a:cubicBezTo>
                <a:cubicBezTo>
                  <a:pt x="540" y="436"/>
                  <a:pt x="540" y="436"/>
                  <a:pt x="539" y="436"/>
                </a:cubicBezTo>
                <a:cubicBezTo>
                  <a:pt x="539" y="436"/>
                  <a:pt x="539" y="436"/>
                  <a:pt x="539" y="436"/>
                </a:cubicBezTo>
                <a:cubicBezTo>
                  <a:pt x="538" y="436"/>
                  <a:pt x="538" y="436"/>
                  <a:pt x="538" y="436"/>
                </a:cubicBezTo>
                <a:cubicBezTo>
                  <a:pt x="536" y="436"/>
                  <a:pt x="534" y="436"/>
                  <a:pt x="532" y="434"/>
                </a:cubicBezTo>
                <a:cubicBezTo>
                  <a:pt x="532" y="434"/>
                  <a:pt x="532" y="434"/>
                  <a:pt x="532" y="433"/>
                </a:cubicBezTo>
                <a:cubicBezTo>
                  <a:pt x="532" y="431"/>
                  <a:pt x="533" y="429"/>
                  <a:pt x="537" y="428"/>
                </a:cubicBezTo>
                <a:cubicBezTo>
                  <a:pt x="538" y="428"/>
                  <a:pt x="538" y="428"/>
                  <a:pt x="539" y="428"/>
                </a:cubicBezTo>
                <a:cubicBezTo>
                  <a:pt x="542" y="428"/>
                  <a:pt x="548" y="429"/>
                  <a:pt x="552" y="434"/>
                </a:cubicBezTo>
                <a:cubicBezTo>
                  <a:pt x="554" y="437"/>
                  <a:pt x="556" y="441"/>
                  <a:pt x="556" y="445"/>
                </a:cubicBezTo>
                <a:cubicBezTo>
                  <a:pt x="556" y="446"/>
                  <a:pt x="556" y="446"/>
                  <a:pt x="556" y="447"/>
                </a:cubicBezTo>
                <a:cubicBezTo>
                  <a:pt x="555" y="451"/>
                  <a:pt x="554" y="456"/>
                  <a:pt x="551" y="460"/>
                </a:cubicBezTo>
                <a:cubicBezTo>
                  <a:pt x="546" y="466"/>
                  <a:pt x="539" y="470"/>
                  <a:pt x="534" y="473"/>
                </a:cubicBezTo>
                <a:cubicBezTo>
                  <a:pt x="539" y="470"/>
                  <a:pt x="545" y="464"/>
                  <a:pt x="548" y="458"/>
                </a:cubicBezTo>
                <a:moveTo>
                  <a:pt x="518" y="477"/>
                </a:moveTo>
                <a:cubicBezTo>
                  <a:pt x="520" y="475"/>
                  <a:pt x="521" y="472"/>
                  <a:pt x="521" y="470"/>
                </a:cubicBezTo>
                <a:cubicBezTo>
                  <a:pt x="521" y="468"/>
                  <a:pt x="520" y="467"/>
                  <a:pt x="519" y="465"/>
                </a:cubicBezTo>
                <a:cubicBezTo>
                  <a:pt x="517" y="464"/>
                  <a:pt x="516" y="463"/>
                  <a:pt x="515" y="463"/>
                </a:cubicBezTo>
                <a:cubicBezTo>
                  <a:pt x="515" y="463"/>
                  <a:pt x="515" y="463"/>
                  <a:pt x="515" y="463"/>
                </a:cubicBezTo>
                <a:cubicBezTo>
                  <a:pt x="514" y="463"/>
                  <a:pt x="514" y="463"/>
                  <a:pt x="514" y="463"/>
                </a:cubicBezTo>
                <a:cubicBezTo>
                  <a:pt x="514" y="463"/>
                  <a:pt x="514" y="463"/>
                  <a:pt x="514" y="463"/>
                </a:cubicBezTo>
                <a:cubicBezTo>
                  <a:pt x="513" y="463"/>
                  <a:pt x="512" y="463"/>
                  <a:pt x="511" y="462"/>
                </a:cubicBezTo>
                <a:cubicBezTo>
                  <a:pt x="511" y="462"/>
                  <a:pt x="511" y="462"/>
                  <a:pt x="511" y="462"/>
                </a:cubicBezTo>
                <a:cubicBezTo>
                  <a:pt x="511" y="461"/>
                  <a:pt x="512" y="460"/>
                  <a:pt x="514" y="460"/>
                </a:cubicBezTo>
                <a:cubicBezTo>
                  <a:pt x="514" y="460"/>
                  <a:pt x="514" y="460"/>
                  <a:pt x="514" y="460"/>
                </a:cubicBezTo>
                <a:cubicBezTo>
                  <a:pt x="515" y="460"/>
                  <a:pt x="519" y="460"/>
                  <a:pt x="521" y="464"/>
                </a:cubicBezTo>
                <a:cubicBezTo>
                  <a:pt x="522" y="465"/>
                  <a:pt x="523" y="467"/>
                  <a:pt x="523" y="469"/>
                </a:cubicBezTo>
                <a:cubicBezTo>
                  <a:pt x="523" y="470"/>
                  <a:pt x="523" y="470"/>
                  <a:pt x="523" y="471"/>
                </a:cubicBezTo>
                <a:cubicBezTo>
                  <a:pt x="522" y="473"/>
                  <a:pt x="521" y="476"/>
                  <a:pt x="519" y="478"/>
                </a:cubicBezTo>
                <a:cubicBezTo>
                  <a:pt x="517" y="480"/>
                  <a:pt x="515" y="481"/>
                  <a:pt x="513" y="482"/>
                </a:cubicBezTo>
                <a:cubicBezTo>
                  <a:pt x="515" y="481"/>
                  <a:pt x="517" y="479"/>
                  <a:pt x="518" y="477"/>
                </a:cubicBezTo>
                <a:moveTo>
                  <a:pt x="153" y="238"/>
                </a:moveTo>
                <a:cubicBezTo>
                  <a:pt x="153" y="234"/>
                  <a:pt x="155" y="231"/>
                  <a:pt x="160" y="228"/>
                </a:cubicBezTo>
                <a:cubicBezTo>
                  <a:pt x="162" y="227"/>
                  <a:pt x="163" y="226"/>
                  <a:pt x="164" y="226"/>
                </a:cubicBezTo>
                <a:cubicBezTo>
                  <a:pt x="166" y="226"/>
                  <a:pt x="167" y="228"/>
                  <a:pt x="168" y="230"/>
                </a:cubicBezTo>
                <a:cubicBezTo>
                  <a:pt x="168" y="232"/>
                  <a:pt x="167" y="234"/>
                  <a:pt x="164" y="236"/>
                </a:cubicBezTo>
                <a:cubicBezTo>
                  <a:pt x="162" y="239"/>
                  <a:pt x="158" y="240"/>
                  <a:pt x="154" y="240"/>
                </a:cubicBezTo>
                <a:cubicBezTo>
                  <a:pt x="154" y="240"/>
                  <a:pt x="154" y="240"/>
                  <a:pt x="154" y="240"/>
                </a:cubicBezTo>
                <a:cubicBezTo>
                  <a:pt x="153" y="239"/>
                  <a:pt x="153" y="238"/>
                  <a:pt x="153" y="238"/>
                </a:cubicBezTo>
                <a:moveTo>
                  <a:pt x="213" y="254"/>
                </a:moveTo>
                <a:cubicBezTo>
                  <a:pt x="213" y="258"/>
                  <a:pt x="212" y="261"/>
                  <a:pt x="205" y="262"/>
                </a:cubicBezTo>
                <a:cubicBezTo>
                  <a:pt x="203" y="261"/>
                  <a:pt x="202" y="259"/>
                  <a:pt x="202" y="257"/>
                </a:cubicBezTo>
                <a:cubicBezTo>
                  <a:pt x="202" y="254"/>
                  <a:pt x="204" y="250"/>
                  <a:pt x="208" y="247"/>
                </a:cubicBezTo>
                <a:cubicBezTo>
                  <a:pt x="209" y="246"/>
                  <a:pt x="210" y="245"/>
                  <a:pt x="211" y="245"/>
                </a:cubicBezTo>
                <a:cubicBezTo>
                  <a:pt x="212" y="246"/>
                  <a:pt x="212" y="247"/>
                  <a:pt x="212" y="249"/>
                </a:cubicBezTo>
                <a:cubicBezTo>
                  <a:pt x="213" y="251"/>
                  <a:pt x="213" y="253"/>
                  <a:pt x="213" y="254"/>
                </a:cubicBezTo>
                <a:moveTo>
                  <a:pt x="251" y="416"/>
                </a:moveTo>
                <a:cubicBezTo>
                  <a:pt x="251" y="416"/>
                  <a:pt x="251" y="416"/>
                  <a:pt x="251" y="416"/>
                </a:cubicBezTo>
                <a:cubicBezTo>
                  <a:pt x="252" y="416"/>
                  <a:pt x="252" y="416"/>
                  <a:pt x="252" y="416"/>
                </a:cubicBezTo>
                <a:cubicBezTo>
                  <a:pt x="252" y="417"/>
                  <a:pt x="252" y="417"/>
                  <a:pt x="252" y="417"/>
                </a:cubicBezTo>
                <a:cubicBezTo>
                  <a:pt x="252" y="418"/>
                  <a:pt x="252" y="418"/>
                  <a:pt x="252" y="418"/>
                </a:cubicBezTo>
                <a:cubicBezTo>
                  <a:pt x="251" y="417"/>
                  <a:pt x="251" y="417"/>
                  <a:pt x="251" y="417"/>
                </a:cubicBezTo>
                <a:cubicBezTo>
                  <a:pt x="251" y="417"/>
                  <a:pt x="251" y="417"/>
                  <a:pt x="251" y="417"/>
                </a:cubicBezTo>
                <a:cubicBezTo>
                  <a:pt x="251" y="417"/>
                  <a:pt x="251" y="417"/>
                  <a:pt x="251" y="417"/>
                </a:cubicBezTo>
                <a:cubicBezTo>
                  <a:pt x="251" y="417"/>
                  <a:pt x="251" y="417"/>
                  <a:pt x="251" y="417"/>
                </a:cubicBezTo>
                <a:cubicBezTo>
                  <a:pt x="251" y="417"/>
                  <a:pt x="251" y="417"/>
                  <a:pt x="251" y="416"/>
                </a:cubicBezTo>
                <a:moveTo>
                  <a:pt x="245" y="334"/>
                </a:moveTo>
                <a:cubicBezTo>
                  <a:pt x="243" y="336"/>
                  <a:pt x="241" y="340"/>
                  <a:pt x="241" y="344"/>
                </a:cubicBezTo>
                <a:cubicBezTo>
                  <a:pt x="241" y="347"/>
                  <a:pt x="242" y="350"/>
                  <a:pt x="244" y="352"/>
                </a:cubicBezTo>
                <a:cubicBezTo>
                  <a:pt x="244" y="352"/>
                  <a:pt x="246" y="354"/>
                  <a:pt x="248" y="354"/>
                </a:cubicBezTo>
                <a:cubicBezTo>
                  <a:pt x="250" y="354"/>
                  <a:pt x="251" y="354"/>
                  <a:pt x="252" y="352"/>
                </a:cubicBezTo>
                <a:cubicBezTo>
                  <a:pt x="252" y="352"/>
                  <a:pt x="252" y="352"/>
                  <a:pt x="252" y="352"/>
                </a:cubicBezTo>
                <a:cubicBezTo>
                  <a:pt x="252" y="352"/>
                  <a:pt x="252" y="352"/>
                  <a:pt x="252" y="352"/>
                </a:cubicBezTo>
                <a:cubicBezTo>
                  <a:pt x="252" y="352"/>
                  <a:pt x="252" y="352"/>
                  <a:pt x="252" y="352"/>
                </a:cubicBezTo>
                <a:cubicBezTo>
                  <a:pt x="252" y="352"/>
                  <a:pt x="250" y="352"/>
                  <a:pt x="249" y="350"/>
                </a:cubicBezTo>
                <a:cubicBezTo>
                  <a:pt x="249" y="349"/>
                  <a:pt x="249" y="348"/>
                  <a:pt x="249" y="347"/>
                </a:cubicBezTo>
                <a:cubicBezTo>
                  <a:pt x="249" y="346"/>
                  <a:pt x="249" y="345"/>
                  <a:pt x="250" y="344"/>
                </a:cubicBezTo>
                <a:cubicBezTo>
                  <a:pt x="251" y="343"/>
                  <a:pt x="253" y="342"/>
                  <a:pt x="255" y="343"/>
                </a:cubicBezTo>
                <a:cubicBezTo>
                  <a:pt x="256" y="343"/>
                  <a:pt x="258" y="344"/>
                  <a:pt x="259" y="345"/>
                </a:cubicBezTo>
                <a:cubicBezTo>
                  <a:pt x="261" y="347"/>
                  <a:pt x="261" y="349"/>
                  <a:pt x="261" y="352"/>
                </a:cubicBezTo>
                <a:cubicBezTo>
                  <a:pt x="261" y="354"/>
                  <a:pt x="260" y="356"/>
                  <a:pt x="258" y="358"/>
                </a:cubicBezTo>
                <a:cubicBezTo>
                  <a:pt x="255" y="360"/>
                  <a:pt x="252" y="362"/>
                  <a:pt x="248" y="361"/>
                </a:cubicBezTo>
                <a:cubicBezTo>
                  <a:pt x="245" y="361"/>
                  <a:pt x="242" y="360"/>
                  <a:pt x="239" y="357"/>
                </a:cubicBezTo>
                <a:cubicBezTo>
                  <a:pt x="235" y="354"/>
                  <a:pt x="234" y="350"/>
                  <a:pt x="235" y="346"/>
                </a:cubicBezTo>
                <a:cubicBezTo>
                  <a:pt x="235" y="342"/>
                  <a:pt x="236" y="339"/>
                  <a:pt x="237" y="338"/>
                </a:cubicBezTo>
                <a:cubicBezTo>
                  <a:pt x="240" y="335"/>
                  <a:pt x="243" y="332"/>
                  <a:pt x="249" y="330"/>
                </a:cubicBezTo>
                <a:cubicBezTo>
                  <a:pt x="249" y="331"/>
                  <a:pt x="249" y="331"/>
                  <a:pt x="249" y="331"/>
                </a:cubicBezTo>
                <a:cubicBezTo>
                  <a:pt x="249" y="331"/>
                  <a:pt x="250" y="331"/>
                  <a:pt x="251" y="331"/>
                </a:cubicBezTo>
                <a:cubicBezTo>
                  <a:pt x="249" y="331"/>
                  <a:pt x="247" y="332"/>
                  <a:pt x="245" y="334"/>
                </a:cubicBezTo>
                <a:moveTo>
                  <a:pt x="13" y="695"/>
                </a:moveTo>
                <a:cubicBezTo>
                  <a:pt x="12" y="697"/>
                  <a:pt x="10" y="699"/>
                  <a:pt x="10" y="702"/>
                </a:cubicBezTo>
                <a:cubicBezTo>
                  <a:pt x="10" y="704"/>
                  <a:pt x="11" y="706"/>
                  <a:pt x="12" y="708"/>
                </a:cubicBezTo>
                <a:cubicBezTo>
                  <a:pt x="12" y="708"/>
                  <a:pt x="14" y="709"/>
                  <a:pt x="15" y="709"/>
                </a:cubicBezTo>
                <a:cubicBezTo>
                  <a:pt x="16" y="709"/>
                  <a:pt x="17" y="709"/>
                  <a:pt x="18" y="708"/>
                </a:cubicBezTo>
                <a:cubicBezTo>
                  <a:pt x="18" y="708"/>
                  <a:pt x="18" y="708"/>
                  <a:pt x="18" y="708"/>
                </a:cubicBezTo>
                <a:cubicBezTo>
                  <a:pt x="18" y="708"/>
                  <a:pt x="18" y="708"/>
                  <a:pt x="18" y="708"/>
                </a:cubicBezTo>
                <a:cubicBezTo>
                  <a:pt x="18" y="708"/>
                  <a:pt x="18" y="708"/>
                  <a:pt x="18" y="708"/>
                </a:cubicBezTo>
                <a:cubicBezTo>
                  <a:pt x="18" y="708"/>
                  <a:pt x="17" y="708"/>
                  <a:pt x="16" y="706"/>
                </a:cubicBezTo>
                <a:cubicBezTo>
                  <a:pt x="16" y="706"/>
                  <a:pt x="16" y="705"/>
                  <a:pt x="16" y="704"/>
                </a:cubicBezTo>
                <a:cubicBezTo>
                  <a:pt x="16" y="704"/>
                  <a:pt x="16" y="703"/>
                  <a:pt x="17" y="702"/>
                </a:cubicBezTo>
                <a:cubicBezTo>
                  <a:pt x="18" y="701"/>
                  <a:pt x="19" y="701"/>
                  <a:pt x="20" y="701"/>
                </a:cubicBezTo>
                <a:cubicBezTo>
                  <a:pt x="21" y="701"/>
                  <a:pt x="23" y="702"/>
                  <a:pt x="23" y="703"/>
                </a:cubicBezTo>
                <a:cubicBezTo>
                  <a:pt x="24" y="704"/>
                  <a:pt x="25" y="706"/>
                  <a:pt x="25" y="708"/>
                </a:cubicBezTo>
                <a:cubicBezTo>
                  <a:pt x="24" y="709"/>
                  <a:pt x="24" y="711"/>
                  <a:pt x="22" y="712"/>
                </a:cubicBezTo>
                <a:cubicBezTo>
                  <a:pt x="21" y="714"/>
                  <a:pt x="18" y="715"/>
                  <a:pt x="15" y="715"/>
                </a:cubicBezTo>
                <a:cubicBezTo>
                  <a:pt x="13" y="714"/>
                  <a:pt x="11" y="714"/>
                  <a:pt x="9" y="712"/>
                </a:cubicBezTo>
                <a:cubicBezTo>
                  <a:pt x="6" y="709"/>
                  <a:pt x="5" y="706"/>
                  <a:pt x="5" y="703"/>
                </a:cubicBezTo>
                <a:cubicBezTo>
                  <a:pt x="6" y="701"/>
                  <a:pt x="7" y="699"/>
                  <a:pt x="8" y="698"/>
                </a:cubicBezTo>
                <a:cubicBezTo>
                  <a:pt x="9" y="696"/>
                  <a:pt x="11" y="695"/>
                  <a:pt x="13" y="693"/>
                </a:cubicBezTo>
                <a:cubicBezTo>
                  <a:pt x="13" y="694"/>
                  <a:pt x="13" y="694"/>
                  <a:pt x="13" y="694"/>
                </a:cubicBezTo>
                <a:cubicBezTo>
                  <a:pt x="14" y="694"/>
                  <a:pt x="15" y="693"/>
                  <a:pt x="16" y="693"/>
                </a:cubicBezTo>
                <a:cubicBezTo>
                  <a:pt x="15" y="694"/>
                  <a:pt x="14" y="694"/>
                  <a:pt x="13" y="695"/>
                </a:cubicBezTo>
                <a:moveTo>
                  <a:pt x="398" y="561"/>
                </a:moveTo>
                <a:cubicBezTo>
                  <a:pt x="398" y="561"/>
                  <a:pt x="398" y="561"/>
                  <a:pt x="398" y="561"/>
                </a:cubicBezTo>
                <a:cubicBezTo>
                  <a:pt x="398" y="561"/>
                  <a:pt x="398" y="561"/>
                  <a:pt x="398" y="561"/>
                </a:cubicBezTo>
                <a:cubicBezTo>
                  <a:pt x="398" y="561"/>
                  <a:pt x="398" y="561"/>
                  <a:pt x="398" y="561"/>
                </a:cubicBezTo>
                <a:moveTo>
                  <a:pt x="403" y="556"/>
                </a:moveTo>
                <a:cubicBezTo>
                  <a:pt x="403" y="557"/>
                  <a:pt x="403" y="557"/>
                  <a:pt x="403" y="557"/>
                </a:cubicBezTo>
                <a:cubicBezTo>
                  <a:pt x="403" y="558"/>
                  <a:pt x="403" y="560"/>
                  <a:pt x="403" y="560"/>
                </a:cubicBezTo>
                <a:cubicBezTo>
                  <a:pt x="401" y="562"/>
                  <a:pt x="399" y="563"/>
                  <a:pt x="399" y="563"/>
                </a:cubicBezTo>
                <a:cubicBezTo>
                  <a:pt x="398" y="563"/>
                  <a:pt x="398" y="563"/>
                  <a:pt x="398" y="563"/>
                </a:cubicBezTo>
                <a:cubicBezTo>
                  <a:pt x="397" y="563"/>
                  <a:pt x="397" y="562"/>
                  <a:pt x="397" y="562"/>
                </a:cubicBezTo>
                <a:cubicBezTo>
                  <a:pt x="397" y="562"/>
                  <a:pt x="397" y="562"/>
                  <a:pt x="397" y="562"/>
                </a:cubicBezTo>
                <a:cubicBezTo>
                  <a:pt x="397" y="561"/>
                  <a:pt x="398" y="561"/>
                  <a:pt x="398" y="561"/>
                </a:cubicBezTo>
                <a:cubicBezTo>
                  <a:pt x="399" y="561"/>
                  <a:pt x="399" y="561"/>
                  <a:pt x="399" y="561"/>
                </a:cubicBezTo>
                <a:cubicBezTo>
                  <a:pt x="399" y="561"/>
                  <a:pt x="399" y="561"/>
                  <a:pt x="399" y="561"/>
                </a:cubicBezTo>
                <a:cubicBezTo>
                  <a:pt x="399" y="561"/>
                  <a:pt x="401" y="561"/>
                  <a:pt x="402" y="560"/>
                </a:cubicBezTo>
                <a:cubicBezTo>
                  <a:pt x="402" y="559"/>
                  <a:pt x="403" y="558"/>
                  <a:pt x="403" y="557"/>
                </a:cubicBezTo>
                <a:cubicBezTo>
                  <a:pt x="403" y="555"/>
                  <a:pt x="402" y="554"/>
                  <a:pt x="402" y="552"/>
                </a:cubicBezTo>
                <a:cubicBezTo>
                  <a:pt x="402" y="554"/>
                  <a:pt x="403" y="555"/>
                  <a:pt x="403" y="556"/>
                </a:cubicBezTo>
                <a:moveTo>
                  <a:pt x="429" y="552"/>
                </a:moveTo>
                <a:cubicBezTo>
                  <a:pt x="431" y="553"/>
                  <a:pt x="433" y="556"/>
                  <a:pt x="434" y="558"/>
                </a:cubicBezTo>
                <a:cubicBezTo>
                  <a:pt x="434" y="560"/>
                  <a:pt x="435" y="561"/>
                  <a:pt x="435" y="562"/>
                </a:cubicBezTo>
                <a:cubicBezTo>
                  <a:pt x="435" y="564"/>
                  <a:pt x="434" y="565"/>
                  <a:pt x="434" y="566"/>
                </a:cubicBezTo>
                <a:cubicBezTo>
                  <a:pt x="432" y="571"/>
                  <a:pt x="427" y="572"/>
                  <a:pt x="427" y="572"/>
                </a:cubicBezTo>
                <a:cubicBezTo>
                  <a:pt x="427" y="572"/>
                  <a:pt x="427" y="572"/>
                  <a:pt x="427" y="572"/>
                </a:cubicBezTo>
                <a:cubicBezTo>
                  <a:pt x="427" y="572"/>
                  <a:pt x="426" y="572"/>
                  <a:pt x="426" y="572"/>
                </a:cubicBezTo>
                <a:cubicBezTo>
                  <a:pt x="424" y="572"/>
                  <a:pt x="423" y="571"/>
                  <a:pt x="423" y="570"/>
                </a:cubicBezTo>
                <a:cubicBezTo>
                  <a:pt x="423" y="570"/>
                  <a:pt x="423" y="570"/>
                  <a:pt x="423" y="570"/>
                </a:cubicBezTo>
                <a:cubicBezTo>
                  <a:pt x="424" y="569"/>
                  <a:pt x="425" y="568"/>
                  <a:pt x="426" y="568"/>
                </a:cubicBezTo>
                <a:cubicBezTo>
                  <a:pt x="426" y="568"/>
                  <a:pt x="426" y="568"/>
                  <a:pt x="426" y="568"/>
                </a:cubicBezTo>
                <a:cubicBezTo>
                  <a:pt x="426" y="568"/>
                  <a:pt x="426" y="568"/>
                  <a:pt x="426" y="568"/>
                </a:cubicBezTo>
                <a:cubicBezTo>
                  <a:pt x="427" y="568"/>
                  <a:pt x="429" y="568"/>
                  <a:pt x="431" y="565"/>
                </a:cubicBezTo>
                <a:cubicBezTo>
                  <a:pt x="431" y="564"/>
                  <a:pt x="432" y="563"/>
                  <a:pt x="432" y="561"/>
                </a:cubicBezTo>
                <a:cubicBezTo>
                  <a:pt x="432" y="558"/>
                  <a:pt x="430" y="555"/>
                  <a:pt x="428" y="553"/>
                </a:cubicBezTo>
                <a:cubicBezTo>
                  <a:pt x="425" y="551"/>
                  <a:pt x="423" y="549"/>
                  <a:pt x="420" y="548"/>
                </a:cubicBezTo>
                <a:cubicBezTo>
                  <a:pt x="423" y="549"/>
                  <a:pt x="426" y="550"/>
                  <a:pt x="429" y="552"/>
                </a:cubicBezTo>
                <a:moveTo>
                  <a:pt x="555" y="585"/>
                </a:moveTo>
                <a:cubicBezTo>
                  <a:pt x="560" y="588"/>
                  <a:pt x="563" y="592"/>
                  <a:pt x="565" y="595"/>
                </a:cubicBezTo>
                <a:cubicBezTo>
                  <a:pt x="565" y="597"/>
                  <a:pt x="566" y="600"/>
                  <a:pt x="565" y="604"/>
                </a:cubicBezTo>
                <a:cubicBezTo>
                  <a:pt x="565" y="608"/>
                  <a:pt x="563" y="612"/>
                  <a:pt x="559" y="614"/>
                </a:cubicBezTo>
                <a:cubicBezTo>
                  <a:pt x="555" y="616"/>
                  <a:pt x="552" y="616"/>
                  <a:pt x="549" y="616"/>
                </a:cubicBezTo>
                <a:cubicBezTo>
                  <a:pt x="545" y="615"/>
                  <a:pt x="542" y="613"/>
                  <a:pt x="541" y="611"/>
                </a:cubicBezTo>
                <a:cubicBezTo>
                  <a:pt x="539" y="608"/>
                  <a:pt x="539" y="606"/>
                  <a:pt x="539" y="603"/>
                </a:cubicBezTo>
                <a:cubicBezTo>
                  <a:pt x="540" y="601"/>
                  <a:pt x="541" y="599"/>
                  <a:pt x="542" y="598"/>
                </a:cubicBezTo>
                <a:cubicBezTo>
                  <a:pt x="544" y="596"/>
                  <a:pt x="546" y="596"/>
                  <a:pt x="547" y="596"/>
                </a:cubicBezTo>
                <a:cubicBezTo>
                  <a:pt x="549" y="596"/>
                  <a:pt x="550" y="597"/>
                  <a:pt x="551" y="598"/>
                </a:cubicBezTo>
                <a:cubicBezTo>
                  <a:pt x="552" y="599"/>
                  <a:pt x="552" y="601"/>
                  <a:pt x="552" y="602"/>
                </a:cubicBezTo>
                <a:cubicBezTo>
                  <a:pt x="552" y="603"/>
                  <a:pt x="551" y="603"/>
                  <a:pt x="551" y="604"/>
                </a:cubicBezTo>
                <a:cubicBezTo>
                  <a:pt x="549" y="606"/>
                  <a:pt x="548" y="606"/>
                  <a:pt x="547" y="606"/>
                </a:cubicBezTo>
                <a:cubicBezTo>
                  <a:pt x="547" y="606"/>
                  <a:pt x="547" y="606"/>
                  <a:pt x="547" y="606"/>
                </a:cubicBezTo>
                <a:cubicBezTo>
                  <a:pt x="547" y="606"/>
                  <a:pt x="547" y="606"/>
                  <a:pt x="547" y="606"/>
                </a:cubicBezTo>
                <a:cubicBezTo>
                  <a:pt x="547" y="606"/>
                  <a:pt x="547" y="606"/>
                  <a:pt x="547" y="606"/>
                </a:cubicBezTo>
                <a:cubicBezTo>
                  <a:pt x="548" y="608"/>
                  <a:pt x="549" y="608"/>
                  <a:pt x="550" y="608"/>
                </a:cubicBezTo>
                <a:cubicBezTo>
                  <a:pt x="553" y="609"/>
                  <a:pt x="555" y="607"/>
                  <a:pt x="555" y="607"/>
                </a:cubicBezTo>
                <a:cubicBezTo>
                  <a:pt x="558" y="606"/>
                  <a:pt x="559" y="603"/>
                  <a:pt x="560" y="601"/>
                </a:cubicBezTo>
                <a:cubicBezTo>
                  <a:pt x="560" y="597"/>
                  <a:pt x="559" y="593"/>
                  <a:pt x="558" y="590"/>
                </a:cubicBezTo>
                <a:cubicBezTo>
                  <a:pt x="557" y="588"/>
                  <a:pt x="556" y="587"/>
                  <a:pt x="555" y="586"/>
                </a:cubicBezTo>
                <a:cubicBezTo>
                  <a:pt x="555" y="585"/>
                  <a:pt x="555" y="585"/>
                  <a:pt x="555" y="585"/>
                </a:cubicBezTo>
                <a:cubicBezTo>
                  <a:pt x="555" y="585"/>
                  <a:pt x="555" y="585"/>
                  <a:pt x="555" y="585"/>
                </a:cubicBezTo>
                <a:moveTo>
                  <a:pt x="453" y="548"/>
                </a:moveTo>
                <a:cubicBezTo>
                  <a:pt x="455" y="549"/>
                  <a:pt x="458" y="550"/>
                  <a:pt x="461" y="551"/>
                </a:cubicBezTo>
                <a:cubicBezTo>
                  <a:pt x="465" y="554"/>
                  <a:pt x="469" y="557"/>
                  <a:pt x="471" y="562"/>
                </a:cubicBezTo>
                <a:cubicBezTo>
                  <a:pt x="473" y="565"/>
                  <a:pt x="474" y="568"/>
                  <a:pt x="474" y="571"/>
                </a:cubicBezTo>
                <a:cubicBezTo>
                  <a:pt x="474" y="573"/>
                  <a:pt x="474" y="575"/>
                  <a:pt x="473" y="576"/>
                </a:cubicBezTo>
                <a:cubicBezTo>
                  <a:pt x="472" y="585"/>
                  <a:pt x="463" y="589"/>
                  <a:pt x="462" y="589"/>
                </a:cubicBezTo>
                <a:cubicBezTo>
                  <a:pt x="461" y="589"/>
                  <a:pt x="460" y="589"/>
                  <a:pt x="459" y="589"/>
                </a:cubicBezTo>
                <a:cubicBezTo>
                  <a:pt x="456" y="589"/>
                  <a:pt x="454" y="587"/>
                  <a:pt x="454" y="586"/>
                </a:cubicBezTo>
                <a:cubicBezTo>
                  <a:pt x="454" y="585"/>
                  <a:pt x="454" y="585"/>
                  <a:pt x="454" y="585"/>
                </a:cubicBezTo>
                <a:cubicBezTo>
                  <a:pt x="455" y="582"/>
                  <a:pt x="458" y="581"/>
                  <a:pt x="460" y="580"/>
                </a:cubicBezTo>
                <a:cubicBezTo>
                  <a:pt x="460" y="580"/>
                  <a:pt x="464" y="580"/>
                  <a:pt x="466" y="574"/>
                </a:cubicBezTo>
                <a:cubicBezTo>
                  <a:pt x="467" y="573"/>
                  <a:pt x="467" y="571"/>
                  <a:pt x="467" y="570"/>
                </a:cubicBezTo>
                <a:cubicBezTo>
                  <a:pt x="467" y="564"/>
                  <a:pt x="464" y="558"/>
                  <a:pt x="459" y="554"/>
                </a:cubicBezTo>
                <a:cubicBezTo>
                  <a:pt x="453" y="550"/>
                  <a:pt x="446" y="548"/>
                  <a:pt x="440" y="547"/>
                </a:cubicBezTo>
                <a:cubicBezTo>
                  <a:pt x="444" y="547"/>
                  <a:pt x="449" y="548"/>
                  <a:pt x="453" y="548"/>
                </a:cubicBezTo>
                <a:moveTo>
                  <a:pt x="409" y="545"/>
                </a:moveTo>
                <a:cubicBezTo>
                  <a:pt x="409" y="545"/>
                  <a:pt x="409" y="545"/>
                  <a:pt x="409" y="545"/>
                </a:cubicBezTo>
                <a:cubicBezTo>
                  <a:pt x="409" y="545"/>
                  <a:pt x="409" y="545"/>
                  <a:pt x="409" y="545"/>
                </a:cubicBezTo>
                <a:close/>
                <a:moveTo>
                  <a:pt x="408" y="546"/>
                </a:moveTo>
                <a:cubicBezTo>
                  <a:pt x="408" y="546"/>
                  <a:pt x="408" y="546"/>
                  <a:pt x="408" y="546"/>
                </a:cubicBezTo>
                <a:cubicBezTo>
                  <a:pt x="408" y="546"/>
                  <a:pt x="408" y="546"/>
                  <a:pt x="408" y="546"/>
                </a:cubicBezTo>
                <a:close/>
                <a:moveTo>
                  <a:pt x="392" y="546"/>
                </a:moveTo>
                <a:cubicBezTo>
                  <a:pt x="392" y="546"/>
                  <a:pt x="392" y="546"/>
                  <a:pt x="392" y="546"/>
                </a:cubicBezTo>
                <a:cubicBezTo>
                  <a:pt x="392" y="546"/>
                  <a:pt x="392" y="546"/>
                  <a:pt x="392" y="546"/>
                </a:cubicBezTo>
                <a:cubicBezTo>
                  <a:pt x="392" y="546"/>
                  <a:pt x="392" y="546"/>
                  <a:pt x="392" y="546"/>
                </a:cubicBezTo>
                <a:moveTo>
                  <a:pt x="476" y="499"/>
                </a:moveTo>
                <a:cubicBezTo>
                  <a:pt x="484" y="499"/>
                  <a:pt x="493" y="499"/>
                  <a:pt x="502" y="500"/>
                </a:cubicBezTo>
                <a:cubicBezTo>
                  <a:pt x="492" y="503"/>
                  <a:pt x="482" y="506"/>
                  <a:pt x="471" y="509"/>
                </a:cubicBezTo>
                <a:cubicBezTo>
                  <a:pt x="439" y="519"/>
                  <a:pt x="406" y="527"/>
                  <a:pt x="374" y="537"/>
                </a:cubicBezTo>
                <a:cubicBezTo>
                  <a:pt x="374" y="537"/>
                  <a:pt x="374" y="537"/>
                  <a:pt x="374" y="537"/>
                </a:cubicBezTo>
                <a:cubicBezTo>
                  <a:pt x="374" y="537"/>
                  <a:pt x="374" y="536"/>
                  <a:pt x="375" y="536"/>
                </a:cubicBezTo>
                <a:cubicBezTo>
                  <a:pt x="382" y="533"/>
                  <a:pt x="388" y="530"/>
                  <a:pt x="395" y="527"/>
                </a:cubicBezTo>
                <a:cubicBezTo>
                  <a:pt x="421" y="517"/>
                  <a:pt x="449" y="509"/>
                  <a:pt x="476" y="499"/>
                </a:cubicBezTo>
                <a:moveTo>
                  <a:pt x="376" y="535"/>
                </a:moveTo>
                <a:cubicBezTo>
                  <a:pt x="376" y="535"/>
                  <a:pt x="376" y="534"/>
                  <a:pt x="376" y="534"/>
                </a:cubicBezTo>
                <a:cubicBezTo>
                  <a:pt x="378" y="534"/>
                  <a:pt x="379" y="533"/>
                  <a:pt x="381" y="533"/>
                </a:cubicBezTo>
                <a:cubicBezTo>
                  <a:pt x="379" y="533"/>
                  <a:pt x="378" y="534"/>
                  <a:pt x="376" y="535"/>
                </a:cubicBezTo>
                <a:moveTo>
                  <a:pt x="468" y="499"/>
                </a:moveTo>
                <a:cubicBezTo>
                  <a:pt x="469" y="499"/>
                  <a:pt x="469" y="499"/>
                  <a:pt x="470" y="499"/>
                </a:cubicBezTo>
                <a:cubicBezTo>
                  <a:pt x="450" y="506"/>
                  <a:pt x="431" y="512"/>
                  <a:pt x="412" y="519"/>
                </a:cubicBezTo>
                <a:cubicBezTo>
                  <a:pt x="422" y="513"/>
                  <a:pt x="432" y="507"/>
                  <a:pt x="440" y="501"/>
                </a:cubicBezTo>
                <a:cubicBezTo>
                  <a:pt x="449" y="500"/>
                  <a:pt x="459" y="499"/>
                  <a:pt x="468" y="499"/>
                </a:cubicBezTo>
                <a:moveTo>
                  <a:pt x="395" y="508"/>
                </a:moveTo>
                <a:cubicBezTo>
                  <a:pt x="410" y="505"/>
                  <a:pt x="424" y="503"/>
                  <a:pt x="439" y="501"/>
                </a:cubicBezTo>
                <a:cubicBezTo>
                  <a:pt x="429" y="508"/>
                  <a:pt x="419" y="514"/>
                  <a:pt x="407" y="521"/>
                </a:cubicBezTo>
                <a:cubicBezTo>
                  <a:pt x="398" y="524"/>
                  <a:pt x="388" y="527"/>
                  <a:pt x="379" y="530"/>
                </a:cubicBezTo>
                <a:cubicBezTo>
                  <a:pt x="381" y="529"/>
                  <a:pt x="383" y="527"/>
                  <a:pt x="384" y="525"/>
                </a:cubicBezTo>
                <a:cubicBezTo>
                  <a:pt x="388" y="519"/>
                  <a:pt x="392" y="514"/>
                  <a:pt x="395" y="508"/>
                </a:cubicBezTo>
                <a:moveTo>
                  <a:pt x="369" y="514"/>
                </a:moveTo>
                <a:cubicBezTo>
                  <a:pt x="358" y="528"/>
                  <a:pt x="343" y="541"/>
                  <a:pt x="328" y="551"/>
                </a:cubicBezTo>
                <a:cubicBezTo>
                  <a:pt x="327" y="543"/>
                  <a:pt x="324" y="536"/>
                  <a:pt x="319" y="529"/>
                </a:cubicBezTo>
                <a:cubicBezTo>
                  <a:pt x="335" y="523"/>
                  <a:pt x="352" y="518"/>
                  <a:pt x="369" y="514"/>
                </a:cubicBezTo>
                <a:moveTo>
                  <a:pt x="328" y="553"/>
                </a:moveTo>
                <a:cubicBezTo>
                  <a:pt x="327" y="553"/>
                  <a:pt x="327" y="553"/>
                  <a:pt x="326" y="554"/>
                </a:cubicBezTo>
                <a:cubicBezTo>
                  <a:pt x="326" y="554"/>
                  <a:pt x="325" y="554"/>
                  <a:pt x="325" y="554"/>
                </a:cubicBezTo>
                <a:cubicBezTo>
                  <a:pt x="326" y="554"/>
                  <a:pt x="327" y="553"/>
                  <a:pt x="328" y="552"/>
                </a:cubicBezTo>
                <a:cubicBezTo>
                  <a:pt x="328" y="553"/>
                  <a:pt x="328" y="553"/>
                  <a:pt x="328" y="553"/>
                </a:cubicBezTo>
                <a:moveTo>
                  <a:pt x="319" y="530"/>
                </a:moveTo>
                <a:cubicBezTo>
                  <a:pt x="323" y="536"/>
                  <a:pt x="326" y="544"/>
                  <a:pt x="327" y="552"/>
                </a:cubicBezTo>
                <a:cubicBezTo>
                  <a:pt x="325" y="553"/>
                  <a:pt x="322" y="555"/>
                  <a:pt x="319" y="557"/>
                </a:cubicBezTo>
                <a:cubicBezTo>
                  <a:pt x="306" y="563"/>
                  <a:pt x="294" y="570"/>
                  <a:pt x="281" y="577"/>
                </a:cubicBezTo>
                <a:cubicBezTo>
                  <a:pt x="281" y="577"/>
                  <a:pt x="281" y="577"/>
                  <a:pt x="281" y="577"/>
                </a:cubicBezTo>
                <a:cubicBezTo>
                  <a:pt x="280" y="578"/>
                  <a:pt x="280" y="578"/>
                  <a:pt x="279" y="579"/>
                </a:cubicBezTo>
                <a:cubicBezTo>
                  <a:pt x="256" y="589"/>
                  <a:pt x="238" y="595"/>
                  <a:pt x="232" y="598"/>
                </a:cubicBezTo>
                <a:cubicBezTo>
                  <a:pt x="221" y="604"/>
                  <a:pt x="205" y="614"/>
                  <a:pt x="196" y="621"/>
                </a:cubicBezTo>
                <a:cubicBezTo>
                  <a:pt x="195" y="617"/>
                  <a:pt x="194" y="613"/>
                  <a:pt x="192" y="609"/>
                </a:cubicBezTo>
                <a:cubicBezTo>
                  <a:pt x="222" y="580"/>
                  <a:pt x="256" y="555"/>
                  <a:pt x="295" y="539"/>
                </a:cubicBezTo>
                <a:cubicBezTo>
                  <a:pt x="303" y="536"/>
                  <a:pt x="311" y="533"/>
                  <a:pt x="319" y="530"/>
                </a:cubicBezTo>
                <a:moveTo>
                  <a:pt x="307" y="568"/>
                </a:moveTo>
                <a:cubicBezTo>
                  <a:pt x="292" y="578"/>
                  <a:pt x="277" y="588"/>
                  <a:pt x="264" y="598"/>
                </a:cubicBezTo>
                <a:cubicBezTo>
                  <a:pt x="264" y="598"/>
                  <a:pt x="264" y="598"/>
                  <a:pt x="264" y="598"/>
                </a:cubicBezTo>
                <a:cubicBezTo>
                  <a:pt x="257" y="601"/>
                  <a:pt x="250" y="604"/>
                  <a:pt x="243" y="607"/>
                </a:cubicBezTo>
                <a:cubicBezTo>
                  <a:pt x="263" y="592"/>
                  <a:pt x="284" y="579"/>
                  <a:pt x="307" y="568"/>
                </a:cubicBezTo>
                <a:moveTo>
                  <a:pt x="100" y="754"/>
                </a:moveTo>
                <a:cubicBezTo>
                  <a:pt x="100" y="753"/>
                  <a:pt x="100" y="752"/>
                  <a:pt x="100" y="751"/>
                </a:cubicBezTo>
                <a:cubicBezTo>
                  <a:pt x="100" y="750"/>
                  <a:pt x="99" y="749"/>
                  <a:pt x="99" y="748"/>
                </a:cubicBezTo>
                <a:cubicBezTo>
                  <a:pt x="103" y="738"/>
                  <a:pt x="107" y="728"/>
                  <a:pt x="112" y="719"/>
                </a:cubicBezTo>
                <a:cubicBezTo>
                  <a:pt x="113" y="718"/>
                  <a:pt x="113" y="718"/>
                  <a:pt x="113" y="718"/>
                </a:cubicBezTo>
                <a:cubicBezTo>
                  <a:pt x="112" y="720"/>
                  <a:pt x="112" y="721"/>
                  <a:pt x="112" y="722"/>
                </a:cubicBezTo>
                <a:cubicBezTo>
                  <a:pt x="109" y="731"/>
                  <a:pt x="106" y="739"/>
                  <a:pt x="103" y="748"/>
                </a:cubicBezTo>
                <a:cubicBezTo>
                  <a:pt x="102" y="750"/>
                  <a:pt x="101" y="752"/>
                  <a:pt x="100" y="754"/>
                </a:cubicBezTo>
                <a:moveTo>
                  <a:pt x="102" y="751"/>
                </a:moveTo>
                <a:cubicBezTo>
                  <a:pt x="102" y="752"/>
                  <a:pt x="102" y="753"/>
                  <a:pt x="101" y="753"/>
                </a:cubicBezTo>
                <a:cubicBezTo>
                  <a:pt x="101" y="754"/>
                  <a:pt x="101" y="755"/>
                  <a:pt x="100" y="755"/>
                </a:cubicBezTo>
                <a:cubicBezTo>
                  <a:pt x="101" y="754"/>
                  <a:pt x="101" y="753"/>
                  <a:pt x="102" y="751"/>
                </a:cubicBezTo>
                <a:moveTo>
                  <a:pt x="100" y="779"/>
                </a:moveTo>
                <a:cubicBezTo>
                  <a:pt x="100" y="780"/>
                  <a:pt x="100" y="780"/>
                  <a:pt x="100" y="781"/>
                </a:cubicBezTo>
                <a:cubicBezTo>
                  <a:pt x="100" y="781"/>
                  <a:pt x="100" y="782"/>
                  <a:pt x="100" y="782"/>
                </a:cubicBezTo>
                <a:cubicBezTo>
                  <a:pt x="100" y="781"/>
                  <a:pt x="100" y="780"/>
                  <a:pt x="100" y="779"/>
                </a:cubicBezTo>
                <a:moveTo>
                  <a:pt x="98" y="740"/>
                </a:moveTo>
                <a:cubicBezTo>
                  <a:pt x="97" y="738"/>
                  <a:pt x="97" y="736"/>
                  <a:pt x="96" y="734"/>
                </a:cubicBezTo>
                <a:cubicBezTo>
                  <a:pt x="99" y="729"/>
                  <a:pt x="102" y="726"/>
                  <a:pt x="105" y="722"/>
                </a:cubicBezTo>
                <a:cubicBezTo>
                  <a:pt x="103" y="728"/>
                  <a:pt x="100" y="734"/>
                  <a:pt x="98" y="740"/>
                </a:cubicBezTo>
                <a:moveTo>
                  <a:pt x="99" y="755"/>
                </a:moveTo>
                <a:cubicBezTo>
                  <a:pt x="99" y="756"/>
                  <a:pt x="98" y="757"/>
                  <a:pt x="98" y="758"/>
                </a:cubicBezTo>
                <a:cubicBezTo>
                  <a:pt x="98" y="758"/>
                  <a:pt x="98" y="759"/>
                  <a:pt x="98" y="759"/>
                </a:cubicBezTo>
                <a:cubicBezTo>
                  <a:pt x="96" y="762"/>
                  <a:pt x="94" y="764"/>
                  <a:pt x="93" y="767"/>
                </a:cubicBezTo>
                <a:cubicBezTo>
                  <a:pt x="95" y="761"/>
                  <a:pt x="97" y="755"/>
                  <a:pt x="99" y="749"/>
                </a:cubicBezTo>
                <a:cubicBezTo>
                  <a:pt x="99" y="750"/>
                  <a:pt x="99" y="751"/>
                  <a:pt x="99" y="751"/>
                </a:cubicBezTo>
                <a:cubicBezTo>
                  <a:pt x="99" y="753"/>
                  <a:pt x="99" y="754"/>
                  <a:pt x="99" y="755"/>
                </a:cubicBezTo>
                <a:moveTo>
                  <a:pt x="194" y="635"/>
                </a:moveTo>
                <a:cubicBezTo>
                  <a:pt x="194" y="636"/>
                  <a:pt x="194" y="636"/>
                  <a:pt x="195" y="637"/>
                </a:cubicBezTo>
                <a:cubicBezTo>
                  <a:pt x="195" y="639"/>
                  <a:pt x="195" y="641"/>
                  <a:pt x="195" y="643"/>
                </a:cubicBezTo>
                <a:cubicBezTo>
                  <a:pt x="189" y="649"/>
                  <a:pt x="183" y="656"/>
                  <a:pt x="177" y="663"/>
                </a:cubicBezTo>
                <a:cubicBezTo>
                  <a:pt x="178" y="657"/>
                  <a:pt x="179" y="651"/>
                  <a:pt x="181" y="645"/>
                </a:cubicBezTo>
                <a:cubicBezTo>
                  <a:pt x="185" y="641"/>
                  <a:pt x="190" y="638"/>
                  <a:pt x="194" y="635"/>
                </a:cubicBezTo>
                <a:moveTo>
                  <a:pt x="182" y="639"/>
                </a:moveTo>
                <a:cubicBezTo>
                  <a:pt x="182" y="637"/>
                  <a:pt x="183" y="635"/>
                  <a:pt x="183" y="633"/>
                </a:cubicBezTo>
                <a:cubicBezTo>
                  <a:pt x="184" y="633"/>
                  <a:pt x="185" y="632"/>
                  <a:pt x="185" y="632"/>
                </a:cubicBezTo>
                <a:cubicBezTo>
                  <a:pt x="187" y="629"/>
                  <a:pt x="189" y="628"/>
                  <a:pt x="189" y="628"/>
                </a:cubicBezTo>
                <a:cubicBezTo>
                  <a:pt x="189" y="628"/>
                  <a:pt x="190" y="627"/>
                  <a:pt x="193" y="625"/>
                </a:cubicBezTo>
                <a:cubicBezTo>
                  <a:pt x="193" y="627"/>
                  <a:pt x="193" y="629"/>
                  <a:pt x="194" y="631"/>
                </a:cubicBezTo>
                <a:cubicBezTo>
                  <a:pt x="190" y="634"/>
                  <a:pt x="186" y="636"/>
                  <a:pt x="182" y="639"/>
                </a:cubicBezTo>
                <a:moveTo>
                  <a:pt x="177" y="669"/>
                </a:moveTo>
                <a:cubicBezTo>
                  <a:pt x="180" y="667"/>
                  <a:pt x="182" y="665"/>
                  <a:pt x="185" y="663"/>
                </a:cubicBezTo>
                <a:cubicBezTo>
                  <a:pt x="183" y="665"/>
                  <a:pt x="180" y="669"/>
                  <a:pt x="176" y="675"/>
                </a:cubicBezTo>
                <a:cubicBezTo>
                  <a:pt x="175" y="676"/>
                  <a:pt x="175" y="676"/>
                  <a:pt x="174" y="677"/>
                </a:cubicBezTo>
                <a:cubicBezTo>
                  <a:pt x="174" y="675"/>
                  <a:pt x="175" y="673"/>
                  <a:pt x="175" y="671"/>
                </a:cubicBezTo>
                <a:cubicBezTo>
                  <a:pt x="176" y="671"/>
                  <a:pt x="176" y="670"/>
                  <a:pt x="177" y="669"/>
                </a:cubicBezTo>
                <a:moveTo>
                  <a:pt x="175" y="677"/>
                </a:moveTo>
                <a:cubicBezTo>
                  <a:pt x="174" y="678"/>
                  <a:pt x="174" y="678"/>
                  <a:pt x="173" y="679"/>
                </a:cubicBezTo>
                <a:cubicBezTo>
                  <a:pt x="174" y="679"/>
                  <a:pt x="174" y="678"/>
                  <a:pt x="174" y="678"/>
                </a:cubicBezTo>
                <a:cubicBezTo>
                  <a:pt x="174" y="678"/>
                  <a:pt x="174" y="677"/>
                  <a:pt x="175" y="677"/>
                </a:cubicBezTo>
                <a:moveTo>
                  <a:pt x="173" y="677"/>
                </a:moveTo>
                <a:cubicBezTo>
                  <a:pt x="172" y="678"/>
                  <a:pt x="170" y="679"/>
                  <a:pt x="169" y="681"/>
                </a:cubicBezTo>
                <a:cubicBezTo>
                  <a:pt x="169" y="680"/>
                  <a:pt x="169" y="679"/>
                  <a:pt x="169" y="678"/>
                </a:cubicBezTo>
                <a:cubicBezTo>
                  <a:pt x="171" y="676"/>
                  <a:pt x="172" y="675"/>
                  <a:pt x="174" y="673"/>
                </a:cubicBezTo>
                <a:cubicBezTo>
                  <a:pt x="174" y="674"/>
                  <a:pt x="173" y="676"/>
                  <a:pt x="173" y="677"/>
                </a:cubicBezTo>
                <a:moveTo>
                  <a:pt x="167" y="697"/>
                </a:moveTo>
                <a:cubicBezTo>
                  <a:pt x="166" y="697"/>
                  <a:pt x="166" y="698"/>
                  <a:pt x="165" y="698"/>
                </a:cubicBezTo>
                <a:cubicBezTo>
                  <a:pt x="165" y="696"/>
                  <a:pt x="166" y="694"/>
                  <a:pt x="166" y="692"/>
                </a:cubicBezTo>
                <a:cubicBezTo>
                  <a:pt x="168" y="689"/>
                  <a:pt x="170" y="686"/>
                  <a:pt x="172" y="683"/>
                </a:cubicBezTo>
                <a:cubicBezTo>
                  <a:pt x="171" y="687"/>
                  <a:pt x="170" y="690"/>
                  <a:pt x="169" y="694"/>
                </a:cubicBezTo>
                <a:cubicBezTo>
                  <a:pt x="169" y="695"/>
                  <a:pt x="168" y="696"/>
                  <a:pt x="167" y="697"/>
                </a:cubicBezTo>
                <a:moveTo>
                  <a:pt x="169" y="696"/>
                </a:moveTo>
                <a:cubicBezTo>
                  <a:pt x="169" y="696"/>
                  <a:pt x="169" y="696"/>
                  <a:pt x="169" y="696"/>
                </a:cubicBezTo>
                <a:cubicBezTo>
                  <a:pt x="169" y="696"/>
                  <a:pt x="169" y="696"/>
                  <a:pt x="169" y="696"/>
                </a:cubicBezTo>
                <a:close/>
                <a:moveTo>
                  <a:pt x="167" y="699"/>
                </a:moveTo>
                <a:cubicBezTo>
                  <a:pt x="167" y="698"/>
                  <a:pt x="168" y="698"/>
                  <a:pt x="168" y="697"/>
                </a:cubicBezTo>
                <a:cubicBezTo>
                  <a:pt x="168" y="697"/>
                  <a:pt x="168" y="697"/>
                  <a:pt x="169" y="697"/>
                </a:cubicBezTo>
                <a:cubicBezTo>
                  <a:pt x="169" y="698"/>
                  <a:pt x="169" y="698"/>
                  <a:pt x="168" y="699"/>
                </a:cubicBezTo>
                <a:cubicBezTo>
                  <a:pt x="168" y="699"/>
                  <a:pt x="167" y="699"/>
                  <a:pt x="167" y="699"/>
                </a:cubicBezTo>
                <a:moveTo>
                  <a:pt x="168" y="705"/>
                </a:moveTo>
                <a:cubicBezTo>
                  <a:pt x="168" y="706"/>
                  <a:pt x="168" y="706"/>
                  <a:pt x="168" y="706"/>
                </a:cubicBezTo>
                <a:cubicBezTo>
                  <a:pt x="168" y="705"/>
                  <a:pt x="168" y="705"/>
                  <a:pt x="168" y="705"/>
                </a:cubicBezTo>
                <a:close/>
                <a:moveTo>
                  <a:pt x="166" y="699"/>
                </a:moveTo>
                <a:cubicBezTo>
                  <a:pt x="166" y="699"/>
                  <a:pt x="166" y="699"/>
                  <a:pt x="166" y="699"/>
                </a:cubicBezTo>
                <a:cubicBezTo>
                  <a:pt x="166" y="699"/>
                  <a:pt x="166" y="699"/>
                  <a:pt x="166" y="699"/>
                </a:cubicBezTo>
                <a:close/>
                <a:moveTo>
                  <a:pt x="162" y="698"/>
                </a:moveTo>
                <a:cubicBezTo>
                  <a:pt x="160" y="698"/>
                  <a:pt x="157" y="698"/>
                  <a:pt x="154" y="699"/>
                </a:cubicBezTo>
                <a:cubicBezTo>
                  <a:pt x="157" y="694"/>
                  <a:pt x="160" y="690"/>
                  <a:pt x="163" y="687"/>
                </a:cubicBezTo>
                <a:cubicBezTo>
                  <a:pt x="164" y="685"/>
                  <a:pt x="166" y="684"/>
                  <a:pt x="167" y="683"/>
                </a:cubicBezTo>
                <a:cubicBezTo>
                  <a:pt x="166" y="687"/>
                  <a:pt x="166" y="690"/>
                  <a:pt x="165" y="694"/>
                </a:cubicBezTo>
                <a:cubicBezTo>
                  <a:pt x="164" y="695"/>
                  <a:pt x="163" y="697"/>
                  <a:pt x="162" y="698"/>
                </a:cubicBezTo>
                <a:moveTo>
                  <a:pt x="164" y="697"/>
                </a:moveTo>
                <a:cubicBezTo>
                  <a:pt x="164" y="697"/>
                  <a:pt x="164" y="698"/>
                  <a:pt x="163" y="699"/>
                </a:cubicBezTo>
                <a:cubicBezTo>
                  <a:pt x="163" y="699"/>
                  <a:pt x="163" y="699"/>
                  <a:pt x="163" y="699"/>
                </a:cubicBezTo>
                <a:cubicBezTo>
                  <a:pt x="163" y="698"/>
                  <a:pt x="164" y="697"/>
                  <a:pt x="164" y="697"/>
                </a:cubicBezTo>
                <a:moveTo>
                  <a:pt x="149" y="706"/>
                </a:moveTo>
                <a:cubicBezTo>
                  <a:pt x="151" y="706"/>
                  <a:pt x="153" y="705"/>
                  <a:pt x="154" y="705"/>
                </a:cubicBezTo>
                <a:cubicBezTo>
                  <a:pt x="152" y="707"/>
                  <a:pt x="149" y="709"/>
                  <a:pt x="147" y="711"/>
                </a:cubicBezTo>
                <a:cubicBezTo>
                  <a:pt x="147" y="711"/>
                  <a:pt x="146" y="711"/>
                  <a:pt x="146" y="711"/>
                </a:cubicBezTo>
                <a:cubicBezTo>
                  <a:pt x="147" y="709"/>
                  <a:pt x="148" y="707"/>
                  <a:pt x="149" y="706"/>
                </a:cubicBezTo>
                <a:moveTo>
                  <a:pt x="145" y="699"/>
                </a:moveTo>
                <a:cubicBezTo>
                  <a:pt x="149" y="694"/>
                  <a:pt x="154" y="689"/>
                  <a:pt x="159" y="684"/>
                </a:cubicBezTo>
                <a:cubicBezTo>
                  <a:pt x="156" y="689"/>
                  <a:pt x="152" y="694"/>
                  <a:pt x="149" y="698"/>
                </a:cubicBezTo>
                <a:cubicBezTo>
                  <a:pt x="149" y="699"/>
                  <a:pt x="149" y="699"/>
                  <a:pt x="149" y="699"/>
                </a:cubicBezTo>
                <a:cubicBezTo>
                  <a:pt x="147" y="699"/>
                  <a:pt x="146" y="699"/>
                  <a:pt x="145" y="699"/>
                </a:cubicBezTo>
                <a:moveTo>
                  <a:pt x="156" y="705"/>
                </a:moveTo>
                <a:cubicBezTo>
                  <a:pt x="157" y="705"/>
                  <a:pt x="158" y="705"/>
                  <a:pt x="159" y="705"/>
                </a:cubicBezTo>
                <a:cubicBezTo>
                  <a:pt x="158" y="707"/>
                  <a:pt x="157" y="710"/>
                  <a:pt x="155" y="712"/>
                </a:cubicBezTo>
                <a:cubicBezTo>
                  <a:pt x="153" y="711"/>
                  <a:pt x="151" y="711"/>
                  <a:pt x="148" y="711"/>
                </a:cubicBezTo>
                <a:cubicBezTo>
                  <a:pt x="151" y="709"/>
                  <a:pt x="153" y="707"/>
                  <a:pt x="156" y="705"/>
                </a:cubicBezTo>
                <a:moveTo>
                  <a:pt x="160" y="705"/>
                </a:moveTo>
                <a:cubicBezTo>
                  <a:pt x="160" y="705"/>
                  <a:pt x="161" y="705"/>
                  <a:pt x="161" y="705"/>
                </a:cubicBezTo>
                <a:cubicBezTo>
                  <a:pt x="160" y="707"/>
                  <a:pt x="158" y="709"/>
                  <a:pt x="157" y="711"/>
                </a:cubicBezTo>
                <a:cubicBezTo>
                  <a:pt x="158" y="709"/>
                  <a:pt x="159" y="707"/>
                  <a:pt x="160" y="705"/>
                </a:cubicBezTo>
                <a:moveTo>
                  <a:pt x="165" y="684"/>
                </a:moveTo>
                <a:cubicBezTo>
                  <a:pt x="166" y="683"/>
                  <a:pt x="167" y="681"/>
                  <a:pt x="168" y="680"/>
                </a:cubicBezTo>
                <a:cubicBezTo>
                  <a:pt x="168" y="681"/>
                  <a:pt x="168" y="681"/>
                  <a:pt x="167" y="682"/>
                </a:cubicBezTo>
                <a:cubicBezTo>
                  <a:pt x="167" y="682"/>
                  <a:pt x="166" y="683"/>
                  <a:pt x="165" y="684"/>
                </a:cubicBezTo>
                <a:moveTo>
                  <a:pt x="167" y="690"/>
                </a:moveTo>
                <a:cubicBezTo>
                  <a:pt x="168" y="687"/>
                  <a:pt x="168" y="684"/>
                  <a:pt x="169" y="682"/>
                </a:cubicBezTo>
                <a:cubicBezTo>
                  <a:pt x="170" y="681"/>
                  <a:pt x="171" y="680"/>
                  <a:pt x="173" y="679"/>
                </a:cubicBezTo>
                <a:cubicBezTo>
                  <a:pt x="173" y="679"/>
                  <a:pt x="172" y="680"/>
                  <a:pt x="172" y="681"/>
                </a:cubicBezTo>
                <a:cubicBezTo>
                  <a:pt x="171" y="683"/>
                  <a:pt x="169" y="686"/>
                  <a:pt x="167" y="690"/>
                </a:cubicBezTo>
                <a:moveTo>
                  <a:pt x="170" y="670"/>
                </a:moveTo>
                <a:cubicBezTo>
                  <a:pt x="170" y="671"/>
                  <a:pt x="170" y="671"/>
                  <a:pt x="170" y="671"/>
                </a:cubicBezTo>
                <a:cubicBezTo>
                  <a:pt x="167" y="675"/>
                  <a:pt x="164" y="678"/>
                  <a:pt x="162" y="681"/>
                </a:cubicBezTo>
                <a:cubicBezTo>
                  <a:pt x="155" y="687"/>
                  <a:pt x="149" y="693"/>
                  <a:pt x="144" y="699"/>
                </a:cubicBezTo>
                <a:cubicBezTo>
                  <a:pt x="140" y="699"/>
                  <a:pt x="136" y="700"/>
                  <a:pt x="132" y="701"/>
                </a:cubicBezTo>
                <a:cubicBezTo>
                  <a:pt x="136" y="693"/>
                  <a:pt x="141" y="686"/>
                  <a:pt x="145" y="680"/>
                </a:cubicBezTo>
                <a:cubicBezTo>
                  <a:pt x="149" y="675"/>
                  <a:pt x="152" y="670"/>
                  <a:pt x="156" y="666"/>
                </a:cubicBezTo>
                <a:cubicBezTo>
                  <a:pt x="160" y="661"/>
                  <a:pt x="165" y="657"/>
                  <a:pt x="170" y="653"/>
                </a:cubicBezTo>
                <a:cubicBezTo>
                  <a:pt x="170" y="655"/>
                  <a:pt x="170" y="657"/>
                  <a:pt x="170" y="658"/>
                </a:cubicBezTo>
                <a:cubicBezTo>
                  <a:pt x="170" y="662"/>
                  <a:pt x="170" y="666"/>
                  <a:pt x="170" y="670"/>
                </a:cubicBezTo>
                <a:moveTo>
                  <a:pt x="142" y="706"/>
                </a:moveTo>
                <a:cubicBezTo>
                  <a:pt x="144" y="706"/>
                  <a:pt x="144" y="706"/>
                  <a:pt x="144" y="706"/>
                </a:cubicBezTo>
                <a:cubicBezTo>
                  <a:pt x="143" y="708"/>
                  <a:pt x="142" y="709"/>
                  <a:pt x="141" y="711"/>
                </a:cubicBezTo>
                <a:cubicBezTo>
                  <a:pt x="140" y="711"/>
                  <a:pt x="138" y="711"/>
                  <a:pt x="137" y="711"/>
                </a:cubicBezTo>
                <a:cubicBezTo>
                  <a:pt x="139" y="709"/>
                  <a:pt x="140" y="708"/>
                  <a:pt x="142" y="706"/>
                </a:cubicBezTo>
                <a:moveTo>
                  <a:pt x="136" y="711"/>
                </a:moveTo>
                <a:cubicBezTo>
                  <a:pt x="135" y="711"/>
                  <a:pt x="134" y="711"/>
                  <a:pt x="134" y="711"/>
                </a:cubicBezTo>
                <a:cubicBezTo>
                  <a:pt x="135" y="710"/>
                  <a:pt x="136" y="708"/>
                  <a:pt x="137" y="707"/>
                </a:cubicBezTo>
                <a:cubicBezTo>
                  <a:pt x="138" y="707"/>
                  <a:pt x="140" y="707"/>
                  <a:pt x="141" y="707"/>
                </a:cubicBezTo>
                <a:cubicBezTo>
                  <a:pt x="139" y="708"/>
                  <a:pt x="138" y="709"/>
                  <a:pt x="136" y="711"/>
                </a:cubicBezTo>
                <a:moveTo>
                  <a:pt x="131" y="701"/>
                </a:moveTo>
                <a:cubicBezTo>
                  <a:pt x="129" y="702"/>
                  <a:pt x="128" y="702"/>
                  <a:pt x="127" y="702"/>
                </a:cubicBezTo>
                <a:cubicBezTo>
                  <a:pt x="133" y="693"/>
                  <a:pt x="139" y="684"/>
                  <a:pt x="146" y="676"/>
                </a:cubicBezTo>
                <a:cubicBezTo>
                  <a:pt x="148" y="674"/>
                  <a:pt x="150" y="672"/>
                  <a:pt x="152" y="670"/>
                </a:cubicBezTo>
                <a:cubicBezTo>
                  <a:pt x="145" y="679"/>
                  <a:pt x="138" y="690"/>
                  <a:pt x="131" y="701"/>
                </a:cubicBezTo>
                <a:moveTo>
                  <a:pt x="136" y="707"/>
                </a:moveTo>
                <a:cubicBezTo>
                  <a:pt x="135" y="709"/>
                  <a:pt x="134" y="710"/>
                  <a:pt x="133" y="711"/>
                </a:cubicBezTo>
                <a:cubicBezTo>
                  <a:pt x="130" y="711"/>
                  <a:pt x="128" y="712"/>
                  <a:pt x="125" y="712"/>
                </a:cubicBezTo>
                <a:cubicBezTo>
                  <a:pt x="125" y="712"/>
                  <a:pt x="126" y="711"/>
                  <a:pt x="126" y="710"/>
                </a:cubicBezTo>
                <a:cubicBezTo>
                  <a:pt x="129" y="709"/>
                  <a:pt x="133" y="708"/>
                  <a:pt x="136" y="707"/>
                </a:cubicBezTo>
                <a:moveTo>
                  <a:pt x="132" y="714"/>
                </a:moveTo>
                <a:cubicBezTo>
                  <a:pt x="132" y="714"/>
                  <a:pt x="131" y="715"/>
                  <a:pt x="130" y="715"/>
                </a:cubicBezTo>
                <a:cubicBezTo>
                  <a:pt x="131" y="715"/>
                  <a:pt x="131" y="714"/>
                  <a:pt x="132" y="714"/>
                </a:cubicBezTo>
                <a:close/>
                <a:moveTo>
                  <a:pt x="130" y="714"/>
                </a:moveTo>
                <a:cubicBezTo>
                  <a:pt x="129" y="715"/>
                  <a:pt x="128" y="716"/>
                  <a:pt x="127" y="718"/>
                </a:cubicBezTo>
                <a:cubicBezTo>
                  <a:pt x="126" y="718"/>
                  <a:pt x="126" y="719"/>
                  <a:pt x="125" y="720"/>
                </a:cubicBezTo>
                <a:cubicBezTo>
                  <a:pt x="125" y="720"/>
                  <a:pt x="125" y="720"/>
                  <a:pt x="125" y="720"/>
                </a:cubicBezTo>
                <a:cubicBezTo>
                  <a:pt x="125" y="720"/>
                  <a:pt x="125" y="720"/>
                  <a:pt x="125" y="720"/>
                </a:cubicBezTo>
                <a:cubicBezTo>
                  <a:pt x="122" y="722"/>
                  <a:pt x="120" y="725"/>
                  <a:pt x="117" y="728"/>
                </a:cubicBezTo>
                <a:cubicBezTo>
                  <a:pt x="119" y="723"/>
                  <a:pt x="121" y="719"/>
                  <a:pt x="124" y="715"/>
                </a:cubicBezTo>
                <a:cubicBezTo>
                  <a:pt x="126" y="715"/>
                  <a:pt x="128" y="714"/>
                  <a:pt x="130" y="714"/>
                </a:cubicBezTo>
                <a:moveTo>
                  <a:pt x="116" y="730"/>
                </a:moveTo>
                <a:cubicBezTo>
                  <a:pt x="119" y="727"/>
                  <a:pt x="122" y="724"/>
                  <a:pt x="125" y="721"/>
                </a:cubicBezTo>
                <a:cubicBezTo>
                  <a:pt x="121" y="726"/>
                  <a:pt x="117" y="731"/>
                  <a:pt x="113" y="736"/>
                </a:cubicBezTo>
                <a:cubicBezTo>
                  <a:pt x="114" y="734"/>
                  <a:pt x="115" y="732"/>
                  <a:pt x="116" y="730"/>
                </a:cubicBezTo>
                <a:moveTo>
                  <a:pt x="111" y="739"/>
                </a:moveTo>
                <a:cubicBezTo>
                  <a:pt x="111" y="739"/>
                  <a:pt x="111" y="739"/>
                  <a:pt x="111" y="739"/>
                </a:cubicBezTo>
                <a:cubicBezTo>
                  <a:pt x="111" y="739"/>
                  <a:pt x="111" y="738"/>
                  <a:pt x="111" y="737"/>
                </a:cubicBezTo>
                <a:cubicBezTo>
                  <a:pt x="111" y="736"/>
                  <a:pt x="111" y="736"/>
                  <a:pt x="111" y="736"/>
                </a:cubicBezTo>
                <a:cubicBezTo>
                  <a:pt x="112" y="735"/>
                  <a:pt x="113" y="734"/>
                  <a:pt x="114" y="733"/>
                </a:cubicBezTo>
                <a:cubicBezTo>
                  <a:pt x="113" y="735"/>
                  <a:pt x="112" y="737"/>
                  <a:pt x="111" y="739"/>
                </a:cubicBezTo>
                <a:moveTo>
                  <a:pt x="124" y="712"/>
                </a:moveTo>
                <a:cubicBezTo>
                  <a:pt x="123" y="713"/>
                  <a:pt x="122" y="713"/>
                  <a:pt x="121" y="713"/>
                </a:cubicBezTo>
                <a:cubicBezTo>
                  <a:pt x="121" y="713"/>
                  <a:pt x="122" y="712"/>
                  <a:pt x="122" y="712"/>
                </a:cubicBezTo>
                <a:cubicBezTo>
                  <a:pt x="123" y="712"/>
                  <a:pt x="124" y="711"/>
                  <a:pt x="125" y="711"/>
                </a:cubicBezTo>
                <a:cubicBezTo>
                  <a:pt x="125" y="711"/>
                  <a:pt x="124" y="712"/>
                  <a:pt x="124" y="712"/>
                </a:cubicBezTo>
                <a:moveTo>
                  <a:pt x="123" y="715"/>
                </a:moveTo>
                <a:cubicBezTo>
                  <a:pt x="120" y="720"/>
                  <a:pt x="118" y="725"/>
                  <a:pt x="115" y="730"/>
                </a:cubicBezTo>
                <a:cubicBezTo>
                  <a:pt x="114" y="731"/>
                  <a:pt x="113" y="732"/>
                  <a:pt x="112" y="733"/>
                </a:cubicBezTo>
                <a:cubicBezTo>
                  <a:pt x="115" y="728"/>
                  <a:pt x="117" y="722"/>
                  <a:pt x="120" y="716"/>
                </a:cubicBezTo>
                <a:cubicBezTo>
                  <a:pt x="121" y="716"/>
                  <a:pt x="122" y="716"/>
                  <a:pt x="123" y="715"/>
                </a:cubicBezTo>
                <a:moveTo>
                  <a:pt x="109" y="743"/>
                </a:moveTo>
                <a:cubicBezTo>
                  <a:pt x="109" y="743"/>
                  <a:pt x="109" y="743"/>
                  <a:pt x="109" y="744"/>
                </a:cubicBezTo>
                <a:cubicBezTo>
                  <a:pt x="109" y="745"/>
                  <a:pt x="108" y="747"/>
                  <a:pt x="107" y="748"/>
                </a:cubicBezTo>
                <a:cubicBezTo>
                  <a:pt x="108" y="747"/>
                  <a:pt x="108" y="745"/>
                  <a:pt x="109" y="743"/>
                </a:cubicBezTo>
                <a:close/>
                <a:moveTo>
                  <a:pt x="105" y="758"/>
                </a:moveTo>
                <a:cubicBezTo>
                  <a:pt x="106" y="754"/>
                  <a:pt x="107" y="751"/>
                  <a:pt x="109" y="748"/>
                </a:cubicBezTo>
                <a:cubicBezTo>
                  <a:pt x="108" y="751"/>
                  <a:pt x="107" y="754"/>
                  <a:pt x="107" y="757"/>
                </a:cubicBezTo>
                <a:cubicBezTo>
                  <a:pt x="106" y="758"/>
                  <a:pt x="105" y="759"/>
                  <a:pt x="104" y="760"/>
                </a:cubicBezTo>
                <a:cubicBezTo>
                  <a:pt x="104" y="759"/>
                  <a:pt x="105" y="759"/>
                  <a:pt x="105" y="758"/>
                </a:cubicBezTo>
                <a:moveTo>
                  <a:pt x="110" y="744"/>
                </a:moveTo>
                <a:cubicBezTo>
                  <a:pt x="111" y="742"/>
                  <a:pt x="111" y="741"/>
                  <a:pt x="112" y="739"/>
                </a:cubicBezTo>
                <a:cubicBezTo>
                  <a:pt x="117" y="732"/>
                  <a:pt x="122" y="725"/>
                  <a:pt x="128" y="718"/>
                </a:cubicBezTo>
                <a:cubicBezTo>
                  <a:pt x="130" y="717"/>
                  <a:pt x="132" y="715"/>
                  <a:pt x="134" y="714"/>
                </a:cubicBezTo>
                <a:cubicBezTo>
                  <a:pt x="136" y="713"/>
                  <a:pt x="137" y="713"/>
                  <a:pt x="139" y="713"/>
                </a:cubicBezTo>
                <a:cubicBezTo>
                  <a:pt x="137" y="717"/>
                  <a:pt x="134" y="721"/>
                  <a:pt x="132" y="725"/>
                </a:cubicBezTo>
                <a:cubicBezTo>
                  <a:pt x="124" y="734"/>
                  <a:pt x="116" y="743"/>
                  <a:pt x="109" y="752"/>
                </a:cubicBezTo>
                <a:cubicBezTo>
                  <a:pt x="109" y="753"/>
                  <a:pt x="108" y="754"/>
                  <a:pt x="108" y="755"/>
                </a:cubicBezTo>
                <a:cubicBezTo>
                  <a:pt x="109" y="751"/>
                  <a:pt x="109" y="748"/>
                  <a:pt x="110" y="744"/>
                </a:cubicBezTo>
                <a:moveTo>
                  <a:pt x="143" y="715"/>
                </a:moveTo>
                <a:cubicBezTo>
                  <a:pt x="144" y="715"/>
                  <a:pt x="145" y="714"/>
                  <a:pt x="146" y="713"/>
                </a:cubicBezTo>
                <a:cubicBezTo>
                  <a:pt x="149" y="713"/>
                  <a:pt x="152" y="714"/>
                  <a:pt x="154" y="714"/>
                </a:cubicBezTo>
                <a:cubicBezTo>
                  <a:pt x="154" y="715"/>
                  <a:pt x="154" y="715"/>
                  <a:pt x="154" y="715"/>
                </a:cubicBezTo>
                <a:cubicBezTo>
                  <a:pt x="151" y="719"/>
                  <a:pt x="148" y="724"/>
                  <a:pt x="145" y="728"/>
                </a:cubicBezTo>
                <a:cubicBezTo>
                  <a:pt x="131" y="744"/>
                  <a:pt x="119" y="761"/>
                  <a:pt x="110" y="780"/>
                </a:cubicBezTo>
                <a:cubicBezTo>
                  <a:pt x="119" y="757"/>
                  <a:pt x="130" y="736"/>
                  <a:pt x="143" y="715"/>
                </a:cubicBezTo>
                <a:moveTo>
                  <a:pt x="153" y="718"/>
                </a:moveTo>
                <a:cubicBezTo>
                  <a:pt x="152" y="719"/>
                  <a:pt x="152" y="720"/>
                  <a:pt x="151" y="721"/>
                </a:cubicBezTo>
                <a:cubicBezTo>
                  <a:pt x="150" y="722"/>
                  <a:pt x="149" y="723"/>
                  <a:pt x="148" y="724"/>
                </a:cubicBezTo>
                <a:cubicBezTo>
                  <a:pt x="150" y="722"/>
                  <a:pt x="151" y="720"/>
                  <a:pt x="153" y="718"/>
                </a:cubicBezTo>
                <a:moveTo>
                  <a:pt x="149" y="728"/>
                </a:moveTo>
                <a:cubicBezTo>
                  <a:pt x="151" y="726"/>
                  <a:pt x="153" y="724"/>
                  <a:pt x="155" y="721"/>
                </a:cubicBezTo>
                <a:cubicBezTo>
                  <a:pt x="151" y="732"/>
                  <a:pt x="146" y="742"/>
                  <a:pt x="140" y="751"/>
                </a:cubicBezTo>
                <a:cubicBezTo>
                  <a:pt x="143" y="743"/>
                  <a:pt x="146" y="735"/>
                  <a:pt x="149" y="728"/>
                </a:cubicBezTo>
                <a:moveTo>
                  <a:pt x="153" y="719"/>
                </a:moveTo>
                <a:cubicBezTo>
                  <a:pt x="153" y="718"/>
                  <a:pt x="154" y="716"/>
                  <a:pt x="155" y="715"/>
                </a:cubicBezTo>
                <a:cubicBezTo>
                  <a:pt x="155" y="714"/>
                  <a:pt x="155" y="714"/>
                  <a:pt x="155" y="714"/>
                </a:cubicBezTo>
                <a:cubicBezTo>
                  <a:pt x="156" y="714"/>
                  <a:pt x="157" y="714"/>
                  <a:pt x="158" y="714"/>
                </a:cubicBezTo>
                <a:cubicBezTo>
                  <a:pt x="156" y="716"/>
                  <a:pt x="154" y="718"/>
                  <a:pt x="153" y="719"/>
                </a:cubicBezTo>
                <a:moveTo>
                  <a:pt x="157" y="712"/>
                </a:moveTo>
                <a:cubicBezTo>
                  <a:pt x="158" y="710"/>
                  <a:pt x="160" y="708"/>
                  <a:pt x="161" y="706"/>
                </a:cubicBezTo>
                <a:cubicBezTo>
                  <a:pt x="161" y="707"/>
                  <a:pt x="161" y="707"/>
                  <a:pt x="161" y="707"/>
                </a:cubicBezTo>
                <a:cubicBezTo>
                  <a:pt x="160" y="709"/>
                  <a:pt x="160" y="711"/>
                  <a:pt x="159" y="712"/>
                </a:cubicBezTo>
                <a:cubicBezTo>
                  <a:pt x="158" y="712"/>
                  <a:pt x="158" y="712"/>
                  <a:pt x="157" y="712"/>
                </a:cubicBezTo>
                <a:moveTo>
                  <a:pt x="162" y="708"/>
                </a:moveTo>
                <a:cubicBezTo>
                  <a:pt x="162" y="707"/>
                  <a:pt x="162" y="706"/>
                  <a:pt x="162" y="705"/>
                </a:cubicBezTo>
                <a:cubicBezTo>
                  <a:pt x="164" y="705"/>
                  <a:pt x="165" y="705"/>
                  <a:pt x="167" y="705"/>
                </a:cubicBezTo>
                <a:cubicBezTo>
                  <a:pt x="167" y="706"/>
                  <a:pt x="167" y="706"/>
                  <a:pt x="167" y="707"/>
                </a:cubicBezTo>
                <a:cubicBezTo>
                  <a:pt x="164" y="709"/>
                  <a:pt x="162" y="710"/>
                  <a:pt x="160" y="712"/>
                </a:cubicBezTo>
                <a:cubicBezTo>
                  <a:pt x="161" y="711"/>
                  <a:pt x="161" y="709"/>
                  <a:pt x="162" y="708"/>
                </a:cubicBezTo>
                <a:moveTo>
                  <a:pt x="165" y="712"/>
                </a:moveTo>
                <a:cubicBezTo>
                  <a:pt x="165" y="712"/>
                  <a:pt x="165" y="713"/>
                  <a:pt x="165" y="713"/>
                </a:cubicBezTo>
                <a:cubicBezTo>
                  <a:pt x="165" y="714"/>
                  <a:pt x="165" y="714"/>
                  <a:pt x="165" y="714"/>
                </a:cubicBezTo>
                <a:cubicBezTo>
                  <a:pt x="164" y="714"/>
                  <a:pt x="164" y="713"/>
                  <a:pt x="164" y="713"/>
                </a:cubicBezTo>
                <a:cubicBezTo>
                  <a:pt x="164" y="713"/>
                  <a:pt x="165" y="712"/>
                  <a:pt x="165" y="712"/>
                </a:cubicBezTo>
                <a:moveTo>
                  <a:pt x="165" y="716"/>
                </a:moveTo>
                <a:cubicBezTo>
                  <a:pt x="167" y="716"/>
                  <a:pt x="169" y="717"/>
                  <a:pt x="170" y="717"/>
                </a:cubicBezTo>
                <a:cubicBezTo>
                  <a:pt x="173" y="718"/>
                  <a:pt x="175" y="719"/>
                  <a:pt x="177" y="720"/>
                </a:cubicBezTo>
                <a:cubicBezTo>
                  <a:pt x="175" y="724"/>
                  <a:pt x="172" y="727"/>
                  <a:pt x="170" y="731"/>
                </a:cubicBezTo>
                <a:cubicBezTo>
                  <a:pt x="164" y="740"/>
                  <a:pt x="158" y="749"/>
                  <a:pt x="151" y="757"/>
                </a:cubicBezTo>
                <a:cubicBezTo>
                  <a:pt x="151" y="757"/>
                  <a:pt x="151" y="756"/>
                  <a:pt x="151" y="755"/>
                </a:cubicBezTo>
                <a:cubicBezTo>
                  <a:pt x="157" y="743"/>
                  <a:pt x="161" y="730"/>
                  <a:pt x="165" y="716"/>
                </a:cubicBezTo>
                <a:moveTo>
                  <a:pt x="171" y="715"/>
                </a:moveTo>
                <a:cubicBezTo>
                  <a:pt x="169" y="715"/>
                  <a:pt x="167" y="714"/>
                  <a:pt x="166" y="714"/>
                </a:cubicBezTo>
                <a:cubicBezTo>
                  <a:pt x="166" y="713"/>
                  <a:pt x="166" y="712"/>
                  <a:pt x="166" y="711"/>
                </a:cubicBezTo>
                <a:cubicBezTo>
                  <a:pt x="168" y="709"/>
                  <a:pt x="170" y="707"/>
                  <a:pt x="173" y="705"/>
                </a:cubicBezTo>
                <a:cubicBezTo>
                  <a:pt x="176" y="706"/>
                  <a:pt x="180" y="706"/>
                  <a:pt x="183" y="706"/>
                </a:cubicBezTo>
                <a:cubicBezTo>
                  <a:pt x="182" y="710"/>
                  <a:pt x="180" y="714"/>
                  <a:pt x="178" y="718"/>
                </a:cubicBezTo>
                <a:cubicBezTo>
                  <a:pt x="176" y="717"/>
                  <a:pt x="173" y="716"/>
                  <a:pt x="171" y="715"/>
                </a:cubicBezTo>
                <a:moveTo>
                  <a:pt x="180" y="700"/>
                </a:moveTo>
                <a:cubicBezTo>
                  <a:pt x="183" y="698"/>
                  <a:pt x="185" y="696"/>
                  <a:pt x="188" y="694"/>
                </a:cubicBezTo>
                <a:cubicBezTo>
                  <a:pt x="187" y="696"/>
                  <a:pt x="187" y="698"/>
                  <a:pt x="186" y="700"/>
                </a:cubicBezTo>
                <a:cubicBezTo>
                  <a:pt x="184" y="700"/>
                  <a:pt x="182" y="700"/>
                  <a:pt x="180" y="700"/>
                </a:cubicBezTo>
                <a:moveTo>
                  <a:pt x="176" y="699"/>
                </a:moveTo>
                <a:cubicBezTo>
                  <a:pt x="174" y="699"/>
                  <a:pt x="171" y="699"/>
                  <a:pt x="169" y="699"/>
                </a:cubicBezTo>
                <a:cubicBezTo>
                  <a:pt x="169" y="698"/>
                  <a:pt x="170" y="697"/>
                  <a:pt x="170" y="697"/>
                </a:cubicBezTo>
                <a:cubicBezTo>
                  <a:pt x="176" y="693"/>
                  <a:pt x="183" y="690"/>
                  <a:pt x="190" y="688"/>
                </a:cubicBezTo>
                <a:cubicBezTo>
                  <a:pt x="190" y="689"/>
                  <a:pt x="190" y="689"/>
                  <a:pt x="189" y="690"/>
                </a:cubicBezTo>
                <a:cubicBezTo>
                  <a:pt x="185" y="693"/>
                  <a:pt x="180" y="696"/>
                  <a:pt x="176" y="699"/>
                </a:cubicBezTo>
                <a:moveTo>
                  <a:pt x="170" y="695"/>
                </a:moveTo>
                <a:cubicBezTo>
                  <a:pt x="170" y="695"/>
                  <a:pt x="170" y="695"/>
                  <a:pt x="170" y="695"/>
                </a:cubicBezTo>
                <a:cubicBezTo>
                  <a:pt x="178" y="685"/>
                  <a:pt x="186" y="675"/>
                  <a:pt x="195" y="665"/>
                </a:cubicBezTo>
                <a:cubicBezTo>
                  <a:pt x="194" y="673"/>
                  <a:pt x="192" y="680"/>
                  <a:pt x="190" y="687"/>
                </a:cubicBezTo>
                <a:cubicBezTo>
                  <a:pt x="183" y="689"/>
                  <a:pt x="176" y="692"/>
                  <a:pt x="170" y="695"/>
                </a:cubicBezTo>
                <a:moveTo>
                  <a:pt x="171" y="693"/>
                </a:moveTo>
                <a:cubicBezTo>
                  <a:pt x="171" y="689"/>
                  <a:pt x="172" y="685"/>
                  <a:pt x="173" y="681"/>
                </a:cubicBezTo>
                <a:cubicBezTo>
                  <a:pt x="174" y="679"/>
                  <a:pt x="175" y="677"/>
                  <a:pt x="177" y="676"/>
                </a:cubicBezTo>
                <a:cubicBezTo>
                  <a:pt x="183" y="671"/>
                  <a:pt x="189" y="667"/>
                  <a:pt x="195" y="664"/>
                </a:cubicBezTo>
                <a:cubicBezTo>
                  <a:pt x="186" y="674"/>
                  <a:pt x="178" y="683"/>
                  <a:pt x="171" y="693"/>
                </a:cubicBezTo>
                <a:moveTo>
                  <a:pt x="178" y="674"/>
                </a:moveTo>
                <a:cubicBezTo>
                  <a:pt x="178" y="673"/>
                  <a:pt x="179" y="672"/>
                  <a:pt x="179" y="672"/>
                </a:cubicBezTo>
                <a:cubicBezTo>
                  <a:pt x="182" y="668"/>
                  <a:pt x="184" y="666"/>
                  <a:pt x="185" y="664"/>
                </a:cubicBezTo>
                <a:cubicBezTo>
                  <a:pt x="186" y="662"/>
                  <a:pt x="187" y="662"/>
                  <a:pt x="187" y="662"/>
                </a:cubicBezTo>
                <a:cubicBezTo>
                  <a:pt x="187" y="662"/>
                  <a:pt x="187" y="662"/>
                  <a:pt x="187" y="662"/>
                </a:cubicBezTo>
                <a:cubicBezTo>
                  <a:pt x="187" y="662"/>
                  <a:pt x="187" y="662"/>
                  <a:pt x="187" y="662"/>
                </a:cubicBezTo>
                <a:cubicBezTo>
                  <a:pt x="187" y="661"/>
                  <a:pt x="187" y="661"/>
                  <a:pt x="187" y="661"/>
                </a:cubicBezTo>
                <a:cubicBezTo>
                  <a:pt x="190" y="659"/>
                  <a:pt x="193" y="657"/>
                  <a:pt x="195" y="656"/>
                </a:cubicBezTo>
                <a:cubicBezTo>
                  <a:pt x="195" y="658"/>
                  <a:pt x="195" y="661"/>
                  <a:pt x="195" y="663"/>
                </a:cubicBezTo>
                <a:cubicBezTo>
                  <a:pt x="189" y="666"/>
                  <a:pt x="184" y="670"/>
                  <a:pt x="178" y="674"/>
                </a:cubicBezTo>
                <a:moveTo>
                  <a:pt x="189" y="659"/>
                </a:moveTo>
                <a:cubicBezTo>
                  <a:pt x="191" y="656"/>
                  <a:pt x="193" y="654"/>
                  <a:pt x="195" y="651"/>
                </a:cubicBezTo>
                <a:cubicBezTo>
                  <a:pt x="195" y="652"/>
                  <a:pt x="195" y="653"/>
                  <a:pt x="195" y="655"/>
                </a:cubicBezTo>
                <a:cubicBezTo>
                  <a:pt x="193" y="656"/>
                  <a:pt x="191" y="658"/>
                  <a:pt x="189" y="659"/>
                </a:cubicBezTo>
                <a:moveTo>
                  <a:pt x="187" y="661"/>
                </a:moveTo>
                <a:cubicBezTo>
                  <a:pt x="184" y="662"/>
                  <a:pt x="182" y="664"/>
                  <a:pt x="179" y="666"/>
                </a:cubicBezTo>
                <a:cubicBezTo>
                  <a:pt x="185" y="660"/>
                  <a:pt x="190" y="654"/>
                  <a:pt x="195" y="649"/>
                </a:cubicBezTo>
                <a:cubicBezTo>
                  <a:pt x="195" y="649"/>
                  <a:pt x="195" y="649"/>
                  <a:pt x="195" y="650"/>
                </a:cubicBezTo>
                <a:cubicBezTo>
                  <a:pt x="192" y="653"/>
                  <a:pt x="190" y="657"/>
                  <a:pt x="187" y="661"/>
                </a:cubicBezTo>
                <a:moveTo>
                  <a:pt x="267" y="517"/>
                </a:moveTo>
                <a:cubicBezTo>
                  <a:pt x="277" y="513"/>
                  <a:pt x="285" y="509"/>
                  <a:pt x="292" y="505"/>
                </a:cubicBezTo>
                <a:cubicBezTo>
                  <a:pt x="302" y="511"/>
                  <a:pt x="311" y="518"/>
                  <a:pt x="317" y="528"/>
                </a:cubicBezTo>
                <a:cubicBezTo>
                  <a:pt x="310" y="531"/>
                  <a:pt x="302" y="534"/>
                  <a:pt x="294" y="537"/>
                </a:cubicBezTo>
                <a:cubicBezTo>
                  <a:pt x="256" y="553"/>
                  <a:pt x="221" y="577"/>
                  <a:pt x="191" y="605"/>
                </a:cubicBezTo>
                <a:cubicBezTo>
                  <a:pt x="191" y="605"/>
                  <a:pt x="191" y="605"/>
                  <a:pt x="191" y="605"/>
                </a:cubicBezTo>
                <a:cubicBezTo>
                  <a:pt x="204" y="566"/>
                  <a:pt x="225" y="533"/>
                  <a:pt x="267" y="517"/>
                </a:cubicBezTo>
                <a:moveTo>
                  <a:pt x="189" y="612"/>
                </a:moveTo>
                <a:cubicBezTo>
                  <a:pt x="189" y="612"/>
                  <a:pt x="189" y="612"/>
                  <a:pt x="189" y="612"/>
                </a:cubicBezTo>
                <a:cubicBezTo>
                  <a:pt x="191" y="616"/>
                  <a:pt x="192" y="620"/>
                  <a:pt x="192" y="624"/>
                </a:cubicBezTo>
                <a:cubicBezTo>
                  <a:pt x="190" y="626"/>
                  <a:pt x="188" y="627"/>
                  <a:pt x="188" y="627"/>
                </a:cubicBezTo>
                <a:cubicBezTo>
                  <a:pt x="188" y="627"/>
                  <a:pt x="188" y="627"/>
                  <a:pt x="188" y="627"/>
                </a:cubicBezTo>
                <a:cubicBezTo>
                  <a:pt x="188" y="627"/>
                  <a:pt x="188" y="627"/>
                  <a:pt x="188" y="627"/>
                </a:cubicBezTo>
                <a:cubicBezTo>
                  <a:pt x="188" y="627"/>
                  <a:pt x="186" y="629"/>
                  <a:pt x="184" y="632"/>
                </a:cubicBezTo>
                <a:cubicBezTo>
                  <a:pt x="185" y="628"/>
                  <a:pt x="186" y="624"/>
                  <a:pt x="187" y="621"/>
                </a:cubicBezTo>
                <a:cubicBezTo>
                  <a:pt x="187" y="618"/>
                  <a:pt x="188" y="615"/>
                  <a:pt x="189" y="612"/>
                </a:cubicBezTo>
                <a:moveTo>
                  <a:pt x="174" y="628"/>
                </a:moveTo>
                <a:cubicBezTo>
                  <a:pt x="178" y="623"/>
                  <a:pt x="183" y="618"/>
                  <a:pt x="188" y="613"/>
                </a:cubicBezTo>
                <a:cubicBezTo>
                  <a:pt x="186" y="619"/>
                  <a:pt x="184" y="626"/>
                  <a:pt x="183" y="633"/>
                </a:cubicBezTo>
                <a:cubicBezTo>
                  <a:pt x="180" y="635"/>
                  <a:pt x="177" y="639"/>
                  <a:pt x="174" y="643"/>
                </a:cubicBezTo>
                <a:cubicBezTo>
                  <a:pt x="174" y="640"/>
                  <a:pt x="174" y="637"/>
                  <a:pt x="174" y="634"/>
                </a:cubicBezTo>
                <a:cubicBezTo>
                  <a:pt x="174" y="632"/>
                  <a:pt x="174" y="630"/>
                  <a:pt x="174" y="628"/>
                </a:cubicBezTo>
                <a:moveTo>
                  <a:pt x="174" y="644"/>
                </a:moveTo>
                <a:cubicBezTo>
                  <a:pt x="174" y="643"/>
                  <a:pt x="175" y="643"/>
                  <a:pt x="175" y="642"/>
                </a:cubicBezTo>
                <a:cubicBezTo>
                  <a:pt x="178" y="639"/>
                  <a:pt x="180" y="636"/>
                  <a:pt x="182" y="634"/>
                </a:cubicBezTo>
                <a:cubicBezTo>
                  <a:pt x="182" y="636"/>
                  <a:pt x="182" y="638"/>
                  <a:pt x="181" y="640"/>
                </a:cubicBezTo>
                <a:cubicBezTo>
                  <a:pt x="179" y="641"/>
                  <a:pt x="176" y="643"/>
                  <a:pt x="173" y="645"/>
                </a:cubicBezTo>
                <a:cubicBezTo>
                  <a:pt x="173" y="645"/>
                  <a:pt x="174" y="644"/>
                  <a:pt x="174" y="644"/>
                </a:cubicBezTo>
                <a:moveTo>
                  <a:pt x="180" y="645"/>
                </a:moveTo>
                <a:cubicBezTo>
                  <a:pt x="178" y="651"/>
                  <a:pt x="177" y="658"/>
                  <a:pt x="176" y="664"/>
                </a:cubicBezTo>
                <a:cubicBezTo>
                  <a:pt x="174" y="666"/>
                  <a:pt x="172" y="668"/>
                  <a:pt x="170" y="670"/>
                </a:cubicBezTo>
                <a:cubicBezTo>
                  <a:pt x="172" y="664"/>
                  <a:pt x="173" y="657"/>
                  <a:pt x="173" y="650"/>
                </a:cubicBezTo>
                <a:cubicBezTo>
                  <a:pt x="175" y="649"/>
                  <a:pt x="178" y="647"/>
                  <a:pt x="180" y="645"/>
                </a:cubicBezTo>
                <a:moveTo>
                  <a:pt x="171" y="652"/>
                </a:moveTo>
                <a:cubicBezTo>
                  <a:pt x="171" y="652"/>
                  <a:pt x="172" y="651"/>
                  <a:pt x="172" y="651"/>
                </a:cubicBezTo>
                <a:cubicBezTo>
                  <a:pt x="172" y="655"/>
                  <a:pt x="172" y="658"/>
                  <a:pt x="171" y="662"/>
                </a:cubicBezTo>
                <a:cubicBezTo>
                  <a:pt x="171" y="661"/>
                  <a:pt x="171" y="660"/>
                  <a:pt x="171" y="658"/>
                </a:cubicBezTo>
                <a:cubicBezTo>
                  <a:pt x="171" y="656"/>
                  <a:pt x="171" y="654"/>
                  <a:pt x="171" y="652"/>
                </a:cubicBezTo>
                <a:moveTo>
                  <a:pt x="171" y="647"/>
                </a:moveTo>
                <a:cubicBezTo>
                  <a:pt x="171" y="647"/>
                  <a:pt x="172" y="646"/>
                  <a:pt x="173" y="645"/>
                </a:cubicBezTo>
                <a:cubicBezTo>
                  <a:pt x="173" y="646"/>
                  <a:pt x="173" y="646"/>
                  <a:pt x="173" y="646"/>
                </a:cubicBezTo>
                <a:cubicBezTo>
                  <a:pt x="172" y="646"/>
                  <a:pt x="171" y="647"/>
                  <a:pt x="171" y="647"/>
                </a:cubicBezTo>
                <a:moveTo>
                  <a:pt x="173" y="629"/>
                </a:moveTo>
                <a:cubicBezTo>
                  <a:pt x="173" y="631"/>
                  <a:pt x="173" y="632"/>
                  <a:pt x="173" y="634"/>
                </a:cubicBezTo>
                <a:cubicBezTo>
                  <a:pt x="173" y="637"/>
                  <a:pt x="173" y="640"/>
                  <a:pt x="173" y="644"/>
                </a:cubicBezTo>
                <a:cubicBezTo>
                  <a:pt x="172" y="644"/>
                  <a:pt x="171" y="645"/>
                  <a:pt x="170" y="646"/>
                </a:cubicBezTo>
                <a:cubicBezTo>
                  <a:pt x="170" y="642"/>
                  <a:pt x="169" y="638"/>
                  <a:pt x="168" y="635"/>
                </a:cubicBezTo>
                <a:cubicBezTo>
                  <a:pt x="170" y="633"/>
                  <a:pt x="171" y="631"/>
                  <a:pt x="173" y="629"/>
                </a:cubicBezTo>
                <a:moveTo>
                  <a:pt x="157" y="648"/>
                </a:moveTo>
                <a:cubicBezTo>
                  <a:pt x="160" y="644"/>
                  <a:pt x="164" y="639"/>
                  <a:pt x="167" y="635"/>
                </a:cubicBezTo>
                <a:cubicBezTo>
                  <a:pt x="168" y="639"/>
                  <a:pt x="169" y="643"/>
                  <a:pt x="170" y="647"/>
                </a:cubicBezTo>
                <a:cubicBezTo>
                  <a:pt x="169" y="648"/>
                  <a:pt x="168" y="649"/>
                  <a:pt x="167" y="650"/>
                </a:cubicBezTo>
                <a:cubicBezTo>
                  <a:pt x="159" y="657"/>
                  <a:pt x="151" y="665"/>
                  <a:pt x="143" y="673"/>
                </a:cubicBezTo>
                <a:cubicBezTo>
                  <a:pt x="135" y="683"/>
                  <a:pt x="127" y="693"/>
                  <a:pt x="121" y="704"/>
                </a:cubicBezTo>
                <a:cubicBezTo>
                  <a:pt x="120" y="705"/>
                  <a:pt x="119" y="705"/>
                  <a:pt x="119" y="705"/>
                </a:cubicBezTo>
                <a:cubicBezTo>
                  <a:pt x="130" y="685"/>
                  <a:pt x="142" y="666"/>
                  <a:pt x="157" y="648"/>
                </a:cubicBezTo>
                <a:moveTo>
                  <a:pt x="114" y="718"/>
                </a:moveTo>
                <a:cubicBezTo>
                  <a:pt x="114" y="719"/>
                  <a:pt x="114" y="719"/>
                  <a:pt x="113" y="720"/>
                </a:cubicBezTo>
                <a:cubicBezTo>
                  <a:pt x="113" y="719"/>
                  <a:pt x="113" y="719"/>
                  <a:pt x="113" y="718"/>
                </a:cubicBezTo>
                <a:lnTo>
                  <a:pt x="114" y="718"/>
                </a:lnTo>
                <a:close/>
                <a:moveTo>
                  <a:pt x="90" y="621"/>
                </a:moveTo>
                <a:cubicBezTo>
                  <a:pt x="89" y="618"/>
                  <a:pt x="89" y="615"/>
                  <a:pt x="87" y="613"/>
                </a:cubicBezTo>
                <a:cubicBezTo>
                  <a:pt x="89" y="615"/>
                  <a:pt x="89" y="618"/>
                  <a:pt x="90" y="621"/>
                </a:cubicBezTo>
                <a:cubicBezTo>
                  <a:pt x="84" y="615"/>
                  <a:pt x="77" y="608"/>
                  <a:pt x="70" y="603"/>
                </a:cubicBezTo>
                <a:cubicBezTo>
                  <a:pt x="69" y="604"/>
                  <a:pt x="69" y="604"/>
                  <a:pt x="69" y="604"/>
                </a:cubicBezTo>
                <a:cubicBezTo>
                  <a:pt x="77" y="609"/>
                  <a:pt x="84" y="616"/>
                  <a:pt x="90" y="622"/>
                </a:cubicBezTo>
                <a:cubicBezTo>
                  <a:pt x="90" y="636"/>
                  <a:pt x="77" y="650"/>
                  <a:pt x="63" y="647"/>
                </a:cubicBezTo>
                <a:cubicBezTo>
                  <a:pt x="74" y="647"/>
                  <a:pt x="77" y="641"/>
                  <a:pt x="77" y="641"/>
                </a:cubicBezTo>
                <a:cubicBezTo>
                  <a:pt x="79" y="639"/>
                  <a:pt x="80" y="636"/>
                  <a:pt x="80" y="633"/>
                </a:cubicBezTo>
                <a:cubicBezTo>
                  <a:pt x="80" y="629"/>
                  <a:pt x="78" y="625"/>
                  <a:pt x="74" y="622"/>
                </a:cubicBezTo>
                <a:cubicBezTo>
                  <a:pt x="72" y="620"/>
                  <a:pt x="70" y="620"/>
                  <a:pt x="68" y="620"/>
                </a:cubicBezTo>
                <a:cubicBezTo>
                  <a:pt x="64" y="620"/>
                  <a:pt x="61" y="621"/>
                  <a:pt x="59" y="624"/>
                </a:cubicBezTo>
                <a:cubicBezTo>
                  <a:pt x="58" y="626"/>
                  <a:pt x="57" y="628"/>
                  <a:pt x="57" y="629"/>
                </a:cubicBezTo>
                <a:cubicBezTo>
                  <a:pt x="57" y="632"/>
                  <a:pt x="58" y="635"/>
                  <a:pt x="60" y="637"/>
                </a:cubicBezTo>
                <a:cubicBezTo>
                  <a:pt x="62" y="638"/>
                  <a:pt x="63" y="638"/>
                  <a:pt x="65" y="638"/>
                </a:cubicBezTo>
                <a:cubicBezTo>
                  <a:pt x="67" y="638"/>
                  <a:pt x="69" y="637"/>
                  <a:pt x="71" y="635"/>
                </a:cubicBezTo>
                <a:cubicBezTo>
                  <a:pt x="71" y="634"/>
                  <a:pt x="72" y="633"/>
                  <a:pt x="72" y="632"/>
                </a:cubicBezTo>
                <a:cubicBezTo>
                  <a:pt x="72" y="630"/>
                  <a:pt x="71" y="628"/>
                  <a:pt x="70" y="627"/>
                </a:cubicBezTo>
                <a:cubicBezTo>
                  <a:pt x="69" y="626"/>
                  <a:pt x="68" y="626"/>
                  <a:pt x="67" y="626"/>
                </a:cubicBezTo>
                <a:cubicBezTo>
                  <a:pt x="65" y="626"/>
                  <a:pt x="64" y="627"/>
                  <a:pt x="63" y="628"/>
                </a:cubicBezTo>
                <a:cubicBezTo>
                  <a:pt x="62" y="629"/>
                  <a:pt x="62" y="629"/>
                  <a:pt x="62" y="630"/>
                </a:cubicBezTo>
                <a:cubicBezTo>
                  <a:pt x="62" y="631"/>
                  <a:pt x="63" y="633"/>
                  <a:pt x="64" y="633"/>
                </a:cubicBezTo>
                <a:cubicBezTo>
                  <a:pt x="64" y="634"/>
                  <a:pt x="65" y="634"/>
                  <a:pt x="65" y="634"/>
                </a:cubicBezTo>
                <a:cubicBezTo>
                  <a:pt x="66" y="634"/>
                  <a:pt x="67" y="634"/>
                  <a:pt x="68" y="633"/>
                </a:cubicBezTo>
                <a:cubicBezTo>
                  <a:pt x="68" y="632"/>
                  <a:pt x="69" y="632"/>
                  <a:pt x="69" y="631"/>
                </a:cubicBezTo>
                <a:cubicBezTo>
                  <a:pt x="69" y="630"/>
                  <a:pt x="68" y="629"/>
                  <a:pt x="68" y="629"/>
                </a:cubicBezTo>
                <a:cubicBezTo>
                  <a:pt x="67" y="629"/>
                  <a:pt x="67" y="629"/>
                  <a:pt x="66" y="629"/>
                </a:cubicBezTo>
                <a:cubicBezTo>
                  <a:pt x="66" y="629"/>
                  <a:pt x="65" y="629"/>
                  <a:pt x="64" y="629"/>
                </a:cubicBezTo>
                <a:cubicBezTo>
                  <a:pt x="64" y="630"/>
                  <a:pt x="64" y="630"/>
                  <a:pt x="64" y="631"/>
                </a:cubicBezTo>
                <a:cubicBezTo>
                  <a:pt x="64" y="631"/>
                  <a:pt x="64" y="632"/>
                  <a:pt x="65" y="632"/>
                </a:cubicBezTo>
                <a:cubicBezTo>
                  <a:pt x="65" y="632"/>
                  <a:pt x="65" y="632"/>
                  <a:pt x="66" y="632"/>
                </a:cubicBezTo>
                <a:cubicBezTo>
                  <a:pt x="66" y="632"/>
                  <a:pt x="67" y="632"/>
                  <a:pt x="67" y="632"/>
                </a:cubicBezTo>
                <a:cubicBezTo>
                  <a:pt x="67" y="631"/>
                  <a:pt x="67" y="631"/>
                  <a:pt x="67" y="631"/>
                </a:cubicBezTo>
                <a:cubicBezTo>
                  <a:pt x="67" y="630"/>
                  <a:pt x="67" y="630"/>
                  <a:pt x="67" y="630"/>
                </a:cubicBezTo>
                <a:cubicBezTo>
                  <a:pt x="67" y="630"/>
                  <a:pt x="66" y="630"/>
                  <a:pt x="66" y="630"/>
                </a:cubicBezTo>
                <a:cubicBezTo>
                  <a:pt x="66" y="630"/>
                  <a:pt x="65" y="630"/>
                  <a:pt x="65" y="630"/>
                </a:cubicBezTo>
                <a:cubicBezTo>
                  <a:pt x="65" y="630"/>
                  <a:pt x="65" y="630"/>
                  <a:pt x="65" y="630"/>
                </a:cubicBezTo>
                <a:cubicBezTo>
                  <a:pt x="65" y="630"/>
                  <a:pt x="65" y="630"/>
                  <a:pt x="65" y="630"/>
                </a:cubicBezTo>
                <a:cubicBezTo>
                  <a:pt x="65" y="630"/>
                  <a:pt x="66" y="629"/>
                  <a:pt x="66" y="629"/>
                </a:cubicBezTo>
                <a:cubicBezTo>
                  <a:pt x="67" y="629"/>
                  <a:pt x="67" y="629"/>
                  <a:pt x="67" y="630"/>
                </a:cubicBezTo>
                <a:cubicBezTo>
                  <a:pt x="67" y="630"/>
                  <a:pt x="68" y="631"/>
                  <a:pt x="68" y="631"/>
                </a:cubicBezTo>
                <a:cubicBezTo>
                  <a:pt x="68" y="631"/>
                  <a:pt x="68" y="632"/>
                  <a:pt x="67" y="632"/>
                </a:cubicBezTo>
                <a:cubicBezTo>
                  <a:pt x="67" y="633"/>
                  <a:pt x="66" y="633"/>
                  <a:pt x="65" y="633"/>
                </a:cubicBezTo>
                <a:cubicBezTo>
                  <a:pt x="65" y="633"/>
                  <a:pt x="64" y="633"/>
                  <a:pt x="64" y="633"/>
                </a:cubicBezTo>
                <a:cubicBezTo>
                  <a:pt x="63" y="632"/>
                  <a:pt x="63" y="631"/>
                  <a:pt x="63" y="630"/>
                </a:cubicBezTo>
                <a:cubicBezTo>
                  <a:pt x="63" y="630"/>
                  <a:pt x="63" y="629"/>
                  <a:pt x="64" y="628"/>
                </a:cubicBezTo>
                <a:cubicBezTo>
                  <a:pt x="64" y="627"/>
                  <a:pt x="65" y="627"/>
                  <a:pt x="67" y="627"/>
                </a:cubicBezTo>
                <a:cubicBezTo>
                  <a:pt x="67" y="627"/>
                  <a:pt x="68" y="627"/>
                  <a:pt x="69" y="628"/>
                </a:cubicBezTo>
                <a:cubicBezTo>
                  <a:pt x="70" y="629"/>
                  <a:pt x="71" y="630"/>
                  <a:pt x="71" y="632"/>
                </a:cubicBezTo>
                <a:cubicBezTo>
                  <a:pt x="71" y="633"/>
                  <a:pt x="71" y="634"/>
                  <a:pt x="70" y="635"/>
                </a:cubicBezTo>
                <a:cubicBezTo>
                  <a:pt x="69" y="636"/>
                  <a:pt x="67" y="637"/>
                  <a:pt x="65" y="637"/>
                </a:cubicBezTo>
                <a:cubicBezTo>
                  <a:pt x="63" y="637"/>
                  <a:pt x="62" y="637"/>
                  <a:pt x="61" y="636"/>
                </a:cubicBezTo>
                <a:cubicBezTo>
                  <a:pt x="59" y="634"/>
                  <a:pt x="58" y="632"/>
                  <a:pt x="58" y="629"/>
                </a:cubicBezTo>
                <a:cubicBezTo>
                  <a:pt x="58" y="628"/>
                  <a:pt x="58" y="626"/>
                  <a:pt x="60" y="625"/>
                </a:cubicBezTo>
                <a:cubicBezTo>
                  <a:pt x="62" y="622"/>
                  <a:pt x="65" y="620"/>
                  <a:pt x="68" y="620"/>
                </a:cubicBezTo>
                <a:cubicBezTo>
                  <a:pt x="70" y="620"/>
                  <a:pt x="72" y="621"/>
                  <a:pt x="74" y="623"/>
                </a:cubicBezTo>
                <a:cubicBezTo>
                  <a:pt x="77" y="625"/>
                  <a:pt x="79" y="629"/>
                  <a:pt x="79" y="633"/>
                </a:cubicBezTo>
                <a:cubicBezTo>
                  <a:pt x="79" y="635"/>
                  <a:pt x="78" y="638"/>
                  <a:pt x="76" y="641"/>
                </a:cubicBezTo>
                <a:cubicBezTo>
                  <a:pt x="76" y="641"/>
                  <a:pt x="73" y="646"/>
                  <a:pt x="62" y="646"/>
                </a:cubicBezTo>
                <a:cubicBezTo>
                  <a:pt x="61" y="646"/>
                  <a:pt x="60" y="646"/>
                  <a:pt x="60" y="646"/>
                </a:cubicBezTo>
                <a:cubicBezTo>
                  <a:pt x="60" y="646"/>
                  <a:pt x="60" y="646"/>
                  <a:pt x="60" y="646"/>
                </a:cubicBezTo>
                <a:cubicBezTo>
                  <a:pt x="42" y="641"/>
                  <a:pt x="35" y="616"/>
                  <a:pt x="46" y="602"/>
                </a:cubicBezTo>
                <a:cubicBezTo>
                  <a:pt x="57" y="586"/>
                  <a:pt x="78" y="583"/>
                  <a:pt x="95" y="590"/>
                </a:cubicBezTo>
                <a:cubicBezTo>
                  <a:pt x="111" y="597"/>
                  <a:pt x="125" y="612"/>
                  <a:pt x="127" y="630"/>
                </a:cubicBezTo>
                <a:cubicBezTo>
                  <a:pt x="129" y="642"/>
                  <a:pt x="125" y="653"/>
                  <a:pt x="119" y="662"/>
                </a:cubicBezTo>
                <a:cubicBezTo>
                  <a:pt x="120" y="661"/>
                  <a:pt x="120" y="660"/>
                  <a:pt x="120" y="658"/>
                </a:cubicBezTo>
                <a:cubicBezTo>
                  <a:pt x="120" y="657"/>
                  <a:pt x="120" y="655"/>
                  <a:pt x="119" y="653"/>
                </a:cubicBezTo>
                <a:cubicBezTo>
                  <a:pt x="118" y="649"/>
                  <a:pt x="115" y="646"/>
                  <a:pt x="112" y="644"/>
                </a:cubicBezTo>
                <a:cubicBezTo>
                  <a:pt x="110" y="642"/>
                  <a:pt x="107" y="641"/>
                  <a:pt x="105" y="641"/>
                </a:cubicBezTo>
                <a:cubicBezTo>
                  <a:pt x="104" y="641"/>
                  <a:pt x="103" y="642"/>
                  <a:pt x="102" y="642"/>
                </a:cubicBezTo>
                <a:cubicBezTo>
                  <a:pt x="99" y="634"/>
                  <a:pt x="95" y="628"/>
                  <a:pt x="90" y="621"/>
                </a:cubicBezTo>
                <a:moveTo>
                  <a:pt x="66" y="631"/>
                </a:moveTo>
                <a:cubicBezTo>
                  <a:pt x="66" y="631"/>
                  <a:pt x="66" y="631"/>
                  <a:pt x="66" y="631"/>
                </a:cubicBezTo>
                <a:cubicBezTo>
                  <a:pt x="66" y="630"/>
                  <a:pt x="66" y="630"/>
                  <a:pt x="66" y="630"/>
                </a:cubicBezTo>
                <a:cubicBezTo>
                  <a:pt x="66" y="630"/>
                  <a:pt x="66" y="630"/>
                  <a:pt x="66" y="630"/>
                </a:cubicBezTo>
                <a:cubicBezTo>
                  <a:pt x="66" y="631"/>
                  <a:pt x="66" y="631"/>
                  <a:pt x="66" y="631"/>
                </a:cubicBezTo>
                <a:cubicBezTo>
                  <a:pt x="66" y="631"/>
                  <a:pt x="66" y="631"/>
                  <a:pt x="66" y="631"/>
                </a:cubicBezTo>
                <a:cubicBezTo>
                  <a:pt x="66" y="631"/>
                  <a:pt x="66" y="631"/>
                  <a:pt x="66" y="631"/>
                </a:cubicBezTo>
                <a:cubicBezTo>
                  <a:pt x="66" y="631"/>
                  <a:pt x="66" y="631"/>
                  <a:pt x="66" y="631"/>
                </a:cubicBezTo>
                <a:cubicBezTo>
                  <a:pt x="66" y="631"/>
                  <a:pt x="66" y="631"/>
                  <a:pt x="66" y="631"/>
                </a:cubicBezTo>
                <a:cubicBezTo>
                  <a:pt x="66" y="631"/>
                  <a:pt x="66" y="631"/>
                  <a:pt x="66" y="631"/>
                </a:cubicBezTo>
                <a:cubicBezTo>
                  <a:pt x="66" y="631"/>
                  <a:pt x="66" y="631"/>
                  <a:pt x="66" y="631"/>
                </a:cubicBezTo>
                <a:moveTo>
                  <a:pt x="103" y="649"/>
                </a:moveTo>
                <a:cubicBezTo>
                  <a:pt x="103" y="649"/>
                  <a:pt x="103" y="649"/>
                  <a:pt x="103" y="650"/>
                </a:cubicBezTo>
                <a:cubicBezTo>
                  <a:pt x="102" y="650"/>
                  <a:pt x="102" y="650"/>
                  <a:pt x="102" y="650"/>
                </a:cubicBezTo>
                <a:cubicBezTo>
                  <a:pt x="102" y="650"/>
                  <a:pt x="102" y="650"/>
                  <a:pt x="102" y="650"/>
                </a:cubicBezTo>
                <a:cubicBezTo>
                  <a:pt x="101" y="650"/>
                  <a:pt x="100" y="650"/>
                  <a:pt x="99" y="650"/>
                </a:cubicBezTo>
                <a:cubicBezTo>
                  <a:pt x="98" y="650"/>
                  <a:pt x="98" y="650"/>
                  <a:pt x="97" y="650"/>
                </a:cubicBezTo>
                <a:cubicBezTo>
                  <a:pt x="97" y="650"/>
                  <a:pt x="97" y="649"/>
                  <a:pt x="97" y="648"/>
                </a:cubicBezTo>
                <a:cubicBezTo>
                  <a:pt x="97" y="647"/>
                  <a:pt x="97" y="646"/>
                  <a:pt x="99" y="644"/>
                </a:cubicBezTo>
                <a:cubicBezTo>
                  <a:pt x="100" y="644"/>
                  <a:pt x="101" y="644"/>
                  <a:pt x="102" y="643"/>
                </a:cubicBezTo>
                <a:cubicBezTo>
                  <a:pt x="103" y="645"/>
                  <a:pt x="104" y="647"/>
                  <a:pt x="105" y="649"/>
                </a:cubicBezTo>
                <a:cubicBezTo>
                  <a:pt x="104" y="649"/>
                  <a:pt x="104" y="649"/>
                  <a:pt x="103" y="649"/>
                </a:cubicBezTo>
                <a:moveTo>
                  <a:pt x="106" y="649"/>
                </a:moveTo>
                <a:cubicBezTo>
                  <a:pt x="106" y="649"/>
                  <a:pt x="105" y="649"/>
                  <a:pt x="105" y="649"/>
                </a:cubicBezTo>
                <a:cubicBezTo>
                  <a:pt x="105" y="647"/>
                  <a:pt x="104" y="645"/>
                  <a:pt x="103" y="643"/>
                </a:cubicBezTo>
                <a:cubicBezTo>
                  <a:pt x="104" y="643"/>
                  <a:pt x="104" y="643"/>
                  <a:pt x="105" y="643"/>
                </a:cubicBezTo>
                <a:cubicBezTo>
                  <a:pt x="107" y="643"/>
                  <a:pt x="109" y="644"/>
                  <a:pt x="111" y="645"/>
                </a:cubicBezTo>
                <a:cubicBezTo>
                  <a:pt x="114" y="647"/>
                  <a:pt x="117" y="650"/>
                  <a:pt x="118" y="653"/>
                </a:cubicBezTo>
                <a:cubicBezTo>
                  <a:pt x="118" y="655"/>
                  <a:pt x="118" y="657"/>
                  <a:pt x="118" y="658"/>
                </a:cubicBezTo>
                <a:cubicBezTo>
                  <a:pt x="118" y="660"/>
                  <a:pt x="118" y="662"/>
                  <a:pt x="117" y="664"/>
                </a:cubicBezTo>
                <a:cubicBezTo>
                  <a:pt x="117" y="666"/>
                  <a:pt x="116" y="668"/>
                  <a:pt x="115" y="669"/>
                </a:cubicBezTo>
                <a:cubicBezTo>
                  <a:pt x="114" y="671"/>
                  <a:pt x="113" y="672"/>
                  <a:pt x="112" y="673"/>
                </a:cubicBezTo>
                <a:cubicBezTo>
                  <a:pt x="112" y="673"/>
                  <a:pt x="112" y="673"/>
                  <a:pt x="112" y="673"/>
                </a:cubicBezTo>
                <a:cubicBezTo>
                  <a:pt x="113" y="670"/>
                  <a:pt x="115" y="667"/>
                  <a:pt x="115" y="664"/>
                </a:cubicBezTo>
                <a:cubicBezTo>
                  <a:pt x="115" y="663"/>
                  <a:pt x="115" y="662"/>
                  <a:pt x="115" y="661"/>
                </a:cubicBezTo>
                <a:cubicBezTo>
                  <a:pt x="115" y="656"/>
                  <a:pt x="113" y="651"/>
                  <a:pt x="109" y="649"/>
                </a:cubicBezTo>
                <a:cubicBezTo>
                  <a:pt x="108" y="649"/>
                  <a:pt x="107" y="649"/>
                  <a:pt x="106" y="649"/>
                </a:cubicBezTo>
                <a:close/>
                <a:moveTo>
                  <a:pt x="106" y="650"/>
                </a:moveTo>
                <a:cubicBezTo>
                  <a:pt x="107" y="651"/>
                  <a:pt x="107" y="651"/>
                  <a:pt x="108" y="651"/>
                </a:cubicBezTo>
                <a:cubicBezTo>
                  <a:pt x="111" y="652"/>
                  <a:pt x="114" y="656"/>
                  <a:pt x="114" y="661"/>
                </a:cubicBezTo>
                <a:cubicBezTo>
                  <a:pt x="114" y="662"/>
                  <a:pt x="114" y="663"/>
                  <a:pt x="113" y="663"/>
                </a:cubicBezTo>
                <a:cubicBezTo>
                  <a:pt x="113" y="666"/>
                  <a:pt x="112" y="668"/>
                  <a:pt x="111" y="670"/>
                </a:cubicBezTo>
                <a:cubicBezTo>
                  <a:pt x="110" y="663"/>
                  <a:pt x="108" y="657"/>
                  <a:pt x="106" y="650"/>
                </a:cubicBezTo>
                <a:moveTo>
                  <a:pt x="111" y="674"/>
                </a:moveTo>
                <a:cubicBezTo>
                  <a:pt x="111" y="674"/>
                  <a:pt x="111" y="675"/>
                  <a:pt x="111" y="675"/>
                </a:cubicBezTo>
                <a:cubicBezTo>
                  <a:pt x="111" y="675"/>
                  <a:pt x="111" y="674"/>
                  <a:pt x="111" y="674"/>
                </a:cubicBezTo>
                <a:cubicBezTo>
                  <a:pt x="111" y="674"/>
                  <a:pt x="111" y="674"/>
                  <a:pt x="111" y="674"/>
                </a:cubicBezTo>
                <a:moveTo>
                  <a:pt x="100" y="670"/>
                </a:moveTo>
                <a:cubicBezTo>
                  <a:pt x="100" y="670"/>
                  <a:pt x="100" y="670"/>
                  <a:pt x="100" y="670"/>
                </a:cubicBezTo>
                <a:cubicBezTo>
                  <a:pt x="100" y="670"/>
                  <a:pt x="100" y="670"/>
                  <a:pt x="100" y="670"/>
                </a:cubicBezTo>
                <a:cubicBezTo>
                  <a:pt x="100" y="670"/>
                  <a:pt x="100" y="670"/>
                  <a:pt x="99" y="670"/>
                </a:cubicBezTo>
                <a:cubicBezTo>
                  <a:pt x="99" y="670"/>
                  <a:pt x="99" y="670"/>
                  <a:pt x="99" y="670"/>
                </a:cubicBezTo>
                <a:cubicBezTo>
                  <a:pt x="99" y="669"/>
                  <a:pt x="99" y="669"/>
                  <a:pt x="98" y="669"/>
                </a:cubicBezTo>
                <a:cubicBezTo>
                  <a:pt x="98" y="669"/>
                  <a:pt x="97" y="670"/>
                  <a:pt x="96" y="670"/>
                </a:cubicBezTo>
                <a:cubicBezTo>
                  <a:pt x="96" y="670"/>
                  <a:pt x="96" y="670"/>
                  <a:pt x="96" y="670"/>
                </a:cubicBezTo>
                <a:cubicBezTo>
                  <a:pt x="96" y="670"/>
                  <a:pt x="96" y="670"/>
                  <a:pt x="96" y="670"/>
                </a:cubicBezTo>
                <a:cubicBezTo>
                  <a:pt x="95" y="671"/>
                  <a:pt x="95" y="671"/>
                  <a:pt x="94" y="671"/>
                </a:cubicBezTo>
                <a:cubicBezTo>
                  <a:pt x="94" y="671"/>
                  <a:pt x="94" y="671"/>
                  <a:pt x="94" y="671"/>
                </a:cubicBezTo>
                <a:cubicBezTo>
                  <a:pt x="94" y="671"/>
                  <a:pt x="94" y="671"/>
                  <a:pt x="94" y="671"/>
                </a:cubicBezTo>
                <a:cubicBezTo>
                  <a:pt x="94" y="671"/>
                  <a:pt x="94" y="671"/>
                  <a:pt x="94" y="671"/>
                </a:cubicBezTo>
                <a:cubicBezTo>
                  <a:pt x="93" y="671"/>
                  <a:pt x="93" y="671"/>
                  <a:pt x="93" y="671"/>
                </a:cubicBezTo>
                <a:cubicBezTo>
                  <a:pt x="93" y="670"/>
                  <a:pt x="93" y="670"/>
                  <a:pt x="93" y="670"/>
                </a:cubicBezTo>
                <a:cubicBezTo>
                  <a:pt x="93" y="670"/>
                  <a:pt x="93" y="669"/>
                  <a:pt x="94" y="668"/>
                </a:cubicBezTo>
                <a:cubicBezTo>
                  <a:pt x="94" y="668"/>
                  <a:pt x="94" y="668"/>
                  <a:pt x="94" y="668"/>
                </a:cubicBezTo>
                <a:cubicBezTo>
                  <a:pt x="94" y="668"/>
                  <a:pt x="94" y="668"/>
                  <a:pt x="94" y="668"/>
                </a:cubicBezTo>
                <a:cubicBezTo>
                  <a:pt x="94" y="668"/>
                  <a:pt x="95" y="668"/>
                  <a:pt x="95" y="668"/>
                </a:cubicBezTo>
                <a:cubicBezTo>
                  <a:pt x="96" y="667"/>
                  <a:pt x="97" y="667"/>
                  <a:pt x="98" y="667"/>
                </a:cubicBezTo>
                <a:cubicBezTo>
                  <a:pt x="99" y="667"/>
                  <a:pt x="99" y="667"/>
                  <a:pt x="100" y="668"/>
                </a:cubicBezTo>
                <a:cubicBezTo>
                  <a:pt x="100" y="668"/>
                  <a:pt x="100" y="668"/>
                  <a:pt x="100" y="668"/>
                </a:cubicBezTo>
                <a:cubicBezTo>
                  <a:pt x="100" y="668"/>
                  <a:pt x="100" y="668"/>
                  <a:pt x="100" y="668"/>
                </a:cubicBezTo>
                <a:cubicBezTo>
                  <a:pt x="102" y="668"/>
                  <a:pt x="103" y="670"/>
                  <a:pt x="104" y="671"/>
                </a:cubicBezTo>
                <a:cubicBezTo>
                  <a:pt x="104" y="671"/>
                  <a:pt x="104" y="671"/>
                  <a:pt x="104" y="671"/>
                </a:cubicBezTo>
                <a:cubicBezTo>
                  <a:pt x="104" y="671"/>
                  <a:pt x="104" y="671"/>
                  <a:pt x="104" y="671"/>
                </a:cubicBezTo>
                <a:cubicBezTo>
                  <a:pt x="104" y="673"/>
                  <a:pt x="105" y="674"/>
                  <a:pt x="105" y="675"/>
                </a:cubicBezTo>
                <a:cubicBezTo>
                  <a:pt x="105" y="676"/>
                  <a:pt x="105" y="676"/>
                  <a:pt x="105" y="677"/>
                </a:cubicBezTo>
                <a:cubicBezTo>
                  <a:pt x="105" y="678"/>
                  <a:pt x="104" y="679"/>
                  <a:pt x="104" y="680"/>
                </a:cubicBezTo>
                <a:cubicBezTo>
                  <a:pt x="104" y="679"/>
                  <a:pt x="104" y="678"/>
                  <a:pt x="104" y="677"/>
                </a:cubicBezTo>
                <a:cubicBezTo>
                  <a:pt x="104" y="677"/>
                  <a:pt x="104" y="677"/>
                  <a:pt x="104" y="677"/>
                </a:cubicBezTo>
                <a:cubicBezTo>
                  <a:pt x="104" y="677"/>
                  <a:pt x="104" y="677"/>
                  <a:pt x="104" y="677"/>
                </a:cubicBezTo>
                <a:cubicBezTo>
                  <a:pt x="104" y="675"/>
                  <a:pt x="104" y="673"/>
                  <a:pt x="103" y="672"/>
                </a:cubicBezTo>
                <a:cubicBezTo>
                  <a:pt x="102" y="671"/>
                  <a:pt x="101" y="670"/>
                  <a:pt x="100" y="670"/>
                </a:cubicBezTo>
                <a:moveTo>
                  <a:pt x="98" y="689"/>
                </a:moveTo>
                <a:cubicBezTo>
                  <a:pt x="98" y="689"/>
                  <a:pt x="98" y="689"/>
                  <a:pt x="98" y="689"/>
                </a:cubicBezTo>
                <a:cubicBezTo>
                  <a:pt x="98" y="689"/>
                  <a:pt x="98" y="689"/>
                  <a:pt x="98" y="689"/>
                </a:cubicBezTo>
                <a:cubicBezTo>
                  <a:pt x="98" y="689"/>
                  <a:pt x="98" y="689"/>
                  <a:pt x="98" y="689"/>
                </a:cubicBezTo>
                <a:cubicBezTo>
                  <a:pt x="98" y="689"/>
                  <a:pt x="98" y="689"/>
                  <a:pt x="98" y="689"/>
                </a:cubicBezTo>
                <a:close/>
                <a:moveTo>
                  <a:pt x="91" y="686"/>
                </a:moveTo>
                <a:cubicBezTo>
                  <a:pt x="91" y="686"/>
                  <a:pt x="91" y="686"/>
                  <a:pt x="91" y="686"/>
                </a:cubicBezTo>
                <a:cubicBezTo>
                  <a:pt x="91" y="686"/>
                  <a:pt x="91" y="686"/>
                  <a:pt x="91" y="686"/>
                </a:cubicBezTo>
                <a:cubicBezTo>
                  <a:pt x="91" y="686"/>
                  <a:pt x="91" y="686"/>
                  <a:pt x="91" y="686"/>
                </a:cubicBezTo>
                <a:cubicBezTo>
                  <a:pt x="91" y="686"/>
                  <a:pt x="91" y="686"/>
                  <a:pt x="91" y="686"/>
                </a:cubicBezTo>
                <a:cubicBezTo>
                  <a:pt x="91" y="686"/>
                  <a:pt x="91" y="686"/>
                  <a:pt x="91" y="686"/>
                </a:cubicBezTo>
                <a:cubicBezTo>
                  <a:pt x="90" y="686"/>
                  <a:pt x="90" y="686"/>
                  <a:pt x="89" y="686"/>
                </a:cubicBezTo>
                <a:cubicBezTo>
                  <a:pt x="89" y="686"/>
                  <a:pt x="89" y="686"/>
                  <a:pt x="89" y="686"/>
                </a:cubicBezTo>
                <a:cubicBezTo>
                  <a:pt x="89" y="686"/>
                  <a:pt x="89" y="686"/>
                  <a:pt x="89" y="686"/>
                </a:cubicBezTo>
                <a:cubicBezTo>
                  <a:pt x="89" y="686"/>
                  <a:pt x="88" y="687"/>
                  <a:pt x="88" y="687"/>
                </a:cubicBezTo>
                <a:cubicBezTo>
                  <a:pt x="88" y="686"/>
                  <a:pt x="88" y="686"/>
                  <a:pt x="88" y="686"/>
                </a:cubicBezTo>
                <a:cubicBezTo>
                  <a:pt x="88" y="686"/>
                  <a:pt x="88" y="686"/>
                  <a:pt x="88" y="686"/>
                </a:cubicBezTo>
                <a:cubicBezTo>
                  <a:pt x="88" y="686"/>
                  <a:pt x="88" y="686"/>
                  <a:pt x="89" y="686"/>
                </a:cubicBezTo>
                <a:cubicBezTo>
                  <a:pt x="89" y="686"/>
                  <a:pt x="89" y="686"/>
                  <a:pt x="89" y="686"/>
                </a:cubicBezTo>
                <a:cubicBezTo>
                  <a:pt x="89" y="686"/>
                  <a:pt x="89" y="686"/>
                  <a:pt x="89" y="686"/>
                </a:cubicBezTo>
                <a:cubicBezTo>
                  <a:pt x="89" y="685"/>
                  <a:pt x="89" y="685"/>
                  <a:pt x="90" y="685"/>
                </a:cubicBezTo>
                <a:cubicBezTo>
                  <a:pt x="91" y="685"/>
                  <a:pt x="91" y="685"/>
                  <a:pt x="92" y="685"/>
                </a:cubicBezTo>
                <a:cubicBezTo>
                  <a:pt x="92" y="685"/>
                  <a:pt x="92" y="685"/>
                  <a:pt x="92" y="685"/>
                </a:cubicBezTo>
                <a:cubicBezTo>
                  <a:pt x="92" y="685"/>
                  <a:pt x="92" y="685"/>
                  <a:pt x="92" y="685"/>
                </a:cubicBezTo>
                <a:cubicBezTo>
                  <a:pt x="92" y="686"/>
                  <a:pt x="93" y="686"/>
                  <a:pt x="93" y="687"/>
                </a:cubicBezTo>
                <a:cubicBezTo>
                  <a:pt x="93" y="687"/>
                  <a:pt x="93" y="687"/>
                  <a:pt x="93" y="687"/>
                </a:cubicBezTo>
                <a:cubicBezTo>
                  <a:pt x="93" y="687"/>
                  <a:pt x="93" y="687"/>
                  <a:pt x="93" y="687"/>
                </a:cubicBezTo>
                <a:cubicBezTo>
                  <a:pt x="94" y="687"/>
                  <a:pt x="94" y="688"/>
                  <a:pt x="94" y="688"/>
                </a:cubicBezTo>
                <a:cubicBezTo>
                  <a:pt x="94" y="688"/>
                  <a:pt x="94" y="687"/>
                  <a:pt x="93" y="687"/>
                </a:cubicBezTo>
                <a:cubicBezTo>
                  <a:pt x="93" y="687"/>
                  <a:pt x="92" y="686"/>
                  <a:pt x="91" y="686"/>
                </a:cubicBezTo>
                <a:moveTo>
                  <a:pt x="104" y="687"/>
                </a:moveTo>
                <a:cubicBezTo>
                  <a:pt x="105" y="687"/>
                  <a:pt x="105" y="687"/>
                  <a:pt x="105" y="687"/>
                </a:cubicBezTo>
                <a:cubicBezTo>
                  <a:pt x="104" y="687"/>
                  <a:pt x="104" y="687"/>
                  <a:pt x="104" y="687"/>
                </a:cubicBezTo>
                <a:cubicBezTo>
                  <a:pt x="106" y="685"/>
                  <a:pt x="108" y="683"/>
                  <a:pt x="110" y="680"/>
                </a:cubicBezTo>
                <a:cubicBezTo>
                  <a:pt x="111" y="680"/>
                  <a:pt x="111" y="679"/>
                  <a:pt x="112" y="678"/>
                </a:cubicBezTo>
                <a:cubicBezTo>
                  <a:pt x="113" y="686"/>
                  <a:pt x="113" y="693"/>
                  <a:pt x="113" y="701"/>
                </a:cubicBezTo>
                <a:cubicBezTo>
                  <a:pt x="113" y="703"/>
                  <a:pt x="113" y="705"/>
                  <a:pt x="113" y="707"/>
                </a:cubicBezTo>
                <a:cubicBezTo>
                  <a:pt x="113" y="708"/>
                  <a:pt x="113" y="708"/>
                  <a:pt x="113" y="708"/>
                </a:cubicBezTo>
                <a:cubicBezTo>
                  <a:pt x="105" y="712"/>
                  <a:pt x="98" y="718"/>
                  <a:pt x="92" y="725"/>
                </a:cubicBezTo>
                <a:cubicBezTo>
                  <a:pt x="90" y="720"/>
                  <a:pt x="86" y="715"/>
                  <a:pt x="83" y="711"/>
                </a:cubicBezTo>
                <a:cubicBezTo>
                  <a:pt x="89" y="703"/>
                  <a:pt x="97" y="695"/>
                  <a:pt x="104" y="687"/>
                </a:cubicBezTo>
                <a:moveTo>
                  <a:pt x="51" y="714"/>
                </a:moveTo>
                <a:cubicBezTo>
                  <a:pt x="44" y="707"/>
                  <a:pt x="41" y="700"/>
                  <a:pt x="41" y="694"/>
                </a:cubicBezTo>
                <a:cubicBezTo>
                  <a:pt x="41" y="693"/>
                  <a:pt x="41" y="692"/>
                  <a:pt x="41" y="690"/>
                </a:cubicBezTo>
                <a:cubicBezTo>
                  <a:pt x="55" y="692"/>
                  <a:pt x="69" y="698"/>
                  <a:pt x="80" y="709"/>
                </a:cubicBezTo>
                <a:cubicBezTo>
                  <a:pt x="77" y="712"/>
                  <a:pt x="74" y="716"/>
                  <a:pt x="71" y="720"/>
                </a:cubicBezTo>
                <a:cubicBezTo>
                  <a:pt x="69" y="723"/>
                  <a:pt x="67" y="726"/>
                  <a:pt x="66" y="730"/>
                </a:cubicBezTo>
                <a:cubicBezTo>
                  <a:pt x="62" y="724"/>
                  <a:pt x="57" y="719"/>
                  <a:pt x="51" y="714"/>
                </a:cubicBezTo>
                <a:moveTo>
                  <a:pt x="63" y="773"/>
                </a:moveTo>
                <a:cubicBezTo>
                  <a:pt x="62" y="769"/>
                  <a:pt x="62" y="764"/>
                  <a:pt x="62" y="760"/>
                </a:cubicBezTo>
                <a:cubicBezTo>
                  <a:pt x="66" y="763"/>
                  <a:pt x="69" y="766"/>
                  <a:pt x="71" y="770"/>
                </a:cubicBezTo>
                <a:cubicBezTo>
                  <a:pt x="74" y="775"/>
                  <a:pt x="77" y="780"/>
                  <a:pt x="78" y="786"/>
                </a:cubicBezTo>
                <a:cubicBezTo>
                  <a:pt x="78" y="787"/>
                  <a:pt x="78" y="788"/>
                  <a:pt x="79" y="789"/>
                </a:cubicBezTo>
                <a:cubicBezTo>
                  <a:pt x="75" y="786"/>
                  <a:pt x="70" y="783"/>
                  <a:pt x="66" y="781"/>
                </a:cubicBezTo>
                <a:cubicBezTo>
                  <a:pt x="65" y="778"/>
                  <a:pt x="64" y="775"/>
                  <a:pt x="63" y="773"/>
                </a:cubicBezTo>
                <a:moveTo>
                  <a:pt x="76" y="797"/>
                </a:moveTo>
                <a:cubicBezTo>
                  <a:pt x="72" y="793"/>
                  <a:pt x="69" y="787"/>
                  <a:pt x="66" y="782"/>
                </a:cubicBezTo>
                <a:cubicBezTo>
                  <a:pt x="71" y="784"/>
                  <a:pt x="75" y="787"/>
                  <a:pt x="79" y="791"/>
                </a:cubicBezTo>
                <a:cubicBezTo>
                  <a:pt x="79" y="791"/>
                  <a:pt x="79" y="791"/>
                  <a:pt x="79" y="791"/>
                </a:cubicBezTo>
                <a:cubicBezTo>
                  <a:pt x="78" y="794"/>
                  <a:pt x="77" y="796"/>
                  <a:pt x="76" y="797"/>
                </a:cubicBezTo>
                <a:moveTo>
                  <a:pt x="78" y="771"/>
                </a:moveTo>
                <a:cubicBezTo>
                  <a:pt x="77" y="770"/>
                  <a:pt x="76" y="769"/>
                  <a:pt x="75" y="767"/>
                </a:cubicBezTo>
                <a:cubicBezTo>
                  <a:pt x="72" y="762"/>
                  <a:pt x="67" y="759"/>
                  <a:pt x="62" y="756"/>
                </a:cubicBezTo>
                <a:cubicBezTo>
                  <a:pt x="63" y="749"/>
                  <a:pt x="65" y="741"/>
                  <a:pt x="68" y="734"/>
                </a:cubicBezTo>
                <a:cubicBezTo>
                  <a:pt x="73" y="741"/>
                  <a:pt x="77" y="747"/>
                  <a:pt x="80" y="754"/>
                </a:cubicBezTo>
                <a:cubicBezTo>
                  <a:pt x="79" y="759"/>
                  <a:pt x="78" y="765"/>
                  <a:pt x="78" y="771"/>
                </a:cubicBezTo>
                <a:moveTo>
                  <a:pt x="80" y="753"/>
                </a:moveTo>
                <a:cubicBezTo>
                  <a:pt x="77" y="746"/>
                  <a:pt x="74" y="740"/>
                  <a:pt x="68" y="733"/>
                </a:cubicBezTo>
                <a:cubicBezTo>
                  <a:pt x="70" y="729"/>
                  <a:pt x="72" y="725"/>
                  <a:pt x="74" y="722"/>
                </a:cubicBezTo>
                <a:cubicBezTo>
                  <a:pt x="77" y="718"/>
                  <a:pt x="79" y="715"/>
                  <a:pt x="82" y="712"/>
                </a:cubicBezTo>
                <a:cubicBezTo>
                  <a:pt x="86" y="716"/>
                  <a:pt x="89" y="720"/>
                  <a:pt x="92" y="726"/>
                </a:cubicBezTo>
                <a:cubicBezTo>
                  <a:pt x="89" y="729"/>
                  <a:pt x="87" y="732"/>
                  <a:pt x="85" y="736"/>
                </a:cubicBezTo>
                <a:cubicBezTo>
                  <a:pt x="83" y="742"/>
                  <a:pt x="81" y="747"/>
                  <a:pt x="80" y="753"/>
                </a:cubicBezTo>
                <a:moveTo>
                  <a:pt x="93" y="740"/>
                </a:moveTo>
                <a:cubicBezTo>
                  <a:pt x="94" y="738"/>
                  <a:pt x="94" y="736"/>
                  <a:pt x="95" y="735"/>
                </a:cubicBezTo>
                <a:cubicBezTo>
                  <a:pt x="96" y="737"/>
                  <a:pt x="97" y="739"/>
                  <a:pt x="97" y="741"/>
                </a:cubicBezTo>
                <a:cubicBezTo>
                  <a:pt x="93" y="751"/>
                  <a:pt x="90" y="762"/>
                  <a:pt x="86" y="773"/>
                </a:cubicBezTo>
                <a:cubicBezTo>
                  <a:pt x="86" y="761"/>
                  <a:pt x="88" y="750"/>
                  <a:pt x="93" y="740"/>
                </a:cubicBezTo>
                <a:moveTo>
                  <a:pt x="90" y="799"/>
                </a:moveTo>
                <a:cubicBezTo>
                  <a:pt x="89" y="796"/>
                  <a:pt x="88" y="793"/>
                  <a:pt x="88" y="790"/>
                </a:cubicBezTo>
                <a:cubicBezTo>
                  <a:pt x="89" y="788"/>
                  <a:pt x="90" y="786"/>
                  <a:pt x="91" y="784"/>
                </a:cubicBezTo>
                <a:cubicBezTo>
                  <a:pt x="90" y="789"/>
                  <a:pt x="90" y="794"/>
                  <a:pt x="90" y="799"/>
                </a:cubicBezTo>
                <a:moveTo>
                  <a:pt x="91" y="782"/>
                </a:moveTo>
                <a:cubicBezTo>
                  <a:pt x="90" y="784"/>
                  <a:pt x="89" y="786"/>
                  <a:pt x="88" y="788"/>
                </a:cubicBezTo>
                <a:cubicBezTo>
                  <a:pt x="88" y="788"/>
                  <a:pt x="88" y="787"/>
                  <a:pt x="87" y="787"/>
                </a:cubicBezTo>
                <a:cubicBezTo>
                  <a:pt x="89" y="781"/>
                  <a:pt x="90" y="776"/>
                  <a:pt x="92" y="770"/>
                </a:cubicBezTo>
                <a:cubicBezTo>
                  <a:pt x="93" y="768"/>
                  <a:pt x="95" y="765"/>
                  <a:pt x="96" y="763"/>
                </a:cubicBezTo>
                <a:cubicBezTo>
                  <a:pt x="94" y="769"/>
                  <a:pt x="92" y="775"/>
                  <a:pt x="91" y="782"/>
                </a:cubicBezTo>
                <a:moveTo>
                  <a:pt x="92" y="780"/>
                </a:moveTo>
                <a:cubicBezTo>
                  <a:pt x="94" y="772"/>
                  <a:pt x="96" y="766"/>
                  <a:pt x="98" y="760"/>
                </a:cubicBezTo>
                <a:cubicBezTo>
                  <a:pt x="99" y="759"/>
                  <a:pt x="99" y="758"/>
                  <a:pt x="99" y="758"/>
                </a:cubicBezTo>
                <a:cubicBezTo>
                  <a:pt x="100" y="758"/>
                  <a:pt x="100" y="759"/>
                  <a:pt x="100" y="760"/>
                </a:cubicBezTo>
                <a:cubicBezTo>
                  <a:pt x="99" y="764"/>
                  <a:pt x="98" y="768"/>
                  <a:pt x="97" y="771"/>
                </a:cubicBezTo>
                <a:cubicBezTo>
                  <a:pt x="96" y="774"/>
                  <a:pt x="94" y="777"/>
                  <a:pt x="92" y="780"/>
                </a:cubicBezTo>
                <a:moveTo>
                  <a:pt x="98" y="796"/>
                </a:moveTo>
                <a:cubicBezTo>
                  <a:pt x="99" y="793"/>
                  <a:pt x="99" y="790"/>
                  <a:pt x="99" y="787"/>
                </a:cubicBezTo>
                <a:cubicBezTo>
                  <a:pt x="100" y="786"/>
                  <a:pt x="100" y="785"/>
                  <a:pt x="100" y="783"/>
                </a:cubicBezTo>
                <a:cubicBezTo>
                  <a:pt x="101" y="786"/>
                  <a:pt x="101" y="788"/>
                  <a:pt x="101" y="790"/>
                </a:cubicBezTo>
                <a:cubicBezTo>
                  <a:pt x="100" y="792"/>
                  <a:pt x="99" y="794"/>
                  <a:pt x="98" y="796"/>
                </a:cubicBezTo>
                <a:moveTo>
                  <a:pt x="100" y="758"/>
                </a:moveTo>
                <a:cubicBezTo>
                  <a:pt x="100" y="757"/>
                  <a:pt x="100" y="757"/>
                  <a:pt x="100" y="757"/>
                </a:cubicBezTo>
                <a:cubicBezTo>
                  <a:pt x="100" y="756"/>
                  <a:pt x="101" y="756"/>
                  <a:pt x="101" y="755"/>
                </a:cubicBezTo>
                <a:cubicBezTo>
                  <a:pt x="101" y="756"/>
                  <a:pt x="100" y="757"/>
                  <a:pt x="100" y="758"/>
                </a:cubicBezTo>
                <a:moveTo>
                  <a:pt x="101" y="776"/>
                </a:moveTo>
                <a:cubicBezTo>
                  <a:pt x="102" y="771"/>
                  <a:pt x="103" y="767"/>
                  <a:pt x="104" y="762"/>
                </a:cubicBezTo>
                <a:cubicBezTo>
                  <a:pt x="105" y="761"/>
                  <a:pt x="105" y="760"/>
                  <a:pt x="106" y="759"/>
                </a:cubicBezTo>
                <a:cubicBezTo>
                  <a:pt x="105" y="766"/>
                  <a:pt x="103" y="772"/>
                  <a:pt x="101" y="778"/>
                </a:cubicBezTo>
                <a:cubicBezTo>
                  <a:pt x="101" y="777"/>
                  <a:pt x="101" y="777"/>
                  <a:pt x="101" y="776"/>
                </a:cubicBezTo>
                <a:moveTo>
                  <a:pt x="101" y="781"/>
                </a:moveTo>
                <a:cubicBezTo>
                  <a:pt x="103" y="774"/>
                  <a:pt x="106" y="765"/>
                  <a:pt x="107" y="757"/>
                </a:cubicBezTo>
                <a:cubicBezTo>
                  <a:pt x="111" y="751"/>
                  <a:pt x="115" y="746"/>
                  <a:pt x="120" y="740"/>
                </a:cubicBezTo>
                <a:cubicBezTo>
                  <a:pt x="123" y="736"/>
                  <a:pt x="127" y="732"/>
                  <a:pt x="130" y="728"/>
                </a:cubicBezTo>
                <a:cubicBezTo>
                  <a:pt x="119" y="747"/>
                  <a:pt x="109" y="767"/>
                  <a:pt x="101" y="788"/>
                </a:cubicBezTo>
                <a:cubicBezTo>
                  <a:pt x="101" y="786"/>
                  <a:pt x="101" y="783"/>
                  <a:pt x="101" y="781"/>
                </a:cubicBezTo>
                <a:moveTo>
                  <a:pt x="113" y="793"/>
                </a:moveTo>
                <a:cubicBezTo>
                  <a:pt x="111" y="795"/>
                  <a:pt x="108" y="796"/>
                  <a:pt x="106" y="798"/>
                </a:cubicBezTo>
                <a:cubicBezTo>
                  <a:pt x="116" y="774"/>
                  <a:pt x="130" y="750"/>
                  <a:pt x="148" y="730"/>
                </a:cubicBezTo>
                <a:cubicBezTo>
                  <a:pt x="144" y="738"/>
                  <a:pt x="141" y="746"/>
                  <a:pt x="139" y="755"/>
                </a:cubicBezTo>
                <a:cubicBezTo>
                  <a:pt x="138" y="756"/>
                  <a:pt x="137" y="757"/>
                  <a:pt x="137" y="758"/>
                </a:cubicBezTo>
                <a:cubicBezTo>
                  <a:pt x="128" y="772"/>
                  <a:pt x="120" y="784"/>
                  <a:pt x="114" y="792"/>
                </a:cubicBezTo>
                <a:lnTo>
                  <a:pt x="113" y="793"/>
                </a:lnTo>
                <a:close/>
                <a:moveTo>
                  <a:pt x="116" y="791"/>
                </a:moveTo>
                <a:cubicBezTo>
                  <a:pt x="122" y="782"/>
                  <a:pt x="130" y="771"/>
                  <a:pt x="138" y="758"/>
                </a:cubicBezTo>
                <a:cubicBezTo>
                  <a:pt x="136" y="764"/>
                  <a:pt x="134" y="770"/>
                  <a:pt x="132" y="777"/>
                </a:cubicBezTo>
                <a:cubicBezTo>
                  <a:pt x="127" y="782"/>
                  <a:pt x="121" y="786"/>
                  <a:pt x="116" y="791"/>
                </a:cubicBezTo>
                <a:moveTo>
                  <a:pt x="133" y="776"/>
                </a:moveTo>
                <a:cubicBezTo>
                  <a:pt x="135" y="768"/>
                  <a:pt x="137" y="761"/>
                  <a:pt x="139" y="755"/>
                </a:cubicBezTo>
                <a:cubicBezTo>
                  <a:pt x="146" y="744"/>
                  <a:pt x="152" y="732"/>
                  <a:pt x="157" y="720"/>
                </a:cubicBezTo>
                <a:cubicBezTo>
                  <a:pt x="157" y="720"/>
                  <a:pt x="157" y="720"/>
                  <a:pt x="157" y="720"/>
                </a:cubicBezTo>
                <a:cubicBezTo>
                  <a:pt x="152" y="736"/>
                  <a:pt x="146" y="751"/>
                  <a:pt x="140" y="764"/>
                </a:cubicBezTo>
                <a:cubicBezTo>
                  <a:pt x="139" y="767"/>
                  <a:pt x="137" y="770"/>
                  <a:pt x="136" y="773"/>
                </a:cubicBezTo>
                <a:cubicBezTo>
                  <a:pt x="135" y="774"/>
                  <a:pt x="134" y="775"/>
                  <a:pt x="133" y="776"/>
                </a:cubicBezTo>
                <a:moveTo>
                  <a:pt x="138" y="771"/>
                </a:moveTo>
                <a:cubicBezTo>
                  <a:pt x="145" y="755"/>
                  <a:pt x="152" y="737"/>
                  <a:pt x="158" y="719"/>
                </a:cubicBezTo>
                <a:cubicBezTo>
                  <a:pt x="159" y="717"/>
                  <a:pt x="161" y="716"/>
                  <a:pt x="162" y="715"/>
                </a:cubicBezTo>
                <a:cubicBezTo>
                  <a:pt x="163" y="715"/>
                  <a:pt x="163" y="716"/>
                  <a:pt x="164" y="716"/>
                </a:cubicBezTo>
                <a:cubicBezTo>
                  <a:pt x="160" y="731"/>
                  <a:pt x="155" y="746"/>
                  <a:pt x="149" y="759"/>
                </a:cubicBezTo>
                <a:cubicBezTo>
                  <a:pt x="145" y="763"/>
                  <a:pt x="141" y="767"/>
                  <a:pt x="138" y="771"/>
                </a:cubicBezTo>
                <a:moveTo>
                  <a:pt x="190" y="767"/>
                </a:moveTo>
                <a:cubicBezTo>
                  <a:pt x="186" y="765"/>
                  <a:pt x="182" y="765"/>
                  <a:pt x="178" y="765"/>
                </a:cubicBezTo>
                <a:cubicBezTo>
                  <a:pt x="166" y="765"/>
                  <a:pt x="154" y="770"/>
                  <a:pt x="144" y="776"/>
                </a:cubicBezTo>
                <a:cubicBezTo>
                  <a:pt x="156" y="764"/>
                  <a:pt x="167" y="750"/>
                  <a:pt x="176" y="735"/>
                </a:cubicBezTo>
                <a:cubicBezTo>
                  <a:pt x="179" y="731"/>
                  <a:pt x="181" y="726"/>
                  <a:pt x="183" y="722"/>
                </a:cubicBezTo>
                <a:cubicBezTo>
                  <a:pt x="194" y="727"/>
                  <a:pt x="204" y="733"/>
                  <a:pt x="214" y="740"/>
                </a:cubicBezTo>
                <a:cubicBezTo>
                  <a:pt x="207" y="749"/>
                  <a:pt x="199" y="758"/>
                  <a:pt x="190" y="767"/>
                </a:cubicBezTo>
                <a:moveTo>
                  <a:pt x="220" y="731"/>
                </a:moveTo>
                <a:cubicBezTo>
                  <a:pt x="219" y="733"/>
                  <a:pt x="217" y="736"/>
                  <a:pt x="215" y="739"/>
                </a:cubicBezTo>
                <a:cubicBezTo>
                  <a:pt x="205" y="732"/>
                  <a:pt x="195" y="725"/>
                  <a:pt x="184" y="720"/>
                </a:cubicBezTo>
                <a:cubicBezTo>
                  <a:pt x="186" y="716"/>
                  <a:pt x="188" y="712"/>
                  <a:pt x="190" y="707"/>
                </a:cubicBezTo>
                <a:cubicBezTo>
                  <a:pt x="204" y="709"/>
                  <a:pt x="217" y="712"/>
                  <a:pt x="231" y="716"/>
                </a:cubicBezTo>
                <a:cubicBezTo>
                  <a:pt x="228" y="720"/>
                  <a:pt x="224" y="725"/>
                  <a:pt x="220" y="731"/>
                </a:cubicBezTo>
                <a:moveTo>
                  <a:pt x="235" y="711"/>
                </a:moveTo>
                <a:cubicBezTo>
                  <a:pt x="233" y="711"/>
                  <a:pt x="232" y="710"/>
                  <a:pt x="231" y="710"/>
                </a:cubicBezTo>
                <a:cubicBezTo>
                  <a:pt x="232" y="710"/>
                  <a:pt x="234" y="710"/>
                  <a:pt x="235" y="711"/>
                </a:cubicBezTo>
                <a:close/>
                <a:moveTo>
                  <a:pt x="328" y="734"/>
                </a:moveTo>
                <a:cubicBezTo>
                  <a:pt x="336" y="739"/>
                  <a:pt x="342" y="744"/>
                  <a:pt x="348" y="748"/>
                </a:cubicBezTo>
                <a:cubicBezTo>
                  <a:pt x="347" y="748"/>
                  <a:pt x="346" y="747"/>
                  <a:pt x="345" y="747"/>
                </a:cubicBezTo>
                <a:cubicBezTo>
                  <a:pt x="323" y="742"/>
                  <a:pt x="301" y="734"/>
                  <a:pt x="280" y="726"/>
                </a:cubicBezTo>
                <a:cubicBezTo>
                  <a:pt x="265" y="721"/>
                  <a:pt x="250" y="716"/>
                  <a:pt x="235" y="711"/>
                </a:cubicBezTo>
                <a:cubicBezTo>
                  <a:pt x="236" y="711"/>
                  <a:pt x="236" y="711"/>
                  <a:pt x="236" y="711"/>
                </a:cubicBezTo>
                <a:cubicBezTo>
                  <a:pt x="242" y="712"/>
                  <a:pt x="248" y="713"/>
                  <a:pt x="253" y="714"/>
                </a:cubicBezTo>
                <a:cubicBezTo>
                  <a:pt x="275" y="719"/>
                  <a:pt x="296" y="729"/>
                  <a:pt x="318" y="732"/>
                </a:cubicBezTo>
                <a:cubicBezTo>
                  <a:pt x="321" y="733"/>
                  <a:pt x="325" y="734"/>
                  <a:pt x="328" y="734"/>
                </a:cubicBezTo>
                <a:moveTo>
                  <a:pt x="253" y="692"/>
                </a:moveTo>
                <a:cubicBezTo>
                  <a:pt x="257" y="694"/>
                  <a:pt x="261" y="695"/>
                  <a:pt x="265" y="697"/>
                </a:cubicBezTo>
                <a:cubicBezTo>
                  <a:pt x="291" y="711"/>
                  <a:pt x="310" y="722"/>
                  <a:pt x="325" y="732"/>
                </a:cubicBezTo>
                <a:cubicBezTo>
                  <a:pt x="323" y="732"/>
                  <a:pt x="321" y="732"/>
                  <a:pt x="318" y="731"/>
                </a:cubicBezTo>
                <a:cubicBezTo>
                  <a:pt x="296" y="727"/>
                  <a:pt x="276" y="717"/>
                  <a:pt x="254" y="712"/>
                </a:cubicBezTo>
                <a:cubicBezTo>
                  <a:pt x="248" y="711"/>
                  <a:pt x="243" y="710"/>
                  <a:pt x="238" y="709"/>
                </a:cubicBezTo>
                <a:cubicBezTo>
                  <a:pt x="243" y="702"/>
                  <a:pt x="248" y="697"/>
                  <a:pt x="253" y="692"/>
                </a:cubicBezTo>
                <a:moveTo>
                  <a:pt x="201" y="686"/>
                </a:moveTo>
                <a:cubicBezTo>
                  <a:pt x="206" y="685"/>
                  <a:pt x="211" y="685"/>
                  <a:pt x="215" y="685"/>
                </a:cubicBezTo>
                <a:cubicBezTo>
                  <a:pt x="227" y="685"/>
                  <a:pt x="239" y="687"/>
                  <a:pt x="252" y="692"/>
                </a:cubicBezTo>
                <a:cubicBezTo>
                  <a:pt x="247" y="696"/>
                  <a:pt x="242" y="702"/>
                  <a:pt x="237" y="709"/>
                </a:cubicBezTo>
                <a:cubicBezTo>
                  <a:pt x="228" y="707"/>
                  <a:pt x="220" y="706"/>
                  <a:pt x="212" y="705"/>
                </a:cubicBezTo>
                <a:cubicBezTo>
                  <a:pt x="205" y="703"/>
                  <a:pt x="199" y="702"/>
                  <a:pt x="192" y="701"/>
                </a:cubicBezTo>
                <a:cubicBezTo>
                  <a:pt x="193" y="697"/>
                  <a:pt x="195" y="693"/>
                  <a:pt x="196" y="689"/>
                </a:cubicBezTo>
                <a:cubicBezTo>
                  <a:pt x="198" y="688"/>
                  <a:pt x="199" y="687"/>
                  <a:pt x="201" y="686"/>
                </a:cubicBezTo>
                <a:moveTo>
                  <a:pt x="196" y="622"/>
                </a:moveTo>
                <a:cubicBezTo>
                  <a:pt x="206" y="615"/>
                  <a:pt x="221" y="604"/>
                  <a:pt x="232" y="599"/>
                </a:cubicBezTo>
                <a:cubicBezTo>
                  <a:pt x="237" y="596"/>
                  <a:pt x="253" y="591"/>
                  <a:pt x="273" y="582"/>
                </a:cubicBezTo>
                <a:cubicBezTo>
                  <a:pt x="257" y="591"/>
                  <a:pt x="242" y="602"/>
                  <a:pt x="228" y="613"/>
                </a:cubicBezTo>
                <a:cubicBezTo>
                  <a:pt x="218" y="618"/>
                  <a:pt x="208" y="623"/>
                  <a:pt x="198" y="629"/>
                </a:cubicBezTo>
                <a:cubicBezTo>
                  <a:pt x="198" y="627"/>
                  <a:pt x="197" y="624"/>
                  <a:pt x="196" y="622"/>
                </a:cubicBezTo>
                <a:moveTo>
                  <a:pt x="199" y="636"/>
                </a:moveTo>
                <a:cubicBezTo>
                  <a:pt x="199" y="635"/>
                  <a:pt x="199" y="634"/>
                  <a:pt x="199" y="633"/>
                </a:cubicBezTo>
                <a:cubicBezTo>
                  <a:pt x="204" y="629"/>
                  <a:pt x="210" y="626"/>
                  <a:pt x="216" y="623"/>
                </a:cubicBezTo>
                <a:cubicBezTo>
                  <a:pt x="211" y="628"/>
                  <a:pt x="205" y="633"/>
                  <a:pt x="199" y="639"/>
                </a:cubicBezTo>
                <a:cubicBezTo>
                  <a:pt x="199" y="638"/>
                  <a:pt x="199" y="637"/>
                  <a:pt x="199" y="636"/>
                </a:cubicBezTo>
                <a:moveTo>
                  <a:pt x="200" y="644"/>
                </a:moveTo>
                <a:cubicBezTo>
                  <a:pt x="201" y="643"/>
                  <a:pt x="201" y="643"/>
                  <a:pt x="201" y="643"/>
                </a:cubicBezTo>
                <a:cubicBezTo>
                  <a:pt x="201" y="643"/>
                  <a:pt x="200" y="644"/>
                  <a:pt x="200" y="644"/>
                </a:cubicBezTo>
                <a:close/>
                <a:moveTo>
                  <a:pt x="200" y="645"/>
                </a:moveTo>
                <a:cubicBezTo>
                  <a:pt x="203" y="641"/>
                  <a:pt x="207" y="638"/>
                  <a:pt x="210" y="634"/>
                </a:cubicBezTo>
                <a:cubicBezTo>
                  <a:pt x="217" y="628"/>
                  <a:pt x="224" y="622"/>
                  <a:pt x="231" y="616"/>
                </a:cubicBezTo>
                <a:cubicBezTo>
                  <a:pt x="239" y="612"/>
                  <a:pt x="247" y="609"/>
                  <a:pt x="255" y="606"/>
                </a:cubicBezTo>
                <a:cubicBezTo>
                  <a:pt x="240" y="618"/>
                  <a:pt x="226" y="631"/>
                  <a:pt x="213" y="644"/>
                </a:cubicBezTo>
                <a:cubicBezTo>
                  <a:pt x="209" y="646"/>
                  <a:pt x="205" y="649"/>
                  <a:pt x="200" y="652"/>
                </a:cubicBezTo>
                <a:cubicBezTo>
                  <a:pt x="200" y="649"/>
                  <a:pt x="200" y="647"/>
                  <a:pt x="200" y="645"/>
                </a:cubicBezTo>
                <a:moveTo>
                  <a:pt x="211" y="646"/>
                </a:moveTo>
                <a:cubicBezTo>
                  <a:pt x="208" y="650"/>
                  <a:pt x="204" y="654"/>
                  <a:pt x="200" y="658"/>
                </a:cubicBezTo>
                <a:cubicBezTo>
                  <a:pt x="200" y="656"/>
                  <a:pt x="200" y="654"/>
                  <a:pt x="200" y="652"/>
                </a:cubicBezTo>
                <a:cubicBezTo>
                  <a:pt x="204" y="650"/>
                  <a:pt x="208" y="648"/>
                  <a:pt x="211" y="646"/>
                </a:cubicBezTo>
                <a:moveTo>
                  <a:pt x="258" y="638"/>
                </a:moveTo>
                <a:cubicBezTo>
                  <a:pt x="241" y="643"/>
                  <a:pt x="221" y="649"/>
                  <a:pt x="200" y="660"/>
                </a:cubicBezTo>
                <a:cubicBezTo>
                  <a:pt x="200" y="660"/>
                  <a:pt x="200" y="659"/>
                  <a:pt x="200" y="659"/>
                </a:cubicBezTo>
                <a:cubicBezTo>
                  <a:pt x="205" y="654"/>
                  <a:pt x="209" y="649"/>
                  <a:pt x="214" y="645"/>
                </a:cubicBezTo>
                <a:cubicBezTo>
                  <a:pt x="238" y="631"/>
                  <a:pt x="267" y="622"/>
                  <a:pt x="298" y="620"/>
                </a:cubicBezTo>
                <a:cubicBezTo>
                  <a:pt x="286" y="629"/>
                  <a:pt x="273" y="634"/>
                  <a:pt x="258" y="638"/>
                </a:cubicBezTo>
                <a:moveTo>
                  <a:pt x="326" y="576"/>
                </a:moveTo>
                <a:cubicBezTo>
                  <a:pt x="319" y="598"/>
                  <a:pt x="310" y="611"/>
                  <a:pt x="299" y="619"/>
                </a:cubicBezTo>
                <a:cubicBezTo>
                  <a:pt x="268" y="621"/>
                  <a:pt x="240" y="630"/>
                  <a:pt x="215" y="643"/>
                </a:cubicBezTo>
                <a:cubicBezTo>
                  <a:pt x="228" y="630"/>
                  <a:pt x="242" y="617"/>
                  <a:pt x="257" y="605"/>
                </a:cubicBezTo>
                <a:cubicBezTo>
                  <a:pt x="260" y="604"/>
                  <a:pt x="263" y="602"/>
                  <a:pt x="265" y="601"/>
                </a:cubicBezTo>
                <a:cubicBezTo>
                  <a:pt x="286" y="593"/>
                  <a:pt x="307" y="584"/>
                  <a:pt x="327" y="573"/>
                </a:cubicBezTo>
                <a:cubicBezTo>
                  <a:pt x="326" y="574"/>
                  <a:pt x="326" y="575"/>
                  <a:pt x="326" y="576"/>
                </a:cubicBezTo>
                <a:moveTo>
                  <a:pt x="328" y="569"/>
                </a:moveTo>
                <a:cubicBezTo>
                  <a:pt x="308" y="580"/>
                  <a:pt x="287" y="589"/>
                  <a:pt x="267" y="597"/>
                </a:cubicBezTo>
                <a:cubicBezTo>
                  <a:pt x="281" y="586"/>
                  <a:pt x="297" y="575"/>
                  <a:pt x="313" y="566"/>
                </a:cubicBezTo>
                <a:cubicBezTo>
                  <a:pt x="318" y="563"/>
                  <a:pt x="323" y="561"/>
                  <a:pt x="328" y="559"/>
                </a:cubicBezTo>
                <a:cubicBezTo>
                  <a:pt x="328" y="560"/>
                  <a:pt x="328" y="560"/>
                  <a:pt x="328" y="561"/>
                </a:cubicBezTo>
                <a:cubicBezTo>
                  <a:pt x="328" y="564"/>
                  <a:pt x="328" y="566"/>
                  <a:pt x="328" y="569"/>
                </a:cubicBezTo>
                <a:moveTo>
                  <a:pt x="328" y="552"/>
                </a:moveTo>
                <a:cubicBezTo>
                  <a:pt x="344" y="541"/>
                  <a:pt x="359" y="528"/>
                  <a:pt x="370" y="513"/>
                </a:cubicBezTo>
                <a:cubicBezTo>
                  <a:pt x="377" y="512"/>
                  <a:pt x="384" y="510"/>
                  <a:pt x="392" y="508"/>
                </a:cubicBezTo>
                <a:cubicBezTo>
                  <a:pt x="389" y="513"/>
                  <a:pt x="385" y="518"/>
                  <a:pt x="382" y="523"/>
                </a:cubicBezTo>
                <a:cubicBezTo>
                  <a:pt x="379" y="526"/>
                  <a:pt x="376" y="530"/>
                  <a:pt x="374" y="533"/>
                </a:cubicBezTo>
                <a:cubicBezTo>
                  <a:pt x="359" y="538"/>
                  <a:pt x="345" y="545"/>
                  <a:pt x="332" y="551"/>
                </a:cubicBezTo>
                <a:cubicBezTo>
                  <a:pt x="331" y="552"/>
                  <a:pt x="330" y="552"/>
                  <a:pt x="328" y="553"/>
                </a:cubicBezTo>
                <a:cubicBezTo>
                  <a:pt x="328" y="552"/>
                  <a:pt x="328" y="552"/>
                  <a:pt x="328" y="552"/>
                </a:cubicBezTo>
                <a:moveTo>
                  <a:pt x="328" y="568"/>
                </a:moveTo>
                <a:cubicBezTo>
                  <a:pt x="329" y="566"/>
                  <a:pt x="329" y="563"/>
                  <a:pt x="329" y="561"/>
                </a:cubicBezTo>
                <a:cubicBezTo>
                  <a:pt x="329" y="560"/>
                  <a:pt x="329" y="560"/>
                  <a:pt x="329" y="559"/>
                </a:cubicBezTo>
                <a:cubicBezTo>
                  <a:pt x="330" y="559"/>
                  <a:pt x="331" y="558"/>
                  <a:pt x="332" y="558"/>
                </a:cubicBezTo>
                <a:cubicBezTo>
                  <a:pt x="333" y="558"/>
                  <a:pt x="333" y="558"/>
                  <a:pt x="333" y="558"/>
                </a:cubicBezTo>
                <a:cubicBezTo>
                  <a:pt x="339" y="556"/>
                  <a:pt x="345" y="554"/>
                  <a:pt x="352" y="553"/>
                </a:cubicBezTo>
                <a:cubicBezTo>
                  <a:pt x="344" y="559"/>
                  <a:pt x="336" y="564"/>
                  <a:pt x="328" y="568"/>
                </a:cubicBezTo>
                <a:moveTo>
                  <a:pt x="353" y="552"/>
                </a:moveTo>
                <a:cubicBezTo>
                  <a:pt x="349" y="553"/>
                  <a:pt x="346" y="554"/>
                  <a:pt x="342" y="555"/>
                </a:cubicBezTo>
                <a:cubicBezTo>
                  <a:pt x="346" y="553"/>
                  <a:pt x="350" y="552"/>
                  <a:pt x="355" y="551"/>
                </a:cubicBezTo>
                <a:cubicBezTo>
                  <a:pt x="354" y="551"/>
                  <a:pt x="353" y="552"/>
                  <a:pt x="353" y="552"/>
                </a:cubicBezTo>
                <a:moveTo>
                  <a:pt x="361" y="545"/>
                </a:moveTo>
                <a:cubicBezTo>
                  <a:pt x="353" y="547"/>
                  <a:pt x="345" y="550"/>
                  <a:pt x="338" y="552"/>
                </a:cubicBezTo>
                <a:cubicBezTo>
                  <a:pt x="338" y="552"/>
                  <a:pt x="339" y="552"/>
                  <a:pt x="340" y="551"/>
                </a:cubicBezTo>
                <a:cubicBezTo>
                  <a:pt x="348" y="548"/>
                  <a:pt x="356" y="545"/>
                  <a:pt x="364" y="543"/>
                </a:cubicBezTo>
                <a:cubicBezTo>
                  <a:pt x="363" y="544"/>
                  <a:pt x="362" y="544"/>
                  <a:pt x="361" y="545"/>
                </a:cubicBezTo>
                <a:moveTo>
                  <a:pt x="370" y="537"/>
                </a:moveTo>
                <a:cubicBezTo>
                  <a:pt x="370" y="537"/>
                  <a:pt x="370" y="537"/>
                  <a:pt x="370" y="537"/>
                </a:cubicBezTo>
                <a:cubicBezTo>
                  <a:pt x="368" y="538"/>
                  <a:pt x="366" y="539"/>
                  <a:pt x="364" y="539"/>
                </a:cubicBezTo>
                <a:cubicBezTo>
                  <a:pt x="366" y="539"/>
                  <a:pt x="368" y="538"/>
                  <a:pt x="370" y="537"/>
                </a:cubicBezTo>
                <a:moveTo>
                  <a:pt x="368" y="539"/>
                </a:moveTo>
                <a:cubicBezTo>
                  <a:pt x="368" y="539"/>
                  <a:pt x="368" y="539"/>
                  <a:pt x="368" y="539"/>
                </a:cubicBezTo>
                <a:cubicBezTo>
                  <a:pt x="367" y="539"/>
                  <a:pt x="366" y="540"/>
                  <a:pt x="365" y="540"/>
                </a:cubicBezTo>
                <a:cubicBezTo>
                  <a:pt x="366" y="540"/>
                  <a:pt x="367" y="539"/>
                  <a:pt x="368" y="539"/>
                </a:cubicBezTo>
                <a:moveTo>
                  <a:pt x="371" y="543"/>
                </a:moveTo>
                <a:cubicBezTo>
                  <a:pt x="369" y="543"/>
                  <a:pt x="368" y="543"/>
                  <a:pt x="367" y="544"/>
                </a:cubicBezTo>
                <a:cubicBezTo>
                  <a:pt x="368" y="543"/>
                  <a:pt x="369" y="542"/>
                  <a:pt x="370" y="541"/>
                </a:cubicBezTo>
                <a:cubicBezTo>
                  <a:pt x="404" y="530"/>
                  <a:pt x="438" y="522"/>
                  <a:pt x="472" y="511"/>
                </a:cubicBezTo>
                <a:cubicBezTo>
                  <a:pt x="484" y="508"/>
                  <a:pt x="496" y="504"/>
                  <a:pt x="508" y="500"/>
                </a:cubicBezTo>
                <a:cubicBezTo>
                  <a:pt x="515" y="501"/>
                  <a:pt x="522" y="501"/>
                  <a:pt x="530" y="502"/>
                </a:cubicBezTo>
                <a:cubicBezTo>
                  <a:pt x="478" y="521"/>
                  <a:pt x="424" y="532"/>
                  <a:pt x="371" y="543"/>
                </a:cubicBezTo>
                <a:moveTo>
                  <a:pt x="668" y="571"/>
                </a:moveTo>
                <a:cubicBezTo>
                  <a:pt x="670" y="575"/>
                  <a:pt x="671" y="584"/>
                  <a:pt x="670" y="594"/>
                </a:cubicBezTo>
                <a:cubicBezTo>
                  <a:pt x="668" y="604"/>
                  <a:pt x="663" y="615"/>
                  <a:pt x="651" y="621"/>
                </a:cubicBezTo>
                <a:cubicBezTo>
                  <a:pt x="642" y="626"/>
                  <a:pt x="634" y="627"/>
                  <a:pt x="627" y="626"/>
                </a:cubicBezTo>
                <a:cubicBezTo>
                  <a:pt x="616" y="624"/>
                  <a:pt x="608" y="618"/>
                  <a:pt x="604" y="612"/>
                </a:cubicBezTo>
                <a:cubicBezTo>
                  <a:pt x="600" y="606"/>
                  <a:pt x="599" y="599"/>
                  <a:pt x="600" y="592"/>
                </a:cubicBezTo>
                <a:cubicBezTo>
                  <a:pt x="601" y="586"/>
                  <a:pt x="604" y="581"/>
                  <a:pt x="608" y="577"/>
                </a:cubicBezTo>
                <a:cubicBezTo>
                  <a:pt x="612" y="574"/>
                  <a:pt x="617" y="573"/>
                  <a:pt x="621" y="573"/>
                </a:cubicBezTo>
                <a:cubicBezTo>
                  <a:pt x="625" y="574"/>
                  <a:pt x="629" y="576"/>
                  <a:pt x="631" y="579"/>
                </a:cubicBezTo>
                <a:cubicBezTo>
                  <a:pt x="633" y="582"/>
                  <a:pt x="634" y="585"/>
                  <a:pt x="633" y="589"/>
                </a:cubicBezTo>
                <a:cubicBezTo>
                  <a:pt x="633" y="591"/>
                  <a:pt x="632" y="593"/>
                  <a:pt x="630" y="595"/>
                </a:cubicBezTo>
                <a:cubicBezTo>
                  <a:pt x="627" y="600"/>
                  <a:pt x="622" y="599"/>
                  <a:pt x="622" y="599"/>
                </a:cubicBezTo>
                <a:cubicBezTo>
                  <a:pt x="622" y="599"/>
                  <a:pt x="622" y="599"/>
                  <a:pt x="622" y="599"/>
                </a:cubicBezTo>
                <a:cubicBezTo>
                  <a:pt x="621" y="599"/>
                  <a:pt x="621" y="599"/>
                  <a:pt x="621" y="599"/>
                </a:cubicBezTo>
                <a:cubicBezTo>
                  <a:pt x="621" y="600"/>
                  <a:pt x="621" y="600"/>
                  <a:pt x="621" y="600"/>
                </a:cubicBezTo>
                <a:cubicBezTo>
                  <a:pt x="623" y="604"/>
                  <a:pt x="626" y="606"/>
                  <a:pt x="630" y="606"/>
                </a:cubicBezTo>
                <a:cubicBezTo>
                  <a:pt x="636" y="607"/>
                  <a:pt x="641" y="604"/>
                  <a:pt x="641" y="604"/>
                </a:cubicBezTo>
                <a:cubicBezTo>
                  <a:pt x="650" y="600"/>
                  <a:pt x="653" y="593"/>
                  <a:pt x="655" y="585"/>
                </a:cubicBezTo>
                <a:cubicBezTo>
                  <a:pt x="656" y="575"/>
                  <a:pt x="653" y="564"/>
                  <a:pt x="650" y="558"/>
                </a:cubicBezTo>
                <a:cubicBezTo>
                  <a:pt x="646" y="550"/>
                  <a:pt x="640" y="545"/>
                  <a:pt x="637" y="543"/>
                </a:cubicBezTo>
                <a:cubicBezTo>
                  <a:pt x="654" y="548"/>
                  <a:pt x="663" y="563"/>
                  <a:pt x="668" y="571"/>
                </a:cubicBezTo>
                <a:moveTo>
                  <a:pt x="559" y="491"/>
                </a:moveTo>
                <a:cubicBezTo>
                  <a:pt x="559" y="491"/>
                  <a:pt x="558" y="491"/>
                  <a:pt x="558" y="491"/>
                </a:cubicBezTo>
                <a:cubicBezTo>
                  <a:pt x="565" y="488"/>
                  <a:pt x="573" y="484"/>
                  <a:pt x="580" y="482"/>
                </a:cubicBezTo>
                <a:cubicBezTo>
                  <a:pt x="573" y="485"/>
                  <a:pt x="566" y="488"/>
                  <a:pt x="559" y="491"/>
                </a:cubicBezTo>
                <a:moveTo>
                  <a:pt x="786" y="509"/>
                </a:moveTo>
                <a:cubicBezTo>
                  <a:pt x="786" y="516"/>
                  <a:pt x="785" y="522"/>
                  <a:pt x="784" y="529"/>
                </a:cubicBezTo>
                <a:cubicBezTo>
                  <a:pt x="777" y="555"/>
                  <a:pt x="752" y="573"/>
                  <a:pt x="726" y="573"/>
                </a:cubicBezTo>
                <a:cubicBezTo>
                  <a:pt x="721" y="573"/>
                  <a:pt x="716" y="572"/>
                  <a:pt x="711" y="571"/>
                </a:cubicBezTo>
                <a:cubicBezTo>
                  <a:pt x="689" y="566"/>
                  <a:pt x="675" y="546"/>
                  <a:pt x="675" y="525"/>
                </a:cubicBezTo>
                <a:cubicBezTo>
                  <a:pt x="675" y="521"/>
                  <a:pt x="676" y="517"/>
                  <a:pt x="677" y="513"/>
                </a:cubicBezTo>
                <a:cubicBezTo>
                  <a:pt x="679" y="503"/>
                  <a:pt x="685" y="495"/>
                  <a:pt x="693" y="491"/>
                </a:cubicBezTo>
                <a:cubicBezTo>
                  <a:pt x="698" y="496"/>
                  <a:pt x="702" y="502"/>
                  <a:pt x="704" y="509"/>
                </a:cubicBezTo>
                <a:cubicBezTo>
                  <a:pt x="702" y="511"/>
                  <a:pt x="701" y="513"/>
                  <a:pt x="700" y="516"/>
                </a:cubicBezTo>
                <a:cubicBezTo>
                  <a:pt x="700" y="518"/>
                  <a:pt x="699" y="520"/>
                  <a:pt x="699" y="521"/>
                </a:cubicBezTo>
                <a:cubicBezTo>
                  <a:pt x="699" y="529"/>
                  <a:pt x="704" y="536"/>
                  <a:pt x="710" y="540"/>
                </a:cubicBezTo>
                <a:cubicBezTo>
                  <a:pt x="710" y="540"/>
                  <a:pt x="710" y="540"/>
                  <a:pt x="710" y="540"/>
                </a:cubicBezTo>
                <a:cubicBezTo>
                  <a:pt x="710" y="545"/>
                  <a:pt x="710" y="550"/>
                  <a:pt x="709" y="555"/>
                </a:cubicBezTo>
                <a:cubicBezTo>
                  <a:pt x="710" y="555"/>
                  <a:pt x="710" y="555"/>
                  <a:pt x="710" y="555"/>
                </a:cubicBezTo>
                <a:cubicBezTo>
                  <a:pt x="711" y="551"/>
                  <a:pt x="711" y="545"/>
                  <a:pt x="711" y="540"/>
                </a:cubicBezTo>
                <a:cubicBezTo>
                  <a:pt x="712" y="541"/>
                  <a:pt x="714" y="541"/>
                  <a:pt x="715" y="541"/>
                </a:cubicBezTo>
                <a:cubicBezTo>
                  <a:pt x="717" y="542"/>
                  <a:pt x="719" y="542"/>
                  <a:pt x="721" y="542"/>
                </a:cubicBezTo>
                <a:cubicBezTo>
                  <a:pt x="733" y="542"/>
                  <a:pt x="743" y="535"/>
                  <a:pt x="746" y="523"/>
                </a:cubicBezTo>
                <a:cubicBezTo>
                  <a:pt x="747" y="520"/>
                  <a:pt x="747" y="518"/>
                  <a:pt x="747" y="515"/>
                </a:cubicBezTo>
                <a:cubicBezTo>
                  <a:pt x="747" y="501"/>
                  <a:pt x="738" y="488"/>
                  <a:pt x="724" y="484"/>
                </a:cubicBezTo>
                <a:cubicBezTo>
                  <a:pt x="720" y="483"/>
                  <a:pt x="717" y="483"/>
                  <a:pt x="713" y="483"/>
                </a:cubicBezTo>
                <a:cubicBezTo>
                  <a:pt x="706" y="483"/>
                  <a:pt x="699" y="485"/>
                  <a:pt x="692" y="489"/>
                </a:cubicBezTo>
                <a:cubicBezTo>
                  <a:pt x="690" y="486"/>
                  <a:pt x="687" y="484"/>
                  <a:pt x="684" y="482"/>
                </a:cubicBezTo>
                <a:cubicBezTo>
                  <a:pt x="668" y="473"/>
                  <a:pt x="651" y="469"/>
                  <a:pt x="634" y="469"/>
                </a:cubicBezTo>
                <a:cubicBezTo>
                  <a:pt x="623" y="469"/>
                  <a:pt x="613" y="471"/>
                  <a:pt x="602" y="474"/>
                </a:cubicBezTo>
                <a:cubicBezTo>
                  <a:pt x="615" y="467"/>
                  <a:pt x="628" y="459"/>
                  <a:pt x="640" y="450"/>
                </a:cubicBezTo>
                <a:cubicBezTo>
                  <a:pt x="660" y="438"/>
                  <a:pt x="684" y="432"/>
                  <a:pt x="707" y="433"/>
                </a:cubicBezTo>
                <a:cubicBezTo>
                  <a:pt x="715" y="433"/>
                  <a:pt x="723" y="434"/>
                  <a:pt x="731" y="436"/>
                </a:cubicBezTo>
                <a:cubicBezTo>
                  <a:pt x="730" y="437"/>
                  <a:pt x="730" y="437"/>
                  <a:pt x="730" y="437"/>
                </a:cubicBezTo>
                <a:cubicBezTo>
                  <a:pt x="764" y="446"/>
                  <a:pt x="786" y="476"/>
                  <a:pt x="786" y="509"/>
                </a:cubicBezTo>
                <a:moveTo>
                  <a:pt x="706" y="510"/>
                </a:moveTo>
                <a:cubicBezTo>
                  <a:pt x="709" y="507"/>
                  <a:pt x="712" y="505"/>
                  <a:pt x="716" y="505"/>
                </a:cubicBezTo>
                <a:cubicBezTo>
                  <a:pt x="718" y="505"/>
                  <a:pt x="719" y="505"/>
                  <a:pt x="720" y="506"/>
                </a:cubicBezTo>
                <a:cubicBezTo>
                  <a:pt x="725" y="507"/>
                  <a:pt x="729" y="512"/>
                  <a:pt x="729" y="517"/>
                </a:cubicBezTo>
                <a:cubicBezTo>
                  <a:pt x="729" y="518"/>
                  <a:pt x="729" y="519"/>
                  <a:pt x="729" y="520"/>
                </a:cubicBezTo>
                <a:cubicBezTo>
                  <a:pt x="727" y="525"/>
                  <a:pt x="724" y="527"/>
                  <a:pt x="720" y="527"/>
                </a:cubicBezTo>
                <a:cubicBezTo>
                  <a:pt x="719" y="527"/>
                  <a:pt x="718" y="527"/>
                  <a:pt x="717" y="527"/>
                </a:cubicBezTo>
                <a:cubicBezTo>
                  <a:pt x="714" y="526"/>
                  <a:pt x="712" y="523"/>
                  <a:pt x="712" y="520"/>
                </a:cubicBezTo>
                <a:cubicBezTo>
                  <a:pt x="712" y="519"/>
                  <a:pt x="712" y="519"/>
                  <a:pt x="712" y="518"/>
                </a:cubicBezTo>
                <a:cubicBezTo>
                  <a:pt x="713" y="516"/>
                  <a:pt x="715" y="514"/>
                  <a:pt x="717" y="514"/>
                </a:cubicBezTo>
                <a:cubicBezTo>
                  <a:pt x="718" y="514"/>
                  <a:pt x="718" y="514"/>
                  <a:pt x="719" y="514"/>
                </a:cubicBezTo>
                <a:cubicBezTo>
                  <a:pt x="721" y="515"/>
                  <a:pt x="722" y="516"/>
                  <a:pt x="722" y="518"/>
                </a:cubicBezTo>
                <a:cubicBezTo>
                  <a:pt x="722" y="519"/>
                  <a:pt x="722" y="519"/>
                  <a:pt x="722" y="519"/>
                </a:cubicBezTo>
                <a:cubicBezTo>
                  <a:pt x="722" y="521"/>
                  <a:pt x="720" y="522"/>
                  <a:pt x="719" y="522"/>
                </a:cubicBezTo>
                <a:cubicBezTo>
                  <a:pt x="718" y="522"/>
                  <a:pt x="718" y="522"/>
                  <a:pt x="718" y="522"/>
                </a:cubicBezTo>
                <a:cubicBezTo>
                  <a:pt x="717" y="521"/>
                  <a:pt x="716" y="520"/>
                  <a:pt x="716" y="519"/>
                </a:cubicBezTo>
                <a:cubicBezTo>
                  <a:pt x="716" y="519"/>
                  <a:pt x="716" y="519"/>
                  <a:pt x="716" y="519"/>
                </a:cubicBezTo>
                <a:cubicBezTo>
                  <a:pt x="716" y="518"/>
                  <a:pt x="717" y="517"/>
                  <a:pt x="718" y="517"/>
                </a:cubicBezTo>
                <a:cubicBezTo>
                  <a:pt x="718" y="517"/>
                  <a:pt x="718" y="517"/>
                  <a:pt x="718" y="517"/>
                </a:cubicBezTo>
                <a:cubicBezTo>
                  <a:pt x="719" y="518"/>
                  <a:pt x="719" y="518"/>
                  <a:pt x="719" y="519"/>
                </a:cubicBezTo>
                <a:cubicBezTo>
                  <a:pt x="719" y="519"/>
                  <a:pt x="719" y="519"/>
                  <a:pt x="719" y="519"/>
                </a:cubicBezTo>
                <a:cubicBezTo>
                  <a:pt x="721" y="519"/>
                  <a:pt x="721" y="519"/>
                  <a:pt x="721" y="519"/>
                </a:cubicBezTo>
                <a:cubicBezTo>
                  <a:pt x="721" y="519"/>
                  <a:pt x="721" y="519"/>
                  <a:pt x="721" y="519"/>
                </a:cubicBezTo>
                <a:cubicBezTo>
                  <a:pt x="721" y="517"/>
                  <a:pt x="720" y="516"/>
                  <a:pt x="719" y="516"/>
                </a:cubicBezTo>
                <a:cubicBezTo>
                  <a:pt x="719" y="516"/>
                  <a:pt x="718" y="516"/>
                  <a:pt x="718" y="516"/>
                </a:cubicBezTo>
                <a:cubicBezTo>
                  <a:pt x="716" y="516"/>
                  <a:pt x="715" y="517"/>
                  <a:pt x="714" y="518"/>
                </a:cubicBezTo>
                <a:cubicBezTo>
                  <a:pt x="714" y="519"/>
                  <a:pt x="714" y="519"/>
                  <a:pt x="714" y="519"/>
                </a:cubicBezTo>
                <a:cubicBezTo>
                  <a:pt x="714" y="521"/>
                  <a:pt x="716" y="523"/>
                  <a:pt x="717" y="523"/>
                </a:cubicBezTo>
                <a:cubicBezTo>
                  <a:pt x="718" y="524"/>
                  <a:pt x="718" y="524"/>
                  <a:pt x="719" y="524"/>
                </a:cubicBezTo>
                <a:cubicBezTo>
                  <a:pt x="721" y="524"/>
                  <a:pt x="723" y="522"/>
                  <a:pt x="724" y="520"/>
                </a:cubicBezTo>
                <a:cubicBezTo>
                  <a:pt x="724" y="519"/>
                  <a:pt x="724" y="519"/>
                  <a:pt x="724" y="518"/>
                </a:cubicBezTo>
                <a:cubicBezTo>
                  <a:pt x="724" y="516"/>
                  <a:pt x="722" y="513"/>
                  <a:pt x="719" y="512"/>
                </a:cubicBezTo>
                <a:cubicBezTo>
                  <a:pt x="719" y="512"/>
                  <a:pt x="718" y="512"/>
                  <a:pt x="717" y="512"/>
                </a:cubicBezTo>
                <a:cubicBezTo>
                  <a:pt x="714" y="512"/>
                  <a:pt x="711" y="514"/>
                  <a:pt x="710" y="518"/>
                </a:cubicBezTo>
                <a:cubicBezTo>
                  <a:pt x="710" y="518"/>
                  <a:pt x="710" y="519"/>
                  <a:pt x="710" y="520"/>
                </a:cubicBezTo>
                <a:cubicBezTo>
                  <a:pt x="710" y="524"/>
                  <a:pt x="713" y="528"/>
                  <a:pt x="717" y="529"/>
                </a:cubicBezTo>
                <a:cubicBezTo>
                  <a:pt x="718" y="529"/>
                  <a:pt x="719" y="529"/>
                  <a:pt x="720" y="529"/>
                </a:cubicBezTo>
                <a:cubicBezTo>
                  <a:pt x="724" y="529"/>
                  <a:pt x="729" y="526"/>
                  <a:pt x="730" y="521"/>
                </a:cubicBezTo>
                <a:cubicBezTo>
                  <a:pt x="731" y="520"/>
                  <a:pt x="731" y="518"/>
                  <a:pt x="731" y="517"/>
                </a:cubicBezTo>
                <a:cubicBezTo>
                  <a:pt x="731" y="511"/>
                  <a:pt x="727" y="506"/>
                  <a:pt x="721" y="504"/>
                </a:cubicBezTo>
                <a:cubicBezTo>
                  <a:pt x="719" y="504"/>
                  <a:pt x="718" y="504"/>
                  <a:pt x="716" y="504"/>
                </a:cubicBezTo>
                <a:cubicBezTo>
                  <a:pt x="712" y="504"/>
                  <a:pt x="708" y="505"/>
                  <a:pt x="705" y="508"/>
                </a:cubicBezTo>
                <a:cubicBezTo>
                  <a:pt x="702" y="501"/>
                  <a:pt x="699" y="495"/>
                  <a:pt x="694" y="490"/>
                </a:cubicBezTo>
                <a:cubicBezTo>
                  <a:pt x="699" y="487"/>
                  <a:pt x="706" y="484"/>
                  <a:pt x="713" y="484"/>
                </a:cubicBezTo>
                <a:cubicBezTo>
                  <a:pt x="717" y="484"/>
                  <a:pt x="720" y="485"/>
                  <a:pt x="723" y="486"/>
                </a:cubicBezTo>
                <a:cubicBezTo>
                  <a:pt x="737" y="489"/>
                  <a:pt x="746" y="502"/>
                  <a:pt x="746" y="515"/>
                </a:cubicBezTo>
                <a:cubicBezTo>
                  <a:pt x="746" y="518"/>
                  <a:pt x="745" y="520"/>
                  <a:pt x="745" y="523"/>
                </a:cubicBezTo>
                <a:cubicBezTo>
                  <a:pt x="742" y="533"/>
                  <a:pt x="732" y="541"/>
                  <a:pt x="721" y="541"/>
                </a:cubicBezTo>
                <a:cubicBezTo>
                  <a:pt x="719" y="541"/>
                  <a:pt x="717" y="540"/>
                  <a:pt x="715" y="540"/>
                </a:cubicBezTo>
                <a:cubicBezTo>
                  <a:pt x="714" y="539"/>
                  <a:pt x="712" y="539"/>
                  <a:pt x="711" y="538"/>
                </a:cubicBezTo>
                <a:cubicBezTo>
                  <a:pt x="711" y="529"/>
                  <a:pt x="709" y="519"/>
                  <a:pt x="706" y="510"/>
                </a:cubicBezTo>
                <a:moveTo>
                  <a:pt x="710" y="538"/>
                </a:moveTo>
                <a:cubicBezTo>
                  <a:pt x="705" y="534"/>
                  <a:pt x="701" y="528"/>
                  <a:pt x="701" y="521"/>
                </a:cubicBezTo>
                <a:cubicBezTo>
                  <a:pt x="701" y="520"/>
                  <a:pt x="701" y="518"/>
                  <a:pt x="702" y="517"/>
                </a:cubicBezTo>
                <a:cubicBezTo>
                  <a:pt x="702" y="514"/>
                  <a:pt x="704" y="512"/>
                  <a:pt x="705" y="510"/>
                </a:cubicBezTo>
                <a:cubicBezTo>
                  <a:pt x="708" y="519"/>
                  <a:pt x="710" y="528"/>
                  <a:pt x="710" y="538"/>
                </a:cubicBezTo>
                <a:moveTo>
                  <a:pt x="805" y="503"/>
                </a:moveTo>
                <a:cubicBezTo>
                  <a:pt x="805" y="503"/>
                  <a:pt x="805" y="503"/>
                  <a:pt x="805" y="503"/>
                </a:cubicBezTo>
                <a:cubicBezTo>
                  <a:pt x="805" y="503"/>
                  <a:pt x="805" y="503"/>
                  <a:pt x="805" y="503"/>
                </a:cubicBezTo>
                <a:cubicBezTo>
                  <a:pt x="805" y="503"/>
                  <a:pt x="805" y="503"/>
                  <a:pt x="805" y="503"/>
                </a:cubicBezTo>
                <a:moveTo>
                  <a:pt x="803" y="497"/>
                </a:moveTo>
                <a:cubicBezTo>
                  <a:pt x="804" y="499"/>
                  <a:pt x="806" y="501"/>
                  <a:pt x="808" y="502"/>
                </a:cubicBezTo>
                <a:cubicBezTo>
                  <a:pt x="810" y="504"/>
                  <a:pt x="813" y="504"/>
                  <a:pt x="815" y="504"/>
                </a:cubicBezTo>
                <a:cubicBezTo>
                  <a:pt x="817" y="504"/>
                  <a:pt x="818" y="504"/>
                  <a:pt x="820" y="503"/>
                </a:cubicBezTo>
                <a:cubicBezTo>
                  <a:pt x="821" y="502"/>
                  <a:pt x="821" y="501"/>
                  <a:pt x="821" y="500"/>
                </a:cubicBezTo>
                <a:cubicBezTo>
                  <a:pt x="821" y="500"/>
                  <a:pt x="821" y="500"/>
                  <a:pt x="821" y="500"/>
                </a:cubicBezTo>
                <a:cubicBezTo>
                  <a:pt x="821" y="500"/>
                  <a:pt x="821" y="500"/>
                  <a:pt x="821" y="500"/>
                </a:cubicBezTo>
                <a:cubicBezTo>
                  <a:pt x="822" y="499"/>
                  <a:pt x="822" y="499"/>
                  <a:pt x="822" y="498"/>
                </a:cubicBezTo>
                <a:cubicBezTo>
                  <a:pt x="822" y="498"/>
                  <a:pt x="822" y="498"/>
                  <a:pt x="822" y="498"/>
                </a:cubicBezTo>
                <a:cubicBezTo>
                  <a:pt x="822" y="498"/>
                  <a:pt x="822" y="498"/>
                  <a:pt x="822" y="498"/>
                </a:cubicBezTo>
                <a:cubicBezTo>
                  <a:pt x="822" y="497"/>
                  <a:pt x="822" y="495"/>
                  <a:pt x="823" y="495"/>
                </a:cubicBezTo>
                <a:cubicBezTo>
                  <a:pt x="823" y="495"/>
                  <a:pt x="823" y="495"/>
                  <a:pt x="823" y="495"/>
                </a:cubicBezTo>
                <a:cubicBezTo>
                  <a:pt x="824" y="495"/>
                  <a:pt x="825" y="495"/>
                  <a:pt x="825" y="498"/>
                </a:cubicBezTo>
                <a:cubicBezTo>
                  <a:pt x="825" y="498"/>
                  <a:pt x="825" y="498"/>
                  <a:pt x="825" y="498"/>
                </a:cubicBezTo>
                <a:cubicBezTo>
                  <a:pt x="826" y="499"/>
                  <a:pt x="825" y="503"/>
                  <a:pt x="821" y="505"/>
                </a:cubicBezTo>
                <a:cubicBezTo>
                  <a:pt x="820" y="506"/>
                  <a:pt x="818" y="507"/>
                  <a:pt x="816" y="507"/>
                </a:cubicBezTo>
                <a:cubicBezTo>
                  <a:pt x="815" y="507"/>
                  <a:pt x="815" y="507"/>
                  <a:pt x="814" y="506"/>
                </a:cubicBezTo>
                <a:cubicBezTo>
                  <a:pt x="812" y="506"/>
                  <a:pt x="809" y="505"/>
                  <a:pt x="807" y="503"/>
                </a:cubicBezTo>
                <a:cubicBezTo>
                  <a:pt x="805" y="501"/>
                  <a:pt x="804" y="499"/>
                  <a:pt x="803" y="497"/>
                </a:cubicBezTo>
                <a:moveTo>
                  <a:pt x="808" y="516"/>
                </a:moveTo>
                <a:cubicBezTo>
                  <a:pt x="810" y="521"/>
                  <a:pt x="813" y="528"/>
                  <a:pt x="819" y="533"/>
                </a:cubicBezTo>
                <a:cubicBezTo>
                  <a:pt x="823" y="537"/>
                  <a:pt x="828" y="539"/>
                  <a:pt x="832" y="539"/>
                </a:cubicBezTo>
                <a:cubicBezTo>
                  <a:pt x="834" y="539"/>
                  <a:pt x="836" y="539"/>
                  <a:pt x="838" y="537"/>
                </a:cubicBezTo>
                <a:cubicBezTo>
                  <a:pt x="840" y="536"/>
                  <a:pt x="841" y="534"/>
                  <a:pt x="842" y="533"/>
                </a:cubicBezTo>
                <a:cubicBezTo>
                  <a:pt x="842" y="532"/>
                  <a:pt x="842" y="532"/>
                  <a:pt x="842" y="531"/>
                </a:cubicBezTo>
                <a:cubicBezTo>
                  <a:pt x="842" y="531"/>
                  <a:pt x="842" y="531"/>
                  <a:pt x="842" y="531"/>
                </a:cubicBezTo>
                <a:cubicBezTo>
                  <a:pt x="842" y="531"/>
                  <a:pt x="842" y="531"/>
                  <a:pt x="842" y="531"/>
                </a:cubicBezTo>
                <a:cubicBezTo>
                  <a:pt x="843" y="529"/>
                  <a:pt x="844" y="526"/>
                  <a:pt x="846" y="525"/>
                </a:cubicBezTo>
                <a:cubicBezTo>
                  <a:pt x="846" y="525"/>
                  <a:pt x="846" y="525"/>
                  <a:pt x="847" y="525"/>
                </a:cubicBezTo>
                <a:cubicBezTo>
                  <a:pt x="848" y="525"/>
                  <a:pt x="851" y="526"/>
                  <a:pt x="851" y="530"/>
                </a:cubicBezTo>
                <a:cubicBezTo>
                  <a:pt x="851" y="531"/>
                  <a:pt x="851" y="531"/>
                  <a:pt x="850" y="531"/>
                </a:cubicBezTo>
                <a:cubicBezTo>
                  <a:pt x="850" y="532"/>
                  <a:pt x="850" y="532"/>
                  <a:pt x="850" y="532"/>
                </a:cubicBezTo>
                <a:cubicBezTo>
                  <a:pt x="851" y="533"/>
                  <a:pt x="848" y="541"/>
                  <a:pt x="840" y="543"/>
                </a:cubicBezTo>
                <a:cubicBezTo>
                  <a:pt x="838" y="544"/>
                  <a:pt x="836" y="545"/>
                  <a:pt x="833" y="545"/>
                </a:cubicBezTo>
                <a:cubicBezTo>
                  <a:pt x="831" y="545"/>
                  <a:pt x="829" y="545"/>
                  <a:pt x="827" y="544"/>
                </a:cubicBezTo>
                <a:cubicBezTo>
                  <a:pt x="823" y="542"/>
                  <a:pt x="819" y="539"/>
                  <a:pt x="816" y="536"/>
                </a:cubicBezTo>
                <a:cubicBezTo>
                  <a:pt x="811" y="529"/>
                  <a:pt x="809" y="522"/>
                  <a:pt x="808" y="516"/>
                </a:cubicBezTo>
                <a:moveTo>
                  <a:pt x="817" y="589"/>
                </a:moveTo>
                <a:cubicBezTo>
                  <a:pt x="818" y="589"/>
                  <a:pt x="818" y="589"/>
                  <a:pt x="818" y="589"/>
                </a:cubicBezTo>
                <a:cubicBezTo>
                  <a:pt x="821" y="590"/>
                  <a:pt x="822" y="591"/>
                  <a:pt x="822" y="592"/>
                </a:cubicBezTo>
                <a:cubicBezTo>
                  <a:pt x="822" y="594"/>
                  <a:pt x="820" y="597"/>
                  <a:pt x="818" y="597"/>
                </a:cubicBezTo>
                <a:cubicBezTo>
                  <a:pt x="817" y="597"/>
                  <a:pt x="817" y="597"/>
                  <a:pt x="816" y="596"/>
                </a:cubicBezTo>
                <a:cubicBezTo>
                  <a:pt x="814" y="595"/>
                  <a:pt x="813" y="594"/>
                  <a:pt x="812" y="591"/>
                </a:cubicBezTo>
                <a:cubicBezTo>
                  <a:pt x="814" y="590"/>
                  <a:pt x="816" y="590"/>
                  <a:pt x="817" y="589"/>
                </a:cubicBezTo>
                <a:moveTo>
                  <a:pt x="885" y="603"/>
                </a:moveTo>
                <a:cubicBezTo>
                  <a:pt x="881" y="605"/>
                  <a:pt x="874" y="607"/>
                  <a:pt x="868" y="607"/>
                </a:cubicBezTo>
                <a:cubicBezTo>
                  <a:pt x="865" y="607"/>
                  <a:pt x="862" y="607"/>
                  <a:pt x="860" y="606"/>
                </a:cubicBezTo>
                <a:cubicBezTo>
                  <a:pt x="851" y="604"/>
                  <a:pt x="843" y="599"/>
                  <a:pt x="837" y="593"/>
                </a:cubicBezTo>
                <a:cubicBezTo>
                  <a:pt x="824" y="580"/>
                  <a:pt x="819" y="564"/>
                  <a:pt x="815" y="552"/>
                </a:cubicBezTo>
                <a:cubicBezTo>
                  <a:pt x="814" y="550"/>
                  <a:pt x="814" y="547"/>
                  <a:pt x="813" y="545"/>
                </a:cubicBezTo>
                <a:cubicBezTo>
                  <a:pt x="814" y="547"/>
                  <a:pt x="815" y="550"/>
                  <a:pt x="817" y="554"/>
                </a:cubicBezTo>
                <a:cubicBezTo>
                  <a:pt x="822" y="564"/>
                  <a:pt x="830" y="577"/>
                  <a:pt x="842" y="587"/>
                </a:cubicBezTo>
                <a:cubicBezTo>
                  <a:pt x="849" y="592"/>
                  <a:pt x="857" y="595"/>
                  <a:pt x="864" y="595"/>
                </a:cubicBezTo>
                <a:cubicBezTo>
                  <a:pt x="870" y="595"/>
                  <a:pt x="875" y="594"/>
                  <a:pt x="878" y="591"/>
                </a:cubicBezTo>
                <a:cubicBezTo>
                  <a:pt x="884" y="585"/>
                  <a:pt x="885" y="580"/>
                  <a:pt x="885" y="578"/>
                </a:cubicBezTo>
                <a:cubicBezTo>
                  <a:pt x="885" y="577"/>
                  <a:pt x="885" y="577"/>
                  <a:pt x="885" y="577"/>
                </a:cubicBezTo>
                <a:cubicBezTo>
                  <a:pt x="885" y="577"/>
                  <a:pt x="885" y="577"/>
                  <a:pt x="885" y="577"/>
                </a:cubicBezTo>
                <a:cubicBezTo>
                  <a:pt x="885" y="577"/>
                  <a:pt x="885" y="577"/>
                  <a:pt x="885" y="577"/>
                </a:cubicBezTo>
                <a:cubicBezTo>
                  <a:pt x="885" y="573"/>
                  <a:pt x="886" y="567"/>
                  <a:pt x="890" y="565"/>
                </a:cubicBezTo>
                <a:cubicBezTo>
                  <a:pt x="891" y="564"/>
                  <a:pt x="892" y="564"/>
                  <a:pt x="893" y="564"/>
                </a:cubicBezTo>
                <a:cubicBezTo>
                  <a:pt x="897" y="564"/>
                  <a:pt x="902" y="568"/>
                  <a:pt x="902" y="577"/>
                </a:cubicBezTo>
                <a:cubicBezTo>
                  <a:pt x="902" y="577"/>
                  <a:pt x="902" y="577"/>
                  <a:pt x="902" y="578"/>
                </a:cubicBezTo>
                <a:cubicBezTo>
                  <a:pt x="902" y="581"/>
                  <a:pt x="899" y="596"/>
                  <a:pt x="885" y="603"/>
                </a:cubicBezTo>
                <a:moveTo>
                  <a:pt x="730" y="437"/>
                </a:moveTo>
                <a:cubicBezTo>
                  <a:pt x="730" y="437"/>
                  <a:pt x="730" y="437"/>
                  <a:pt x="730" y="437"/>
                </a:cubicBezTo>
                <a:close/>
                <a:moveTo>
                  <a:pt x="0" y="641"/>
                </a:moveTo>
                <a:cubicBezTo>
                  <a:pt x="0" y="640"/>
                  <a:pt x="0" y="640"/>
                  <a:pt x="0" y="640"/>
                </a:cubicBezTo>
                <a:cubicBezTo>
                  <a:pt x="0" y="640"/>
                  <a:pt x="0" y="640"/>
                  <a:pt x="0" y="640"/>
                </a:cubicBezTo>
                <a:lnTo>
                  <a:pt x="0" y="641"/>
                </a:lnTo>
                <a:close/>
                <a:moveTo>
                  <a:pt x="6" y="636"/>
                </a:moveTo>
                <a:cubicBezTo>
                  <a:pt x="6" y="636"/>
                  <a:pt x="6" y="636"/>
                  <a:pt x="6" y="636"/>
                </a:cubicBezTo>
                <a:cubicBezTo>
                  <a:pt x="7" y="636"/>
                  <a:pt x="8" y="636"/>
                  <a:pt x="9" y="636"/>
                </a:cubicBezTo>
                <a:cubicBezTo>
                  <a:pt x="13" y="636"/>
                  <a:pt x="14" y="632"/>
                  <a:pt x="15" y="628"/>
                </a:cubicBezTo>
                <a:cubicBezTo>
                  <a:pt x="15" y="627"/>
                  <a:pt x="15" y="627"/>
                  <a:pt x="16" y="626"/>
                </a:cubicBezTo>
                <a:cubicBezTo>
                  <a:pt x="16" y="628"/>
                  <a:pt x="18" y="631"/>
                  <a:pt x="20" y="631"/>
                </a:cubicBezTo>
                <a:cubicBezTo>
                  <a:pt x="20" y="631"/>
                  <a:pt x="20" y="631"/>
                  <a:pt x="21" y="631"/>
                </a:cubicBezTo>
                <a:cubicBezTo>
                  <a:pt x="21" y="631"/>
                  <a:pt x="21" y="631"/>
                  <a:pt x="21" y="631"/>
                </a:cubicBezTo>
                <a:cubicBezTo>
                  <a:pt x="21" y="630"/>
                  <a:pt x="21" y="630"/>
                  <a:pt x="21" y="630"/>
                </a:cubicBezTo>
                <a:cubicBezTo>
                  <a:pt x="22" y="630"/>
                  <a:pt x="22" y="629"/>
                  <a:pt x="22" y="628"/>
                </a:cubicBezTo>
                <a:cubicBezTo>
                  <a:pt x="22" y="626"/>
                  <a:pt x="20" y="625"/>
                  <a:pt x="18" y="624"/>
                </a:cubicBezTo>
                <a:cubicBezTo>
                  <a:pt x="18" y="624"/>
                  <a:pt x="18" y="624"/>
                  <a:pt x="17" y="624"/>
                </a:cubicBezTo>
                <a:cubicBezTo>
                  <a:pt x="18" y="623"/>
                  <a:pt x="19" y="623"/>
                  <a:pt x="19" y="623"/>
                </a:cubicBezTo>
                <a:cubicBezTo>
                  <a:pt x="20" y="623"/>
                  <a:pt x="21" y="624"/>
                  <a:pt x="23" y="625"/>
                </a:cubicBezTo>
                <a:cubicBezTo>
                  <a:pt x="24" y="626"/>
                  <a:pt x="25" y="628"/>
                  <a:pt x="27" y="628"/>
                </a:cubicBezTo>
                <a:cubicBezTo>
                  <a:pt x="28" y="628"/>
                  <a:pt x="29" y="627"/>
                  <a:pt x="29" y="625"/>
                </a:cubicBezTo>
                <a:cubicBezTo>
                  <a:pt x="29" y="625"/>
                  <a:pt x="30" y="625"/>
                  <a:pt x="30" y="624"/>
                </a:cubicBezTo>
                <a:cubicBezTo>
                  <a:pt x="31" y="624"/>
                  <a:pt x="32" y="622"/>
                  <a:pt x="33" y="620"/>
                </a:cubicBezTo>
                <a:cubicBezTo>
                  <a:pt x="34" y="617"/>
                  <a:pt x="35" y="614"/>
                  <a:pt x="40" y="611"/>
                </a:cubicBezTo>
                <a:cubicBezTo>
                  <a:pt x="39" y="610"/>
                  <a:pt x="39" y="610"/>
                  <a:pt x="39" y="610"/>
                </a:cubicBezTo>
                <a:cubicBezTo>
                  <a:pt x="33" y="613"/>
                  <a:pt x="32" y="617"/>
                  <a:pt x="31" y="620"/>
                </a:cubicBezTo>
                <a:cubicBezTo>
                  <a:pt x="31" y="621"/>
                  <a:pt x="30" y="622"/>
                  <a:pt x="30" y="622"/>
                </a:cubicBezTo>
                <a:cubicBezTo>
                  <a:pt x="30" y="622"/>
                  <a:pt x="30" y="622"/>
                  <a:pt x="30" y="622"/>
                </a:cubicBezTo>
                <a:cubicBezTo>
                  <a:pt x="30" y="621"/>
                  <a:pt x="30" y="619"/>
                  <a:pt x="29" y="618"/>
                </a:cubicBezTo>
                <a:cubicBezTo>
                  <a:pt x="28" y="617"/>
                  <a:pt x="28" y="617"/>
                  <a:pt x="27" y="617"/>
                </a:cubicBezTo>
                <a:cubicBezTo>
                  <a:pt x="26" y="617"/>
                  <a:pt x="25" y="619"/>
                  <a:pt x="25" y="620"/>
                </a:cubicBezTo>
                <a:cubicBezTo>
                  <a:pt x="25" y="621"/>
                  <a:pt x="25" y="622"/>
                  <a:pt x="26" y="623"/>
                </a:cubicBezTo>
                <a:cubicBezTo>
                  <a:pt x="27" y="623"/>
                  <a:pt x="27" y="624"/>
                  <a:pt x="28" y="624"/>
                </a:cubicBezTo>
                <a:cubicBezTo>
                  <a:pt x="28" y="624"/>
                  <a:pt x="28" y="625"/>
                  <a:pt x="28" y="625"/>
                </a:cubicBezTo>
                <a:cubicBezTo>
                  <a:pt x="27" y="626"/>
                  <a:pt x="27" y="626"/>
                  <a:pt x="27" y="626"/>
                </a:cubicBezTo>
                <a:cubicBezTo>
                  <a:pt x="27" y="627"/>
                  <a:pt x="25" y="625"/>
                  <a:pt x="24" y="624"/>
                </a:cubicBezTo>
                <a:cubicBezTo>
                  <a:pt x="22" y="623"/>
                  <a:pt x="21" y="621"/>
                  <a:pt x="19" y="621"/>
                </a:cubicBezTo>
                <a:cubicBezTo>
                  <a:pt x="18" y="621"/>
                  <a:pt x="17" y="622"/>
                  <a:pt x="16" y="624"/>
                </a:cubicBezTo>
                <a:cubicBezTo>
                  <a:pt x="16" y="624"/>
                  <a:pt x="16" y="624"/>
                  <a:pt x="16" y="624"/>
                </a:cubicBezTo>
                <a:cubicBezTo>
                  <a:pt x="14" y="625"/>
                  <a:pt x="13" y="626"/>
                  <a:pt x="13" y="628"/>
                </a:cubicBezTo>
                <a:cubicBezTo>
                  <a:pt x="12" y="632"/>
                  <a:pt x="11" y="635"/>
                  <a:pt x="9" y="635"/>
                </a:cubicBezTo>
                <a:cubicBezTo>
                  <a:pt x="8" y="635"/>
                  <a:pt x="8" y="634"/>
                  <a:pt x="7" y="634"/>
                </a:cubicBezTo>
                <a:cubicBezTo>
                  <a:pt x="6" y="634"/>
                  <a:pt x="6" y="634"/>
                  <a:pt x="6" y="634"/>
                </a:cubicBezTo>
                <a:cubicBezTo>
                  <a:pt x="3" y="634"/>
                  <a:pt x="3" y="636"/>
                  <a:pt x="3" y="637"/>
                </a:cubicBezTo>
                <a:cubicBezTo>
                  <a:pt x="2" y="638"/>
                  <a:pt x="2" y="639"/>
                  <a:pt x="2" y="639"/>
                </a:cubicBezTo>
                <a:cubicBezTo>
                  <a:pt x="1" y="639"/>
                  <a:pt x="1" y="639"/>
                  <a:pt x="1" y="639"/>
                </a:cubicBezTo>
                <a:cubicBezTo>
                  <a:pt x="0" y="640"/>
                  <a:pt x="0" y="640"/>
                  <a:pt x="0" y="640"/>
                </a:cubicBezTo>
                <a:cubicBezTo>
                  <a:pt x="1" y="641"/>
                  <a:pt x="1" y="641"/>
                  <a:pt x="2" y="641"/>
                </a:cubicBezTo>
                <a:cubicBezTo>
                  <a:pt x="4" y="641"/>
                  <a:pt x="4" y="639"/>
                  <a:pt x="4" y="638"/>
                </a:cubicBezTo>
                <a:cubicBezTo>
                  <a:pt x="5" y="636"/>
                  <a:pt x="5" y="635"/>
                  <a:pt x="6" y="636"/>
                </a:cubicBezTo>
                <a:moveTo>
                  <a:pt x="27" y="622"/>
                </a:moveTo>
                <a:cubicBezTo>
                  <a:pt x="27" y="621"/>
                  <a:pt x="27" y="621"/>
                  <a:pt x="27" y="620"/>
                </a:cubicBezTo>
                <a:cubicBezTo>
                  <a:pt x="27" y="620"/>
                  <a:pt x="27" y="619"/>
                  <a:pt x="27" y="619"/>
                </a:cubicBezTo>
                <a:cubicBezTo>
                  <a:pt x="27" y="619"/>
                  <a:pt x="27" y="619"/>
                  <a:pt x="27" y="619"/>
                </a:cubicBezTo>
                <a:cubicBezTo>
                  <a:pt x="27" y="619"/>
                  <a:pt x="27" y="619"/>
                  <a:pt x="27" y="619"/>
                </a:cubicBezTo>
                <a:cubicBezTo>
                  <a:pt x="28" y="619"/>
                  <a:pt x="28" y="621"/>
                  <a:pt x="28" y="622"/>
                </a:cubicBezTo>
                <a:cubicBezTo>
                  <a:pt x="28" y="622"/>
                  <a:pt x="28" y="622"/>
                  <a:pt x="27" y="622"/>
                </a:cubicBezTo>
                <a:moveTo>
                  <a:pt x="20" y="628"/>
                </a:moveTo>
                <a:cubicBezTo>
                  <a:pt x="20" y="628"/>
                  <a:pt x="20" y="629"/>
                  <a:pt x="20" y="629"/>
                </a:cubicBezTo>
                <a:cubicBezTo>
                  <a:pt x="20" y="629"/>
                  <a:pt x="20" y="629"/>
                  <a:pt x="20" y="629"/>
                </a:cubicBezTo>
                <a:cubicBezTo>
                  <a:pt x="20" y="629"/>
                  <a:pt x="19" y="629"/>
                  <a:pt x="18" y="628"/>
                </a:cubicBezTo>
                <a:cubicBezTo>
                  <a:pt x="18" y="627"/>
                  <a:pt x="18" y="627"/>
                  <a:pt x="17" y="626"/>
                </a:cubicBezTo>
                <a:cubicBezTo>
                  <a:pt x="19" y="626"/>
                  <a:pt x="20" y="627"/>
                  <a:pt x="20" y="628"/>
                </a:cubicBezTo>
                <a:moveTo>
                  <a:pt x="556" y="609"/>
                </a:moveTo>
                <a:cubicBezTo>
                  <a:pt x="553" y="611"/>
                  <a:pt x="549" y="610"/>
                  <a:pt x="547" y="608"/>
                </a:cubicBezTo>
                <a:cubicBezTo>
                  <a:pt x="544" y="606"/>
                  <a:pt x="547" y="604"/>
                  <a:pt x="547" y="604"/>
                </a:cubicBezTo>
                <a:cubicBezTo>
                  <a:pt x="550" y="602"/>
                  <a:pt x="550" y="600"/>
                  <a:pt x="550" y="600"/>
                </a:cubicBezTo>
                <a:cubicBezTo>
                  <a:pt x="550" y="600"/>
                  <a:pt x="548" y="595"/>
                  <a:pt x="543" y="599"/>
                </a:cubicBezTo>
                <a:cubicBezTo>
                  <a:pt x="539" y="604"/>
                  <a:pt x="543" y="610"/>
                  <a:pt x="543" y="610"/>
                </a:cubicBezTo>
                <a:cubicBezTo>
                  <a:pt x="549" y="618"/>
                  <a:pt x="557" y="612"/>
                  <a:pt x="557" y="612"/>
                </a:cubicBezTo>
                <a:cubicBezTo>
                  <a:pt x="568" y="605"/>
                  <a:pt x="561" y="594"/>
                  <a:pt x="561" y="594"/>
                </a:cubicBezTo>
                <a:cubicBezTo>
                  <a:pt x="563" y="602"/>
                  <a:pt x="559" y="607"/>
                  <a:pt x="556" y="609"/>
                </a:cubicBezTo>
                <a:moveTo>
                  <a:pt x="543" y="603"/>
                </a:moveTo>
                <a:cubicBezTo>
                  <a:pt x="543" y="601"/>
                  <a:pt x="546" y="598"/>
                  <a:pt x="547" y="600"/>
                </a:cubicBezTo>
                <a:cubicBezTo>
                  <a:pt x="548" y="603"/>
                  <a:pt x="545" y="601"/>
                  <a:pt x="544" y="604"/>
                </a:cubicBezTo>
                <a:cubicBezTo>
                  <a:pt x="543" y="608"/>
                  <a:pt x="547" y="612"/>
                  <a:pt x="547" y="612"/>
                </a:cubicBezTo>
                <a:cubicBezTo>
                  <a:pt x="543" y="609"/>
                  <a:pt x="543" y="605"/>
                  <a:pt x="543" y="603"/>
                </a:cubicBezTo>
                <a:moveTo>
                  <a:pt x="645" y="607"/>
                </a:moveTo>
                <a:cubicBezTo>
                  <a:pt x="636" y="613"/>
                  <a:pt x="626" y="612"/>
                  <a:pt x="620" y="605"/>
                </a:cubicBezTo>
                <a:cubicBezTo>
                  <a:pt x="613" y="599"/>
                  <a:pt x="620" y="594"/>
                  <a:pt x="620" y="594"/>
                </a:cubicBezTo>
                <a:cubicBezTo>
                  <a:pt x="630" y="590"/>
                  <a:pt x="627" y="584"/>
                  <a:pt x="627" y="584"/>
                </a:cubicBezTo>
                <a:cubicBezTo>
                  <a:pt x="627" y="584"/>
                  <a:pt x="623" y="570"/>
                  <a:pt x="611" y="582"/>
                </a:cubicBezTo>
                <a:cubicBezTo>
                  <a:pt x="598" y="594"/>
                  <a:pt x="610" y="610"/>
                  <a:pt x="610" y="610"/>
                </a:cubicBezTo>
                <a:cubicBezTo>
                  <a:pt x="627" y="631"/>
                  <a:pt x="649" y="617"/>
                  <a:pt x="649" y="617"/>
                </a:cubicBezTo>
                <a:cubicBezTo>
                  <a:pt x="677" y="596"/>
                  <a:pt x="659" y="567"/>
                  <a:pt x="659" y="567"/>
                </a:cubicBezTo>
                <a:cubicBezTo>
                  <a:pt x="664" y="588"/>
                  <a:pt x="654" y="601"/>
                  <a:pt x="645" y="607"/>
                </a:cubicBezTo>
                <a:moveTo>
                  <a:pt x="610" y="592"/>
                </a:moveTo>
                <a:cubicBezTo>
                  <a:pt x="611" y="586"/>
                  <a:pt x="619" y="579"/>
                  <a:pt x="622" y="585"/>
                </a:cubicBezTo>
                <a:cubicBezTo>
                  <a:pt x="624" y="591"/>
                  <a:pt x="617" y="586"/>
                  <a:pt x="614" y="594"/>
                </a:cubicBezTo>
                <a:cubicBezTo>
                  <a:pt x="610" y="604"/>
                  <a:pt x="622" y="615"/>
                  <a:pt x="622" y="615"/>
                </a:cubicBezTo>
                <a:cubicBezTo>
                  <a:pt x="610" y="609"/>
                  <a:pt x="609" y="598"/>
                  <a:pt x="610" y="592"/>
                </a:cubicBezTo>
              </a:path>
            </a:pathLst>
          </a:custGeom>
          <a:solidFill>
            <a:srgbClr val="000000">
              <a:alpha val="20000"/>
            </a:srgbClr>
          </a:solidFill>
          <a:ln w="9525">
            <a:noFill/>
            <a:round/>
            <a:headEnd/>
            <a:tailEnd/>
          </a:ln>
        </p:spPr>
        <p:txBody>
          <a:bodyPr vert="horz" wrap="square" lIns="78203" tIns="39101" rIns="78203" bIns="39101" numCol="1" anchor="t" anchorCtr="0" compatLnSpc="1">
            <a:prstTxWarp prst="textNoShape">
              <a:avLst/>
            </a:prstTxWarp>
          </a:bodyPr>
          <a:lstStyle/>
          <a:p>
            <a:pPr defTabSz="622158"/>
            <a:endParaRPr lang="ja-JP" altLang="en-US" sz="1540" dirty="0">
              <a:solidFill>
                <a:srgbClr val="202020"/>
              </a:solidFill>
              <a:latin typeface="Times New Roman"/>
              <a:ea typeface="ＭＳ Ｐ明朝"/>
            </a:endParaRPr>
          </a:p>
        </p:txBody>
      </p:sp>
      <p:sp>
        <p:nvSpPr>
          <p:cNvPr id="24" name="テキスト ボックス 23">
            <a:extLst>
              <a:ext uri="{FF2B5EF4-FFF2-40B4-BE49-F238E27FC236}">
                <a16:creationId xmlns:a16="http://schemas.microsoft.com/office/drawing/2014/main" id="{5E71E32A-02C7-43DD-B118-05B7CBA324C2}"/>
              </a:ext>
            </a:extLst>
          </p:cNvPr>
          <p:cNvSpPr txBox="1"/>
          <p:nvPr/>
        </p:nvSpPr>
        <p:spPr>
          <a:xfrm>
            <a:off x="2606407" y="2844338"/>
            <a:ext cx="1268296" cy="510232"/>
          </a:xfrm>
          <a:prstGeom prst="rect">
            <a:avLst/>
          </a:prstGeom>
          <a:solidFill>
            <a:schemeClr val="bg1"/>
          </a:solidFill>
        </p:spPr>
        <p:txBody>
          <a:bodyPr wrap="none" tIns="24493" bIns="24493" rtlCol="0">
            <a:spAutoFit/>
          </a:bodyPr>
          <a:lstStyle/>
          <a:p>
            <a:pPr defTabSz="622158"/>
            <a:r>
              <a:rPr lang="ja-JP" altLang="en-US" sz="2994" dirty="0">
                <a:solidFill>
                  <a:srgbClr val="202020"/>
                </a:solidFill>
                <a:latin typeface="HGP明朝B"/>
                <a:ea typeface="HGP明朝B"/>
              </a:rPr>
              <a:t>全ては</a:t>
            </a:r>
          </a:p>
        </p:txBody>
      </p:sp>
      <p:sp>
        <p:nvSpPr>
          <p:cNvPr id="25" name="テキスト ボックス 24">
            <a:extLst>
              <a:ext uri="{FF2B5EF4-FFF2-40B4-BE49-F238E27FC236}">
                <a16:creationId xmlns:a16="http://schemas.microsoft.com/office/drawing/2014/main" id="{BE542561-E042-4AAE-8BD7-5CC7DF6DBCFA}"/>
              </a:ext>
            </a:extLst>
          </p:cNvPr>
          <p:cNvSpPr txBox="1"/>
          <p:nvPr/>
        </p:nvSpPr>
        <p:spPr>
          <a:xfrm>
            <a:off x="5137103" y="3550862"/>
            <a:ext cx="1572866" cy="510232"/>
          </a:xfrm>
          <a:prstGeom prst="rect">
            <a:avLst/>
          </a:prstGeom>
          <a:solidFill>
            <a:schemeClr val="bg1"/>
          </a:solidFill>
        </p:spPr>
        <p:txBody>
          <a:bodyPr wrap="none" tIns="24493" bIns="24493" rtlCol="0">
            <a:spAutoFit/>
          </a:bodyPr>
          <a:lstStyle/>
          <a:p>
            <a:pPr defTabSz="622158"/>
            <a:r>
              <a:rPr lang="ja-JP" altLang="en-US" sz="2994" dirty="0">
                <a:solidFill>
                  <a:srgbClr val="202020"/>
                </a:solidFill>
                <a:latin typeface="HGP明朝B"/>
                <a:ea typeface="HGP明朝B"/>
              </a:rPr>
              <a:t>のために</a:t>
            </a:r>
          </a:p>
        </p:txBody>
      </p:sp>
      <p:pic>
        <p:nvPicPr>
          <p:cNvPr id="3" name="図 2">
            <a:extLst>
              <a:ext uri="{FF2B5EF4-FFF2-40B4-BE49-F238E27FC236}">
                <a16:creationId xmlns:a16="http://schemas.microsoft.com/office/drawing/2014/main" id="{BC294DEB-0BF6-43C5-B3EA-ADCAA330A60A}"/>
              </a:ext>
            </a:extLst>
          </p:cNvPr>
          <p:cNvPicPr>
            <a:picLocks noChangeAspect="1"/>
          </p:cNvPicPr>
          <p:nvPr/>
        </p:nvPicPr>
        <p:blipFill>
          <a:blip r:embed="rId3"/>
          <a:stretch>
            <a:fillRect/>
          </a:stretch>
        </p:blipFill>
        <p:spPr>
          <a:xfrm>
            <a:off x="6996502" y="837689"/>
            <a:ext cx="1885245" cy="1354890"/>
          </a:xfrm>
          <a:prstGeom prst="rect">
            <a:avLst/>
          </a:prstGeom>
        </p:spPr>
      </p:pic>
      <p:sp>
        <p:nvSpPr>
          <p:cNvPr id="11" name="正方形/長方形 10">
            <a:extLst>
              <a:ext uri="{FF2B5EF4-FFF2-40B4-BE49-F238E27FC236}">
                <a16:creationId xmlns:a16="http://schemas.microsoft.com/office/drawing/2014/main" id="{063116A2-2C0B-4E0B-9A82-7002E6B2BB0B}"/>
              </a:ext>
            </a:extLst>
          </p:cNvPr>
          <p:cNvSpPr/>
          <p:nvPr/>
        </p:nvSpPr>
        <p:spPr>
          <a:xfrm>
            <a:off x="3927189" y="1477303"/>
            <a:ext cx="985038" cy="233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Times New Roman"/>
              <a:ea typeface="ＭＳ Ｐ明朝"/>
            </a:endParaRPr>
          </a:p>
        </p:txBody>
      </p:sp>
      <p:pic>
        <p:nvPicPr>
          <p:cNvPr id="4" name="図 3">
            <a:extLst>
              <a:ext uri="{FF2B5EF4-FFF2-40B4-BE49-F238E27FC236}">
                <a16:creationId xmlns:a16="http://schemas.microsoft.com/office/drawing/2014/main" id="{86A47F01-B339-4088-A2FA-1BFB9EFEBE62}"/>
              </a:ext>
            </a:extLst>
          </p:cNvPr>
          <p:cNvPicPr>
            <a:picLocks noChangeAspect="1"/>
          </p:cNvPicPr>
          <p:nvPr/>
        </p:nvPicPr>
        <p:blipFill rotWithShape="1">
          <a:blip r:embed="rId4">
            <a:clrChange>
              <a:clrFrom>
                <a:srgbClr val="FFFFFF"/>
              </a:clrFrom>
              <a:clrTo>
                <a:srgbClr val="FFFFFF">
                  <a:alpha val="0"/>
                </a:srgbClr>
              </a:clrTo>
            </a:clrChange>
          </a:blip>
          <a:srcRect l="10443" r="24747"/>
          <a:stretch/>
        </p:blipFill>
        <p:spPr>
          <a:xfrm>
            <a:off x="3991649" y="779075"/>
            <a:ext cx="830510" cy="961093"/>
          </a:xfrm>
          <a:prstGeom prst="rect">
            <a:avLst/>
          </a:prstGeom>
        </p:spPr>
      </p:pic>
    </p:spTree>
    <p:extLst>
      <p:ext uri="{BB962C8B-B14F-4D97-AF65-F5344CB8AC3E}">
        <p14:creationId xmlns:p14="http://schemas.microsoft.com/office/powerpoint/2010/main" val="174029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80D6AD3C-4A30-4833-BCFD-4038AD663D92}"/>
              </a:ext>
            </a:extLst>
          </p:cNvPr>
          <p:cNvSpPr>
            <a:spLocks noGrp="1"/>
          </p:cNvSpPr>
          <p:nvPr>
            <p:ph type="ftr" sz="quarter" idx="11"/>
          </p:nvPr>
        </p:nvSpPr>
        <p:spPr/>
        <p:txBody>
          <a:bodyPr/>
          <a:lstStyle/>
          <a:p>
            <a:r>
              <a:rPr lang="en-US"/>
              <a:t>Copyright © akari lighting planning All Rights Reserved.</a:t>
            </a:r>
            <a:endParaRPr lang="en-US" dirty="0"/>
          </a:p>
        </p:txBody>
      </p:sp>
      <p:sp>
        <p:nvSpPr>
          <p:cNvPr id="4" name="テキスト ボックス 3">
            <a:extLst>
              <a:ext uri="{FF2B5EF4-FFF2-40B4-BE49-F238E27FC236}">
                <a16:creationId xmlns:a16="http://schemas.microsoft.com/office/drawing/2014/main" id="{34224A6D-3CC1-4A13-B36C-07E656E792AB}"/>
              </a:ext>
            </a:extLst>
          </p:cNvPr>
          <p:cNvSpPr txBox="1"/>
          <p:nvPr/>
        </p:nvSpPr>
        <p:spPr bwMode="gray">
          <a:xfrm>
            <a:off x="2493550" y="3645024"/>
            <a:ext cx="4156907" cy="493067"/>
          </a:xfrm>
          <a:prstGeom prst="rect">
            <a:avLst/>
          </a:prstGeom>
          <a:noFill/>
        </p:spPr>
        <p:txBody>
          <a:bodyPr wrap="none" tIns="30789" bIns="30789" rtlCol="0">
            <a:spAutoFit/>
          </a:bodyPr>
          <a:lstStyle/>
          <a:p>
            <a:pPr algn="ctr" defTabSz="622158"/>
            <a:r>
              <a:rPr lang="ja-JP" altLang="en-US" sz="2800" dirty="0">
                <a:solidFill>
                  <a:schemeClr val="tx1">
                    <a:lumMod val="90000"/>
                    <a:lumOff val="10000"/>
                    <a:alpha val="73000"/>
                  </a:schemeClr>
                </a:solidFill>
                <a:latin typeface="Times New Roman"/>
                <a:ea typeface="ＭＳ Ｐ明朝"/>
              </a:rPr>
              <a:t>オリジナル商材を開発する</a:t>
            </a:r>
          </a:p>
        </p:txBody>
      </p:sp>
    </p:spTree>
    <p:extLst>
      <p:ext uri="{BB962C8B-B14F-4D97-AF65-F5344CB8AC3E}">
        <p14:creationId xmlns:p14="http://schemas.microsoft.com/office/powerpoint/2010/main" val="31130666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6F765AC-5F0E-406A-BF44-D0C4DC5CBF0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36624E6-B1BE-4B42-9836-876DA1887D2F}" type="slidenum">
              <a:rPr kumimoji="1" lang="ja-JP" altLang="en-US" sz="900" b="0" i="0" u="none" strike="noStrike" kern="1200" cap="none" spc="0" normalizeH="0" baseline="0" noProof="0">
                <a:ln>
                  <a:noFill/>
                </a:ln>
                <a:solidFill>
                  <a:prstClr val="black">
                    <a:tint val="75000"/>
                  </a:prstClr>
                </a:solidFill>
                <a:effectLst/>
                <a:uLnTx/>
                <a:uFillTx/>
                <a:latin typeface="HGP明朝B" panose="02020800000000000000" pitchFamily="18" charset="-128"/>
                <a:ea typeface="HGP明朝B" panose="02020800000000000000" pitchFamily="18"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36</a:t>
            </a:fld>
            <a:endParaRPr kumimoji="1" lang="ja-JP" altLang="en-US" sz="900" b="0" i="0" u="none" strike="noStrike" kern="1200" cap="none" spc="0" normalizeH="0" baseline="0" noProof="0">
              <a:ln>
                <a:noFill/>
              </a:ln>
              <a:solidFill>
                <a:prstClr val="black">
                  <a:tint val="75000"/>
                </a:prstClr>
              </a:solidFill>
              <a:effectLst/>
              <a:uLnTx/>
              <a:uFillTx/>
              <a:latin typeface="HGP明朝B" panose="02020800000000000000" pitchFamily="18" charset="-128"/>
              <a:ea typeface="HGP明朝B" panose="02020800000000000000" pitchFamily="18" charset="-128"/>
              <a:cs typeface="+mn-cs"/>
            </a:endParaRPr>
          </a:p>
        </p:txBody>
      </p:sp>
      <p:pic>
        <p:nvPicPr>
          <p:cNvPr id="6" name="図 5">
            <a:extLst>
              <a:ext uri="{FF2B5EF4-FFF2-40B4-BE49-F238E27FC236}">
                <a16:creationId xmlns:a16="http://schemas.microsoft.com/office/drawing/2014/main" id="{0DC58E68-3ABD-4148-BE69-4D8538710A51}"/>
              </a:ext>
            </a:extLst>
          </p:cNvPr>
          <p:cNvPicPr>
            <a:picLocks noChangeAspect="1"/>
          </p:cNvPicPr>
          <p:nvPr/>
        </p:nvPicPr>
        <p:blipFill>
          <a:blip r:embed="rId2"/>
          <a:stretch>
            <a:fillRect/>
          </a:stretch>
        </p:blipFill>
        <p:spPr>
          <a:xfrm>
            <a:off x="1835696" y="1197918"/>
            <a:ext cx="7086742" cy="4873424"/>
          </a:xfrm>
          <a:prstGeom prst="rect">
            <a:avLst/>
          </a:prstGeom>
        </p:spPr>
      </p:pic>
      <p:sp>
        <p:nvSpPr>
          <p:cNvPr id="4" name="テキスト ボックス 3">
            <a:extLst>
              <a:ext uri="{FF2B5EF4-FFF2-40B4-BE49-F238E27FC236}">
                <a16:creationId xmlns:a16="http://schemas.microsoft.com/office/drawing/2014/main" id="{10477A67-F11B-4242-822E-2915165AA0A0}"/>
              </a:ext>
            </a:extLst>
          </p:cNvPr>
          <p:cNvSpPr txBox="1"/>
          <p:nvPr/>
        </p:nvSpPr>
        <p:spPr>
          <a:xfrm>
            <a:off x="251520" y="188640"/>
            <a:ext cx="3610284" cy="461665"/>
          </a:xfrm>
          <a:prstGeom prst="rect">
            <a:avLst/>
          </a:prstGeom>
          <a:solidFill>
            <a:srgbClr val="0070C0"/>
          </a:solid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450" normalizeH="0" baseline="0" noProof="0" dirty="0">
                <a:ln>
                  <a:noFill/>
                </a:ln>
                <a:solidFill>
                  <a:prstClr val="white"/>
                </a:solidFill>
                <a:effectLst/>
                <a:uLnTx/>
                <a:uFillTx/>
                <a:latin typeface="HGP明朝B" panose="02020800000000000000" pitchFamily="18" charset="-128"/>
                <a:ea typeface="HGP明朝B" panose="02020800000000000000" pitchFamily="18" charset="-128"/>
                <a:cs typeface="+mn-cs"/>
              </a:rPr>
              <a:t>オリジナル商材の開発</a:t>
            </a:r>
          </a:p>
        </p:txBody>
      </p:sp>
      <p:sp>
        <p:nvSpPr>
          <p:cNvPr id="5" name="テキスト ボックス 4">
            <a:extLst>
              <a:ext uri="{FF2B5EF4-FFF2-40B4-BE49-F238E27FC236}">
                <a16:creationId xmlns:a16="http://schemas.microsoft.com/office/drawing/2014/main" id="{56069119-B6E3-4F13-A3CA-1EE5D6A360F6}"/>
              </a:ext>
            </a:extLst>
          </p:cNvPr>
          <p:cNvSpPr txBox="1"/>
          <p:nvPr/>
        </p:nvSpPr>
        <p:spPr>
          <a:xfrm>
            <a:off x="107504" y="1240185"/>
            <a:ext cx="1646605" cy="461665"/>
          </a:xfrm>
          <a:prstGeom prst="rect">
            <a:avLst/>
          </a:prstGeom>
          <a:solidFill>
            <a:srgbClr val="0070C0"/>
          </a:solid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450" normalizeH="0" baseline="0" noProof="0" dirty="0">
                <a:ln>
                  <a:noFill/>
                </a:ln>
                <a:solidFill>
                  <a:prstClr val="white"/>
                </a:solidFill>
                <a:effectLst/>
                <a:uLnTx/>
                <a:uFillTx/>
                <a:latin typeface="HGP明朝B" panose="02020800000000000000" pitchFamily="18" charset="-128"/>
                <a:ea typeface="HGP明朝B" panose="02020800000000000000" pitchFamily="18" charset="-128"/>
                <a:cs typeface="+mn-cs"/>
              </a:rPr>
              <a:t>手摺照明</a:t>
            </a:r>
          </a:p>
        </p:txBody>
      </p:sp>
    </p:spTree>
    <p:extLst>
      <p:ext uri="{BB962C8B-B14F-4D97-AF65-F5344CB8AC3E}">
        <p14:creationId xmlns:p14="http://schemas.microsoft.com/office/powerpoint/2010/main" val="2875587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1868867A-52E1-4AAC-B08D-3C178B6D39F7}"/>
              </a:ext>
            </a:extLst>
          </p:cNvPr>
          <p:cNvSpPr txBox="1"/>
          <p:nvPr/>
        </p:nvSpPr>
        <p:spPr>
          <a:xfrm>
            <a:off x="5264995" y="3040014"/>
            <a:ext cx="2108269"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1200</a:t>
            </a:r>
            <a:r>
              <a:rPr kumimoji="1"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1500</a:t>
            </a:r>
            <a:r>
              <a:rPr kumimoji="1"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2300</a:t>
            </a:r>
            <a:endParaRPr kumimoji="1" lang="ja-JP" altLang="en-US" sz="13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4" name="図 3" descr="ダイアグラム, 設計図&#10;&#10;自動的に生成された説明">
            <a:extLst>
              <a:ext uri="{FF2B5EF4-FFF2-40B4-BE49-F238E27FC236}">
                <a16:creationId xmlns:a16="http://schemas.microsoft.com/office/drawing/2014/main" id="{CF7B4FC8-6BF1-4D2C-BCEF-0A3B91D643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034" y="1688389"/>
            <a:ext cx="3812966" cy="3542190"/>
          </a:xfrm>
          <a:prstGeom prst="rect">
            <a:avLst/>
          </a:prstGeom>
          <a:ln>
            <a:solidFill>
              <a:schemeClr val="tx1"/>
            </a:solidFill>
          </a:ln>
        </p:spPr>
      </p:pic>
      <p:sp>
        <p:nvSpPr>
          <p:cNvPr id="2" name="スライド番号プレースホルダー 1">
            <a:extLst>
              <a:ext uri="{FF2B5EF4-FFF2-40B4-BE49-F238E27FC236}">
                <a16:creationId xmlns:a16="http://schemas.microsoft.com/office/drawing/2014/main" id="{8A2FFF39-D672-472E-AD21-685FEB13C5C3}"/>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36624E6-B1BE-4B42-9836-876DA1887D2F}" type="slidenum">
              <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37</a:t>
            </a:fld>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pic>
        <p:nvPicPr>
          <p:cNvPr id="3" name="図 2">
            <a:extLst>
              <a:ext uri="{FF2B5EF4-FFF2-40B4-BE49-F238E27FC236}">
                <a16:creationId xmlns:a16="http://schemas.microsoft.com/office/drawing/2014/main" id="{92486B5F-EDBB-445F-89D6-AE6175C429AF}"/>
              </a:ext>
            </a:extLst>
          </p:cNvPr>
          <p:cNvPicPr>
            <a:picLocks noChangeAspect="1"/>
          </p:cNvPicPr>
          <p:nvPr/>
        </p:nvPicPr>
        <p:blipFill>
          <a:blip r:embed="rId3"/>
          <a:stretch>
            <a:fillRect/>
          </a:stretch>
        </p:blipFill>
        <p:spPr>
          <a:xfrm>
            <a:off x="5122069" y="1672991"/>
            <a:ext cx="2364581" cy="3557588"/>
          </a:xfrm>
          <a:prstGeom prst="rect">
            <a:avLst/>
          </a:prstGeom>
        </p:spPr>
      </p:pic>
    </p:spTree>
    <p:extLst>
      <p:ext uri="{BB962C8B-B14F-4D97-AF65-F5344CB8AC3E}">
        <p14:creationId xmlns:p14="http://schemas.microsoft.com/office/powerpoint/2010/main" val="1745086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en-US" sz="135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2" name="スライド番号プレースホルダー 1">
            <a:extLst>
              <a:ext uri="{FF2B5EF4-FFF2-40B4-BE49-F238E27FC236}">
                <a16:creationId xmlns:a16="http://schemas.microsoft.com/office/drawing/2014/main" id="{1F2BC52F-AF9C-4EE7-B0A2-AA0B3B18D202}"/>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63FA601-B90D-4115-B0A1-9ADCA6F8CDC5}" type="slidenum">
              <a:rPr kumimoji="1" lang="ja-JP" altLang="en-US" sz="9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38</a:t>
            </a:fld>
            <a:endParaRPr kumimoji="1" lang="ja-JP" altLang="en-US" sz="9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pic>
        <p:nvPicPr>
          <p:cNvPr id="4" name="図 3">
            <a:extLst>
              <a:ext uri="{FF2B5EF4-FFF2-40B4-BE49-F238E27FC236}">
                <a16:creationId xmlns:a16="http://schemas.microsoft.com/office/drawing/2014/main" id="{86767CAC-B597-4DF5-936F-4337D1CCAAF0}"/>
              </a:ext>
            </a:extLst>
          </p:cNvPr>
          <p:cNvPicPr>
            <a:picLocks noChangeAspect="1"/>
          </p:cNvPicPr>
          <p:nvPr/>
        </p:nvPicPr>
        <p:blipFill>
          <a:blip r:embed="rId2"/>
          <a:stretch>
            <a:fillRect/>
          </a:stretch>
        </p:blipFill>
        <p:spPr>
          <a:xfrm>
            <a:off x="50006" y="892969"/>
            <a:ext cx="9043988" cy="5072063"/>
          </a:xfrm>
          <a:prstGeom prst="rect">
            <a:avLst/>
          </a:prstGeom>
        </p:spPr>
      </p:pic>
      <p:sp>
        <p:nvSpPr>
          <p:cNvPr id="5" name="テキスト ボックス 4">
            <a:extLst>
              <a:ext uri="{FF2B5EF4-FFF2-40B4-BE49-F238E27FC236}">
                <a16:creationId xmlns:a16="http://schemas.microsoft.com/office/drawing/2014/main" id="{4BD5F997-3213-4F74-9B36-4078059B1A5F}"/>
              </a:ext>
            </a:extLst>
          </p:cNvPr>
          <p:cNvSpPr txBox="1"/>
          <p:nvPr/>
        </p:nvSpPr>
        <p:spPr>
          <a:xfrm>
            <a:off x="50006" y="213122"/>
            <a:ext cx="1505540" cy="461665"/>
          </a:xfrm>
          <a:prstGeom prst="rect">
            <a:avLst/>
          </a:prstGeom>
          <a:solidFill>
            <a:srgbClr val="0070C0"/>
          </a:solidFill>
        </p:spPr>
        <p:txBody>
          <a:bodyPr wrap="none" rtlCol="0">
            <a:spAutoFit/>
          </a:bodyPr>
          <a:lstStyle/>
          <a:p>
            <a:pPr defTabSz="685800">
              <a:defRPr/>
            </a:pPr>
            <a:r>
              <a:rPr lang="ja-JP" altLang="en-US" sz="2400" spc="450" dirty="0">
                <a:solidFill>
                  <a:prstClr val="white"/>
                </a:solidFill>
                <a:latin typeface="HGP明朝B" panose="02020800000000000000" pitchFamily="18" charset="-128"/>
                <a:ea typeface="HGP明朝B" panose="02020800000000000000" pitchFamily="18" charset="-128"/>
              </a:rPr>
              <a:t>リブ照明</a:t>
            </a:r>
          </a:p>
        </p:txBody>
      </p:sp>
      <p:sp>
        <p:nvSpPr>
          <p:cNvPr id="6" name="テキスト ボックス 5">
            <a:extLst>
              <a:ext uri="{FF2B5EF4-FFF2-40B4-BE49-F238E27FC236}">
                <a16:creationId xmlns:a16="http://schemas.microsoft.com/office/drawing/2014/main" id="{26E917E0-21BC-426D-BD6E-F6168DFDB957}"/>
              </a:ext>
            </a:extLst>
          </p:cNvPr>
          <p:cNvSpPr txBox="1"/>
          <p:nvPr/>
        </p:nvSpPr>
        <p:spPr>
          <a:xfrm>
            <a:off x="50006" y="6200403"/>
            <a:ext cx="5707012" cy="461665"/>
          </a:xfrm>
          <a:prstGeom prst="rect">
            <a:avLst/>
          </a:prstGeom>
          <a:solidFill>
            <a:srgbClr val="0070C0"/>
          </a:solidFill>
        </p:spPr>
        <p:txBody>
          <a:bodyPr wrap="none" rtlCol="0">
            <a:spAutoFit/>
          </a:bodyPr>
          <a:lstStyle/>
          <a:p>
            <a:pPr defTabSz="685800">
              <a:defRPr/>
            </a:pPr>
            <a:r>
              <a:rPr lang="ja-JP" altLang="en-US" sz="2400" spc="450" dirty="0">
                <a:solidFill>
                  <a:prstClr val="white"/>
                </a:solidFill>
                <a:latin typeface="HGP明朝B" panose="02020800000000000000" pitchFamily="18" charset="-128"/>
                <a:ea typeface="HGP明朝B" panose="02020800000000000000" pitchFamily="18" charset="-128"/>
              </a:rPr>
              <a:t>装飾用板貼りに照明器具を合わせる</a:t>
            </a:r>
          </a:p>
        </p:txBody>
      </p:sp>
    </p:spTree>
    <p:extLst>
      <p:ext uri="{BB962C8B-B14F-4D97-AF65-F5344CB8AC3E}">
        <p14:creationId xmlns:p14="http://schemas.microsoft.com/office/powerpoint/2010/main" val="20649046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18BB27D-D1C1-4745-8C2B-4EE97137580F}"/>
              </a:ext>
            </a:extLst>
          </p:cNvPr>
          <p:cNvSpPr/>
          <p:nvPr/>
        </p:nvSpPr>
        <p:spPr>
          <a:xfrm>
            <a:off x="974130" y="1788472"/>
            <a:ext cx="251669" cy="351708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
        <p:nvSpPr>
          <p:cNvPr id="3" name="正方形/長方形 2">
            <a:extLst>
              <a:ext uri="{FF2B5EF4-FFF2-40B4-BE49-F238E27FC236}">
                <a16:creationId xmlns:a16="http://schemas.microsoft.com/office/drawing/2014/main" id="{8EE464B7-4A41-46A5-8A4A-90010F5EE525}"/>
              </a:ext>
            </a:extLst>
          </p:cNvPr>
          <p:cNvSpPr/>
          <p:nvPr/>
        </p:nvSpPr>
        <p:spPr>
          <a:xfrm>
            <a:off x="1225798" y="2134518"/>
            <a:ext cx="251669" cy="6228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
        <p:nvSpPr>
          <p:cNvPr id="4" name="正方形/長方形 3">
            <a:extLst>
              <a:ext uri="{FF2B5EF4-FFF2-40B4-BE49-F238E27FC236}">
                <a16:creationId xmlns:a16="http://schemas.microsoft.com/office/drawing/2014/main" id="{D7574123-43FC-4910-A08A-0BC5EAE2FCD4}"/>
              </a:ext>
            </a:extLst>
          </p:cNvPr>
          <p:cNvSpPr/>
          <p:nvPr/>
        </p:nvSpPr>
        <p:spPr>
          <a:xfrm>
            <a:off x="1225798" y="3103447"/>
            <a:ext cx="251669" cy="6228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
        <p:nvSpPr>
          <p:cNvPr id="5" name="正方形/長方形 4">
            <a:extLst>
              <a:ext uri="{FF2B5EF4-FFF2-40B4-BE49-F238E27FC236}">
                <a16:creationId xmlns:a16="http://schemas.microsoft.com/office/drawing/2014/main" id="{F01F4756-2DF2-417D-9C62-6DA2A88FF4E6}"/>
              </a:ext>
            </a:extLst>
          </p:cNvPr>
          <p:cNvSpPr/>
          <p:nvPr/>
        </p:nvSpPr>
        <p:spPr>
          <a:xfrm>
            <a:off x="1225797" y="4072375"/>
            <a:ext cx="251669" cy="6228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
        <p:nvSpPr>
          <p:cNvPr id="6" name="正方形/長方形 5">
            <a:extLst>
              <a:ext uri="{FF2B5EF4-FFF2-40B4-BE49-F238E27FC236}">
                <a16:creationId xmlns:a16="http://schemas.microsoft.com/office/drawing/2014/main" id="{6C2857D0-DEE7-4FD8-87F6-6E154E6660C8}"/>
              </a:ext>
            </a:extLst>
          </p:cNvPr>
          <p:cNvSpPr/>
          <p:nvPr/>
        </p:nvSpPr>
        <p:spPr>
          <a:xfrm>
            <a:off x="1477466" y="1857681"/>
            <a:ext cx="44044" cy="3177331"/>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
        <p:nvSpPr>
          <p:cNvPr id="7" name="正方形/長方形 6">
            <a:extLst>
              <a:ext uri="{FF2B5EF4-FFF2-40B4-BE49-F238E27FC236}">
                <a16:creationId xmlns:a16="http://schemas.microsoft.com/office/drawing/2014/main" id="{3C549203-B681-4C07-8820-1D709B9C488B}"/>
              </a:ext>
            </a:extLst>
          </p:cNvPr>
          <p:cNvSpPr/>
          <p:nvPr/>
        </p:nvSpPr>
        <p:spPr>
          <a:xfrm>
            <a:off x="1521509" y="1857681"/>
            <a:ext cx="276837" cy="276837"/>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
        <p:nvSpPr>
          <p:cNvPr id="8" name="正方形/長方形 7">
            <a:extLst>
              <a:ext uri="{FF2B5EF4-FFF2-40B4-BE49-F238E27FC236}">
                <a16:creationId xmlns:a16="http://schemas.microsoft.com/office/drawing/2014/main" id="{4804A8AA-98D8-4098-A935-453D64E5E614}"/>
              </a:ext>
            </a:extLst>
          </p:cNvPr>
          <p:cNvSpPr/>
          <p:nvPr/>
        </p:nvSpPr>
        <p:spPr>
          <a:xfrm>
            <a:off x="1521509" y="2398771"/>
            <a:ext cx="276837" cy="276837"/>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
        <p:nvSpPr>
          <p:cNvPr id="9" name="正方形/長方形 8">
            <a:extLst>
              <a:ext uri="{FF2B5EF4-FFF2-40B4-BE49-F238E27FC236}">
                <a16:creationId xmlns:a16="http://schemas.microsoft.com/office/drawing/2014/main" id="{AB65C710-8C0E-4F0F-BD84-175A2E7B1B2B}"/>
              </a:ext>
            </a:extLst>
          </p:cNvPr>
          <p:cNvSpPr/>
          <p:nvPr/>
        </p:nvSpPr>
        <p:spPr>
          <a:xfrm>
            <a:off x="1521509" y="2952444"/>
            <a:ext cx="276837" cy="276837"/>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
        <p:nvSpPr>
          <p:cNvPr id="10" name="正方形/長方形 9">
            <a:extLst>
              <a:ext uri="{FF2B5EF4-FFF2-40B4-BE49-F238E27FC236}">
                <a16:creationId xmlns:a16="http://schemas.microsoft.com/office/drawing/2014/main" id="{56DAA4A1-B19E-465E-9947-3B38F495D8E3}"/>
              </a:ext>
            </a:extLst>
          </p:cNvPr>
          <p:cNvSpPr/>
          <p:nvPr/>
        </p:nvSpPr>
        <p:spPr>
          <a:xfrm>
            <a:off x="1521509" y="3493534"/>
            <a:ext cx="276837" cy="276837"/>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
        <p:nvSpPr>
          <p:cNvPr id="11" name="正方形/長方形 10">
            <a:extLst>
              <a:ext uri="{FF2B5EF4-FFF2-40B4-BE49-F238E27FC236}">
                <a16:creationId xmlns:a16="http://schemas.microsoft.com/office/drawing/2014/main" id="{057BBFAE-220A-4741-8800-DD59BF1E3D31}"/>
              </a:ext>
            </a:extLst>
          </p:cNvPr>
          <p:cNvSpPr/>
          <p:nvPr/>
        </p:nvSpPr>
        <p:spPr>
          <a:xfrm>
            <a:off x="1521509" y="4034624"/>
            <a:ext cx="276837" cy="276837"/>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
        <p:nvSpPr>
          <p:cNvPr id="12" name="正方形/長方形 11">
            <a:extLst>
              <a:ext uri="{FF2B5EF4-FFF2-40B4-BE49-F238E27FC236}">
                <a16:creationId xmlns:a16="http://schemas.microsoft.com/office/drawing/2014/main" id="{66639891-1CF2-4348-BA03-ACB10813D81D}"/>
              </a:ext>
            </a:extLst>
          </p:cNvPr>
          <p:cNvSpPr/>
          <p:nvPr/>
        </p:nvSpPr>
        <p:spPr>
          <a:xfrm>
            <a:off x="1521509" y="4575713"/>
            <a:ext cx="276837" cy="276837"/>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
        <p:nvSpPr>
          <p:cNvPr id="14" name="正方形/長方形 13">
            <a:extLst>
              <a:ext uri="{FF2B5EF4-FFF2-40B4-BE49-F238E27FC236}">
                <a16:creationId xmlns:a16="http://schemas.microsoft.com/office/drawing/2014/main" id="{FD7B29AE-912B-477A-B27E-09E4E8C40392}"/>
              </a:ext>
            </a:extLst>
          </p:cNvPr>
          <p:cNvSpPr/>
          <p:nvPr/>
        </p:nvSpPr>
        <p:spPr>
          <a:xfrm>
            <a:off x="1521509" y="3770371"/>
            <a:ext cx="276837" cy="2642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pic>
        <p:nvPicPr>
          <p:cNvPr id="15" name="図 14">
            <a:extLst>
              <a:ext uri="{FF2B5EF4-FFF2-40B4-BE49-F238E27FC236}">
                <a16:creationId xmlns:a16="http://schemas.microsoft.com/office/drawing/2014/main" id="{04C5BD19-216D-49D3-8060-726E17BC4FA6}"/>
              </a:ext>
            </a:extLst>
          </p:cNvPr>
          <p:cNvPicPr>
            <a:picLocks noChangeAspect="1"/>
          </p:cNvPicPr>
          <p:nvPr/>
        </p:nvPicPr>
        <p:blipFill rotWithShape="1">
          <a:blip r:embed="rId2">
            <a:clrChange>
              <a:clrFrom>
                <a:srgbClr val="FFFFFF"/>
              </a:clrFrom>
              <a:clrTo>
                <a:srgbClr val="FFFFFF">
                  <a:alpha val="0"/>
                </a:srgbClr>
              </a:clrTo>
            </a:clrChange>
          </a:blip>
          <a:srcRect l="41314" t="17169" r="42057" b="17359"/>
          <a:stretch/>
        </p:blipFill>
        <p:spPr>
          <a:xfrm rot="5400000">
            <a:off x="1428918" y="2175675"/>
            <a:ext cx="34289" cy="188863"/>
          </a:xfrm>
          <a:prstGeom prst="rect">
            <a:avLst/>
          </a:prstGeom>
        </p:spPr>
      </p:pic>
      <p:pic>
        <p:nvPicPr>
          <p:cNvPr id="16" name="図 15">
            <a:extLst>
              <a:ext uri="{FF2B5EF4-FFF2-40B4-BE49-F238E27FC236}">
                <a16:creationId xmlns:a16="http://schemas.microsoft.com/office/drawing/2014/main" id="{16A9662C-4B1C-4431-A7C9-BDAE05164F08}"/>
              </a:ext>
            </a:extLst>
          </p:cNvPr>
          <p:cNvPicPr>
            <a:picLocks noChangeAspect="1"/>
          </p:cNvPicPr>
          <p:nvPr/>
        </p:nvPicPr>
        <p:blipFill rotWithShape="1">
          <a:blip r:embed="rId2">
            <a:clrChange>
              <a:clrFrom>
                <a:srgbClr val="FFFFFF"/>
              </a:clrFrom>
              <a:clrTo>
                <a:srgbClr val="FFFFFF">
                  <a:alpha val="0"/>
                </a:srgbClr>
              </a:clrTo>
            </a:clrChange>
          </a:blip>
          <a:srcRect l="41314" t="17169" r="42057" b="17359"/>
          <a:stretch/>
        </p:blipFill>
        <p:spPr>
          <a:xfrm rot="5400000">
            <a:off x="1428918" y="4369761"/>
            <a:ext cx="34289" cy="188863"/>
          </a:xfrm>
          <a:prstGeom prst="rect">
            <a:avLst/>
          </a:prstGeom>
        </p:spPr>
      </p:pic>
      <p:pic>
        <p:nvPicPr>
          <p:cNvPr id="17" name="図 16">
            <a:extLst>
              <a:ext uri="{FF2B5EF4-FFF2-40B4-BE49-F238E27FC236}">
                <a16:creationId xmlns:a16="http://schemas.microsoft.com/office/drawing/2014/main" id="{3338D6BF-3EE3-437D-95BC-3BED846AC386}"/>
              </a:ext>
            </a:extLst>
          </p:cNvPr>
          <p:cNvPicPr>
            <a:picLocks noChangeAspect="1"/>
          </p:cNvPicPr>
          <p:nvPr/>
        </p:nvPicPr>
        <p:blipFill rotWithShape="1">
          <a:blip r:embed="rId2">
            <a:clrChange>
              <a:clrFrom>
                <a:srgbClr val="FFFFFF"/>
              </a:clrFrom>
              <a:clrTo>
                <a:srgbClr val="FFFFFF">
                  <a:alpha val="0"/>
                </a:srgbClr>
              </a:clrTo>
            </a:clrChange>
          </a:blip>
          <a:srcRect l="41314" t="17169" r="42057" b="17359"/>
          <a:stretch/>
        </p:blipFill>
        <p:spPr>
          <a:xfrm rot="5400000">
            <a:off x="1428918" y="3268155"/>
            <a:ext cx="34289" cy="188863"/>
          </a:xfrm>
          <a:prstGeom prst="rect">
            <a:avLst/>
          </a:prstGeom>
        </p:spPr>
      </p:pic>
      <p:pic>
        <p:nvPicPr>
          <p:cNvPr id="18" name="図 17">
            <a:extLst>
              <a:ext uri="{FF2B5EF4-FFF2-40B4-BE49-F238E27FC236}">
                <a16:creationId xmlns:a16="http://schemas.microsoft.com/office/drawing/2014/main" id="{89A6C5CF-48B8-49C7-81BD-284521FCC7F8}"/>
              </a:ext>
            </a:extLst>
          </p:cNvPr>
          <p:cNvPicPr>
            <a:picLocks noChangeAspect="1"/>
          </p:cNvPicPr>
          <p:nvPr/>
        </p:nvPicPr>
        <p:blipFill rotWithShape="1">
          <a:blip r:embed="rId2">
            <a:clrChange>
              <a:clrFrom>
                <a:srgbClr val="FFFFFF"/>
              </a:clrFrom>
              <a:clrTo>
                <a:srgbClr val="FFFFFF">
                  <a:alpha val="0"/>
                </a:srgbClr>
              </a:clrTo>
            </a:clrChange>
          </a:blip>
          <a:srcRect l="41314" t="17169" r="42057" b="17359"/>
          <a:stretch/>
        </p:blipFill>
        <p:spPr>
          <a:xfrm rot="5400000">
            <a:off x="1218644" y="2169824"/>
            <a:ext cx="81477" cy="448773"/>
          </a:xfrm>
          <a:prstGeom prst="rect">
            <a:avLst/>
          </a:prstGeom>
        </p:spPr>
      </p:pic>
      <p:pic>
        <p:nvPicPr>
          <p:cNvPr id="19" name="図 18">
            <a:extLst>
              <a:ext uri="{FF2B5EF4-FFF2-40B4-BE49-F238E27FC236}">
                <a16:creationId xmlns:a16="http://schemas.microsoft.com/office/drawing/2014/main" id="{F1FBEB74-DE0D-4A63-8B5F-A9077A4F91F1}"/>
              </a:ext>
            </a:extLst>
          </p:cNvPr>
          <p:cNvPicPr>
            <a:picLocks noChangeAspect="1"/>
          </p:cNvPicPr>
          <p:nvPr/>
        </p:nvPicPr>
        <p:blipFill rotWithShape="1">
          <a:blip r:embed="rId2">
            <a:clrChange>
              <a:clrFrom>
                <a:srgbClr val="FFFFFF"/>
              </a:clrFrom>
              <a:clrTo>
                <a:srgbClr val="FFFFFF">
                  <a:alpha val="0"/>
                </a:srgbClr>
              </a:clrTo>
            </a:clrChange>
          </a:blip>
          <a:srcRect l="41314" t="17169" r="42057" b="17359"/>
          <a:stretch/>
        </p:blipFill>
        <p:spPr>
          <a:xfrm rot="5400000">
            <a:off x="1221556" y="3212994"/>
            <a:ext cx="81477" cy="448773"/>
          </a:xfrm>
          <a:prstGeom prst="rect">
            <a:avLst/>
          </a:prstGeom>
        </p:spPr>
      </p:pic>
      <p:pic>
        <p:nvPicPr>
          <p:cNvPr id="20" name="図 19">
            <a:extLst>
              <a:ext uri="{FF2B5EF4-FFF2-40B4-BE49-F238E27FC236}">
                <a16:creationId xmlns:a16="http://schemas.microsoft.com/office/drawing/2014/main" id="{976E20C7-2050-44DE-97FB-870D0446CA31}"/>
              </a:ext>
            </a:extLst>
          </p:cNvPr>
          <p:cNvPicPr>
            <a:picLocks noChangeAspect="1"/>
          </p:cNvPicPr>
          <p:nvPr/>
        </p:nvPicPr>
        <p:blipFill rotWithShape="1">
          <a:blip r:embed="rId2">
            <a:clrChange>
              <a:clrFrom>
                <a:srgbClr val="FFFFFF"/>
              </a:clrFrom>
              <a:clrTo>
                <a:srgbClr val="FFFFFF">
                  <a:alpha val="0"/>
                </a:srgbClr>
              </a:clrTo>
            </a:clrChange>
          </a:blip>
          <a:srcRect l="41314" t="17169" r="42057" b="17359"/>
          <a:stretch/>
        </p:blipFill>
        <p:spPr>
          <a:xfrm rot="5400000">
            <a:off x="1218644" y="4152749"/>
            <a:ext cx="81477" cy="448773"/>
          </a:xfrm>
          <a:prstGeom prst="rect">
            <a:avLst/>
          </a:prstGeom>
        </p:spPr>
      </p:pic>
      <p:sp>
        <p:nvSpPr>
          <p:cNvPr id="21" name="テキスト ボックス 20">
            <a:extLst>
              <a:ext uri="{FF2B5EF4-FFF2-40B4-BE49-F238E27FC236}">
                <a16:creationId xmlns:a16="http://schemas.microsoft.com/office/drawing/2014/main" id="{9431D159-7C69-4F49-A60F-92180835480F}"/>
              </a:ext>
            </a:extLst>
          </p:cNvPr>
          <p:cNvSpPr txBox="1"/>
          <p:nvPr/>
        </p:nvSpPr>
        <p:spPr>
          <a:xfrm>
            <a:off x="222222" y="1548844"/>
            <a:ext cx="622883"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下地</a:t>
            </a:r>
          </a:p>
        </p:txBody>
      </p:sp>
      <p:sp>
        <p:nvSpPr>
          <p:cNvPr id="24" name="吹き出し: 折線 23">
            <a:extLst>
              <a:ext uri="{FF2B5EF4-FFF2-40B4-BE49-F238E27FC236}">
                <a16:creationId xmlns:a16="http://schemas.microsoft.com/office/drawing/2014/main" id="{C428F4CC-5461-4F8E-8D58-EF907E1DCDD9}"/>
              </a:ext>
            </a:extLst>
          </p:cNvPr>
          <p:cNvSpPr/>
          <p:nvPr/>
        </p:nvSpPr>
        <p:spPr>
          <a:xfrm flipH="1">
            <a:off x="254469" y="1491689"/>
            <a:ext cx="622884" cy="334154"/>
          </a:xfrm>
          <a:prstGeom prst="borderCallout2">
            <a:avLst>
              <a:gd name="adj1" fmla="val 18750"/>
              <a:gd name="adj2" fmla="val -8333"/>
              <a:gd name="adj3" fmla="val 18750"/>
              <a:gd name="adj4" fmla="val -16667"/>
              <a:gd name="adj5" fmla="val 115824"/>
              <a:gd name="adj6" fmla="val -4475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
        <p:nvSpPr>
          <p:cNvPr id="25" name="テキスト ボックス 24">
            <a:extLst>
              <a:ext uri="{FF2B5EF4-FFF2-40B4-BE49-F238E27FC236}">
                <a16:creationId xmlns:a16="http://schemas.microsoft.com/office/drawing/2014/main" id="{D52C518C-A525-423A-A2B6-F3C173AD146C}"/>
              </a:ext>
            </a:extLst>
          </p:cNvPr>
          <p:cNvSpPr txBox="1"/>
          <p:nvPr/>
        </p:nvSpPr>
        <p:spPr>
          <a:xfrm>
            <a:off x="260620" y="2826448"/>
            <a:ext cx="533790"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胴縁</a:t>
            </a:r>
          </a:p>
        </p:txBody>
      </p:sp>
      <p:sp>
        <p:nvSpPr>
          <p:cNvPr id="26" name="吹き出し: 折線 25">
            <a:extLst>
              <a:ext uri="{FF2B5EF4-FFF2-40B4-BE49-F238E27FC236}">
                <a16:creationId xmlns:a16="http://schemas.microsoft.com/office/drawing/2014/main" id="{2254F1B2-9FD5-46C0-ADAB-9F448DB8C3C6}"/>
              </a:ext>
            </a:extLst>
          </p:cNvPr>
          <p:cNvSpPr/>
          <p:nvPr/>
        </p:nvSpPr>
        <p:spPr>
          <a:xfrm flipH="1">
            <a:off x="254469" y="2846640"/>
            <a:ext cx="628258" cy="331517"/>
          </a:xfrm>
          <a:prstGeom prst="borderCallout2">
            <a:avLst>
              <a:gd name="adj1" fmla="val 18750"/>
              <a:gd name="adj2" fmla="val -8333"/>
              <a:gd name="adj3" fmla="val 21314"/>
              <a:gd name="adj4" fmla="val -45301"/>
              <a:gd name="adj5" fmla="val 164542"/>
              <a:gd name="adj6" fmla="val -9343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
        <p:nvSpPr>
          <p:cNvPr id="27" name="吹き出し: 折線 26">
            <a:extLst>
              <a:ext uri="{FF2B5EF4-FFF2-40B4-BE49-F238E27FC236}">
                <a16:creationId xmlns:a16="http://schemas.microsoft.com/office/drawing/2014/main" id="{1879B5C3-8B7E-4F17-9ECB-F21F3413CF5E}"/>
              </a:ext>
            </a:extLst>
          </p:cNvPr>
          <p:cNvSpPr/>
          <p:nvPr/>
        </p:nvSpPr>
        <p:spPr>
          <a:xfrm>
            <a:off x="2079683" y="1548844"/>
            <a:ext cx="909638" cy="308837"/>
          </a:xfrm>
          <a:prstGeom prst="borderCallout2">
            <a:avLst>
              <a:gd name="adj1" fmla="val 18750"/>
              <a:gd name="adj2" fmla="val -8333"/>
              <a:gd name="adj3" fmla="val 18750"/>
              <a:gd name="adj4" fmla="val -16667"/>
              <a:gd name="adj5" fmla="val 145379"/>
              <a:gd name="adj6" fmla="val -3829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
        <p:nvSpPr>
          <p:cNvPr id="29" name="テキスト ボックス 28">
            <a:extLst>
              <a:ext uri="{FF2B5EF4-FFF2-40B4-BE49-F238E27FC236}">
                <a16:creationId xmlns:a16="http://schemas.microsoft.com/office/drawing/2014/main" id="{D83E4F28-D9D2-4AE8-9DFC-E5595BF0FAE5}"/>
              </a:ext>
            </a:extLst>
          </p:cNvPr>
          <p:cNvSpPr txBox="1"/>
          <p:nvPr/>
        </p:nvSpPr>
        <p:spPr>
          <a:xfrm>
            <a:off x="2117428" y="1551251"/>
            <a:ext cx="909638"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サカイリブ</a:t>
            </a:r>
          </a:p>
        </p:txBody>
      </p:sp>
      <p:sp>
        <p:nvSpPr>
          <p:cNvPr id="30" name="吹き出し: 折線 29">
            <a:extLst>
              <a:ext uri="{FF2B5EF4-FFF2-40B4-BE49-F238E27FC236}">
                <a16:creationId xmlns:a16="http://schemas.microsoft.com/office/drawing/2014/main" id="{3A3C02B5-F4D1-4D12-94AD-57C500D4871C}"/>
              </a:ext>
            </a:extLst>
          </p:cNvPr>
          <p:cNvSpPr/>
          <p:nvPr/>
        </p:nvSpPr>
        <p:spPr>
          <a:xfrm>
            <a:off x="2079683" y="3533364"/>
            <a:ext cx="717611" cy="276837"/>
          </a:xfrm>
          <a:prstGeom prst="borderCallout2">
            <a:avLst>
              <a:gd name="adj1" fmla="val 18750"/>
              <a:gd name="adj2" fmla="val -8333"/>
              <a:gd name="adj3" fmla="val 18750"/>
              <a:gd name="adj4" fmla="val -16667"/>
              <a:gd name="adj5" fmla="val 150076"/>
              <a:gd name="adj6" fmla="val -5598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
        <p:nvSpPr>
          <p:cNvPr id="31" name="テキスト ボックス 30">
            <a:extLst>
              <a:ext uri="{FF2B5EF4-FFF2-40B4-BE49-F238E27FC236}">
                <a16:creationId xmlns:a16="http://schemas.microsoft.com/office/drawing/2014/main" id="{ED211564-60B6-4E9F-A061-EC7F28C762B1}"/>
              </a:ext>
            </a:extLst>
          </p:cNvPr>
          <p:cNvSpPr txBox="1"/>
          <p:nvPr/>
        </p:nvSpPr>
        <p:spPr>
          <a:xfrm>
            <a:off x="2210508" y="3505869"/>
            <a:ext cx="645057"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照明</a:t>
            </a:r>
          </a:p>
        </p:txBody>
      </p:sp>
      <p:sp>
        <p:nvSpPr>
          <p:cNvPr id="32" name="正方形/長方形 31">
            <a:extLst>
              <a:ext uri="{FF2B5EF4-FFF2-40B4-BE49-F238E27FC236}">
                <a16:creationId xmlns:a16="http://schemas.microsoft.com/office/drawing/2014/main" id="{BE793343-AB6B-43A9-91A4-ED912F9580D8}"/>
              </a:ext>
            </a:extLst>
          </p:cNvPr>
          <p:cNvSpPr/>
          <p:nvPr/>
        </p:nvSpPr>
        <p:spPr>
          <a:xfrm>
            <a:off x="3118173" y="1751635"/>
            <a:ext cx="5313461" cy="351708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
        <p:nvSpPr>
          <p:cNvPr id="33" name="正方形/長方形 32">
            <a:extLst>
              <a:ext uri="{FF2B5EF4-FFF2-40B4-BE49-F238E27FC236}">
                <a16:creationId xmlns:a16="http://schemas.microsoft.com/office/drawing/2014/main" id="{CC9BDD06-79D1-4F6A-9113-AEBF2FF0E7D5}"/>
              </a:ext>
            </a:extLst>
          </p:cNvPr>
          <p:cNvSpPr/>
          <p:nvPr/>
        </p:nvSpPr>
        <p:spPr>
          <a:xfrm>
            <a:off x="3445342" y="2083393"/>
            <a:ext cx="2096243" cy="6228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
        <p:nvSpPr>
          <p:cNvPr id="34" name="正方形/長方形 33">
            <a:extLst>
              <a:ext uri="{FF2B5EF4-FFF2-40B4-BE49-F238E27FC236}">
                <a16:creationId xmlns:a16="http://schemas.microsoft.com/office/drawing/2014/main" id="{35FCE41B-EAA5-477B-8D03-1490C28498D1}"/>
              </a:ext>
            </a:extLst>
          </p:cNvPr>
          <p:cNvSpPr/>
          <p:nvPr/>
        </p:nvSpPr>
        <p:spPr>
          <a:xfrm>
            <a:off x="3445342" y="3052322"/>
            <a:ext cx="2096243" cy="6228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
        <p:nvSpPr>
          <p:cNvPr id="35" name="正方形/長方形 34">
            <a:extLst>
              <a:ext uri="{FF2B5EF4-FFF2-40B4-BE49-F238E27FC236}">
                <a16:creationId xmlns:a16="http://schemas.microsoft.com/office/drawing/2014/main" id="{295FEB2C-BCE3-4AB7-8A46-FCB8C38BBCF3}"/>
              </a:ext>
            </a:extLst>
          </p:cNvPr>
          <p:cNvSpPr/>
          <p:nvPr/>
        </p:nvSpPr>
        <p:spPr>
          <a:xfrm>
            <a:off x="3445341" y="4021251"/>
            <a:ext cx="2096243" cy="6228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
        <p:nvSpPr>
          <p:cNvPr id="36" name="正方形/長方形 35">
            <a:extLst>
              <a:ext uri="{FF2B5EF4-FFF2-40B4-BE49-F238E27FC236}">
                <a16:creationId xmlns:a16="http://schemas.microsoft.com/office/drawing/2014/main" id="{B0A3B625-0885-4A97-B291-17893105CBDE}"/>
              </a:ext>
            </a:extLst>
          </p:cNvPr>
          <p:cNvSpPr/>
          <p:nvPr/>
        </p:nvSpPr>
        <p:spPr>
          <a:xfrm>
            <a:off x="6090013" y="2083393"/>
            <a:ext cx="2096243" cy="6228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
        <p:nvSpPr>
          <p:cNvPr id="37" name="正方形/長方形 36">
            <a:extLst>
              <a:ext uri="{FF2B5EF4-FFF2-40B4-BE49-F238E27FC236}">
                <a16:creationId xmlns:a16="http://schemas.microsoft.com/office/drawing/2014/main" id="{7A6093D0-D433-45AA-9553-5BDC0219C3E4}"/>
              </a:ext>
            </a:extLst>
          </p:cNvPr>
          <p:cNvSpPr/>
          <p:nvPr/>
        </p:nvSpPr>
        <p:spPr>
          <a:xfrm>
            <a:off x="6090012" y="3052322"/>
            <a:ext cx="2096243" cy="6228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
        <p:nvSpPr>
          <p:cNvPr id="38" name="正方形/長方形 37">
            <a:extLst>
              <a:ext uri="{FF2B5EF4-FFF2-40B4-BE49-F238E27FC236}">
                <a16:creationId xmlns:a16="http://schemas.microsoft.com/office/drawing/2014/main" id="{49DE561B-0459-4F63-B57F-9E377E1279DE}"/>
              </a:ext>
            </a:extLst>
          </p:cNvPr>
          <p:cNvSpPr/>
          <p:nvPr/>
        </p:nvSpPr>
        <p:spPr>
          <a:xfrm>
            <a:off x="6090011" y="4021251"/>
            <a:ext cx="2096243" cy="6228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
        <p:nvSpPr>
          <p:cNvPr id="39" name="正方形/長方形 38">
            <a:extLst>
              <a:ext uri="{FF2B5EF4-FFF2-40B4-BE49-F238E27FC236}">
                <a16:creationId xmlns:a16="http://schemas.microsoft.com/office/drawing/2014/main" id="{69AE3EA0-1CE4-4E41-9CBF-CA1843263A8F}"/>
              </a:ext>
            </a:extLst>
          </p:cNvPr>
          <p:cNvSpPr/>
          <p:nvPr/>
        </p:nvSpPr>
        <p:spPr>
          <a:xfrm>
            <a:off x="3155918" y="1806557"/>
            <a:ext cx="5172905" cy="3177331"/>
          </a:xfrm>
          <a:prstGeom prst="rect">
            <a:avLst/>
          </a:prstGeom>
          <a:solidFill>
            <a:schemeClr val="accent4">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
        <p:nvSpPr>
          <p:cNvPr id="40" name="正方形/長方形 39">
            <a:extLst>
              <a:ext uri="{FF2B5EF4-FFF2-40B4-BE49-F238E27FC236}">
                <a16:creationId xmlns:a16="http://schemas.microsoft.com/office/drawing/2014/main" id="{D4E7426F-3151-45C7-8D4B-6B09FBB5B2D1}"/>
              </a:ext>
            </a:extLst>
          </p:cNvPr>
          <p:cNvSpPr/>
          <p:nvPr/>
        </p:nvSpPr>
        <p:spPr>
          <a:xfrm>
            <a:off x="3199961" y="1806557"/>
            <a:ext cx="5128862" cy="276837"/>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
        <p:nvSpPr>
          <p:cNvPr id="41" name="正方形/長方形 40">
            <a:extLst>
              <a:ext uri="{FF2B5EF4-FFF2-40B4-BE49-F238E27FC236}">
                <a16:creationId xmlns:a16="http://schemas.microsoft.com/office/drawing/2014/main" id="{A80562E2-5832-4922-85B1-A09E8002BD55}"/>
              </a:ext>
            </a:extLst>
          </p:cNvPr>
          <p:cNvSpPr/>
          <p:nvPr/>
        </p:nvSpPr>
        <p:spPr>
          <a:xfrm>
            <a:off x="3199961" y="2347646"/>
            <a:ext cx="5128862" cy="276837"/>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
        <p:nvSpPr>
          <p:cNvPr id="42" name="正方形/長方形 41">
            <a:extLst>
              <a:ext uri="{FF2B5EF4-FFF2-40B4-BE49-F238E27FC236}">
                <a16:creationId xmlns:a16="http://schemas.microsoft.com/office/drawing/2014/main" id="{A8601015-033E-403E-A6F2-D723692F489C}"/>
              </a:ext>
            </a:extLst>
          </p:cNvPr>
          <p:cNvSpPr/>
          <p:nvPr/>
        </p:nvSpPr>
        <p:spPr>
          <a:xfrm>
            <a:off x="3199961" y="2901320"/>
            <a:ext cx="5128862" cy="276837"/>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
        <p:nvSpPr>
          <p:cNvPr id="43" name="正方形/長方形 42">
            <a:extLst>
              <a:ext uri="{FF2B5EF4-FFF2-40B4-BE49-F238E27FC236}">
                <a16:creationId xmlns:a16="http://schemas.microsoft.com/office/drawing/2014/main" id="{B7B92D94-84E4-40B8-82F7-FC92CCC65E01}"/>
              </a:ext>
            </a:extLst>
          </p:cNvPr>
          <p:cNvSpPr/>
          <p:nvPr/>
        </p:nvSpPr>
        <p:spPr>
          <a:xfrm>
            <a:off x="3199961" y="3442409"/>
            <a:ext cx="5128862" cy="276837"/>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
        <p:nvSpPr>
          <p:cNvPr id="44" name="正方形/長方形 43">
            <a:extLst>
              <a:ext uri="{FF2B5EF4-FFF2-40B4-BE49-F238E27FC236}">
                <a16:creationId xmlns:a16="http://schemas.microsoft.com/office/drawing/2014/main" id="{5D3263F0-38E2-446F-8932-420809DF8215}"/>
              </a:ext>
            </a:extLst>
          </p:cNvPr>
          <p:cNvSpPr/>
          <p:nvPr/>
        </p:nvSpPr>
        <p:spPr>
          <a:xfrm>
            <a:off x="3199961" y="3983499"/>
            <a:ext cx="5128862" cy="276837"/>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
        <p:nvSpPr>
          <p:cNvPr id="45" name="正方形/長方形 44">
            <a:extLst>
              <a:ext uri="{FF2B5EF4-FFF2-40B4-BE49-F238E27FC236}">
                <a16:creationId xmlns:a16="http://schemas.microsoft.com/office/drawing/2014/main" id="{193068C2-2923-4219-BC04-57C651408A46}"/>
              </a:ext>
            </a:extLst>
          </p:cNvPr>
          <p:cNvSpPr/>
          <p:nvPr/>
        </p:nvSpPr>
        <p:spPr>
          <a:xfrm>
            <a:off x="3199961" y="4524589"/>
            <a:ext cx="5128862" cy="276837"/>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pic>
        <p:nvPicPr>
          <p:cNvPr id="46" name="図 45">
            <a:extLst>
              <a:ext uri="{FF2B5EF4-FFF2-40B4-BE49-F238E27FC236}">
                <a16:creationId xmlns:a16="http://schemas.microsoft.com/office/drawing/2014/main" id="{0D7AFD36-7FEC-4542-9866-7A69D4709A4D}"/>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Lst>
          </a:blip>
          <a:srcRect l="37184" t="70237" r="35072" b="2086"/>
          <a:stretch/>
        </p:blipFill>
        <p:spPr>
          <a:xfrm>
            <a:off x="3850772" y="2165185"/>
            <a:ext cx="129383" cy="129069"/>
          </a:xfrm>
          <a:prstGeom prst="rect">
            <a:avLst/>
          </a:prstGeom>
        </p:spPr>
      </p:pic>
      <p:pic>
        <p:nvPicPr>
          <p:cNvPr id="47" name="図 46">
            <a:extLst>
              <a:ext uri="{FF2B5EF4-FFF2-40B4-BE49-F238E27FC236}">
                <a16:creationId xmlns:a16="http://schemas.microsoft.com/office/drawing/2014/main" id="{AE44EAE9-34D8-45C7-B902-E0395E69E8A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Lst>
          </a:blip>
          <a:srcRect l="37184" t="70237" r="35072" b="2086"/>
          <a:stretch/>
        </p:blipFill>
        <p:spPr>
          <a:xfrm>
            <a:off x="4942793" y="2165185"/>
            <a:ext cx="129383" cy="129069"/>
          </a:xfrm>
          <a:prstGeom prst="rect">
            <a:avLst/>
          </a:prstGeom>
        </p:spPr>
      </p:pic>
      <p:pic>
        <p:nvPicPr>
          <p:cNvPr id="56" name="図 55">
            <a:extLst>
              <a:ext uri="{FF2B5EF4-FFF2-40B4-BE49-F238E27FC236}">
                <a16:creationId xmlns:a16="http://schemas.microsoft.com/office/drawing/2014/main" id="{27849C00-6F31-45AF-B6A8-61430AB63EE6}"/>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Lst>
          </a:blip>
          <a:srcRect l="37184" t="70237" r="35072" b="2086"/>
          <a:stretch/>
        </p:blipFill>
        <p:spPr>
          <a:xfrm>
            <a:off x="3670717" y="2204666"/>
            <a:ext cx="34373" cy="34290"/>
          </a:xfrm>
          <a:prstGeom prst="rect">
            <a:avLst/>
          </a:prstGeom>
        </p:spPr>
      </p:pic>
      <p:pic>
        <p:nvPicPr>
          <p:cNvPr id="57" name="図 56">
            <a:extLst>
              <a:ext uri="{FF2B5EF4-FFF2-40B4-BE49-F238E27FC236}">
                <a16:creationId xmlns:a16="http://schemas.microsoft.com/office/drawing/2014/main" id="{45B00FFE-0D9F-4F77-9721-03A2A4984D82}"/>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Lst>
          </a:blip>
          <a:srcRect l="37184" t="70237" r="35072" b="2086"/>
          <a:stretch/>
        </p:blipFill>
        <p:spPr>
          <a:xfrm>
            <a:off x="5336342" y="2198375"/>
            <a:ext cx="34373" cy="34290"/>
          </a:xfrm>
          <a:prstGeom prst="rect">
            <a:avLst/>
          </a:prstGeom>
        </p:spPr>
      </p:pic>
      <p:pic>
        <p:nvPicPr>
          <p:cNvPr id="58" name="図 57">
            <a:extLst>
              <a:ext uri="{FF2B5EF4-FFF2-40B4-BE49-F238E27FC236}">
                <a16:creationId xmlns:a16="http://schemas.microsoft.com/office/drawing/2014/main" id="{52889256-B362-472F-B349-C844DB55A00B}"/>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Lst>
          </a:blip>
          <a:srcRect l="37184" t="70237" r="35072" b="2086"/>
          <a:stretch/>
        </p:blipFill>
        <p:spPr>
          <a:xfrm>
            <a:off x="6316166" y="2198375"/>
            <a:ext cx="34373" cy="34290"/>
          </a:xfrm>
          <a:prstGeom prst="rect">
            <a:avLst/>
          </a:prstGeom>
        </p:spPr>
      </p:pic>
      <p:pic>
        <p:nvPicPr>
          <p:cNvPr id="59" name="図 58">
            <a:extLst>
              <a:ext uri="{FF2B5EF4-FFF2-40B4-BE49-F238E27FC236}">
                <a16:creationId xmlns:a16="http://schemas.microsoft.com/office/drawing/2014/main" id="{D4FD8A65-692F-4C32-A505-ED747D9A038E}"/>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Lst>
          </a:blip>
          <a:srcRect l="37184" t="70237" r="35072" b="2086"/>
          <a:stretch/>
        </p:blipFill>
        <p:spPr>
          <a:xfrm>
            <a:off x="7996570" y="2198681"/>
            <a:ext cx="34373" cy="34290"/>
          </a:xfrm>
          <a:prstGeom prst="rect">
            <a:avLst/>
          </a:prstGeom>
        </p:spPr>
      </p:pic>
      <p:pic>
        <p:nvPicPr>
          <p:cNvPr id="60" name="図 59">
            <a:extLst>
              <a:ext uri="{FF2B5EF4-FFF2-40B4-BE49-F238E27FC236}">
                <a16:creationId xmlns:a16="http://schemas.microsoft.com/office/drawing/2014/main" id="{25862E73-F1BA-4AE2-B029-5EA16D5A4214}"/>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Lst>
          </a:blip>
          <a:srcRect l="37184" t="70237" r="35072" b="2086"/>
          <a:stretch/>
        </p:blipFill>
        <p:spPr>
          <a:xfrm>
            <a:off x="3687904" y="3298123"/>
            <a:ext cx="34373" cy="34290"/>
          </a:xfrm>
          <a:prstGeom prst="rect">
            <a:avLst/>
          </a:prstGeom>
        </p:spPr>
      </p:pic>
      <p:pic>
        <p:nvPicPr>
          <p:cNvPr id="61" name="図 60">
            <a:extLst>
              <a:ext uri="{FF2B5EF4-FFF2-40B4-BE49-F238E27FC236}">
                <a16:creationId xmlns:a16="http://schemas.microsoft.com/office/drawing/2014/main" id="{2C008C87-8646-4C05-A431-85782A1D2144}"/>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Lst>
          </a:blip>
          <a:srcRect l="37184" t="70237" r="35072" b="2086"/>
          <a:stretch/>
        </p:blipFill>
        <p:spPr>
          <a:xfrm>
            <a:off x="5353528" y="3291831"/>
            <a:ext cx="34373" cy="34290"/>
          </a:xfrm>
          <a:prstGeom prst="rect">
            <a:avLst/>
          </a:prstGeom>
        </p:spPr>
      </p:pic>
      <p:pic>
        <p:nvPicPr>
          <p:cNvPr id="62" name="図 61">
            <a:extLst>
              <a:ext uri="{FF2B5EF4-FFF2-40B4-BE49-F238E27FC236}">
                <a16:creationId xmlns:a16="http://schemas.microsoft.com/office/drawing/2014/main" id="{47BB7F22-B43C-4B8D-98A9-E373A2D2F752}"/>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Lst>
          </a:blip>
          <a:srcRect l="37184" t="70237" r="35072" b="2086"/>
          <a:stretch/>
        </p:blipFill>
        <p:spPr>
          <a:xfrm>
            <a:off x="6333352" y="3291831"/>
            <a:ext cx="34373" cy="34290"/>
          </a:xfrm>
          <a:prstGeom prst="rect">
            <a:avLst/>
          </a:prstGeom>
        </p:spPr>
      </p:pic>
      <p:pic>
        <p:nvPicPr>
          <p:cNvPr id="63" name="図 62">
            <a:extLst>
              <a:ext uri="{FF2B5EF4-FFF2-40B4-BE49-F238E27FC236}">
                <a16:creationId xmlns:a16="http://schemas.microsoft.com/office/drawing/2014/main" id="{1771B405-F7FF-4E27-89D4-56AAB489FD37}"/>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Lst>
          </a:blip>
          <a:srcRect l="37184" t="70237" r="35072" b="2086"/>
          <a:stretch/>
        </p:blipFill>
        <p:spPr>
          <a:xfrm>
            <a:off x="8013757" y="3292137"/>
            <a:ext cx="34373" cy="34290"/>
          </a:xfrm>
          <a:prstGeom prst="rect">
            <a:avLst/>
          </a:prstGeom>
        </p:spPr>
      </p:pic>
      <p:pic>
        <p:nvPicPr>
          <p:cNvPr id="64" name="図 63">
            <a:extLst>
              <a:ext uri="{FF2B5EF4-FFF2-40B4-BE49-F238E27FC236}">
                <a16:creationId xmlns:a16="http://schemas.microsoft.com/office/drawing/2014/main" id="{B688854E-CEAB-4B4F-9544-FBB4C1622DC3}"/>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Lst>
          </a:blip>
          <a:srcRect l="37184" t="70237" r="35072" b="2086"/>
          <a:stretch/>
        </p:blipFill>
        <p:spPr>
          <a:xfrm>
            <a:off x="3670717" y="4399532"/>
            <a:ext cx="34373" cy="34290"/>
          </a:xfrm>
          <a:prstGeom prst="rect">
            <a:avLst/>
          </a:prstGeom>
        </p:spPr>
      </p:pic>
      <p:pic>
        <p:nvPicPr>
          <p:cNvPr id="65" name="図 64">
            <a:extLst>
              <a:ext uri="{FF2B5EF4-FFF2-40B4-BE49-F238E27FC236}">
                <a16:creationId xmlns:a16="http://schemas.microsoft.com/office/drawing/2014/main" id="{C8074A0C-9D7A-4BE1-AC9B-46499CE48B84}"/>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Lst>
          </a:blip>
          <a:srcRect l="37184" t="70237" r="35072" b="2086"/>
          <a:stretch/>
        </p:blipFill>
        <p:spPr>
          <a:xfrm>
            <a:off x="5336341" y="4393240"/>
            <a:ext cx="34373" cy="34290"/>
          </a:xfrm>
          <a:prstGeom prst="rect">
            <a:avLst/>
          </a:prstGeom>
        </p:spPr>
      </p:pic>
      <p:pic>
        <p:nvPicPr>
          <p:cNvPr id="66" name="図 65">
            <a:extLst>
              <a:ext uri="{FF2B5EF4-FFF2-40B4-BE49-F238E27FC236}">
                <a16:creationId xmlns:a16="http://schemas.microsoft.com/office/drawing/2014/main" id="{F6070DD0-FDAF-40AD-BFB5-079735D06D5C}"/>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Lst>
          </a:blip>
          <a:srcRect l="37184" t="70237" r="35072" b="2086"/>
          <a:stretch/>
        </p:blipFill>
        <p:spPr>
          <a:xfrm>
            <a:off x="6316165" y="4393240"/>
            <a:ext cx="34373" cy="34290"/>
          </a:xfrm>
          <a:prstGeom prst="rect">
            <a:avLst/>
          </a:prstGeom>
        </p:spPr>
      </p:pic>
      <p:pic>
        <p:nvPicPr>
          <p:cNvPr id="67" name="図 66">
            <a:extLst>
              <a:ext uri="{FF2B5EF4-FFF2-40B4-BE49-F238E27FC236}">
                <a16:creationId xmlns:a16="http://schemas.microsoft.com/office/drawing/2014/main" id="{419FC9BB-2E50-4E35-AD66-3C45EF2DAB91}"/>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40000" contrast="-40000"/>
                    </a14:imgEffect>
                  </a14:imgLayer>
                </a14:imgProps>
              </a:ext>
            </a:extLst>
          </a:blip>
          <a:srcRect l="37184" t="70237" r="35072" b="2086"/>
          <a:stretch/>
        </p:blipFill>
        <p:spPr>
          <a:xfrm>
            <a:off x="7996570" y="4393546"/>
            <a:ext cx="34373" cy="34290"/>
          </a:xfrm>
          <a:prstGeom prst="rect">
            <a:avLst/>
          </a:prstGeom>
        </p:spPr>
      </p:pic>
      <p:sp>
        <p:nvSpPr>
          <p:cNvPr id="13" name="正方形/長方形 12">
            <a:extLst>
              <a:ext uri="{FF2B5EF4-FFF2-40B4-BE49-F238E27FC236}">
                <a16:creationId xmlns:a16="http://schemas.microsoft.com/office/drawing/2014/main" id="{B6EEAB1E-DD9E-4FD5-8DFB-99E724FD6E6B}"/>
              </a:ext>
            </a:extLst>
          </p:cNvPr>
          <p:cNvSpPr/>
          <p:nvPr/>
        </p:nvSpPr>
        <p:spPr>
          <a:xfrm>
            <a:off x="1513987" y="2139130"/>
            <a:ext cx="276837" cy="2642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
        <p:nvSpPr>
          <p:cNvPr id="54" name="正方形/長方形 53">
            <a:extLst>
              <a:ext uri="{FF2B5EF4-FFF2-40B4-BE49-F238E27FC236}">
                <a16:creationId xmlns:a16="http://schemas.microsoft.com/office/drawing/2014/main" id="{D05D946A-04E3-4E51-98A6-8AB40E1BD2AC}"/>
              </a:ext>
            </a:extLst>
          </p:cNvPr>
          <p:cNvSpPr/>
          <p:nvPr/>
        </p:nvSpPr>
        <p:spPr>
          <a:xfrm>
            <a:off x="3192438" y="2088006"/>
            <a:ext cx="2550759" cy="2642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
        <p:nvSpPr>
          <p:cNvPr id="55" name="正方形/長方形 54">
            <a:extLst>
              <a:ext uri="{FF2B5EF4-FFF2-40B4-BE49-F238E27FC236}">
                <a16:creationId xmlns:a16="http://schemas.microsoft.com/office/drawing/2014/main" id="{13F2652C-46B3-4DC1-81F1-0D1FF6F919F4}"/>
              </a:ext>
            </a:extLst>
          </p:cNvPr>
          <p:cNvSpPr/>
          <p:nvPr/>
        </p:nvSpPr>
        <p:spPr>
          <a:xfrm>
            <a:off x="5622132" y="3719247"/>
            <a:ext cx="2706691" cy="26425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pic>
        <p:nvPicPr>
          <p:cNvPr id="75" name="図 74">
            <a:extLst>
              <a:ext uri="{FF2B5EF4-FFF2-40B4-BE49-F238E27FC236}">
                <a16:creationId xmlns:a16="http://schemas.microsoft.com/office/drawing/2014/main" id="{4CA3AFF5-F0D1-4DB4-B0A0-0D4D41A5576B}"/>
              </a:ext>
            </a:extLst>
          </p:cNvPr>
          <p:cNvPicPr>
            <a:picLocks noChangeAspect="1"/>
          </p:cNvPicPr>
          <p:nvPr/>
        </p:nvPicPr>
        <p:blipFill>
          <a:blip r:embed="rId5"/>
          <a:stretch>
            <a:fillRect/>
          </a:stretch>
        </p:blipFill>
        <p:spPr>
          <a:xfrm flipH="1">
            <a:off x="5887968" y="2486065"/>
            <a:ext cx="77041" cy="895217"/>
          </a:xfrm>
          <a:prstGeom prst="rect">
            <a:avLst/>
          </a:prstGeom>
        </p:spPr>
      </p:pic>
      <p:cxnSp>
        <p:nvCxnSpPr>
          <p:cNvPr id="77" name="コネクタ: カギ線 76">
            <a:extLst>
              <a:ext uri="{FF2B5EF4-FFF2-40B4-BE49-F238E27FC236}">
                <a16:creationId xmlns:a16="http://schemas.microsoft.com/office/drawing/2014/main" id="{B7DFC192-9B77-4114-B69C-05F24EBAB04A}"/>
              </a:ext>
            </a:extLst>
          </p:cNvPr>
          <p:cNvCxnSpPr>
            <a:stCxn id="54" idx="3"/>
          </p:cNvCxnSpPr>
          <p:nvPr/>
        </p:nvCxnSpPr>
        <p:spPr>
          <a:xfrm>
            <a:off x="5743197" y="2220132"/>
            <a:ext cx="186625" cy="265933"/>
          </a:xfrm>
          <a:prstGeom prst="bentConnector2">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コネクタ: カギ線 78">
            <a:extLst>
              <a:ext uri="{FF2B5EF4-FFF2-40B4-BE49-F238E27FC236}">
                <a16:creationId xmlns:a16="http://schemas.microsoft.com/office/drawing/2014/main" id="{A7B120EF-5D21-4DB0-8532-FFE530C68199}"/>
              </a:ext>
            </a:extLst>
          </p:cNvPr>
          <p:cNvCxnSpPr>
            <a:cxnSpLocks/>
            <a:endCxn id="75" idx="2"/>
          </p:cNvCxnSpPr>
          <p:nvPr/>
        </p:nvCxnSpPr>
        <p:spPr>
          <a:xfrm rot="5400000" flipH="1" flipV="1">
            <a:off x="5499532" y="3423333"/>
            <a:ext cx="469008" cy="384905"/>
          </a:xfrm>
          <a:prstGeom prst="bentConnector3">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E201313B-2290-4E8F-9D51-06F3CE672A06}"/>
              </a:ext>
            </a:extLst>
          </p:cNvPr>
          <p:cNvCxnSpPr/>
          <p:nvPr/>
        </p:nvCxnSpPr>
        <p:spPr>
          <a:xfrm>
            <a:off x="5541584" y="3850289"/>
            <a:ext cx="8054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EDD5DAD6-48EA-41B6-90F1-3018652331F3}"/>
              </a:ext>
            </a:extLst>
          </p:cNvPr>
          <p:cNvCxnSpPr>
            <a:stCxn id="14" idx="1"/>
          </p:cNvCxnSpPr>
          <p:nvPr/>
        </p:nvCxnSpPr>
        <p:spPr>
          <a:xfrm flipH="1" flipV="1">
            <a:off x="882727" y="3901414"/>
            <a:ext cx="638783" cy="108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85" name="図 84">
            <a:extLst>
              <a:ext uri="{FF2B5EF4-FFF2-40B4-BE49-F238E27FC236}">
                <a16:creationId xmlns:a16="http://schemas.microsoft.com/office/drawing/2014/main" id="{6452A4C4-D8C7-453D-B812-32EBF7F68EA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78380" y="3646034"/>
            <a:ext cx="622883" cy="622883"/>
          </a:xfrm>
          <a:prstGeom prst="rect">
            <a:avLst/>
          </a:prstGeom>
        </p:spPr>
      </p:pic>
      <p:pic>
        <p:nvPicPr>
          <p:cNvPr id="86" name="図 85">
            <a:extLst>
              <a:ext uri="{FF2B5EF4-FFF2-40B4-BE49-F238E27FC236}">
                <a16:creationId xmlns:a16="http://schemas.microsoft.com/office/drawing/2014/main" id="{B1437B3E-3CE8-4CD3-8711-99DB902EA08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498700" y="4393255"/>
            <a:ext cx="622883" cy="622883"/>
          </a:xfrm>
          <a:prstGeom prst="rect">
            <a:avLst/>
          </a:prstGeom>
        </p:spPr>
      </p:pic>
      <p:cxnSp>
        <p:nvCxnSpPr>
          <p:cNvPr id="88" name="コネクタ: カギ線 87">
            <a:extLst>
              <a:ext uri="{FF2B5EF4-FFF2-40B4-BE49-F238E27FC236}">
                <a16:creationId xmlns:a16="http://schemas.microsoft.com/office/drawing/2014/main" id="{B33B73F6-908B-4262-915C-96190BB58E83}"/>
              </a:ext>
            </a:extLst>
          </p:cNvPr>
          <p:cNvCxnSpPr>
            <a:stCxn id="55" idx="3"/>
          </p:cNvCxnSpPr>
          <p:nvPr/>
        </p:nvCxnSpPr>
        <p:spPr>
          <a:xfrm>
            <a:off x="8328823" y="3851374"/>
            <a:ext cx="481319" cy="481319"/>
          </a:xfrm>
          <a:prstGeom prst="bentConnector2">
            <a:avLst/>
          </a:prstGeom>
        </p:spPr>
        <p:style>
          <a:lnRef idx="1">
            <a:schemeClr val="dk1"/>
          </a:lnRef>
          <a:fillRef idx="0">
            <a:schemeClr val="dk1"/>
          </a:fillRef>
          <a:effectRef idx="0">
            <a:schemeClr val="dk1"/>
          </a:effectRef>
          <a:fontRef idx="minor">
            <a:schemeClr val="tx1"/>
          </a:fontRef>
        </p:style>
      </p:cxnSp>
      <p:sp>
        <p:nvSpPr>
          <p:cNvPr id="91" name="テキスト ボックス 90">
            <a:extLst>
              <a:ext uri="{FF2B5EF4-FFF2-40B4-BE49-F238E27FC236}">
                <a16:creationId xmlns:a16="http://schemas.microsoft.com/office/drawing/2014/main" id="{CE19D058-8F33-42EA-8DC6-4B53F477B913}"/>
              </a:ext>
            </a:extLst>
          </p:cNvPr>
          <p:cNvSpPr txBox="1"/>
          <p:nvPr/>
        </p:nvSpPr>
        <p:spPr>
          <a:xfrm>
            <a:off x="7353229" y="5508553"/>
            <a:ext cx="583335"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電源</a:t>
            </a:r>
          </a:p>
        </p:txBody>
      </p:sp>
      <p:sp>
        <p:nvSpPr>
          <p:cNvPr id="92" name="吹き出し: 折線 91">
            <a:extLst>
              <a:ext uri="{FF2B5EF4-FFF2-40B4-BE49-F238E27FC236}">
                <a16:creationId xmlns:a16="http://schemas.microsoft.com/office/drawing/2014/main" id="{0002007C-7C5C-4A22-933A-0C6BF04616D1}"/>
              </a:ext>
            </a:extLst>
          </p:cNvPr>
          <p:cNvSpPr/>
          <p:nvPr/>
        </p:nvSpPr>
        <p:spPr>
          <a:xfrm flipH="1">
            <a:off x="7268645" y="5526660"/>
            <a:ext cx="692716" cy="257857"/>
          </a:xfrm>
          <a:prstGeom prst="borderCallout2">
            <a:avLst>
              <a:gd name="adj1" fmla="val 18750"/>
              <a:gd name="adj2" fmla="val -8333"/>
              <a:gd name="adj3" fmla="val 21314"/>
              <a:gd name="adj4" fmla="val -45301"/>
              <a:gd name="adj5" fmla="val -262381"/>
              <a:gd name="adj6" fmla="val -1535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HGP明朝B" panose="02020800000000000000" pitchFamily="18" charset="-128"/>
              <a:ea typeface="HGP明朝B" panose="02020800000000000000" pitchFamily="18" charset="-128"/>
              <a:cs typeface="+mn-cs"/>
            </a:endParaRPr>
          </a:p>
        </p:txBody>
      </p:sp>
      <p:sp>
        <p:nvSpPr>
          <p:cNvPr id="22" name="スライド番号プレースホルダー 21">
            <a:extLst>
              <a:ext uri="{FF2B5EF4-FFF2-40B4-BE49-F238E27FC236}">
                <a16:creationId xmlns:a16="http://schemas.microsoft.com/office/drawing/2014/main" id="{8662A9FE-8694-4277-A6C3-BC76F92DF0FA}"/>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63FA601-B90D-4115-B0A1-9ADCA6F8CDC5}" type="slidenum">
              <a:rPr kumimoji="1" lang="ja-JP" altLang="en-US" sz="900" b="0" i="0" u="none" strike="noStrike" kern="1200" cap="none" spc="0" normalizeH="0" baseline="0" noProof="0">
                <a:ln>
                  <a:noFill/>
                </a:ln>
                <a:solidFill>
                  <a:prstClr val="black">
                    <a:tint val="75000"/>
                  </a:prstClr>
                </a:solidFill>
                <a:effectLst/>
                <a:uLnTx/>
                <a:uFillTx/>
                <a:latin typeface="HGP明朝B" panose="02020800000000000000" pitchFamily="18" charset="-128"/>
                <a:ea typeface="HGP明朝B" panose="02020800000000000000" pitchFamily="18"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39</a:t>
            </a:fld>
            <a:endParaRPr kumimoji="1" lang="ja-JP" altLang="en-US" sz="900" b="0" i="0" u="none" strike="noStrike" kern="1200" cap="none" spc="0" normalizeH="0" baseline="0" noProof="0">
              <a:ln>
                <a:noFill/>
              </a:ln>
              <a:solidFill>
                <a:prstClr val="black">
                  <a:tint val="75000"/>
                </a:prstClr>
              </a:solidFill>
              <a:effectLst/>
              <a:uLnTx/>
              <a:uFillTx/>
              <a:latin typeface="HGP明朝B" panose="02020800000000000000" pitchFamily="18" charset="-128"/>
              <a:ea typeface="HGP明朝B" panose="02020800000000000000" pitchFamily="18" charset="-128"/>
              <a:cs typeface="+mn-cs"/>
            </a:endParaRPr>
          </a:p>
        </p:txBody>
      </p:sp>
      <p:sp>
        <p:nvSpPr>
          <p:cNvPr id="70" name="テキスト ボックス 69">
            <a:extLst>
              <a:ext uri="{FF2B5EF4-FFF2-40B4-BE49-F238E27FC236}">
                <a16:creationId xmlns:a16="http://schemas.microsoft.com/office/drawing/2014/main" id="{646B82C4-2593-4BC2-B0D8-6CB0663290C9}"/>
              </a:ext>
            </a:extLst>
          </p:cNvPr>
          <p:cNvSpPr txBox="1"/>
          <p:nvPr/>
        </p:nvSpPr>
        <p:spPr>
          <a:xfrm>
            <a:off x="6605138" y="5507519"/>
            <a:ext cx="676725"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8,800</a:t>
            </a:r>
            <a:r>
              <a:rPr kumimoji="1" lang="ja-JP" altLang="en-US" sz="12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円</a:t>
            </a:r>
          </a:p>
        </p:txBody>
      </p:sp>
      <p:sp>
        <p:nvSpPr>
          <p:cNvPr id="71" name="テキスト ボックス 70">
            <a:extLst>
              <a:ext uri="{FF2B5EF4-FFF2-40B4-BE49-F238E27FC236}">
                <a16:creationId xmlns:a16="http://schemas.microsoft.com/office/drawing/2014/main" id="{4489CC9A-B5EB-4083-BB3F-B399F7FF64A5}"/>
              </a:ext>
            </a:extLst>
          </p:cNvPr>
          <p:cNvSpPr txBox="1"/>
          <p:nvPr/>
        </p:nvSpPr>
        <p:spPr>
          <a:xfrm>
            <a:off x="1870900" y="3856380"/>
            <a:ext cx="1330451" cy="120032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5</a:t>
            </a:r>
            <a:r>
              <a:rPr kumimoji="1" lang="ja-JP" altLang="en-US" sz="12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ｍまで</a:t>
            </a:r>
            <a:endParaRPr kumimoji="1" lang="en-US" altLang="ja-JP" sz="12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50mm</a:t>
            </a:r>
            <a:r>
              <a:rPr kumimoji="1" lang="ja-JP" altLang="en-US" sz="12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単位</a:t>
            </a:r>
            <a:endParaRPr kumimoji="1" lang="en-US" altLang="ja-JP" sz="12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1,000</a:t>
            </a:r>
            <a:r>
              <a:rPr kumimoji="1" lang="ja-JP" altLang="en-US" sz="12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　</a:t>
            </a:r>
            <a:r>
              <a:rPr kumimoji="1" lang="en-US" altLang="ja-JP" sz="12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8,800</a:t>
            </a:r>
            <a:r>
              <a:rPr kumimoji="1" lang="ja-JP" altLang="en-US" sz="12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円</a:t>
            </a:r>
            <a:endParaRPr kumimoji="1" lang="en-US" altLang="ja-JP" sz="12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2,000</a:t>
            </a:r>
            <a:r>
              <a:rPr kumimoji="1" lang="ja-JP" altLang="en-US" sz="12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　</a:t>
            </a:r>
            <a:r>
              <a:rPr kumimoji="1" lang="en-US" altLang="ja-JP" sz="12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15,000</a:t>
            </a:r>
            <a:r>
              <a:rPr kumimoji="1" lang="ja-JP" altLang="en-US" sz="12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円</a:t>
            </a:r>
            <a:endParaRPr kumimoji="1" lang="en-US" altLang="ja-JP" sz="12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（概算見積）</a:t>
            </a:r>
            <a:endParaRPr kumimoji="1" lang="en-US" altLang="ja-JP" sz="12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endParaRPr>
          </a:p>
        </p:txBody>
      </p:sp>
      <p:sp>
        <p:nvSpPr>
          <p:cNvPr id="72" name="テキスト ボックス 71">
            <a:extLst>
              <a:ext uri="{FF2B5EF4-FFF2-40B4-BE49-F238E27FC236}">
                <a16:creationId xmlns:a16="http://schemas.microsoft.com/office/drawing/2014/main" id="{36379119-B9A5-4F82-8116-7D467EE241E6}"/>
              </a:ext>
            </a:extLst>
          </p:cNvPr>
          <p:cNvSpPr txBox="1"/>
          <p:nvPr/>
        </p:nvSpPr>
        <p:spPr>
          <a:xfrm>
            <a:off x="50006" y="213122"/>
            <a:ext cx="2308645" cy="461665"/>
          </a:xfrm>
          <a:prstGeom prst="rect">
            <a:avLst/>
          </a:prstGeom>
          <a:solidFill>
            <a:srgbClr val="0070C0"/>
          </a:solidFill>
        </p:spPr>
        <p:txBody>
          <a:bodyPr wrap="none" rtlCol="0">
            <a:spAutoFit/>
          </a:bodyPr>
          <a:lstStyle/>
          <a:p>
            <a:pPr defTabSz="685800">
              <a:defRPr/>
            </a:pPr>
            <a:r>
              <a:rPr lang="ja-JP" altLang="en-US" sz="2400" spc="450" dirty="0">
                <a:solidFill>
                  <a:prstClr val="white"/>
                </a:solidFill>
                <a:latin typeface="HGP明朝B" panose="02020800000000000000" pitchFamily="18" charset="-128"/>
                <a:ea typeface="HGP明朝B" panose="02020800000000000000" pitchFamily="18" charset="-128"/>
              </a:rPr>
              <a:t>施工の考え方</a:t>
            </a:r>
          </a:p>
        </p:txBody>
      </p:sp>
      <p:sp>
        <p:nvSpPr>
          <p:cNvPr id="73" name="テキスト ボックス 72">
            <a:extLst>
              <a:ext uri="{FF2B5EF4-FFF2-40B4-BE49-F238E27FC236}">
                <a16:creationId xmlns:a16="http://schemas.microsoft.com/office/drawing/2014/main" id="{8A18B0FF-375B-401B-804B-73CAB19B3526}"/>
              </a:ext>
            </a:extLst>
          </p:cNvPr>
          <p:cNvSpPr txBox="1"/>
          <p:nvPr/>
        </p:nvSpPr>
        <p:spPr>
          <a:xfrm>
            <a:off x="314230" y="5416022"/>
            <a:ext cx="3379451" cy="461665"/>
          </a:xfrm>
          <a:prstGeom prst="rect">
            <a:avLst/>
          </a:prstGeom>
          <a:solidFill>
            <a:srgbClr val="0070C0"/>
          </a:solidFill>
        </p:spPr>
        <p:txBody>
          <a:bodyPr wrap="none" rtlCol="0">
            <a:spAutoFit/>
          </a:bodyPr>
          <a:lstStyle/>
          <a:p>
            <a:pPr defTabSz="685800">
              <a:defRPr/>
            </a:pPr>
            <a:r>
              <a:rPr lang="ja-JP" altLang="en-US" sz="2400" spc="450" dirty="0">
                <a:solidFill>
                  <a:prstClr val="white"/>
                </a:solidFill>
                <a:latin typeface="HGP明朝B" panose="02020800000000000000" pitchFamily="18" charset="-128"/>
                <a:ea typeface="HGP明朝B" panose="02020800000000000000" pitchFamily="18" charset="-128"/>
              </a:rPr>
              <a:t>①下地に胴縁を打つ</a:t>
            </a:r>
          </a:p>
        </p:txBody>
      </p:sp>
      <p:sp>
        <p:nvSpPr>
          <p:cNvPr id="74" name="テキスト ボックス 73">
            <a:extLst>
              <a:ext uri="{FF2B5EF4-FFF2-40B4-BE49-F238E27FC236}">
                <a16:creationId xmlns:a16="http://schemas.microsoft.com/office/drawing/2014/main" id="{ADCD8FBD-D768-4887-83DB-9F24DEB31E26}"/>
              </a:ext>
            </a:extLst>
          </p:cNvPr>
          <p:cNvSpPr txBox="1"/>
          <p:nvPr/>
        </p:nvSpPr>
        <p:spPr>
          <a:xfrm>
            <a:off x="314230" y="6055809"/>
            <a:ext cx="7172156" cy="461665"/>
          </a:xfrm>
          <a:prstGeom prst="rect">
            <a:avLst/>
          </a:prstGeom>
          <a:solidFill>
            <a:srgbClr val="0070C0"/>
          </a:solidFill>
        </p:spPr>
        <p:txBody>
          <a:bodyPr wrap="none" rtlCol="0">
            <a:spAutoFit/>
          </a:bodyPr>
          <a:lstStyle/>
          <a:p>
            <a:pPr defTabSz="685800">
              <a:defRPr/>
            </a:pPr>
            <a:r>
              <a:rPr lang="ja-JP" altLang="en-US" sz="2400" spc="450" dirty="0">
                <a:solidFill>
                  <a:prstClr val="white"/>
                </a:solidFill>
                <a:latin typeface="HGP明朝B" panose="02020800000000000000" pitchFamily="18" charset="-128"/>
                <a:ea typeface="HGP明朝B" panose="02020800000000000000" pitchFamily="18" charset="-128"/>
              </a:rPr>
              <a:t>②サカイリブと照明を合わせたものを固定する</a:t>
            </a:r>
          </a:p>
        </p:txBody>
      </p:sp>
    </p:spTree>
    <p:extLst>
      <p:ext uri="{BB962C8B-B14F-4D97-AF65-F5344CB8AC3E}">
        <p14:creationId xmlns:p14="http://schemas.microsoft.com/office/powerpoint/2010/main" val="2414737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05"/>
          <p:cNvSpPr>
            <a:spLocks noEditPoints="1"/>
          </p:cNvSpPr>
          <p:nvPr/>
        </p:nvSpPr>
        <p:spPr bwMode="gray">
          <a:xfrm rot="5400000">
            <a:off x="-203573" y="605516"/>
            <a:ext cx="3616556" cy="3209169"/>
          </a:xfrm>
          <a:custGeom>
            <a:avLst/>
            <a:gdLst/>
            <a:ahLst/>
            <a:cxnLst>
              <a:cxn ang="0">
                <a:pos x="523" y="480"/>
              </a:cxn>
              <a:cxn ang="0">
                <a:pos x="827" y="497"/>
              </a:cxn>
              <a:cxn ang="0">
                <a:pos x="752" y="389"/>
              </a:cxn>
              <a:cxn ang="0">
                <a:pos x="815" y="102"/>
              </a:cxn>
              <a:cxn ang="0">
                <a:pos x="717" y="237"/>
              </a:cxn>
              <a:cxn ang="0">
                <a:pos x="533" y="100"/>
              </a:cxn>
              <a:cxn ang="0">
                <a:pos x="510" y="100"/>
              </a:cxn>
              <a:cxn ang="0">
                <a:pos x="494" y="278"/>
              </a:cxn>
              <a:cxn ang="0">
                <a:pos x="500" y="279"/>
              </a:cxn>
              <a:cxn ang="0">
                <a:pos x="695" y="330"/>
              </a:cxn>
              <a:cxn ang="0">
                <a:pos x="696" y="276"/>
              </a:cxn>
              <a:cxn ang="0">
                <a:pos x="590" y="269"/>
              </a:cxn>
              <a:cxn ang="0">
                <a:pos x="523" y="478"/>
              </a:cxn>
              <a:cxn ang="0">
                <a:pos x="278" y="281"/>
              </a:cxn>
              <a:cxn ang="0">
                <a:pos x="205" y="241"/>
              </a:cxn>
              <a:cxn ang="0">
                <a:pos x="141" y="383"/>
              </a:cxn>
              <a:cxn ang="0">
                <a:pos x="249" y="420"/>
              </a:cxn>
              <a:cxn ang="0">
                <a:pos x="371" y="511"/>
              </a:cxn>
              <a:cxn ang="0">
                <a:pos x="203" y="526"/>
              </a:cxn>
              <a:cxn ang="0">
                <a:pos x="15" y="611"/>
              </a:cxn>
              <a:cxn ang="0">
                <a:pos x="105" y="671"/>
              </a:cxn>
              <a:cxn ang="0">
                <a:pos x="95" y="687"/>
              </a:cxn>
              <a:cxn ang="0">
                <a:pos x="48" y="677"/>
              </a:cxn>
              <a:cxn ang="0">
                <a:pos x="60" y="779"/>
              </a:cxn>
              <a:cxn ang="0">
                <a:pos x="317" y="780"/>
              </a:cxn>
              <a:cxn ang="0">
                <a:pos x="379" y="697"/>
              </a:cxn>
              <a:cxn ang="0">
                <a:pos x="328" y="573"/>
              </a:cxn>
              <a:cxn ang="0">
                <a:pos x="423" y="546"/>
              </a:cxn>
              <a:cxn ang="0">
                <a:pos x="435" y="544"/>
              </a:cxn>
              <a:cxn ang="0">
                <a:pos x="634" y="589"/>
              </a:cxn>
              <a:cxn ang="0">
                <a:pos x="811" y="619"/>
              </a:cxn>
              <a:cxn ang="0">
                <a:pos x="763" y="215"/>
              </a:cxn>
              <a:cxn ang="0">
                <a:pos x="574" y="382"/>
              </a:cxn>
              <a:cxn ang="0">
                <a:pos x="514" y="463"/>
              </a:cxn>
              <a:cxn ang="0">
                <a:pos x="252" y="352"/>
              </a:cxn>
              <a:cxn ang="0">
                <a:pos x="398" y="561"/>
              </a:cxn>
              <a:cxn ang="0">
                <a:pos x="551" y="598"/>
              </a:cxn>
              <a:cxn ang="0">
                <a:pos x="374" y="537"/>
              </a:cxn>
              <a:cxn ang="0">
                <a:pos x="264" y="598"/>
              </a:cxn>
              <a:cxn ang="0">
                <a:pos x="182" y="639"/>
              </a:cxn>
              <a:cxn ang="0">
                <a:pos x="164" y="697"/>
              </a:cxn>
              <a:cxn ang="0">
                <a:pos x="142" y="706"/>
              </a:cxn>
              <a:cxn ang="0">
                <a:pos x="121" y="713"/>
              </a:cxn>
              <a:cxn ang="0">
                <a:pos x="153" y="719"/>
              </a:cxn>
              <a:cxn ang="0">
                <a:pos x="190" y="688"/>
              </a:cxn>
              <a:cxn ang="0">
                <a:pos x="188" y="627"/>
              </a:cxn>
              <a:cxn ang="0">
                <a:pos x="143" y="673"/>
              </a:cxn>
              <a:cxn ang="0">
                <a:pos x="66" y="630"/>
              </a:cxn>
              <a:cxn ang="0">
                <a:pos x="66" y="631"/>
              </a:cxn>
              <a:cxn ang="0">
                <a:pos x="100" y="670"/>
              </a:cxn>
              <a:cxn ang="0">
                <a:pos x="91" y="686"/>
              </a:cxn>
              <a:cxn ang="0">
                <a:pos x="71" y="770"/>
              </a:cxn>
              <a:cxn ang="0">
                <a:pos x="97" y="771"/>
              </a:cxn>
              <a:cxn ang="0">
                <a:pos x="162" y="715"/>
              </a:cxn>
              <a:cxn ang="0">
                <a:pos x="196" y="689"/>
              </a:cxn>
              <a:cxn ang="0">
                <a:pos x="313" y="566"/>
              </a:cxn>
              <a:cxn ang="0">
                <a:pos x="371" y="543"/>
              </a:cxn>
              <a:cxn ang="0">
                <a:pos x="721" y="542"/>
              </a:cxn>
              <a:cxn ang="0">
                <a:pos x="719" y="524"/>
              </a:cxn>
              <a:cxn ang="0">
                <a:pos x="823" y="495"/>
              </a:cxn>
              <a:cxn ang="0">
                <a:pos x="864" y="595"/>
              </a:cxn>
              <a:cxn ang="0">
                <a:pos x="25" y="620"/>
              </a:cxn>
              <a:cxn ang="0">
                <a:pos x="543" y="603"/>
              </a:cxn>
            </a:cxnLst>
            <a:rect l="0" t="0" r="r" b="b"/>
            <a:pathLst>
              <a:path w="904" h="801">
                <a:moveTo>
                  <a:pt x="401" y="793"/>
                </a:moveTo>
                <a:cubicBezTo>
                  <a:pt x="401" y="793"/>
                  <a:pt x="402" y="792"/>
                  <a:pt x="404" y="793"/>
                </a:cubicBezTo>
                <a:cubicBezTo>
                  <a:pt x="404" y="793"/>
                  <a:pt x="403" y="786"/>
                  <a:pt x="397" y="790"/>
                </a:cubicBezTo>
                <a:cubicBezTo>
                  <a:pt x="394" y="792"/>
                  <a:pt x="396" y="796"/>
                  <a:pt x="400" y="798"/>
                </a:cubicBezTo>
                <a:cubicBezTo>
                  <a:pt x="401" y="798"/>
                  <a:pt x="404" y="799"/>
                  <a:pt x="406" y="798"/>
                </a:cubicBezTo>
                <a:cubicBezTo>
                  <a:pt x="406" y="798"/>
                  <a:pt x="402" y="797"/>
                  <a:pt x="401" y="793"/>
                </a:cubicBezTo>
                <a:moveTo>
                  <a:pt x="241" y="337"/>
                </a:moveTo>
                <a:cubicBezTo>
                  <a:pt x="241" y="337"/>
                  <a:pt x="231" y="346"/>
                  <a:pt x="240" y="356"/>
                </a:cubicBezTo>
                <a:cubicBezTo>
                  <a:pt x="240" y="356"/>
                  <a:pt x="247" y="363"/>
                  <a:pt x="256" y="357"/>
                </a:cubicBezTo>
                <a:cubicBezTo>
                  <a:pt x="256" y="357"/>
                  <a:pt x="261" y="352"/>
                  <a:pt x="258" y="347"/>
                </a:cubicBezTo>
                <a:cubicBezTo>
                  <a:pt x="254" y="341"/>
                  <a:pt x="251" y="346"/>
                  <a:pt x="251" y="346"/>
                </a:cubicBezTo>
                <a:cubicBezTo>
                  <a:pt x="251" y="346"/>
                  <a:pt x="250" y="348"/>
                  <a:pt x="253" y="350"/>
                </a:cubicBezTo>
                <a:cubicBezTo>
                  <a:pt x="253" y="350"/>
                  <a:pt x="255" y="352"/>
                  <a:pt x="252" y="354"/>
                </a:cubicBezTo>
                <a:cubicBezTo>
                  <a:pt x="249" y="356"/>
                  <a:pt x="245" y="355"/>
                  <a:pt x="243" y="353"/>
                </a:cubicBezTo>
                <a:cubicBezTo>
                  <a:pt x="240" y="350"/>
                  <a:pt x="237" y="344"/>
                  <a:pt x="241" y="337"/>
                </a:cubicBezTo>
                <a:moveTo>
                  <a:pt x="256" y="351"/>
                </a:moveTo>
                <a:cubicBezTo>
                  <a:pt x="255" y="348"/>
                  <a:pt x="252" y="349"/>
                  <a:pt x="253" y="347"/>
                </a:cubicBezTo>
                <a:cubicBezTo>
                  <a:pt x="255" y="345"/>
                  <a:pt x="257" y="348"/>
                  <a:pt x="257" y="350"/>
                </a:cubicBezTo>
                <a:cubicBezTo>
                  <a:pt x="257" y="353"/>
                  <a:pt x="256" y="357"/>
                  <a:pt x="251" y="358"/>
                </a:cubicBezTo>
                <a:cubicBezTo>
                  <a:pt x="251" y="358"/>
                  <a:pt x="256" y="355"/>
                  <a:pt x="256" y="351"/>
                </a:cubicBezTo>
                <a:moveTo>
                  <a:pt x="10" y="697"/>
                </a:moveTo>
                <a:cubicBezTo>
                  <a:pt x="10" y="697"/>
                  <a:pt x="3" y="704"/>
                  <a:pt x="10" y="711"/>
                </a:cubicBezTo>
                <a:cubicBezTo>
                  <a:pt x="10" y="711"/>
                  <a:pt x="14" y="716"/>
                  <a:pt x="21" y="712"/>
                </a:cubicBezTo>
                <a:cubicBezTo>
                  <a:pt x="21" y="712"/>
                  <a:pt x="25" y="708"/>
                  <a:pt x="22" y="704"/>
                </a:cubicBezTo>
                <a:cubicBezTo>
                  <a:pt x="20" y="700"/>
                  <a:pt x="18" y="704"/>
                  <a:pt x="18" y="704"/>
                </a:cubicBezTo>
                <a:cubicBezTo>
                  <a:pt x="18" y="704"/>
                  <a:pt x="17" y="705"/>
                  <a:pt x="19" y="707"/>
                </a:cubicBezTo>
                <a:cubicBezTo>
                  <a:pt x="19" y="707"/>
                  <a:pt x="20" y="708"/>
                  <a:pt x="18" y="710"/>
                </a:cubicBezTo>
                <a:cubicBezTo>
                  <a:pt x="16" y="711"/>
                  <a:pt x="13" y="711"/>
                  <a:pt x="11" y="709"/>
                </a:cubicBezTo>
                <a:cubicBezTo>
                  <a:pt x="9" y="706"/>
                  <a:pt x="7" y="702"/>
                  <a:pt x="10" y="697"/>
                </a:cubicBezTo>
                <a:moveTo>
                  <a:pt x="21" y="707"/>
                </a:moveTo>
                <a:cubicBezTo>
                  <a:pt x="20" y="705"/>
                  <a:pt x="18" y="706"/>
                  <a:pt x="19" y="704"/>
                </a:cubicBezTo>
                <a:cubicBezTo>
                  <a:pt x="20" y="703"/>
                  <a:pt x="22" y="705"/>
                  <a:pt x="22" y="707"/>
                </a:cubicBezTo>
                <a:cubicBezTo>
                  <a:pt x="22" y="709"/>
                  <a:pt x="21" y="711"/>
                  <a:pt x="17" y="712"/>
                </a:cubicBezTo>
                <a:cubicBezTo>
                  <a:pt x="17" y="712"/>
                  <a:pt x="21" y="710"/>
                  <a:pt x="21" y="707"/>
                </a:cubicBezTo>
                <a:moveTo>
                  <a:pt x="295" y="246"/>
                </a:moveTo>
                <a:cubicBezTo>
                  <a:pt x="287" y="240"/>
                  <a:pt x="273" y="244"/>
                  <a:pt x="269" y="254"/>
                </a:cubicBezTo>
                <a:cubicBezTo>
                  <a:pt x="266" y="265"/>
                  <a:pt x="273" y="277"/>
                  <a:pt x="283" y="280"/>
                </a:cubicBezTo>
                <a:cubicBezTo>
                  <a:pt x="273" y="276"/>
                  <a:pt x="267" y="264"/>
                  <a:pt x="271" y="255"/>
                </a:cubicBezTo>
                <a:cubicBezTo>
                  <a:pt x="273" y="245"/>
                  <a:pt x="287" y="241"/>
                  <a:pt x="295" y="246"/>
                </a:cubicBezTo>
                <a:moveTo>
                  <a:pt x="523" y="480"/>
                </a:moveTo>
                <a:cubicBezTo>
                  <a:pt x="523" y="480"/>
                  <a:pt x="523" y="480"/>
                  <a:pt x="524" y="480"/>
                </a:cubicBezTo>
                <a:cubicBezTo>
                  <a:pt x="523" y="480"/>
                  <a:pt x="523" y="480"/>
                  <a:pt x="523" y="480"/>
                </a:cubicBezTo>
                <a:cubicBezTo>
                  <a:pt x="523" y="480"/>
                  <a:pt x="523" y="480"/>
                  <a:pt x="523" y="480"/>
                </a:cubicBezTo>
                <a:moveTo>
                  <a:pt x="524" y="480"/>
                </a:moveTo>
                <a:cubicBezTo>
                  <a:pt x="524" y="480"/>
                  <a:pt x="524" y="480"/>
                  <a:pt x="524" y="480"/>
                </a:cubicBezTo>
                <a:cubicBezTo>
                  <a:pt x="524" y="480"/>
                  <a:pt x="524" y="480"/>
                  <a:pt x="524" y="480"/>
                </a:cubicBezTo>
                <a:cubicBezTo>
                  <a:pt x="524" y="480"/>
                  <a:pt x="524" y="480"/>
                  <a:pt x="524" y="480"/>
                </a:cubicBezTo>
                <a:moveTo>
                  <a:pt x="904" y="577"/>
                </a:moveTo>
                <a:cubicBezTo>
                  <a:pt x="904" y="567"/>
                  <a:pt x="898" y="562"/>
                  <a:pt x="893" y="562"/>
                </a:cubicBezTo>
                <a:cubicBezTo>
                  <a:pt x="892" y="562"/>
                  <a:pt x="890" y="562"/>
                  <a:pt x="889" y="563"/>
                </a:cubicBezTo>
                <a:cubicBezTo>
                  <a:pt x="885" y="567"/>
                  <a:pt x="884" y="573"/>
                  <a:pt x="883" y="577"/>
                </a:cubicBezTo>
                <a:cubicBezTo>
                  <a:pt x="883" y="577"/>
                  <a:pt x="883" y="577"/>
                  <a:pt x="883" y="577"/>
                </a:cubicBezTo>
                <a:cubicBezTo>
                  <a:pt x="883" y="577"/>
                  <a:pt x="883" y="577"/>
                  <a:pt x="883" y="578"/>
                </a:cubicBezTo>
                <a:cubicBezTo>
                  <a:pt x="883" y="580"/>
                  <a:pt x="883" y="584"/>
                  <a:pt x="877" y="589"/>
                </a:cubicBezTo>
                <a:cubicBezTo>
                  <a:pt x="874" y="592"/>
                  <a:pt x="869" y="593"/>
                  <a:pt x="864" y="593"/>
                </a:cubicBezTo>
                <a:cubicBezTo>
                  <a:pt x="858" y="593"/>
                  <a:pt x="850" y="591"/>
                  <a:pt x="843" y="586"/>
                </a:cubicBezTo>
                <a:cubicBezTo>
                  <a:pt x="831" y="576"/>
                  <a:pt x="823" y="563"/>
                  <a:pt x="818" y="552"/>
                </a:cubicBezTo>
                <a:cubicBezTo>
                  <a:pt x="816" y="546"/>
                  <a:pt x="814" y="542"/>
                  <a:pt x="812" y="538"/>
                </a:cubicBezTo>
                <a:cubicBezTo>
                  <a:pt x="812" y="536"/>
                  <a:pt x="811" y="535"/>
                  <a:pt x="811" y="534"/>
                </a:cubicBezTo>
                <a:cubicBezTo>
                  <a:pt x="811" y="534"/>
                  <a:pt x="810" y="533"/>
                  <a:pt x="810" y="533"/>
                </a:cubicBezTo>
                <a:cubicBezTo>
                  <a:pt x="810" y="533"/>
                  <a:pt x="810" y="532"/>
                  <a:pt x="809" y="532"/>
                </a:cubicBezTo>
                <a:cubicBezTo>
                  <a:pt x="809" y="532"/>
                  <a:pt x="809" y="532"/>
                  <a:pt x="809" y="532"/>
                </a:cubicBezTo>
                <a:cubicBezTo>
                  <a:pt x="809" y="530"/>
                  <a:pt x="809" y="528"/>
                  <a:pt x="809" y="526"/>
                </a:cubicBezTo>
                <a:cubicBezTo>
                  <a:pt x="810" y="529"/>
                  <a:pt x="812" y="533"/>
                  <a:pt x="815" y="537"/>
                </a:cubicBezTo>
                <a:cubicBezTo>
                  <a:pt x="818" y="541"/>
                  <a:pt x="822" y="544"/>
                  <a:pt x="827" y="545"/>
                </a:cubicBezTo>
                <a:cubicBezTo>
                  <a:pt x="829" y="546"/>
                  <a:pt x="831" y="547"/>
                  <a:pt x="833" y="547"/>
                </a:cubicBezTo>
                <a:cubicBezTo>
                  <a:pt x="836" y="547"/>
                  <a:pt x="839" y="546"/>
                  <a:pt x="841" y="545"/>
                </a:cubicBezTo>
                <a:cubicBezTo>
                  <a:pt x="850" y="542"/>
                  <a:pt x="852" y="534"/>
                  <a:pt x="852" y="532"/>
                </a:cubicBezTo>
                <a:cubicBezTo>
                  <a:pt x="852" y="532"/>
                  <a:pt x="852" y="532"/>
                  <a:pt x="852" y="531"/>
                </a:cubicBezTo>
                <a:cubicBezTo>
                  <a:pt x="852" y="531"/>
                  <a:pt x="852" y="531"/>
                  <a:pt x="852" y="530"/>
                </a:cubicBezTo>
                <a:cubicBezTo>
                  <a:pt x="852" y="526"/>
                  <a:pt x="849" y="523"/>
                  <a:pt x="847" y="523"/>
                </a:cubicBezTo>
                <a:cubicBezTo>
                  <a:pt x="846" y="523"/>
                  <a:pt x="845" y="523"/>
                  <a:pt x="845" y="523"/>
                </a:cubicBezTo>
                <a:cubicBezTo>
                  <a:pt x="842" y="525"/>
                  <a:pt x="841" y="528"/>
                  <a:pt x="841" y="530"/>
                </a:cubicBezTo>
                <a:cubicBezTo>
                  <a:pt x="840" y="531"/>
                  <a:pt x="841" y="533"/>
                  <a:pt x="837" y="536"/>
                </a:cubicBezTo>
                <a:cubicBezTo>
                  <a:pt x="835" y="537"/>
                  <a:pt x="834" y="537"/>
                  <a:pt x="832" y="537"/>
                </a:cubicBezTo>
                <a:cubicBezTo>
                  <a:pt x="828" y="537"/>
                  <a:pt x="823" y="536"/>
                  <a:pt x="820" y="532"/>
                </a:cubicBezTo>
                <a:cubicBezTo>
                  <a:pt x="814" y="527"/>
                  <a:pt x="811" y="519"/>
                  <a:pt x="809" y="513"/>
                </a:cubicBezTo>
                <a:cubicBezTo>
                  <a:pt x="808" y="511"/>
                  <a:pt x="807" y="508"/>
                  <a:pt x="807" y="506"/>
                </a:cubicBezTo>
                <a:cubicBezTo>
                  <a:pt x="807" y="505"/>
                  <a:pt x="807" y="505"/>
                  <a:pt x="806" y="504"/>
                </a:cubicBezTo>
                <a:cubicBezTo>
                  <a:pt x="808" y="506"/>
                  <a:pt x="811" y="508"/>
                  <a:pt x="814" y="508"/>
                </a:cubicBezTo>
                <a:cubicBezTo>
                  <a:pt x="814" y="508"/>
                  <a:pt x="815" y="508"/>
                  <a:pt x="816" y="508"/>
                </a:cubicBezTo>
                <a:cubicBezTo>
                  <a:pt x="818" y="508"/>
                  <a:pt x="820" y="508"/>
                  <a:pt x="822" y="507"/>
                </a:cubicBezTo>
                <a:cubicBezTo>
                  <a:pt x="826" y="504"/>
                  <a:pt x="827" y="500"/>
                  <a:pt x="827" y="498"/>
                </a:cubicBezTo>
                <a:cubicBezTo>
                  <a:pt x="827" y="498"/>
                  <a:pt x="827" y="498"/>
                  <a:pt x="827" y="497"/>
                </a:cubicBezTo>
                <a:cubicBezTo>
                  <a:pt x="827" y="495"/>
                  <a:pt x="825" y="493"/>
                  <a:pt x="823" y="493"/>
                </a:cubicBezTo>
                <a:cubicBezTo>
                  <a:pt x="823" y="493"/>
                  <a:pt x="822" y="493"/>
                  <a:pt x="822" y="493"/>
                </a:cubicBezTo>
                <a:cubicBezTo>
                  <a:pt x="820" y="495"/>
                  <a:pt x="820" y="497"/>
                  <a:pt x="820" y="498"/>
                </a:cubicBezTo>
                <a:cubicBezTo>
                  <a:pt x="820" y="498"/>
                  <a:pt x="820" y="498"/>
                  <a:pt x="820" y="498"/>
                </a:cubicBezTo>
                <a:cubicBezTo>
                  <a:pt x="820" y="498"/>
                  <a:pt x="820" y="498"/>
                  <a:pt x="820" y="498"/>
                </a:cubicBezTo>
                <a:cubicBezTo>
                  <a:pt x="820" y="498"/>
                  <a:pt x="820" y="498"/>
                  <a:pt x="820" y="498"/>
                </a:cubicBezTo>
                <a:cubicBezTo>
                  <a:pt x="820" y="499"/>
                  <a:pt x="820" y="500"/>
                  <a:pt x="818" y="501"/>
                </a:cubicBezTo>
                <a:cubicBezTo>
                  <a:pt x="818" y="502"/>
                  <a:pt x="816" y="503"/>
                  <a:pt x="815" y="503"/>
                </a:cubicBezTo>
                <a:cubicBezTo>
                  <a:pt x="813" y="503"/>
                  <a:pt x="811" y="502"/>
                  <a:pt x="809" y="501"/>
                </a:cubicBezTo>
                <a:cubicBezTo>
                  <a:pt x="806" y="498"/>
                  <a:pt x="803" y="494"/>
                  <a:pt x="801" y="491"/>
                </a:cubicBezTo>
                <a:cubicBezTo>
                  <a:pt x="801" y="490"/>
                  <a:pt x="800" y="489"/>
                  <a:pt x="800" y="488"/>
                </a:cubicBezTo>
                <a:cubicBezTo>
                  <a:pt x="799" y="487"/>
                  <a:pt x="799" y="487"/>
                  <a:pt x="799" y="486"/>
                </a:cubicBezTo>
                <a:cubicBezTo>
                  <a:pt x="799" y="486"/>
                  <a:pt x="799" y="486"/>
                  <a:pt x="799" y="486"/>
                </a:cubicBezTo>
                <a:cubicBezTo>
                  <a:pt x="799" y="486"/>
                  <a:pt x="799" y="486"/>
                  <a:pt x="798" y="486"/>
                </a:cubicBezTo>
                <a:cubicBezTo>
                  <a:pt x="798" y="486"/>
                  <a:pt x="798" y="486"/>
                  <a:pt x="798" y="486"/>
                </a:cubicBezTo>
                <a:cubicBezTo>
                  <a:pt x="798" y="485"/>
                  <a:pt x="798" y="485"/>
                  <a:pt x="798" y="485"/>
                </a:cubicBezTo>
                <a:cubicBezTo>
                  <a:pt x="798" y="485"/>
                  <a:pt x="798" y="485"/>
                  <a:pt x="798" y="485"/>
                </a:cubicBezTo>
                <a:cubicBezTo>
                  <a:pt x="798" y="485"/>
                  <a:pt x="798" y="485"/>
                  <a:pt x="798" y="485"/>
                </a:cubicBezTo>
                <a:cubicBezTo>
                  <a:pt x="798" y="485"/>
                  <a:pt x="798" y="486"/>
                  <a:pt x="797" y="486"/>
                </a:cubicBezTo>
                <a:cubicBezTo>
                  <a:pt x="795" y="481"/>
                  <a:pt x="792" y="476"/>
                  <a:pt x="788" y="471"/>
                </a:cubicBezTo>
                <a:cubicBezTo>
                  <a:pt x="769" y="447"/>
                  <a:pt x="738" y="432"/>
                  <a:pt x="707" y="432"/>
                </a:cubicBezTo>
                <a:cubicBezTo>
                  <a:pt x="684" y="432"/>
                  <a:pt x="661" y="438"/>
                  <a:pt x="641" y="449"/>
                </a:cubicBezTo>
                <a:cubicBezTo>
                  <a:pt x="648" y="443"/>
                  <a:pt x="655" y="438"/>
                  <a:pt x="662" y="432"/>
                </a:cubicBezTo>
                <a:cubicBezTo>
                  <a:pt x="665" y="430"/>
                  <a:pt x="668" y="428"/>
                  <a:pt x="671" y="426"/>
                </a:cubicBezTo>
                <a:cubicBezTo>
                  <a:pt x="689" y="416"/>
                  <a:pt x="715" y="405"/>
                  <a:pt x="745" y="405"/>
                </a:cubicBezTo>
                <a:cubicBezTo>
                  <a:pt x="764" y="405"/>
                  <a:pt x="786" y="410"/>
                  <a:pt x="807" y="422"/>
                </a:cubicBezTo>
                <a:cubicBezTo>
                  <a:pt x="829" y="434"/>
                  <a:pt x="843" y="439"/>
                  <a:pt x="852" y="439"/>
                </a:cubicBezTo>
                <a:cubicBezTo>
                  <a:pt x="865" y="439"/>
                  <a:pt x="867" y="427"/>
                  <a:pt x="869" y="416"/>
                </a:cubicBezTo>
                <a:cubicBezTo>
                  <a:pt x="872" y="405"/>
                  <a:pt x="874" y="394"/>
                  <a:pt x="889" y="393"/>
                </a:cubicBezTo>
                <a:cubicBezTo>
                  <a:pt x="889" y="392"/>
                  <a:pt x="889" y="392"/>
                  <a:pt x="889" y="392"/>
                </a:cubicBezTo>
                <a:cubicBezTo>
                  <a:pt x="874" y="393"/>
                  <a:pt x="871" y="405"/>
                  <a:pt x="868" y="416"/>
                </a:cubicBezTo>
                <a:cubicBezTo>
                  <a:pt x="866" y="427"/>
                  <a:pt x="864" y="438"/>
                  <a:pt x="852" y="438"/>
                </a:cubicBezTo>
                <a:cubicBezTo>
                  <a:pt x="843" y="438"/>
                  <a:pt x="830" y="433"/>
                  <a:pt x="808" y="421"/>
                </a:cubicBezTo>
                <a:cubicBezTo>
                  <a:pt x="786" y="409"/>
                  <a:pt x="765" y="404"/>
                  <a:pt x="745" y="404"/>
                </a:cubicBezTo>
                <a:cubicBezTo>
                  <a:pt x="712" y="404"/>
                  <a:pt x="684" y="417"/>
                  <a:pt x="665" y="428"/>
                </a:cubicBezTo>
                <a:cubicBezTo>
                  <a:pt x="680" y="414"/>
                  <a:pt x="693" y="398"/>
                  <a:pt x="703" y="379"/>
                </a:cubicBezTo>
                <a:cubicBezTo>
                  <a:pt x="703" y="380"/>
                  <a:pt x="703" y="380"/>
                  <a:pt x="703" y="380"/>
                </a:cubicBezTo>
                <a:cubicBezTo>
                  <a:pt x="703" y="380"/>
                  <a:pt x="703" y="380"/>
                  <a:pt x="703" y="379"/>
                </a:cubicBezTo>
                <a:cubicBezTo>
                  <a:pt x="705" y="377"/>
                  <a:pt x="706" y="374"/>
                  <a:pt x="707" y="371"/>
                </a:cubicBezTo>
                <a:cubicBezTo>
                  <a:pt x="708" y="370"/>
                  <a:pt x="709" y="368"/>
                  <a:pt x="709" y="367"/>
                </a:cubicBezTo>
                <a:cubicBezTo>
                  <a:pt x="715" y="360"/>
                  <a:pt x="725" y="356"/>
                  <a:pt x="734" y="357"/>
                </a:cubicBezTo>
                <a:cubicBezTo>
                  <a:pt x="748" y="358"/>
                  <a:pt x="758" y="376"/>
                  <a:pt x="752" y="389"/>
                </a:cubicBezTo>
                <a:cubicBezTo>
                  <a:pt x="759" y="376"/>
                  <a:pt x="750" y="357"/>
                  <a:pt x="735" y="356"/>
                </a:cubicBezTo>
                <a:cubicBezTo>
                  <a:pt x="725" y="354"/>
                  <a:pt x="716" y="358"/>
                  <a:pt x="710" y="365"/>
                </a:cubicBezTo>
                <a:cubicBezTo>
                  <a:pt x="712" y="360"/>
                  <a:pt x="714" y="355"/>
                  <a:pt x="716" y="349"/>
                </a:cubicBezTo>
                <a:cubicBezTo>
                  <a:pt x="726" y="332"/>
                  <a:pt x="746" y="320"/>
                  <a:pt x="767" y="323"/>
                </a:cubicBezTo>
                <a:cubicBezTo>
                  <a:pt x="793" y="325"/>
                  <a:pt x="811" y="357"/>
                  <a:pt x="800" y="381"/>
                </a:cubicBezTo>
                <a:cubicBezTo>
                  <a:pt x="812" y="358"/>
                  <a:pt x="795" y="324"/>
                  <a:pt x="767" y="321"/>
                </a:cubicBezTo>
                <a:cubicBezTo>
                  <a:pt x="753" y="320"/>
                  <a:pt x="739" y="324"/>
                  <a:pt x="729" y="332"/>
                </a:cubicBezTo>
                <a:cubicBezTo>
                  <a:pt x="724" y="337"/>
                  <a:pt x="720" y="342"/>
                  <a:pt x="716" y="348"/>
                </a:cubicBezTo>
                <a:cubicBezTo>
                  <a:pt x="718" y="342"/>
                  <a:pt x="720" y="335"/>
                  <a:pt x="721" y="329"/>
                </a:cubicBezTo>
                <a:cubicBezTo>
                  <a:pt x="721" y="327"/>
                  <a:pt x="722" y="326"/>
                  <a:pt x="723" y="324"/>
                </a:cubicBezTo>
                <a:cubicBezTo>
                  <a:pt x="724" y="325"/>
                  <a:pt x="724" y="325"/>
                  <a:pt x="724" y="325"/>
                </a:cubicBezTo>
                <a:cubicBezTo>
                  <a:pt x="724" y="324"/>
                  <a:pt x="724" y="323"/>
                  <a:pt x="725" y="322"/>
                </a:cubicBezTo>
                <a:cubicBezTo>
                  <a:pt x="731" y="312"/>
                  <a:pt x="739" y="304"/>
                  <a:pt x="747" y="297"/>
                </a:cubicBezTo>
                <a:cubicBezTo>
                  <a:pt x="765" y="283"/>
                  <a:pt x="788" y="278"/>
                  <a:pt x="809" y="281"/>
                </a:cubicBezTo>
                <a:cubicBezTo>
                  <a:pt x="853" y="285"/>
                  <a:pt x="882" y="340"/>
                  <a:pt x="862" y="379"/>
                </a:cubicBezTo>
                <a:cubicBezTo>
                  <a:pt x="883" y="341"/>
                  <a:pt x="855" y="284"/>
                  <a:pt x="810" y="279"/>
                </a:cubicBezTo>
                <a:cubicBezTo>
                  <a:pt x="787" y="277"/>
                  <a:pt x="764" y="282"/>
                  <a:pt x="747" y="296"/>
                </a:cubicBezTo>
                <a:cubicBezTo>
                  <a:pt x="738" y="303"/>
                  <a:pt x="731" y="311"/>
                  <a:pt x="725" y="321"/>
                </a:cubicBezTo>
                <a:cubicBezTo>
                  <a:pt x="729" y="298"/>
                  <a:pt x="744" y="285"/>
                  <a:pt x="758" y="280"/>
                </a:cubicBezTo>
                <a:cubicBezTo>
                  <a:pt x="768" y="276"/>
                  <a:pt x="772" y="270"/>
                  <a:pt x="772" y="265"/>
                </a:cubicBezTo>
                <a:cubicBezTo>
                  <a:pt x="772" y="263"/>
                  <a:pt x="771" y="260"/>
                  <a:pt x="770" y="258"/>
                </a:cubicBezTo>
                <a:cubicBezTo>
                  <a:pt x="779" y="257"/>
                  <a:pt x="787" y="252"/>
                  <a:pt x="789" y="244"/>
                </a:cubicBezTo>
                <a:cubicBezTo>
                  <a:pt x="789" y="244"/>
                  <a:pt x="790" y="243"/>
                  <a:pt x="790" y="242"/>
                </a:cubicBezTo>
                <a:cubicBezTo>
                  <a:pt x="789" y="239"/>
                  <a:pt x="787" y="234"/>
                  <a:pt x="784" y="229"/>
                </a:cubicBezTo>
                <a:cubicBezTo>
                  <a:pt x="795" y="227"/>
                  <a:pt x="803" y="216"/>
                  <a:pt x="803" y="205"/>
                </a:cubicBezTo>
                <a:cubicBezTo>
                  <a:pt x="803" y="200"/>
                  <a:pt x="801" y="195"/>
                  <a:pt x="798" y="190"/>
                </a:cubicBezTo>
                <a:cubicBezTo>
                  <a:pt x="800" y="187"/>
                  <a:pt x="801" y="183"/>
                  <a:pt x="801" y="180"/>
                </a:cubicBezTo>
                <a:cubicBezTo>
                  <a:pt x="801" y="179"/>
                  <a:pt x="801" y="179"/>
                  <a:pt x="801" y="178"/>
                </a:cubicBezTo>
                <a:cubicBezTo>
                  <a:pt x="801" y="169"/>
                  <a:pt x="795" y="162"/>
                  <a:pt x="795" y="154"/>
                </a:cubicBezTo>
                <a:cubicBezTo>
                  <a:pt x="795" y="154"/>
                  <a:pt x="795" y="154"/>
                  <a:pt x="795" y="153"/>
                </a:cubicBezTo>
                <a:cubicBezTo>
                  <a:pt x="795" y="145"/>
                  <a:pt x="798" y="144"/>
                  <a:pt x="802" y="143"/>
                </a:cubicBezTo>
                <a:cubicBezTo>
                  <a:pt x="805" y="141"/>
                  <a:pt x="810" y="141"/>
                  <a:pt x="813" y="137"/>
                </a:cubicBezTo>
                <a:cubicBezTo>
                  <a:pt x="815" y="135"/>
                  <a:pt x="816" y="132"/>
                  <a:pt x="816" y="130"/>
                </a:cubicBezTo>
                <a:cubicBezTo>
                  <a:pt x="816" y="123"/>
                  <a:pt x="806" y="118"/>
                  <a:pt x="806" y="112"/>
                </a:cubicBezTo>
                <a:cubicBezTo>
                  <a:pt x="806" y="111"/>
                  <a:pt x="807" y="110"/>
                  <a:pt x="807" y="110"/>
                </a:cubicBezTo>
                <a:cubicBezTo>
                  <a:pt x="808" y="105"/>
                  <a:pt x="812" y="105"/>
                  <a:pt x="815" y="104"/>
                </a:cubicBezTo>
                <a:cubicBezTo>
                  <a:pt x="819" y="104"/>
                  <a:pt x="823" y="103"/>
                  <a:pt x="823" y="98"/>
                </a:cubicBezTo>
                <a:cubicBezTo>
                  <a:pt x="823" y="96"/>
                  <a:pt x="823" y="94"/>
                  <a:pt x="821" y="90"/>
                </a:cubicBezTo>
                <a:cubicBezTo>
                  <a:pt x="819" y="91"/>
                  <a:pt x="819" y="91"/>
                  <a:pt x="819" y="91"/>
                </a:cubicBezTo>
                <a:cubicBezTo>
                  <a:pt x="819" y="91"/>
                  <a:pt x="819" y="91"/>
                  <a:pt x="819" y="91"/>
                </a:cubicBezTo>
                <a:cubicBezTo>
                  <a:pt x="821" y="94"/>
                  <a:pt x="822" y="97"/>
                  <a:pt x="822" y="98"/>
                </a:cubicBezTo>
                <a:cubicBezTo>
                  <a:pt x="822" y="101"/>
                  <a:pt x="819" y="102"/>
                  <a:pt x="815" y="102"/>
                </a:cubicBezTo>
                <a:cubicBezTo>
                  <a:pt x="811" y="103"/>
                  <a:pt x="807" y="104"/>
                  <a:pt x="805" y="109"/>
                </a:cubicBezTo>
                <a:cubicBezTo>
                  <a:pt x="805" y="110"/>
                  <a:pt x="805" y="111"/>
                  <a:pt x="805" y="112"/>
                </a:cubicBezTo>
                <a:cubicBezTo>
                  <a:pt x="805" y="119"/>
                  <a:pt x="815" y="124"/>
                  <a:pt x="814" y="130"/>
                </a:cubicBezTo>
                <a:cubicBezTo>
                  <a:pt x="814" y="132"/>
                  <a:pt x="814" y="134"/>
                  <a:pt x="812" y="136"/>
                </a:cubicBezTo>
                <a:cubicBezTo>
                  <a:pt x="809" y="140"/>
                  <a:pt x="805" y="140"/>
                  <a:pt x="801" y="141"/>
                </a:cubicBezTo>
                <a:cubicBezTo>
                  <a:pt x="797" y="142"/>
                  <a:pt x="794" y="145"/>
                  <a:pt x="793" y="153"/>
                </a:cubicBezTo>
                <a:cubicBezTo>
                  <a:pt x="793" y="154"/>
                  <a:pt x="793" y="154"/>
                  <a:pt x="793" y="154"/>
                </a:cubicBezTo>
                <a:cubicBezTo>
                  <a:pt x="793" y="163"/>
                  <a:pt x="800" y="170"/>
                  <a:pt x="800" y="178"/>
                </a:cubicBezTo>
                <a:cubicBezTo>
                  <a:pt x="800" y="179"/>
                  <a:pt x="800" y="179"/>
                  <a:pt x="800" y="180"/>
                </a:cubicBezTo>
                <a:cubicBezTo>
                  <a:pt x="799" y="182"/>
                  <a:pt x="798" y="185"/>
                  <a:pt x="796" y="188"/>
                </a:cubicBezTo>
                <a:cubicBezTo>
                  <a:pt x="796" y="188"/>
                  <a:pt x="795" y="187"/>
                  <a:pt x="795" y="187"/>
                </a:cubicBezTo>
                <a:cubicBezTo>
                  <a:pt x="792" y="184"/>
                  <a:pt x="788" y="183"/>
                  <a:pt x="785" y="183"/>
                </a:cubicBezTo>
                <a:cubicBezTo>
                  <a:pt x="780" y="183"/>
                  <a:pt x="776" y="185"/>
                  <a:pt x="776" y="189"/>
                </a:cubicBezTo>
                <a:cubicBezTo>
                  <a:pt x="776" y="192"/>
                  <a:pt x="777" y="194"/>
                  <a:pt x="781" y="196"/>
                </a:cubicBezTo>
                <a:cubicBezTo>
                  <a:pt x="783" y="197"/>
                  <a:pt x="784" y="198"/>
                  <a:pt x="786" y="198"/>
                </a:cubicBezTo>
                <a:cubicBezTo>
                  <a:pt x="790" y="198"/>
                  <a:pt x="794" y="195"/>
                  <a:pt x="797" y="191"/>
                </a:cubicBezTo>
                <a:cubicBezTo>
                  <a:pt x="800" y="196"/>
                  <a:pt x="801" y="200"/>
                  <a:pt x="801" y="205"/>
                </a:cubicBezTo>
                <a:cubicBezTo>
                  <a:pt x="801" y="216"/>
                  <a:pt x="794" y="226"/>
                  <a:pt x="783" y="228"/>
                </a:cubicBezTo>
                <a:cubicBezTo>
                  <a:pt x="777" y="220"/>
                  <a:pt x="769" y="213"/>
                  <a:pt x="763" y="213"/>
                </a:cubicBezTo>
                <a:cubicBezTo>
                  <a:pt x="760" y="213"/>
                  <a:pt x="758" y="215"/>
                  <a:pt x="756" y="217"/>
                </a:cubicBezTo>
                <a:cubicBezTo>
                  <a:pt x="756" y="218"/>
                  <a:pt x="756" y="218"/>
                  <a:pt x="756" y="218"/>
                </a:cubicBezTo>
                <a:cubicBezTo>
                  <a:pt x="757" y="219"/>
                  <a:pt x="757" y="219"/>
                  <a:pt x="757" y="219"/>
                </a:cubicBezTo>
                <a:cubicBezTo>
                  <a:pt x="761" y="222"/>
                  <a:pt x="767" y="227"/>
                  <a:pt x="773" y="229"/>
                </a:cubicBezTo>
                <a:cubicBezTo>
                  <a:pt x="775" y="229"/>
                  <a:pt x="778" y="230"/>
                  <a:pt x="780" y="230"/>
                </a:cubicBezTo>
                <a:cubicBezTo>
                  <a:pt x="781" y="230"/>
                  <a:pt x="781" y="230"/>
                  <a:pt x="782" y="229"/>
                </a:cubicBezTo>
                <a:cubicBezTo>
                  <a:pt x="786" y="234"/>
                  <a:pt x="788" y="239"/>
                  <a:pt x="788" y="242"/>
                </a:cubicBezTo>
                <a:cubicBezTo>
                  <a:pt x="788" y="243"/>
                  <a:pt x="788" y="243"/>
                  <a:pt x="788" y="244"/>
                </a:cubicBezTo>
                <a:cubicBezTo>
                  <a:pt x="786" y="251"/>
                  <a:pt x="778" y="255"/>
                  <a:pt x="769" y="256"/>
                </a:cubicBezTo>
                <a:cubicBezTo>
                  <a:pt x="763" y="249"/>
                  <a:pt x="753" y="244"/>
                  <a:pt x="745" y="244"/>
                </a:cubicBezTo>
                <a:cubicBezTo>
                  <a:pt x="742" y="244"/>
                  <a:pt x="739" y="245"/>
                  <a:pt x="738" y="247"/>
                </a:cubicBezTo>
                <a:cubicBezTo>
                  <a:pt x="737" y="248"/>
                  <a:pt x="737" y="248"/>
                  <a:pt x="737" y="248"/>
                </a:cubicBezTo>
                <a:cubicBezTo>
                  <a:pt x="738" y="248"/>
                  <a:pt x="738" y="248"/>
                  <a:pt x="738" y="248"/>
                </a:cubicBezTo>
                <a:cubicBezTo>
                  <a:pt x="741" y="255"/>
                  <a:pt x="752" y="259"/>
                  <a:pt x="762" y="259"/>
                </a:cubicBezTo>
                <a:cubicBezTo>
                  <a:pt x="764" y="259"/>
                  <a:pt x="766" y="258"/>
                  <a:pt x="768" y="258"/>
                </a:cubicBezTo>
                <a:cubicBezTo>
                  <a:pt x="769" y="260"/>
                  <a:pt x="770" y="263"/>
                  <a:pt x="770" y="265"/>
                </a:cubicBezTo>
                <a:cubicBezTo>
                  <a:pt x="770" y="269"/>
                  <a:pt x="767" y="274"/>
                  <a:pt x="757" y="278"/>
                </a:cubicBezTo>
                <a:cubicBezTo>
                  <a:pt x="742" y="284"/>
                  <a:pt x="726" y="299"/>
                  <a:pt x="722" y="324"/>
                </a:cubicBezTo>
                <a:cubicBezTo>
                  <a:pt x="723" y="324"/>
                  <a:pt x="723" y="324"/>
                  <a:pt x="723" y="324"/>
                </a:cubicBezTo>
                <a:cubicBezTo>
                  <a:pt x="722" y="325"/>
                  <a:pt x="721" y="327"/>
                  <a:pt x="721" y="328"/>
                </a:cubicBezTo>
                <a:cubicBezTo>
                  <a:pt x="724" y="310"/>
                  <a:pt x="725" y="292"/>
                  <a:pt x="723" y="275"/>
                </a:cubicBezTo>
                <a:cubicBezTo>
                  <a:pt x="722" y="262"/>
                  <a:pt x="720" y="249"/>
                  <a:pt x="717" y="237"/>
                </a:cubicBezTo>
                <a:cubicBezTo>
                  <a:pt x="717" y="237"/>
                  <a:pt x="717" y="237"/>
                  <a:pt x="717" y="237"/>
                </a:cubicBezTo>
                <a:cubicBezTo>
                  <a:pt x="717" y="236"/>
                  <a:pt x="716" y="235"/>
                  <a:pt x="716" y="234"/>
                </a:cubicBezTo>
                <a:cubicBezTo>
                  <a:pt x="710" y="216"/>
                  <a:pt x="701" y="199"/>
                  <a:pt x="689" y="184"/>
                </a:cubicBezTo>
                <a:cubicBezTo>
                  <a:pt x="668" y="158"/>
                  <a:pt x="638" y="140"/>
                  <a:pt x="605" y="131"/>
                </a:cubicBezTo>
                <a:cubicBezTo>
                  <a:pt x="605" y="130"/>
                  <a:pt x="605" y="130"/>
                  <a:pt x="605" y="130"/>
                </a:cubicBezTo>
                <a:cubicBezTo>
                  <a:pt x="605" y="130"/>
                  <a:pt x="605" y="130"/>
                  <a:pt x="605" y="130"/>
                </a:cubicBezTo>
                <a:cubicBezTo>
                  <a:pt x="605" y="130"/>
                  <a:pt x="605" y="130"/>
                  <a:pt x="605" y="130"/>
                </a:cubicBezTo>
                <a:cubicBezTo>
                  <a:pt x="603" y="130"/>
                  <a:pt x="602" y="130"/>
                  <a:pt x="601" y="130"/>
                </a:cubicBezTo>
                <a:cubicBezTo>
                  <a:pt x="596" y="129"/>
                  <a:pt x="591" y="128"/>
                  <a:pt x="586" y="127"/>
                </a:cubicBezTo>
                <a:cubicBezTo>
                  <a:pt x="576" y="124"/>
                  <a:pt x="566" y="118"/>
                  <a:pt x="557" y="111"/>
                </a:cubicBezTo>
                <a:cubicBezTo>
                  <a:pt x="543" y="98"/>
                  <a:pt x="533" y="81"/>
                  <a:pt x="533" y="61"/>
                </a:cubicBezTo>
                <a:cubicBezTo>
                  <a:pt x="533" y="61"/>
                  <a:pt x="533" y="60"/>
                  <a:pt x="533" y="59"/>
                </a:cubicBezTo>
                <a:cubicBezTo>
                  <a:pt x="535" y="27"/>
                  <a:pt x="561" y="2"/>
                  <a:pt x="593" y="2"/>
                </a:cubicBezTo>
                <a:cubicBezTo>
                  <a:pt x="594" y="2"/>
                  <a:pt x="595" y="2"/>
                  <a:pt x="596" y="2"/>
                </a:cubicBezTo>
                <a:cubicBezTo>
                  <a:pt x="621" y="3"/>
                  <a:pt x="641" y="24"/>
                  <a:pt x="641" y="49"/>
                </a:cubicBezTo>
                <a:cubicBezTo>
                  <a:pt x="641" y="50"/>
                  <a:pt x="641" y="51"/>
                  <a:pt x="641" y="51"/>
                </a:cubicBezTo>
                <a:cubicBezTo>
                  <a:pt x="640" y="72"/>
                  <a:pt x="624" y="88"/>
                  <a:pt x="603" y="88"/>
                </a:cubicBezTo>
                <a:cubicBezTo>
                  <a:pt x="603" y="88"/>
                  <a:pt x="602" y="88"/>
                  <a:pt x="602" y="88"/>
                </a:cubicBezTo>
                <a:cubicBezTo>
                  <a:pt x="586" y="87"/>
                  <a:pt x="573" y="74"/>
                  <a:pt x="573" y="57"/>
                </a:cubicBezTo>
                <a:cubicBezTo>
                  <a:pt x="573" y="57"/>
                  <a:pt x="573" y="57"/>
                  <a:pt x="573" y="56"/>
                </a:cubicBezTo>
                <a:cubicBezTo>
                  <a:pt x="573" y="43"/>
                  <a:pt x="584" y="33"/>
                  <a:pt x="597" y="33"/>
                </a:cubicBezTo>
                <a:cubicBezTo>
                  <a:pt x="597" y="33"/>
                  <a:pt x="598" y="33"/>
                  <a:pt x="598" y="33"/>
                </a:cubicBezTo>
                <a:cubicBezTo>
                  <a:pt x="598" y="31"/>
                  <a:pt x="598" y="31"/>
                  <a:pt x="598" y="31"/>
                </a:cubicBezTo>
                <a:cubicBezTo>
                  <a:pt x="598" y="31"/>
                  <a:pt x="597" y="31"/>
                  <a:pt x="597" y="31"/>
                </a:cubicBezTo>
                <a:cubicBezTo>
                  <a:pt x="583" y="31"/>
                  <a:pt x="572" y="42"/>
                  <a:pt x="571" y="56"/>
                </a:cubicBezTo>
                <a:cubicBezTo>
                  <a:pt x="571" y="57"/>
                  <a:pt x="571" y="57"/>
                  <a:pt x="571" y="57"/>
                </a:cubicBezTo>
                <a:cubicBezTo>
                  <a:pt x="571" y="74"/>
                  <a:pt x="585" y="89"/>
                  <a:pt x="602" y="89"/>
                </a:cubicBezTo>
                <a:cubicBezTo>
                  <a:pt x="602" y="89"/>
                  <a:pt x="603" y="89"/>
                  <a:pt x="603" y="89"/>
                </a:cubicBezTo>
                <a:cubicBezTo>
                  <a:pt x="625" y="89"/>
                  <a:pt x="642" y="73"/>
                  <a:pt x="643" y="51"/>
                </a:cubicBezTo>
                <a:cubicBezTo>
                  <a:pt x="643" y="51"/>
                  <a:pt x="643" y="50"/>
                  <a:pt x="643" y="49"/>
                </a:cubicBezTo>
                <a:cubicBezTo>
                  <a:pt x="643" y="23"/>
                  <a:pt x="622" y="1"/>
                  <a:pt x="596" y="0"/>
                </a:cubicBezTo>
                <a:cubicBezTo>
                  <a:pt x="595" y="0"/>
                  <a:pt x="594" y="0"/>
                  <a:pt x="593" y="0"/>
                </a:cubicBezTo>
                <a:cubicBezTo>
                  <a:pt x="560" y="0"/>
                  <a:pt x="533" y="26"/>
                  <a:pt x="532" y="59"/>
                </a:cubicBezTo>
                <a:cubicBezTo>
                  <a:pt x="532" y="60"/>
                  <a:pt x="532" y="61"/>
                  <a:pt x="532" y="61"/>
                </a:cubicBezTo>
                <a:cubicBezTo>
                  <a:pt x="532" y="92"/>
                  <a:pt x="554" y="116"/>
                  <a:pt x="578" y="126"/>
                </a:cubicBezTo>
                <a:cubicBezTo>
                  <a:pt x="577" y="126"/>
                  <a:pt x="576" y="126"/>
                  <a:pt x="575" y="126"/>
                </a:cubicBezTo>
                <a:cubicBezTo>
                  <a:pt x="565" y="120"/>
                  <a:pt x="557" y="118"/>
                  <a:pt x="550" y="118"/>
                </a:cubicBezTo>
                <a:cubicBezTo>
                  <a:pt x="545" y="118"/>
                  <a:pt x="541" y="119"/>
                  <a:pt x="537" y="119"/>
                </a:cubicBezTo>
                <a:cubicBezTo>
                  <a:pt x="535" y="119"/>
                  <a:pt x="534" y="119"/>
                  <a:pt x="533" y="119"/>
                </a:cubicBezTo>
                <a:cubicBezTo>
                  <a:pt x="528" y="119"/>
                  <a:pt x="525" y="118"/>
                  <a:pt x="524" y="116"/>
                </a:cubicBezTo>
                <a:cubicBezTo>
                  <a:pt x="529" y="113"/>
                  <a:pt x="536" y="110"/>
                  <a:pt x="537" y="106"/>
                </a:cubicBezTo>
                <a:cubicBezTo>
                  <a:pt x="537" y="105"/>
                  <a:pt x="537" y="105"/>
                  <a:pt x="537" y="104"/>
                </a:cubicBezTo>
                <a:cubicBezTo>
                  <a:pt x="537" y="101"/>
                  <a:pt x="535" y="100"/>
                  <a:pt x="533" y="100"/>
                </a:cubicBezTo>
                <a:cubicBezTo>
                  <a:pt x="529" y="100"/>
                  <a:pt x="524" y="103"/>
                  <a:pt x="522" y="108"/>
                </a:cubicBezTo>
                <a:cubicBezTo>
                  <a:pt x="522" y="110"/>
                  <a:pt x="521" y="112"/>
                  <a:pt x="521" y="113"/>
                </a:cubicBezTo>
                <a:cubicBezTo>
                  <a:pt x="521" y="114"/>
                  <a:pt x="521" y="114"/>
                  <a:pt x="522" y="115"/>
                </a:cubicBezTo>
                <a:cubicBezTo>
                  <a:pt x="520" y="115"/>
                  <a:pt x="519" y="116"/>
                  <a:pt x="518" y="116"/>
                </a:cubicBezTo>
                <a:cubicBezTo>
                  <a:pt x="516" y="116"/>
                  <a:pt x="515" y="116"/>
                  <a:pt x="514" y="116"/>
                </a:cubicBezTo>
                <a:cubicBezTo>
                  <a:pt x="509" y="116"/>
                  <a:pt x="509" y="115"/>
                  <a:pt x="509" y="113"/>
                </a:cubicBezTo>
                <a:cubicBezTo>
                  <a:pt x="509" y="110"/>
                  <a:pt x="511" y="105"/>
                  <a:pt x="512" y="100"/>
                </a:cubicBezTo>
                <a:cubicBezTo>
                  <a:pt x="513" y="96"/>
                  <a:pt x="515" y="92"/>
                  <a:pt x="515" y="88"/>
                </a:cubicBezTo>
                <a:cubicBezTo>
                  <a:pt x="515" y="84"/>
                  <a:pt x="512" y="80"/>
                  <a:pt x="504" y="80"/>
                </a:cubicBezTo>
                <a:cubicBezTo>
                  <a:pt x="504" y="80"/>
                  <a:pt x="503" y="80"/>
                  <a:pt x="503" y="80"/>
                </a:cubicBezTo>
                <a:cubicBezTo>
                  <a:pt x="502" y="80"/>
                  <a:pt x="501" y="80"/>
                  <a:pt x="500" y="80"/>
                </a:cubicBezTo>
                <a:cubicBezTo>
                  <a:pt x="498" y="77"/>
                  <a:pt x="496" y="76"/>
                  <a:pt x="493" y="76"/>
                </a:cubicBezTo>
                <a:cubicBezTo>
                  <a:pt x="491" y="76"/>
                  <a:pt x="489" y="76"/>
                  <a:pt x="487" y="77"/>
                </a:cubicBezTo>
                <a:cubicBezTo>
                  <a:pt x="482" y="79"/>
                  <a:pt x="477" y="80"/>
                  <a:pt x="472" y="80"/>
                </a:cubicBezTo>
                <a:cubicBezTo>
                  <a:pt x="464" y="80"/>
                  <a:pt x="458" y="77"/>
                  <a:pt x="458" y="65"/>
                </a:cubicBezTo>
                <a:cubicBezTo>
                  <a:pt x="458" y="65"/>
                  <a:pt x="458" y="65"/>
                  <a:pt x="458" y="65"/>
                </a:cubicBezTo>
                <a:cubicBezTo>
                  <a:pt x="458" y="61"/>
                  <a:pt x="455" y="59"/>
                  <a:pt x="452" y="59"/>
                </a:cubicBezTo>
                <a:cubicBezTo>
                  <a:pt x="448" y="59"/>
                  <a:pt x="444" y="61"/>
                  <a:pt x="441" y="60"/>
                </a:cubicBezTo>
                <a:cubicBezTo>
                  <a:pt x="438" y="60"/>
                  <a:pt x="436" y="60"/>
                  <a:pt x="436" y="55"/>
                </a:cubicBezTo>
                <a:cubicBezTo>
                  <a:pt x="434" y="55"/>
                  <a:pt x="434" y="55"/>
                  <a:pt x="434" y="55"/>
                </a:cubicBezTo>
                <a:cubicBezTo>
                  <a:pt x="434" y="55"/>
                  <a:pt x="434" y="55"/>
                  <a:pt x="434" y="55"/>
                </a:cubicBezTo>
                <a:cubicBezTo>
                  <a:pt x="434" y="60"/>
                  <a:pt x="438" y="62"/>
                  <a:pt x="441" y="62"/>
                </a:cubicBezTo>
                <a:cubicBezTo>
                  <a:pt x="445" y="62"/>
                  <a:pt x="449" y="61"/>
                  <a:pt x="452" y="61"/>
                </a:cubicBezTo>
                <a:cubicBezTo>
                  <a:pt x="454" y="61"/>
                  <a:pt x="456" y="62"/>
                  <a:pt x="456" y="65"/>
                </a:cubicBezTo>
                <a:cubicBezTo>
                  <a:pt x="456" y="65"/>
                  <a:pt x="456" y="65"/>
                  <a:pt x="456" y="65"/>
                </a:cubicBezTo>
                <a:cubicBezTo>
                  <a:pt x="456" y="71"/>
                  <a:pt x="458" y="75"/>
                  <a:pt x="461" y="78"/>
                </a:cubicBezTo>
                <a:cubicBezTo>
                  <a:pt x="464" y="81"/>
                  <a:pt x="468" y="82"/>
                  <a:pt x="472" y="82"/>
                </a:cubicBezTo>
                <a:cubicBezTo>
                  <a:pt x="477" y="82"/>
                  <a:pt x="482" y="80"/>
                  <a:pt x="487" y="79"/>
                </a:cubicBezTo>
                <a:cubicBezTo>
                  <a:pt x="489" y="78"/>
                  <a:pt x="491" y="78"/>
                  <a:pt x="493" y="78"/>
                </a:cubicBezTo>
                <a:cubicBezTo>
                  <a:pt x="495" y="78"/>
                  <a:pt x="497" y="79"/>
                  <a:pt x="498" y="81"/>
                </a:cubicBezTo>
                <a:cubicBezTo>
                  <a:pt x="493" y="84"/>
                  <a:pt x="489" y="91"/>
                  <a:pt x="489" y="96"/>
                </a:cubicBezTo>
                <a:cubicBezTo>
                  <a:pt x="489" y="97"/>
                  <a:pt x="490" y="99"/>
                  <a:pt x="491" y="100"/>
                </a:cubicBezTo>
                <a:cubicBezTo>
                  <a:pt x="491" y="100"/>
                  <a:pt x="491" y="100"/>
                  <a:pt x="491" y="100"/>
                </a:cubicBezTo>
                <a:cubicBezTo>
                  <a:pt x="492" y="100"/>
                  <a:pt x="492" y="100"/>
                  <a:pt x="492" y="100"/>
                </a:cubicBezTo>
                <a:cubicBezTo>
                  <a:pt x="493" y="101"/>
                  <a:pt x="493" y="101"/>
                  <a:pt x="494" y="101"/>
                </a:cubicBezTo>
                <a:cubicBezTo>
                  <a:pt x="500" y="101"/>
                  <a:pt x="503" y="96"/>
                  <a:pt x="503" y="90"/>
                </a:cubicBezTo>
                <a:cubicBezTo>
                  <a:pt x="503" y="88"/>
                  <a:pt x="503" y="86"/>
                  <a:pt x="502" y="84"/>
                </a:cubicBezTo>
                <a:cubicBezTo>
                  <a:pt x="502" y="83"/>
                  <a:pt x="501" y="83"/>
                  <a:pt x="501" y="82"/>
                </a:cubicBezTo>
                <a:cubicBezTo>
                  <a:pt x="502" y="81"/>
                  <a:pt x="502" y="81"/>
                  <a:pt x="503" y="81"/>
                </a:cubicBezTo>
                <a:cubicBezTo>
                  <a:pt x="503" y="81"/>
                  <a:pt x="503" y="81"/>
                  <a:pt x="504" y="81"/>
                </a:cubicBezTo>
                <a:cubicBezTo>
                  <a:pt x="511" y="82"/>
                  <a:pt x="513" y="85"/>
                  <a:pt x="513" y="88"/>
                </a:cubicBezTo>
                <a:cubicBezTo>
                  <a:pt x="513" y="91"/>
                  <a:pt x="511" y="96"/>
                  <a:pt x="510" y="100"/>
                </a:cubicBezTo>
                <a:cubicBezTo>
                  <a:pt x="509" y="104"/>
                  <a:pt x="507" y="109"/>
                  <a:pt x="507" y="113"/>
                </a:cubicBezTo>
                <a:cubicBezTo>
                  <a:pt x="507" y="114"/>
                  <a:pt x="507" y="115"/>
                  <a:pt x="509" y="116"/>
                </a:cubicBezTo>
                <a:cubicBezTo>
                  <a:pt x="510" y="117"/>
                  <a:pt x="511" y="118"/>
                  <a:pt x="514" y="118"/>
                </a:cubicBezTo>
                <a:cubicBezTo>
                  <a:pt x="515" y="118"/>
                  <a:pt x="516" y="118"/>
                  <a:pt x="518" y="117"/>
                </a:cubicBezTo>
                <a:cubicBezTo>
                  <a:pt x="519" y="117"/>
                  <a:pt x="520" y="117"/>
                  <a:pt x="522" y="116"/>
                </a:cubicBezTo>
                <a:cubicBezTo>
                  <a:pt x="523" y="120"/>
                  <a:pt x="528" y="121"/>
                  <a:pt x="533" y="121"/>
                </a:cubicBezTo>
                <a:cubicBezTo>
                  <a:pt x="534" y="121"/>
                  <a:pt x="536" y="121"/>
                  <a:pt x="537" y="121"/>
                </a:cubicBezTo>
                <a:cubicBezTo>
                  <a:pt x="541" y="120"/>
                  <a:pt x="545" y="120"/>
                  <a:pt x="550" y="120"/>
                </a:cubicBezTo>
                <a:cubicBezTo>
                  <a:pt x="556" y="120"/>
                  <a:pt x="563" y="121"/>
                  <a:pt x="571" y="126"/>
                </a:cubicBezTo>
                <a:cubicBezTo>
                  <a:pt x="551" y="124"/>
                  <a:pt x="530" y="127"/>
                  <a:pt x="511" y="133"/>
                </a:cubicBezTo>
                <a:cubicBezTo>
                  <a:pt x="483" y="141"/>
                  <a:pt x="457" y="159"/>
                  <a:pt x="442" y="184"/>
                </a:cubicBezTo>
                <a:cubicBezTo>
                  <a:pt x="434" y="187"/>
                  <a:pt x="426" y="189"/>
                  <a:pt x="419" y="189"/>
                </a:cubicBezTo>
                <a:cubicBezTo>
                  <a:pt x="411" y="189"/>
                  <a:pt x="404" y="187"/>
                  <a:pt x="398" y="181"/>
                </a:cubicBezTo>
                <a:cubicBezTo>
                  <a:pt x="391" y="176"/>
                  <a:pt x="389" y="169"/>
                  <a:pt x="389" y="161"/>
                </a:cubicBezTo>
                <a:cubicBezTo>
                  <a:pt x="389" y="152"/>
                  <a:pt x="392" y="143"/>
                  <a:pt x="398" y="136"/>
                </a:cubicBezTo>
                <a:cubicBezTo>
                  <a:pt x="397" y="135"/>
                  <a:pt x="397" y="135"/>
                  <a:pt x="397" y="135"/>
                </a:cubicBezTo>
                <a:cubicBezTo>
                  <a:pt x="391" y="142"/>
                  <a:pt x="388" y="152"/>
                  <a:pt x="388" y="161"/>
                </a:cubicBezTo>
                <a:cubicBezTo>
                  <a:pt x="388" y="169"/>
                  <a:pt x="391" y="177"/>
                  <a:pt x="397" y="182"/>
                </a:cubicBezTo>
                <a:cubicBezTo>
                  <a:pt x="403" y="188"/>
                  <a:pt x="411" y="190"/>
                  <a:pt x="419" y="190"/>
                </a:cubicBezTo>
                <a:cubicBezTo>
                  <a:pt x="426" y="190"/>
                  <a:pt x="434" y="188"/>
                  <a:pt x="441" y="185"/>
                </a:cubicBezTo>
                <a:cubicBezTo>
                  <a:pt x="440" y="188"/>
                  <a:pt x="438" y="190"/>
                  <a:pt x="437" y="193"/>
                </a:cubicBezTo>
                <a:cubicBezTo>
                  <a:pt x="422" y="222"/>
                  <a:pt x="418" y="257"/>
                  <a:pt x="429" y="288"/>
                </a:cubicBezTo>
                <a:cubicBezTo>
                  <a:pt x="432" y="296"/>
                  <a:pt x="436" y="304"/>
                  <a:pt x="442" y="312"/>
                </a:cubicBezTo>
                <a:cubicBezTo>
                  <a:pt x="446" y="321"/>
                  <a:pt x="454" y="329"/>
                  <a:pt x="462" y="334"/>
                </a:cubicBezTo>
                <a:cubicBezTo>
                  <a:pt x="473" y="342"/>
                  <a:pt x="485" y="349"/>
                  <a:pt x="498" y="352"/>
                </a:cubicBezTo>
                <a:cubicBezTo>
                  <a:pt x="530" y="361"/>
                  <a:pt x="564" y="354"/>
                  <a:pt x="593" y="340"/>
                </a:cubicBezTo>
                <a:cubicBezTo>
                  <a:pt x="564" y="354"/>
                  <a:pt x="530" y="361"/>
                  <a:pt x="499" y="352"/>
                </a:cubicBezTo>
                <a:cubicBezTo>
                  <a:pt x="486" y="349"/>
                  <a:pt x="475" y="343"/>
                  <a:pt x="465" y="335"/>
                </a:cubicBezTo>
                <a:cubicBezTo>
                  <a:pt x="472" y="339"/>
                  <a:pt x="481" y="341"/>
                  <a:pt x="490" y="341"/>
                </a:cubicBezTo>
                <a:cubicBezTo>
                  <a:pt x="498" y="341"/>
                  <a:pt x="505" y="340"/>
                  <a:pt x="513" y="337"/>
                </a:cubicBezTo>
                <a:cubicBezTo>
                  <a:pt x="529" y="329"/>
                  <a:pt x="539" y="313"/>
                  <a:pt x="539" y="297"/>
                </a:cubicBezTo>
                <a:cubicBezTo>
                  <a:pt x="539" y="291"/>
                  <a:pt x="537" y="285"/>
                  <a:pt x="535" y="279"/>
                </a:cubicBezTo>
                <a:cubicBezTo>
                  <a:pt x="529" y="266"/>
                  <a:pt x="516" y="258"/>
                  <a:pt x="503" y="258"/>
                </a:cubicBezTo>
                <a:cubicBezTo>
                  <a:pt x="498" y="258"/>
                  <a:pt x="493" y="259"/>
                  <a:pt x="488" y="261"/>
                </a:cubicBezTo>
                <a:cubicBezTo>
                  <a:pt x="478" y="266"/>
                  <a:pt x="471" y="276"/>
                  <a:pt x="471" y="287"/>
                </a:cubicBezTo>
                <a:cubicBezTo>
                  <a:pt x="471" y="291"/>
                  <a:pt x="472" y="295"/>
                  <a:pt x="474" y="299"/>
                </a:cubicBezTo>
                <a:cubicBezTo>
                  <a:pt x="478" y="307"/>
                  <a:pt x="486" y="312"/>
                  <a:pt x="495" y="312"/>
                </a:cubicBezTo>
                <a:cubicBezTo>
                  <a:pt x="498" y="312"/>
                  <a:pt x="501" y="311"/>
                  <a:pt x="504" y="310"/>
                </a:cubicBezTo>
                <a:cubicBezTo>
                  <a:pt x="511" y="307"/>
                  <a:pt x="515" y="300"/>
                  <a:pt x="515" y="293"/>
                </a:cubicBezTo>
                <a:cubicBezTo>
                  <a:pt x="515" y="291"/>
                  <a:pt x="515" y="288"/>
                  <a:pt x="513" y="286"/>
                </a:cubicBezTo>
                <a:cubicBezTo>
                  <a:pt x="511" y="280"/>
                  <a:pt x="506" y="277"/>
                  <a:pt x="500" y="277"/>
                </a:cubicBezTo>
                <a:cubicBezTo>
                  <a:pt x="498" y="277"/>
                  <a:pt x="496" y="277"/>
                  <a:pt x="494" y="278"/>
                </a:cubicBezTo>
                <a:cubicBezTo>
                  <a:pt x="489" y="280"/>
                  <a:pt x="486" y="285"/>
                  <a:pt x="487" y="289"/>
                </a:cubicBezTo>
                <a:cubicBezTo>
                  <a:pt x="486" y="291"/>
                  <a:pt x="487" y="293"/>
                  <a:pt x="488" y="294"/>
                </a:cubicBezTo>
                <a:cubicBezTo>
                  <a:pt x="489" y="298"/>
                  <a:pt x="493" y="300"/>
                  <a:pt x="497" y="300"/>
                </a:cubicBezTo>
                <a:cubicBezTo>
                  <a:pt x="498" y="300"/>
                  <a:pt x="499" y="300"/>
                  <a:pt x="501" y="299"/>
                </a:cubicBezTo>
                <a:cubicBezTo>
                  <a:pt x="504" y="298"/>
                  <a:pt x="505" y="295"/>
                  <a:pt x="505" y="292"/>
                </a:cubicBezTo>
                <a:cubicBezTo>
                  <a:pt x="505" y="291"/>
                  <a:pt x="505" y="290"/>
                  <a:pt x="505" y="289"/>
                </a:cubicBezTo>
                <a:cubicBezTo>
                  <a:pt x="504" y="286"/>
                  <a:pt x="501" y="285"/>
                  <a:pt x="499" y="285"/>
                </a:cubicBezTo>
                <a:cubicBezTo>
                  <a:pt x="498" y="285"/>
                  <a:pt x="497" y="285"/>
                  <a:pt x="496" y="285"/>
                </a:cubicBezTo>
                <a:cubicBezTo>
                  <a:pt x="494" y="286"/>
                  <a:pt x="493" y="288"/>
                  <a:pt x="493" y="290"/>
                </a:cubicBezTo>
                <a:cubicBezTo>
                  <a:pt x="493" y="291"/>
                  <a:pt x="493" y="292"/>
                  <a:pt x="493" y="292"/>
                </a:cubicBezTo>
                <a:cubicBezTo>
                  <a:pt x="494" y="294"/>
                  <a:pt x="496" y="295"/>
                  <a:pt x="497" y="295"/>
                </a:cubicBezTo>
                <a:cubicBezTo>
                  <a:pt x="498" y="295"/>
                  <a:pt x="499" y="295"/>
                  <a:pt x="499" y="295"/>
                </a:cubicBezTo>
                <a:cubicBezTo>
                  <a:pt x="501" y="294"/>
                  <a:pt x="501" y="293"/>
                  <a:pt x="501" y="291"/>
                </a:cubicBezTo>
                <a:cubicBezTo>
                  <a:pt x="501" y="291"/>
                  <a:pt x="501" y="290"/>
                  <a:pt x="501" y="290"/>
                </a:cubicBezTo>
                <a:cubicBezTo>
                  <a:pt x="501" y="288"/>
                  <a:pt x="499" y="288"/>
                  <a:pt x="498" y="288"/>
                </a:cubicBezTo>
                <a:cubicBezTo>
                  <a:pt x="498" y="288"/>
                  <a:pt x="497" y="288"/>
                  <a:pt x="497" y="288"/>
                </a:cubicBezTo>
                <a:cubicBezTo>
                  <a:pt x="496" y="289"/>
                  <a:pt x="495" y="290"/>
                  <a:pt x="495" y="291"/>
                </a:cubicBezTo>
                <a:cubicBezTo>
                  <a:pt x="495" y="291"/>
                  <a:pt x="495" y="291"/>
                  <a:pt x="495" y="292"/>
                </a:cubicBezTo>
                <a:cubicBezTo>
                  <a:pt x="496" y="293"/>
                  <a:pt x="497" y="293"/>
                  <a:pt x="498" y="293"/>
                </a:cubicBezTo>
                <a:cubicBezTo>
                  <a:pt x="498" y="293"/>
                  <a:pt x="498" y="293"/>
                  <a:pt x="499" y="293"/>
                </a:cubicBezTo>
                <a:cubicBezTo>
                  <a:pt x="498" y="291"/>
                  <a:pt x="498" y="291"/>
                  <a:pt x="498" y="291"/>
                </a:cubicBezTo>
                <a:cubicBezTo>
                  <a:pt x="498" y="291"/>
                  <a:pt x="498" y="291"/>
                  <a:pt x="498" y="291"/>
                </a:cubicBezTo>
                <a:cubicBezTo>
                  <a:pt x="497" y="291"/>
                  <a:pt x="497" y="291"/>
                  <a:pt x="497" y="291"/>
                </a:cubicBezTo>
                <a:cubicBezTo>
                  <a:pt x="497" y="291"/>
                  <a:pt x="497" y="291"/>
                  <a:pt x="497" y="291"/>
                </a:cubicBezTo>
                <a:cubicBezTo>
                  <a:pt x="497" y="290"/>
                  <a:pt x="497" y="290"/>
                  <a:pt x="498" y="290"/>
                </a:cubicBezTo>
                <a:cubicBezTo>
                  <a:pt x="498" y="290"/>
                  <a:pt x="498" y="290"/>
                  <a:pt x="498" y="290"/>
                </a:cubicBezTo>
                <a:cubicBezTo>
                  <a:pt x="499" y="290"/>
                  <a:pt x="499" y="290"/>
                  <a:pt x="500" y="290"/>
                </a:cubicBezTo>
                <a:cubicBezTo>
                  <a:pt x="500" y="291"/>
                  <a:pt x="500" y="291"/>
                  <a:pt x="500" y="291"/>
                </a:cubicBezTo>
                <a:cubicBezTo>
                  <a:pt x="500" y="292"/>
                  <a:pt x="499" y="293"/>
                  <a:pt x="498" y="293"/>
                </a:cubicBezTo>
                <a:cubicBezTo>
                  <a:pt x="498" y="293"/>
                  <a:pt x="498" y="293"/>
                  <a:pt x="497" y="293"/>
                </a:cubicBezTo>
                <a:cubicBezTo>
                  <a:pt x="496" y="293"/>
                  <a:pt x="495" y="293"/>
                  <a:pt x="495" y="292"/>
                </a:cubicBezTo>
                <a:cubicBezTo>
                  <a:pt x="495" y="291"/>
                  <a:pt x="494" y="291"/>
                  <a:pt x="494" y="290"/>
                </a:cubicBezTo>
                <a:cubicBezTo>
                  <a:pt x="494" y="289"/>
                  <a:pt x="495" y="287"/>
                  <a:pt x="497" y="287"/>
                </a:cubicBezTo>
                <a:cubicBezTo>
                  <a:pt x="497" y="286"/>
                  <a:pt x="498" y="286"/>
                  <a:pt x="499" y="286"/>
                </a:cubicBezTo>
                <a:cubicBezTo>
                  <a:pt x="501" y="286"/>
                  <a:pt x="502" y="287"/>
                  <a:pt x="503" y="289"/>
                </a:cubicBezTo>
                <a:cubicBezTo>
                  <a:pt x="503" y="290"/>
                  <a:pt x="504" y="291"/>
                  <a:pt x="504" y="292"/>
                </a:cubicBezTo>
                <a:cubicBezTo>
                  <a:pt x="504" y="294"/>
                  <a:pt x="502" y="297"/>
                  <a:pt x="500" y="298"/>
                </a:cubicBezTo>
                <a:cubicBezTo>
                  <a:pt x="499" y="298"/>
                  <a:pt x="498" y="298"/>
                  <a:pt x="497" y="298"/>
                </a:cubicBezTo>
                <a:cubicBezTo>
                  <a:pt x="493" y="298"/>
                  <a:pt x="491" y="297"/>
                  <a:pt x="489" y="294"/>
                </a:cubicBezTo>
                <a:cubicBezTo>
                  <a:pt x="489" y="292"/>
                  <a:pt x="488" y="291"/>
                  <a:pt x="488" y="289"/>
                </a:cubicBezTo>
                <a:cubicBezTo>
                  <a:pt x="488" y="285"/>
                  <a:pt x="491" y="282"/>
                  <a:pt x="494" y="280"/>
                </a:cubicBezTo>
                <a:cubicBezTo>
                  <a:pt x="496" y="279"/>
                  <a:pt x="498" y="279"/>
                  <a:pt x="500" y="279"/>
                </a:cubicBezTo>
                <a:cubicBezTo>
                  <a:pt x="505" y="279"/>
                  <a:pt x="510" y="282"/>
                  <a:pt x="512" y="286"/>
                </a:cubicBezTo>
                <a:cubicBezTo>
                  <a:pt x="513" y="289"/>
                  <a:pt x="513" y="291"/>
                  <a:pt x="513" y="293"/>
                </a:cubicBezTo>
                <a:cubicBezTo>
                  <a:pt x="513" y="300"/>
                  <a:pt x="510" y="306"/>
                  <a:pt x="503" y="308"/>
                </a:cubicBezTo>
                <a:cubicBezTo>
                  <a:pt x="501" y="310"/>
                  <a:pt x="498" y="310"/>
                  <a:pt x="495" y="310"/>
                </a:cubicBezTo>
                <a:cubicBezTo>
                  <a:pt x="487" y="310"/>
                  <a:pt x="479" y="306"/>
                  <a:pt x="475" y="298"/>
                </a:cubicBezTo>
                <a:cubicBezTo>
                  <a:pt x="474" y="294"/>
                  <a:pt x="473" y="291"/>
                  <a:pt x="473" y="287"/>
                </a:cubicBezTo>
                <a:cubicBezTo>
                  <a:pt x="473" y="277"/>
                  <a:pt x="479" y="267"/>
                  <a:pt x="489" y="263"/>
                </a:cubicBezTo>
                <a:cubicBezTo>
                  <a:pt x="493" y="261"/>
                  <a:pt x="498" y="260"/>
                  <a:pt x="503" y="260"/>
                </a:cubicBezTo>
                <a:cubicBezTo>
                  <a:pt x="516" y="260"/>
                  <a:pt x="528" y="267"/>
                  <a:pt x="533" y="279"/>
                </a:cubicBezTo>
                <a:cubicBezTo>
                  <a:pt x="536" y="285"/>
                  <a:pt x="537" y="291"/>
                  <a:pt x="537" y="297"/>
                </a:cubicBezTo>
                <a:cubicBezTo>
                  <a:pt x="537" y="313"/>
                  <a:pt x="528" y="328"/>
                  <a:pt x="512" y="335"/>
                </a:cubicBezTo>
                <a:cubicBezTo>
                  <a:pt x="505" y="338"/>
                  <a:pt x="497" y="340"/>
                  <a:pt x="490" y="340"/>
                </a:cubicBezTo>
                <a:cubicBezTo>
                  <a:pt x="470" y="340"/>
                  <a:pt x="451" y="328"/>
                  <a:pt x="442" y="309"/>
                </a:cubicBezTo>
                <a:cubicBezTo>
                  <a:pt x="441" y="309"/>
                  <a:pt x="441" y="309"/>
                  <a:pt x="441" y="309"/>
                </a:cubicBezTo>
                <a:cubicBezTo>
                  <a:pt x="436" y="303"/>
                  <a:pt x="433" y="295"/>
                  <a:pt x="430" y="288"/>
                </a:cubicBezTo>
                <a:cubicBezTo>
                  <a:pt x="419" y="257"/>
                  <a:pt x="423" y="222"/>
                  <a:pt x="438" y="193"/>
                </a:cubicBezTo>
                <a:cubicBezTo>
                  <a:pt x="439" y="190"/>
                  <a:pt x="441" y="187"/>
                  <a:pt x="442" y="185"/>
                </a:cubicBezTo>
                <a:cubicBezTo>
                  <a:pt x="447" y="182"/>
                  <a:pt x="452" y="180"/>
                  <a:pt x="456" y="177"/>
                </a:cubicBezTo>
                <a:cubicBezTo>
                  <a:pt x="490" y="155"/>
                  <a:pt x="531" y="140"/>
                  <a:pt x="571" y="140"/>
                </a:cubicBezTo>
                <a:cubicBezTo>
                  <a:pt x="591" y="140"/>
                  <a:pt x="610" y="144"/>
                  <a:pt x="629" y="151"/>
                </a:cubicBezTo>
                <a:cubicBezTo>
                  <a:pt x="663" y="165"/>
                  <a:pt x="693" y="189"/>
                  <a:pt x="709" y="222"/>
                </a:cubicBezTo>
                <a:cubicBezTo>
                  <a:pt x="716" y="239"/>
                  <a:pt x="720" y="257"/>
                  <a:pt x="721" y="275"/>
                </a:cubicBezTo>
                <a:cubicBezTo>
                  <a:pt x="723" y="296"/>
                  <a:pt x="721" y="318"/>
                  <a:pt x="716" y="339"/>
                </a:cubicBezTo>
                <a:cubicBezTo>
                  <a:pt x="715" y="341"/>
                  <a:pt x="715" y="344"/>
                  <a:pt x="714" y="347"/>
                </a:cubicBezTo>
                <a:cubicBezTo>
                  <a:pt x="712" y="355"/>
                  <a:pt x="709" y="362"/>
                  <a:pt x="705" y="370"/>
                </a:cubicBezTo>
                <a:cubicBezTo>
                  <a:pt x="682" y="420"/>
                  <a:pt x="637" y="454"/>
                  <a:pt x="588" y="478"/>
                </a:cubicBezTo>
                <a:cubicBezTo>
                  <a:pt x="575" y="482"/>
                  <a:pt x="562" y="488"/>
                  <a:pt x="549" y="495"/>
                </a:cubicBezTo>
                <a:cubicBezTo>
                  <a:pt x="543" y="497"/>
                  <a:pt x="537" y="500"/>
                  <a:pt x="531" y="502"/>
                </a:cubicBezTo>
                <a:cubicBezTo>
                  <a:pt x="524" y="501"/>
                  <a:pt x="517" y="500"/>
                  <a:pt x="510" y="499"/>
                </a:cubicBezTo>
                <a:cubicBezTo>
                  <a:pt x="529" y="493"/>
                  <a:pt x="549" y="485"/>
                  <a:pt x="567" y="476"/>
                </a:cubicBezTo>
                <a:cubicBezTo>
                  <a:pt x="568" y="477"/>
                  <a:pt x="568" y="478"/>
                  <a:pt x="570" y="478"/>
                </a:cubicBezTo>
                <a:cubicBezTo>
                  <a:pt x="571" y="478"/>
                  <a:pt x="573" y="476"/>
                  <a:pt x="573" y="474"/>
                </a:cubicBezTo>
                <a:cubicBezTo>
                  <a:pt x="573" y="474"/>
                  <a:pt x="573" y="474"/>
                  <a:pt x="573" y="474"/>
                </a:cubicBezTo>
                <a:cubicBezTo>
                  <a:pt x="600" y="460"/>
                  <a:pt x="626" y="443"/>
                  <a:pt x="647" y="420"/>
                </a:cubicBezTo>
                <a:cubicBezTo>
                  <a:pt x="648" y="420"/>
                  <a:pt x="649" y="421"/>
                  <a:pt x="650" y="421"/>
                </a:cubicBezTo>
                <a:cubicBezTo>
                  <a:pt x="654" y="421"/>
                  <a:pt x="656" y="418"/>
                  <a:pt x="656" y="415"/>
                </a:cubicBezTo>
                <a:cubicBezTo>
                  <a:pt x="656" y="413"/>
                  <a:pt x="656" y="412"/>
                  <a:pt x="655" y="411"/>
                </a:cubicBezTo>
                <a:cubicBezTo>
                  <a:pt x="661" y="404"/>
                  <a:pt x="667" y="395"/>
                  <a:pt x="673" y="387"/>
                </a:cubicBezTo>
                <a:cubicBezTo>
                  <a:pt x="673" y="387"/>
                  <a:pt x="674" y="387"/>
                  <a:pt x="674" y="387"/>
                </a:cubicBezTo>
                <a:cubicBezTo>
                  <a:pt x="676" y="387"/>
                  <a:pt x="678" y="385"/>
                  <a:pt x="678" y="383"/>
                </a:cubicBezTo>
                <a:cubicBezTo>
                  <a:pt x="678" y="382"/>
                  <a:pt x="677" y="381"/>
                  <a:pt x="676" y="380"/>
                </a:cubicBezTo>
                <a:cubicBezTo>
                  <a:pt x="685" y="364"/>
                  <a:pt x="691" y="348"/>
                  <a:pt x="695" y="330"/>
                </a:cubicBezTo>
                <a:cubicBezTo>
                  <a:pt x="696" y="330"/>
                  <a:pt x="697" y="329"/>
                  <a:pt x="697" y="328"/>
                </a:cubicBezTo>
                <a:cubicBezTo>
                  <a:pt x="697" y="327"/>
                  <a:pt x="696" y="327"/>
                  <a:pt x="696" y="326"/>
                </a:cubicBezTo>
                <a:cubicBezTo>
                  <a:pt x="698" y="311"/>
                  <a:pt x="699" y="296"/>
                  <a:pt x="698" y="282"/>
                </a:cubicBezTo>
                <a:cubicBezTo>
                  <a:pt x="699" y="281"/>
                  <a:pt x="700" y="280"/>
                  <a:pt x="700" y="279"/>
                </a:cubicBezTo>
                <a:cubicBezTo>
                  <a:pt x="700" y="277"/>
                  <a:pt x="699" y="275"/>
                  <a:pt x="697" y="275"/>
                </a:cubicBezTo>
                <a:cubicBezTo>
                  <a:pt x="697" y="275"/>
                  <a:pt x="697" y="275"/>
                  <a:pt x="697" y="275"/>
                </a:cubicBezTo>
                <a:cubicBezTo>
                  <a:pt x="695" y="260"/>
                  <a:pt x="690" y="244"/>
                  <a:pt x="682" y="230"/>
                </a:cubicBezTo>
                <a:cubicBezTo>
                  <a:pt x="677" y="220"/>
                  <a:pt x="671" y="211"/>
                  <a:pt x="664" y="203"/>
                </a:cubicBezTo>
                <a:cubicBezTo>
                  <a:pt x="664" y="203"/>
                  <a:pt x="664" y="203"/>
                  <a:pt x="664" y="202"/>
                </a:cubicBezTo>
                <a:cubicBezTo>
                  <a:pt x="664" y="201"/>
                  <a:pt x="663" y="200"/>
                  <a:pt x="661" y="200"/>
                </a:cubicBezTo>
                <a:cubicBezTo>
                  <a:pt x="661" y="200"/>
                  <a:pt x="661" y="200"/>
                  <a:pt x="660" y="200"/>
                </a:cubicBezTo>
                <a:cubicBezTo>
                  <a:pt x="645" y="185"/>
                  <a:pt x="625" y="175"/>
                  <a:pt x="604" y="172"/>
                </a:cubicBezTo>
                <a:cubicBezTo>
                  <a:pt x="600" y="171"/>
                  <a:pt x="596" y="170"/>
                  <a:pt x="592" y="170"/>
                </a:cubicBezTo>
                <a:cubicBezTo>
                  <a:pt x="592" y="169"/>
                  <a:pt x="591" y="168"/>
                  <a:pt x="589" y="168"/>
                </a:cubicBezTo>
                <a:cubicBezTo>
                  <a:pt x="588" y="168"/>
                  <a:pt x="586" y="169"/>
                  <a:pt x="586" y="170"/>
                </a:cubicBezTo>
                <a:cubicBezTo>
                  <a:pt x="574" y="170"/>
                  <a:pt x="562" y="172"/>
                  <a:pt x="551" y="177"/>
                </a:cubicBezTo>
                <a:cubicBezTo>
                  <a:pt x="551" y="176"/>
                  <a:pt x="550" y="175"/>
                  <a:pt x="549" y="175"/>
                </a:cubicBezTo>
                <a:cubicBezTo>
                  <a:pt x="548" y="175"/>
                  <a:pt x="547" y="176"/>
                  <a:pt x="547" y="178"/>
                </a:cubicBezTo>
                <a:cubicBezTo>
                  <a:pt x="547" y="178"/>
                  <a:pt x="547" y="178"/>
                  <a:pt x="547" y="179"/>
                </a:cubicBezTo>
                <a:cubicBezTo>
                  <a:pt x="535" y="184"/>
                  <a:pt x="525" y="192"/>
                  <a:pt x="517" y="202"/>
                </a:cubicBezTo>
                <a:cubicBezTo>
                  <a:pt x="511" y="197"/>
                  <a:pt x="501" y="202"/>
                  <a:pt x="495" y="211"/>
                </a:cubicBezTo>
                <a:cubicBezTo>
                  <a:pt x="493" y="214"/>
                  <a:pt x="491" y="221"/>
                  <a:pt x="492" y="228"/>
                </a:cubicBezTo>
                <a:cubicBezTo>
                  <a:pt x="492" y="228"/>
                  <a:pt x="497" y="216"/>
                  <a:pt x="509" y="216"/>
                </a:cubicBezTo>
                <a:cubicBezTo>
                  <a:pt x="509" y="216"/>
                  <a:pt x="512" y="218"/>
                  <a:pt x="507" y="224"/>
                </a:cubicBezTo>
                <a:cubicBezTo>
                  <a:pt x="507" y="224"/>
                  <a:pt x="529" y="223"/>
                  <a:pt x="519" y="205"/>
                </a:cubicBezTo>
                <a:cubicBezTo>
                  <a:pt x="519" y="203"/>
                  <a:pt x="518" y="203"/>
                  <a:pt x="517" y="202"/>
                </a:cubicBezTo>
                <a:cubicBezTo>
                  <a:pt x="525" y="192"/>
                  <a:pt x="535" y="184"/>
                  <a:pt x="547" y="179"/>
                </a:cubicBezTo>
                <a:cubicBezTo>
                  <a:pt x="547" y="179"/>
                  <a:pt x="548" y="180"/>
                  <a:pt x="549" y="180"/>
                </a:cubicBezTo>
                <a:cubicBezTo>
                  <a:pt x="550" y="180"/>
                  <a:pt x="551" y="179"/>
                  <a:pt x="551" y="178"/>
                </a:cubicBezTo>
                <a:cubicBezTo>
                  <a:pt x="551" y="177"/>
                  <a:pt x="551" y="177"/>
                  <a:pt x="551" y="177"/>
                </a:cubicBezTo>
                <a:cubicBezTo>
                  <a:pt x="562" y="172"/>
                  <a:pt x="574" y="170"/>
                  <a:pt x="586" y="170"/>
                </a:cubicBezTo>
                <a:cubicBezTo>
                  <a:pt x="586" y="170"/>
                  <a:pt x="586" y="171"/>
                  <a:pt x="586" y="171"/>
                </a:cubicBezTo>
                <a:cubicBezTo>
                  <a:pt x="586" y="173"/>
                  <a:pt x="587" y="174"/>
                  <a:pt x="589" y="174"/>
                </a:cubicBezTo>
                <a:cubicBezTo>
                  <a:pt x="591" y="174"/>
                  <a:pt x="592" y="173"/>
                  <a:pt x="592" y="171"/>
                </a:cubicBezTo>
                <a:cubicBezTo>
                  <a:pt x="592" y="171"/>
                  <a:pt x="592" y="171"/>
                  <a:pt x="592" y="170"/>
                </a:cubicBezTo>
                <a:cubicBezTo>
                  <a:pt x="596" y="171"/>
                  <a:pt x="600" y="171"/>
                  <a:pt x="604" y="172"/>
                </a:cubicBezTo>
                <a:cubicBezTo>
                  <a:pt x="625" y="176"/>
                  <a:pt x="645" y="186"/>
                  <a:pt x="660" y="200"/>
                </a:cubicBezTo>
                <a:cubicBezTo>
                  <a:pt x="659" y="201"/>
                  <a:pt x="659" y="202"/>
                  <a:pt x="659" y="202"/>
                </a:cubicBezTo>
                <a:cubicBezTo>
                  <a:pt x="659" y="204"/>
                  <a:pt x="660" y="205"/>
                  <a:pt x="661" y="205"/>
                </a:cubicBezTo>
                <a:cubicBezTo>
                  <a:pt x="662" y="205"/>
                  <a:pt x="663" y="204"/>
                  <a:pt x="663" y="204"/>
                </a:cubicBezTo>
                <a:cubicBezTo>
                  <a:pt x="671" y="212"/>
                  <a:pt x="677" y="220"/>
                  <a:pt x="681" y="230"/>
                </a:cubicBezTo>
                <a:cubicBezTo>
                  <a:pt x="689" y="245"/>
                  <a:pt x="694" y="260"/>
                  <a:pt x="696" y="276"/>
                </a:cubicBezTo>
                <a:cubicBezTo>
                  <a:pt x="695" y="276"/>
                  <a:pt x="694" y="277"/>
                  <a:pt x="694" y="279"/>
                </a:cubicBezTo>
                <a:cubicBezTo>
                  <a:pt x="694" y="280"/>
                  <a:pt x="695" y="282"/>
                  <a:pt x="697" y="282"/>
                </a:cubicBezTo>
                <a:cubicBezTo>
                  <a:pt x="698" y="296"/>
                  <a:pt x="697" y="311"/>
                  <a:pt x="695" y="326"/>
                </a:cubicBezTo>
                <a:cubicBezTo>
                  <a:pt x="695" y="326"/>
                  <a:pt x="695" y="326"/>
                  <a:pt x="695" y="326"/>
                </a:cubicBezTo>
                <a:cubicBezTo>
                  <a:pt x="693" y="326"/>
                  <a:pt x="692" y="327"/>
                  <a:pt x="692" y="328"/>
                </a:cubicBezTo>
                <a:cubicBezTo>
                  <a:pt x="692" y="329"/>
                  <a:pt x="693" y="330"/>
                  <a:pt x="694" y="330"/>
                </a:cubicBezTo>
                <a:cubicBezTo>
                  <a:pt x="690" y="347"/>
                  <a:pt x="684" y="364"/>
                  <a:pt x="675" y="379"/>
                </a:cubicBezTo>
                <a:cubicBezTo>
                  <a:pt x="675" y="379"/>
                  <a:pt x="675" y="379"/>
                  <a:pt x="674" y="379"/>
                </a:cubicBezTo>
                <a:cubicBezTo>
                  <a:pt x="672" y="379"/>
                  <a:pt x="670" y="381"/>
                  <a:pt x="670" y="383"/>
                </a:cubicBezTo>
                <a:cubicBezTo>
                  <a:pt x="670" y="384"/>
                  <a:pt x="671" y="385"/>
                  <a:pt x="671" y="386"/>
                </a:cubicBezTo>
                <a:cubicBezTo>
                  <a:pt x="666" y="395"/>
                  <a:pt x="661" y="403"/>
                  <a:pt x="654" y="410"/>
                </a:cubicBezTo>
                <a:cubicBezTo>
                  <a:pt x="653" y="409"/>
                  <a:pt x="652" y="409"/>
                  <a:pt x="650" y="409"/>
                </a:cubicBezTo>
                <a:cubicBezTo>
                  <a:pt x="647" y="409"/>
                  <a:pt x="644" y="411"/>
                  <a:pt x="644" y="415"/>
                </a:cubicBezTo>
                <a:cubicBezTo>
                  <a:pt x="644" y="416"/>
                  <a:pt x="645" y="418"/>
                  <a:pt x="646" y="419"/>
                </a:cubicBezTo>
                <a:cubicBezTo>
                  <a:pt x="625" y="441"/>
                  <a:pt x="599" y="458"/>
                  <a:pt x="572" y="472"/>
                </a:cubicBezTo>
                <a:cubicBezTo>
                  <a:pt x="571" y="472"/>
                  <a:pt x="570" y="471"/>
                  <a:pt x="570" y="471"/>
                </a:cubicBezTo>
                <a:cubicBezTo>
                  <a:pt x="568" y="471"/>
                  <a:pt x="566" y="473"/>
                  <a:pt x="566" y="474"/>
                </a:cubicBezTo>
                <a:cubicBezTo>
                  <a:pt x="566" y="475"/>
                  <a:pt x="566" y="475"/>
                  <a:pt x="566" y="475"/>
                </a:cubicBezTo>
                <a:cubicBezTo>
                  <a:pt x="546" y="484"/>
                  <a:pt x="526" y="492"/>
                  <a:pt x="505" y="499"/>
                </a:cubicBezTo>
                <a:cubicBezTo>
                  <a:pt x="496" y="498"/>
                  <a:pt x="487" y="498"/>
                  <a:pt x="479" y="498"/>
                </a:cubicBezTo>
                <a:cubicBezTo>
                  <a:pt x="494" y="492"/>
                  <a:pt x="509" y="487"/>
                  <a:pt x="524" y="480"/>
                </a:cubicBezTo>
                <a:cubicBezTo>
                  <a:pt x="524" y="480"/>
                  <a:pt x="524" y="480"/>
                  <a:pt x="524" y="480"/>
                </a:cubicBezTo>
                <a:cubicBezTo>
                  <a:pt x="524" y="480"/>
                  <a:pt x="524" y="480"/>
                  <a:pt x="524" y="480"/>
                </a:cubicBezTo>
                <a:cubicBezTo>
                  <a:pt x="524" y="480"/>
                  <a:pt x="524" y="480"/>
                  <a:pt x="524" y="480"/>
                </a:cubicBezTo>
                <a:cubicBezTo>
                  <a:pt x="524" y="480"/>
                  <a:pt x="524" y="480"/>
                  <a:pt x="524" y="480"/>
                </a:cubicBezTo>
                <a:cubicBezTo>
                  <a:pt x="524" y="480"/>
                  <a:pt x="524" y="480"/>
                  <a:pt x="524" y="480"/>
                </a:cubicBezTo>
                <a:cubicBezTo>
                  <a:pt x="524" y="480"/>
                  <a:pt x="524" y="480"/>
                  <a:pt x="524" y="480"/>
                </a:cubicBezTo>
                <a:cubicBezTo>
                  <a:pt x="525" y="480"/>
                  <a:pt x="528" y="478"/>
                  <a:pt x="533" y="476"/>
                </a:cubicBezTo>
                <a:cubicBezTo>
                  <a:pt x="534" y="475"/>
                  <a:pt x="535" y="475"/>
                  <a:pt x="535" y="474"/>
                </a:cubicBezTo>
                <a:cubicBezTo>
                  <a:pt x="540" y="472"/>
                  <a:pt x="544" y="470"/>
                  <a:pt x="548" y="468"/>
                </a:cubicBezTo>
                <a:cubicBezTo>
                  <a:pt x="548" y="468"/>
                  <a:pt x="548" y="468"/>
                  <a:pt x="548" y="468"/>
                </a:cubicBezTo>
                <a:cubicBezTo>
                  <a:pt x="551" y="469"/>
                  <a:pt x="551" y="469"/>
                  <a:pt x="551" y="469"/>
                </a:cubicBezTo>
                <a:cubicBezTo>
                  <a:pt x="550" y="468"/>
                  <a:pt x="550" y="468"/>
                  <a:pt x="550" y="468"/>
                </a:cubicBezTo>
                <a:cubicBezTo>
                  <a:pt x="552" y="467"/>
                  <a:pt x="558" y="463"/>
                  <a:pt x="567" y="458"/>
                </a:cubicBezTo>
                <a:cubicBezTo>
                  <a:pt x="567" y="457"/>
                  <a:pt x="568" y="457"/>
                  <a:pt x="569" y="457"/>
                </a:cubicBezTo>
                <a:cubicBezTo>
                  <a:pt x="600" y="437"/>
                  <a:pt x="630" y="412"/>
                  <a:pt x="644" y="377"/>
                </a:cubicBezTo>
                <a:cubicBezTo>
                  <a:pt x="652" y="357"/>
                  <a:pt x="655" y="334"/>
                  <a:pt x="648" y="313"/>
                </a:cubicBezTo>
                <a:cubicBezTo>
                  <a:pt x="642" y="294"/>
                  <a:pt x="628" y="278"/>
                  <a:pt x="610" y="272"/>
                </a:cubicBezTo>
                <a:cubicBezTo>
                  <a:pt x="610" y="267"/>
                  <a:pt x="606" y="262"/>
                  <a:pt x="599" y="259"/>
                </a:cubicBezTo>
                <a:cubicBezTo>
                  <a:pt x="597" y="258"/>
                  <a:pt x="591" y="257"/>
                  <a:pt x="586" y="259"/>
                </a:cubicBezTo>
                <a:cubicBezTo>
                  <a:pt x="586" y="259"/>
                  <a:pt x="596" y="261"/>
                  <a:pt x="597" y="270"/>
                </a:cubicBezTo>
                <a:cubicBezTo>
                  <a:pt x="597" y="270"/>
                  <a:pt x="596" y="273"/>
                  <a:pt x="590" y="269"/>
                </a:cubicBezTo>
                <a:cubicBezTo>
                  <a:pt x="590" y="269"/>
                  <a:pt x="594" y="286"/>
                  <a:pt x="607" y="277"/>
                </a:cubicBezTo>
                <a:cubicBezTo>
                  <a:pt x="609" y="275"/>
                  <a:pt x="609" y="274"/>
                  <a:pt x="610" y="272"/>
                </a:cubicBezTo>
                <a:cubicBezTo>
                  <a:pt x="628" y="279"/>
                  <a:pt x="642" y="295"/>
                  <a:pt x="648" y="313"/>
                </a:cubicBezTo>
                <a:cubicBezTo>
                  <a:pt x="655" y="334"/>
                  <a:pt x="651" y="357"/>
                  <a:pt x="643" y="377"/>
                </a:cubicBezTo>
                <a:cubicBezTo>
                  <a:pt x="631" y="406"/>
                  <a:pt x="609" y="428"/>
                  <a:pt x="583" y="446"/>
                </a:cubicBezTo>
                <a:cubicBezTo>
                  <a:pt x="589" y="441"/>
                  <a:pt x="595" y="434"/>
                  <a:pt x="600" y="426"/>
                </a:cubicBezTo>
                <a:cubicBezTo>
                  <a:pt x="604" y="418"/>
                  <a:pt x="607" y="409"/>
                  <a:pt x="607" y="401"/>
                </a:cubicBezTo>
                <a:cubicBezTo>
                  <a:pt x="607" y="400"/>
                  <a:pt x="607" y="399"/>
                  <a:pt x="607" y="399"/>
                </a:cubicBezTo>
                <a:cubicBezTo>
                  <a:pt x="607" y="399"/>
                  <a:pt x="607" y="399"/>
                  <a:pt x="607" y="399"/>
                </a:cubicBezTo>
                <a:cubicBezTo>
                  <a:pt x="607" y="389"/>
                  <a:pt x="602" y="380"/>
                  <a:pt x="596" y="374"/>
                </a:cubicBezTo>
                <a:cubicBezTo>
                  <a:pt x="588" y="365"/>
                  <a:pt x="578" y="363"/>
                  <a:pt x="571" y="363"/>
                </a:cubicBezTo>
                <a:cubicBezTo>
                  <a:pt x="568" y="363"/>
                  <a:pt x="565" y="364"/>
                  <a:pt x="564" y="364"/>
                </a:cubicBezTo>
                <a:cubicBezTo>
                  <a:pt x="557" y="367"/>
                  <a:pt x="553" y="372"/>
                  <a:pt x="553" y="377"/>
                </a:cubicBezTo>
                <a:cubicBezTo>
                  <a:pt x="553" y="379"/>
                  <a:pt x="554" y="381"/>
                  <a:pt x="555" y="382"/>
                </a:cubicBezTo>
                <a:cubicBezTo>
                  <a:pt x="558" y="384"/>
                  <a:pt x="561" y="385"/>
                  <a:pt x="564" y="385"/>
                </a:cubicBezTo>
                <a:cubicBezTo>
                  <a:pt x="566" y="385"/>
                  <a:pt x="568" y="385"/>
                  <a:pt x="570" y="384"/>
                </a:cubicBezTo>
                <a:cubicBezTo>
                  <a:pt x="571" y="384"/>
                  <a:pt x="572" y="384"/>
                  <a:pt x="574" y="384"/>
                </a:cubicBezTo>
                <a:cubicBezTo>
                  <a:pt x="577" y="384"/>
                  <a:pt x="580" y="384"/>
                  <a:pt x="584" y="387"/>
                </a:cubicBezTo>
                <a:cubicBezTo>
                  <a:pt x="589" y="390"/>
                  <a:pt x="593" y="398"/>
                  <a:pt x="593" y="407"/>
                </a:cubicBezTo>
                <a:cubicBezTo>
                  <a:pt x="593" y="411"/>
                  <a:pt x="592" y="416"/>
                  <a:pt x="590" y="421"/>
                </a:cubicBezTo>
                <a:cubicBezTo>
                  <a:pt x="584" y="434"/>
                  <a:pt x="573" y="446"/>
                  <a:pt x="565" y="454"/>
                </a:cubicBezTo>
                <a:cubicBezTo>
                  <a:pt x="560" y="458"/>
                  <a:pt x="556" y="461"/>
                  <a:pt x="553" y="463"/>
                </a:cubicBezTo>
                <a:cubicBezTo>
                  <a:pt x="552" y="464"/>
                  <a:pt x="550" y="465"/>
                  <a:pt x="550" y="466"/>
                </a:cubicBezTo>
                <a:cubicBezTo>
                  <a:pt x="550" y="466"/>
                  <a:pt x="549" y="466"/>
                  <a:pt x="549" y="466"/>
                </a:cubicBezTo>
                <a:cubicBezTo>
                  <a:pt x="548" y="466"/>
                  <a:pt x="547" y="467"/>
                  <a:pt x="546" y="468"/>
                </a:cubicBezTo>
                <a:cubicBezTo>
                  <a:pt x="548" y="466"/>
                  <a:pt x="550" y="463"/>
                  <a:pt x="552" y="461"/>
                </a:cubicBezTo>
                <a:cubicBezTo>
                  <a:pt x="555" y="457"/>
                  <a:pt x="557" y="452"/>
                  <a:pt x="557" y="447"/>
                </a:cubicBezTo>
                <a:cubicBezTo>
                  <a:pt x="558" y="446"/>
                  <a:pt x="558" y="446"/>
                  <a:pt x="558" y="445"/>
                </a:cubicBezTo>
                <a:cubicBezTo>
                  <a:pt x="558" y="441"/>
                  <a:pt x="556" y="436"/>
                  <a:pt x="553" y="433"/>
                </a:cubicBezTo>
                <a:cubicBezTo>
                  <a:pt x="549" y="427"/>
                  <a:pt x="542" y="426"/>
                  <a:pt x="539" y="426"/>
                </a:cubicBezTo>
                <a:cubicBezTo>
                  <a:pt x="538" y="426"/>
                  <a:pt x="537" y="426"/>
                  <a:pt x="537" y="426"/>
                </a:cubicBezTo>
                <a:cubicBezTo>
                  <a:pt x="532" y="427"/>
                  <a:pt x="530" y="430"/>
                  <a:pt x="530" y="433"/>
                </a:cubicBezTo>
                <a:cubicBezTo>
                  <a:pt x="530" y="434"/>
                  <a:pt x="530" y="435"/>
                  <a:pt x="531" y="436"/>
                </a:cubicBezTo>
                <a:cubicBezTo>
                  <a:pt x="533" y="438"/>
                  <a:pt x="536" y="438"/>
                  <a:pt x="538" y="438"/>
                </a:cubicBezTo>
                <a:cubicBezTo>
                  <a:pt x="538" y="438"/>
                  <a:pt x="538" y="438"/>
                  <a:pt x="539" y="438"/>
                </a:cubicBezTo>
                <a:cubicBezTo>
                  <a:pt x="539" y="438"/>
                  <a:pt x="540" y="438"/>
                  <a:pt x="540" y="438"/>
                </a:cubicBezTo>
                <a:cubicBezTo>
                  <a:pt x="542" y="438"/>
                  <a:pt x="543" y="438"/>
                  <a:pt x="546" y="440"/>
                </a:cubicBezTo>
                <a:cubicBezTo>
                  <a:pt x="548" y="441"/>
                  <a:pt x="549" y="445"/>
                  <a:pt x="549" y="448"/>
                </a:cubicBezTo>
                <a:cubicBezTo>
                  <a:pt x="549" y="451"/>
                  <a:pt x="548" y="454"/>
                  <a:pt x="547" y="457"/>
                </a:cubicBezTo>
                <a:cubicBezTo>
                  <a:pt x="543" y="464"/>
                  <a:pt x="537" y="469"/>
                  <a:pt x="532" y="473"/>
                </a:cubicBezTo>
                <a:cubicBezTo>
                  <a:pt x="529" y="475"/>
                  <a:pt x="527" y="476"/>
                  <a:pt x="525" y="477"/>
                </a:cubicBezTo>
                <a:cubicBezTo>
                  <a:pt x="525" y="477"/>
                  <a:pt x="524" y="478"/>
                  <a:pt x="523" y="478"/>
                </a:cubicBezTo>
                <a:cubicBezTo>
                  <a:pt x="523" y="478"/>
                  <a:pt x="523" y="478"/>
                  <a:pt x="522" y="479"/>
                </a:cubicBezTo>
                <a:cubicBezTo>
                  <a:pt x="521" y="479"/>
                  <a:pt x="520" y="480"/>
                  <a:pt x="519" y="480"/>
                </a:cubicBezTo>
                <a:cubicBezTo>
                  <a:pt x="520" y="480"/>
                  <a:pt x="520" y="479"/>
                  <a:pt x="521" y="479"/>
                </a:cubicBezTo>
                <a:cubicBezTo>
                  <a:pt x="522" y="477"/>
                  <a:pt x="524" y="474"/>
                  <a:pt x="524" y="471"/>
                </a:cubicBezTo>
                <a:cubicBezTo>
                  <a:pt x="525" y="471"/>
                  <a:pt x="525" y="470"/>
                  <a:pt x="525" y="469"/>
                </a:cubicBezTo>
                <a:cubicBezTo>
                  <a:pt x="525" y="467"/>
                  <a:pt x="524" y="465"/>
                  <a:pt x="523" y="463"/>
                </a:cubicBezTo>
                <a:cubicBezTo>
                  <a:pt x="520" y="459"/>
                  <a:pt x="516" y="458"/>
                  <a:pt x="514" y="458"/>
                </a:cubicBezTo>
                <a:cubicBezTo>
                  <a:pt x="514" y="458"/>
                  <a:pt x="514" y="458"/>
                  <a:pt x="514" y="458"/>
                </a:cubicBezTo>
                <a:cubicBezTo>
                  <a:pt x="511" y="458"/>
                  <a:pt x="509" y="460"/>
                  <a:pt x="509" y="462"/>
                </a:cubicBezTo>
                <a:cubicBezTo>
                  <a:pt x="509" y="462"/>
                  <a:pt x="509" y="463"/>
                  <a:pt x="510" y="463"/>
                </a:cubicBezTo>
                <a:cubicBezTo>
                  <a:pt x="511" y="465"/>
                  <a:pt x="513" y="465"/>
                  <a:pt x="514" y="465"/>
                </a:cubicBezTo>
                <a:cubicBezTo>
                  <a:pt x="515" y="465"/>
                  <a:pt x="515" y="465"/>
                  <a:pt x="515" y="465"/>
                </a:cubicBezTo>
                <a:cubicBezTo>
                  <a:pt x="515" y="465"/>
                  <a:pt x="515" y="465"/>
                  <a:pt x="515" y="465"/>
                </a:cubicBezTo>
                <a:cubicBezTo>
                  <a:pt x="516" y="465"/>
                  <a:pt x="516" y="466"/>
                  <a:pt x="517" y="467"/>
                </a:cubicBezTo>
                <a:cubicBezTo>
                  <a:pt x="518" y="467"/>
                  <a:pt x="519" y="469"/>
                  <a:pt x="519" y="470"/>
                </a:cubicBezTo>
                <a:cubicBezTo>
                  <a:pt x="519" y="472"/>
                  <a:pt x="518" y="474"/>
                  <a:pt x="517" y="476"/>
                </a:cubicBezTo>
                <a:cubicBezTo>
                  <a:pt x="514" y="479"/>
                  <a:pt x="511" y="482"/>
                  <a:pt x="508" y="484"/>
                </a:cubicBezTo>
                <a:cubicBezTo>
                  <a:pt x="506" y="485"/>
                  <a:pt x="505" y="485"/>
                  <a:pt x="504" y="486"/>
                </a:cubicBezTo>
                <a:cubicBezTo>
                  <a:pt x="503" y="486"/>
                  <a:pt x="503" y="486"/>
                  <a:pt x="503" y="486"/>
                </a:cubicBezTo>
                <a:cubicBezTo>
                  <a:pt x="503" y="486"/>
                  <a:pt x="502" y="486"/>
                  <a:pt x="502" y="486"/>
                </a:cubicBezTo>
                <a:cubicBezTo>
                  <a:pt x="502" y="487"/>
                  <a:pt x="502" y="486"/>
                  <a:pt x="502" y="487"/>
                </a:cubicBezTo>
                <a:cubicBezTo>
                  <a:pt x="502" y="487"/>
                  <a:pt x="502" y="487"/>
                  <a:pt x="502" y="487"/>
                </a:cubicBezTo>
                <a:cubicBezTo>
                  <a:pt x="502" y="487"/>
                  <a:pt x="502" y="487"/>
                  <a:pt x="502" y="487"/>
                </a:cubicBezTo>
                <a:cubicBezTo>
                  <a:pt x="502" y="487"/>
                  <a:pt x="502" y="487"/>
                  <a:pt x="502" y="487"/>
                </a:cubicBezTo>
                <a:cubicBezTo>
                  <a:pt x="502" y="487"/>
                  <a:pt x="502" y="487"/>
                  <a:pt x="502" y="487"/>
                </a:cubicBezTo>
                <a:cubicBezTo>
                  <a:pt x="502" y="487"/>
                  <a:pt x="502" y="487"/>
                  <a:pt x="502" y="487"/>
                </a:cubicBezTo>
                <a:cubicBezTo>
                  <a:pt x="492" y="491"/>
                  <a:pt x="483" y="495"/>
                  <a:pt x="473" y="498"/>
                </a:cubicBezTo>
                <a:cubicBezTo>
                  <a:pt x="471" y="498"/>
                  <a:pt x="470" y="498"/>
                  <a:pt x="468" y="498"/>
                </a:cubicBezTo>
                <a:cubicBezTo>
                  <a:pt x="459" y="498"/>
                  <a:pt x="451" y="499"/>
                  <a:pt x="442" y="500"/>
                </a:cubicBezTo>
                <a:cubicBezTo>
                  <a:pt x="479" y="472"/>
                  <a:pt x="493" y="443"/>
                  <a:pt x="493" y="418"/>
                </a:cubicBezTo>
                <a:cubicBezTo>
                  <a:pt x="493" y="403"/>
                  <a:pt x="487" y="389"/>
                  <a:pt x="478" y="379"/>
                </a:cubicBezTo>
                <a:cubicBezTo>
                  <a:pt x="469" y="370"/>
                  <a:pt x="457" y="364"/>
                  <a:pt x="443" y="364"/>
                </a:cubicBezTo>
                <a:cubicBezTo>
                  <a:pt x="440" y="364"/>
                  <a:pt x="437" y="364"/>
                  <a:pt x="433" y="365"/>
                </a:cubicBezTo>
                <a:cubicBezTo>
                  <a:pt x="434" y="366"/>
                  <a:pt x="434" y="366"/>
                  <a:pt x="434" y="366"/>
                </a:cubicBezTo>
                <a:cubicBezTo>
                  <a:pt x="437" y="365"/>
                  <a:pt x="440" y="365"/>
                  <a:pt x="443" y="365"/>
                </a:cubicBezTo>
                <a:cubicBezTo>
                  <a:pt x="456" y="365"/>
                  <a:pt x="469" y="370"/>
                  <a:pt x="478" y="380"/>
                </a:cubicBezTo>
                <a:cubicBezTo>
                  <a:pt x="487" y="389"/>
                  <a:pt x="492" y="403"/>
                  <a:pt x="492" y="418"/>
                </a:cubicBezTo>
                <a:cubicBezTo>
                  <a:pt x="492" y="443"/>
                  <a:pt x="478" y="472"/>
                  <a:pt x="441" y="500"/>
                </a:cubicBezTo>
                <a:cubicBezTo>
                  <a:pt x="426" y="501"/>
                  <a:pt x="411" y="503"/>
                  <a:pt x="396" y="506"/>
                </a:cubicBezTo>
                <a:cubicBezTo>
                  <a:pt x="415" y="470"/>
                  <a:pt x="418" y="426"/>
                  <a:pt x="404" y="388"/>
                </a:cubicBezTo>
                <a:cubicBezTo>
                  <a:pt x="393" y="360"/>
                  <a:pt x="374" y="333"/>
                  <a:pt x="349" y="314"/>
                </a:cubicBezTo>
                <a:cubicBezTo>
                  <a:pt x="330" y="296"/>
                  <a:pt x="304" y="284"/>
                  <a:pt x="278" y="281"/>
                </a:cubicBezTo>
                <a:cubicBezTo>
                  <a:pt x="276" y="280"/>
                  <a:pt x="273" y="278"/>
                  <a:pt x="271" y="277"/>
                </a:cubicBezTo>
                <a:cubicBezTo>
                  <a:pt x="272" y="276"/>
                  <a:pt x="272" y="276"/>
                  <a:pt x="272" y="276"/>
                </a:cubicBezTo>
                <a:cubicBezTo>
                  <a:pt x="274" y="278"/>
                  <a:pt x="277" y="280"/>
                  <a:pt x="281" y="281"/>
                </a:cubicBezTo>
                <a:cubicBezTo>
                  <a:pt x="263" y="274"/>
                  <a:pt x="252" y="253"/>
                  <a:pt x="258" y="235"/>
                </a:cubicBezTo>
                <a:cubicBezTo>
                  <a:pt x="263" y="217"/>
                  <a:pt x="288" y="209"/>
                  <a:pt x="303" y="220"/>
                </a:cubicBezTo>
                <a:cubicBezTo>
                  <a:pt x="289" y="208"/>
                  <a:pt x="262" y="215"/>
                  <a:pt x="257" y="234"/>
                </a:cubicBezTo>
                <a:cubicBezTo>
                  <a:pt x="251" y="250"/>
                  <a:pt x="259" y="267"/>
                  <a:pt x="271" y="276"/>
                </a:cubicBezTo>
                <a:cubicBezTo>
                  <a:pt x="270" y="276"/>
                  <a:pt x="269" y="276"/>
                  <a:pt x="268" y="275"/>
                </a:cubicBezTo>
                <a:cubicBezTo>
                  <a:pt x="259" y="269"/>
                  <a:pt x="251" y="260"/>
                  <a:pt x="246" y="251"/>
                </a:cubicBezTo>
                <a:cubicBezTo>
                  <a:pt x="239" y="237"/>
                  <a:pt x="238" y="220"/>
                  <a:pt x="243" y="206"/>
                </a:cubicBezTo>
                <a:cubicBezTo>
                  <a:pt x="251" y="175"/>
                  <a:pt x="293" y="162"/>
                  <a:pt x="318" y="180"/>
                </a:cubicBezTo>
                <a:cubicBezTo>
                  <a:pt x="293" y="161"/>
                  <a:pt x="250" y="173"/>
                  <a:pt x="241" y="205"/>
                </a:cubicBezTo>
                <a:cubicBezTo>
                  <a:pt x="236" y="220"/>
                  <a:pt x="237" y="237"/>
                  <a:pt x="245" y="251"/>
                </a:cubicBezTo>
                <a:cubicBezTo>
                  <a:pt x="251" y="261"/>
                  <a:pt x="258" y="269"/>
                  <a:pt x="268" y="275"/>
                </a:cubicBezTo>
                <a:cubicBezTo>
                  <a:pt x="260" y="274"/>
                  <a:pt x="251" y="273"/>
                  <a:pt x="245" y="269"/>
                </a:cubicBezTo>
                <a:cubicBezTo>
                  <a:pt x="237" y="263"/>
                  <a:pt x="238" y="255"/>
                  <a:pt x="233" y="247"/>
                </a:cubicBezTo>
                <a:cubicBezTo>
                  <a:pt x="229" y="242"/>
                  <a:pt x="225" y="240"/>
                  <a:pt x="220" y="240"/>
                </a:cubicBezTo>
                <a:cubicBezTo>
                  <a:pt x="217" y="240"/>
                  <a:pt x="214" y="241"/>
                  <a:pt x="211" y="242"/>
                </a:cubicBezTo>
                <a:cubicBezTo>
                  <a:pt x="210" y="240"/>
                  <a:pt x="208" y="240"/>
                  <a:pt x="205" y="240"/>
                </a:cubicBezTo>
                <a:cubicBezTo>
                  <a:pt x="196" y="240"/>
                  <a:pt x="183" y="250"/>
                  <a:pt x="178" y="252"/>
                </a:cubicBezTo>
                <a:cubicBezTo>
                  <a:pt x="176" y="253"/>
                  <a:pt x="174" y="253"/>
                  <a:pt x="173" y="253"/>
                </a:cubicBezTo>
                <a:cubicBezTo>
                  <a:pt x="168" y="253"/>
                  <a:pt x="163" y="251"/>
                  <a:pt x="159" y="248"/>
                </a:cubicBezTo>
                <a:cubicBezTo>
                  <a:pt x="157" y="246"/>
                  <a:pt x="155" y="244"/>
                  <a:pt x="154" y="242"/>
                </a:cubicBezTo>
                <a:cubicBezTo>
                  <a:pt x="154" y="242"/>
                  <a:pt x="154" y="242"/>
                  <a:pt x="154" y="242"/>
                </a:cubicBezTo>
                <a:cubicBezTo>
                  <a:pt x="159" y="242"/>
                  <a:pt x="163" y="240"/>
                  <a:pt x="166" y="238"/>
                </a:cubicBezTo>
                <a:cubicBezTo>
                  <a:pt x="168" y="235"/>
                  <a:pt x="169" y="232"/>
                  <a:pt x="169" y="230"/>
                </a:cubicBezTo>
                <a:cubicBezTo>
                  <a:pt x="169" y="227"/>
                  <a:pt x="167" y="225"/>
                  <a:pt x="164" y="225"/>
                </a:cubicBezTo>
                <a:cubicBezTo>
                  <a:pt x="163" y="225"/>
                  <a:pt x="161" y="225"/>
                  <a:pt x="159" y="227"/>
                </a:cubicBezTo>
                <a:cubicBezTo>
                  <a:pt x="154" y="230"/>
                  <a:pt x="152" y="234"/>
                  <a:pt x="152" y="238"/>
                </a:cubicBezTo>
                <a:cubicBezTo>
                  <a:pt x="152" y="238"/>
                  <a:pt x="152" y="239"/>
                  <a:pt x="152" y="240"/>
                </a:cubicBezTo>
                <a:cubicBezTo>
                  <a:pt x="149" y="239"/>
                  <a:pt x="146" y="238"/>
                  <a:pt x="145" y="237"/>
                </a:cubicBezTo>
                <a:cubicBezTo>
                  <a:pt x="139" y="232"/>
                  <a:pt x="140" y="222"/>
                  <a:pt x="134" y="216"/>
                </a:cubicBezTo>
                <a:cubicBezTo>
                  <a:pt x="132" y="214"/>
                  <a:pt x="128" y="212"/>
                  <a:pt x="124" y="212"/>
                </a:cubicBezTo>
                <a:cubicBezTo>
                  <a:pt x="120" y="212"/>
                  <a:pt x="115" y="215"/>
                  <a:pt x="114" y="220"/>
                </a:cubicBezTo>
                <a:cubicBezTo>
                  <a:pt x="116" y="220"/>
                  <a:pt x="116" y="220"/>
                  <a:pt x="116" y="220"/>
                </a:cubicBezTo>
                <a:cubicBezTo>
                  <a:pt x="116" y="216"/>
                  <a:pt x="120" y="214"/>
                  <a:pt x="124" y="214"/>
                </a:cubicBezTo>
                <a:cubicBezTo>
                  <a:pt x="127" y="214"/>
                  <a:pt x="131" y="215"/>
                  <a:pt x="133" y="217"/>
                </a:cubicBezTo>
                <a:cubicBezTo>
                  <a:pt x="139" y="222"/>
                  <a:pt x="137" y="232"/>
                  <a:pt x="143" y="238"/>
                </a:cubicBezTo>
                <a:cubicBezTo>
                  <a:pt x="146" y="240"/>
                  <a:pt x="149" y="241"/>
                  <a:pt x="152" y="241"/>
                </a:cubicBezTo>
                <a:cubicBezTo>
                  <a:pt x="155" y="249"/>
                  <a:pt x="164" y="255"/>
                  <a:pt x="173" y="255"/>
                </a:cubicBezTo>
                <a:cubicBezTo>
                  <a:pt x="175" y="255"/>
                  <a:pt x="177" y="255"/>
                  <a:pt x="179" y="254"/>
                </a:cubicBezTo>
                <a:cubicBezTo>
                  <a:pt x="185" y="252"/>
                  <a:pt x="197" y="241"/>
                  <a:pt x="205" y="241"/>
                </a:cubicBezTo>
                <a:cubicBezTo>
                  <a:pt x="207" y="241"/>
                  <a:pt x="209" y="242"/>
                  <a:pt x="210" y="243"/>
                </a:cubicBezTo>
                <a:cubicBezTo>
                  <a:pt x="204" y="247"/>
                  <a:pt x="200" y="252"/>
                  <a:pt x="200" y="257"/>
                </a:cubicBezTo>
                <a:cubicBezTo>
                  <a:pt x="200" y="260"/>
                  <a:pt x="202" y="263"/>
                  <a:pt x="205" y="264"/>
                </a:cubicBezTo>
                <a:cubicBezTo>
                  <a:pt x="205" y="264"/>
                  <a:pt x="205" y="264"/>
                  <a:pt x="205" y="264"/>
                </a:cubicBezTo>
                <a:cubicBezTo>
                  <a:pt x="205" y="264"/>
                  <a:pt x="205" y="264"/>
                  <a:pt x="205" y="264"/>
                </a:cubicBezTo>
                <a:cubicBezTo>
                  <a:pt x="213" y="263"/>
                  <a:pt x="215" y="259"/>
                  <a:pt x="215" y="254"/>
                </a:cubicBezTo>
                <a:cubicBezTo>
                  <a:pt x="215" y="253"/>
                  <a:pt x="214" y="251"/>
                  <a:pt x="214" y="249"/>
                </a:cubicBezTo>
                <a:cubicBezTo>
                  <a:pt x="214" y="247"/>
                  <a:pt x="213" y="245"/>
                  <a:pt x="212" y="244"/>
                </a:cubicBezTo>
                <a:cubicBezTo>
                  <a:pt x="215" y="242"/>
                  <a:pt x="217" y="242"/>
                  <a:pt x="220" y="242"/>
                </a:cubicBezTo>
                <a:cubicBezTo>
                  <a:pt x="224" y="242"/>
                  <a:pt x="228" y="243"/>
                  <a:pt x="231" y="248"/>
                </a:cubicBezTo>
                <a:cubicBezTo>
                  <a:pt x="236" y="255"/>
                  <a:pt x="235" y="264"/>
                  <a:pt x="244" y="270"/>
                </a:cubicBezTo>
                <a:cubicBezTo>
                  <a:pt x="252" y="276"/>
                  <a:pt x="263" y="276"/>
                  <a:pt x="271" y="278"/>
                </a:cubicBezTo>
                <a:cubicBezTo>
                  <a:pt x="271" y="277"/>
                  <a:pt x="271" y="277"/>
                  <a:pt x="271" y="277"/>
                </a:cubicBezTo>
                <a:cubicBezTo>
                  <a:pt x="273" y="279"/>
                  <a:pt x="275" y="280"/>
                  <a:pt x="278" y="280"/>
                </a:cubicBezTo>
                <a:cubicBezTo>
                  <a:pt x="242" y="275"/>
                  <a:pt x="204" y="284"/>
                  <a:pt x="176" y="306"/>
                </a:cubicBezTo>
                <a:cubicBezTo>
                  <a:pt x="175" y="306"/>
                  <a:pt x="174" y="306"/>
                  <a:pt x="173" y="306"/>
                </a:cubicBezTo>
                <a:cubicBezTo>
                  <a:pt x="171" y="306"/>
                  <a:pt x="170" y="307"/>
                  <a:pt x="170" y="310"/>
                </a:cubicBezTo>
                <a:cubicBezTo>
                  <a:pt x="170" y="310"/>
                  <a:pt x="170" y="311"/>
                  <a:pt x="170" y="311"/>
                </a:cubicBezTo>
                <a:cubicBezTo>
                  <a:pt x="168" y="314"/>
                  <a:pt x="165" y="316"/>
                  <a:pt x="163" y="318"/>
                </a:cubicBezTo>
                <a:cubicBezTo>
                  <a:pt x="147" y="334"/>
                  <a:pt x="138" y="355"/>
                  <a:pt x="136" y="377"/>
                </a:cubicBezTo>
                <a:cubicBezTo>
                  <a:pt x="135" y="377"/>
                  <a:pt x="135" y="377"/>
                  <a:pt x="135" y="377"/>
                </a:cubicBezTo>
                <a:cubicBezTo>
                  <a:pt x="132" y="377"/>
                  <a:pt x="129" y="380"/>
                  <a:pt x="129" y="383"/>
                </a:cubicBezTo>
                <a:cubicBezTo>
                  <a:pt x="129" y="386"/>
                  <a:pt x="132" y="389"/>
                  <a:pt x="135" y="389"/>
                </a:cubicBezTo>
                <a:cubicBezTo>
                  <a:pt x="134" y="412"/>
                  <a:pt x="140" y="435"/>
                  <a:pt x="152" y="454"/>
                </a:cubicBezTo>
                <a:cubicBezTo>
                  <a:pt x="151" y="455"/>
                  <a:pt x="150" y="455"/>
                  <a:pt x="150" y="456"/>
                </a:cubicBezTo>
                <a:cubicBezTo>
                  <a:pt x="150" y="458"/>
                  <a:pt x="152" y="460"/>
                  <a:pt x="154" y="460"/>
                </a:cubicBezTo>
                <a:cubicBezTo>
                  <a:pt x="154" y="460"/>
                  <a:pt x="155" y="459"/>
                  <a:pt x="155" y="459"/>
                </a:cubicBezTo>
                <a:cubicBezTo>
                  <a:pt x="158" y="463"/>
                  <a:pt x="161" y="467"/>
                  <a:pt x="165" y="471"/>
                </a:cubicBezTo>
                <a:cubicBezTo>
                  <a:pt x="164" y="472"/>
                  <a:pt x="164" y="472"/>
                  <a:pt x="164" y="473"/>
                </a:cubicBezTo>
                <a:cubicBezTo>
                  <a:pt x="164" y="474"/>
                  <a:pt x="165" y="475"/>
                  <a:pt x="166" y="475"/>
                </a:cubicBezTo>
                <a:cubicBezTo>
                  <a:pt x="167" y="475"/>
                  <a:pt x="168" y="475"/>
                  <a:pt x="168" y="474"/>
                </a:cubicBezTo>
                <a:cubicBezTo>
                  <a:pt x="177" y="483"/>
                  <a:pt x="187" y="489"/>
                  <a:pt x="198" y="494"/>
                </a:cubicBezTo>
                <a:cubicBezTo>
                  <a:pt x="187" y="489"/>
                  <a:pt x="177" y="482"/>
                  <a:pt x="168" y="474"/>
                </a:cubicBezTo>
                <a:cubicBezTo>
                  <a:pt x="169" y="474"/>
                  <a:pt x="169" y="473"/>
                  <a:pt x="169" y="473"/>
                </a:cubicBezTo>
                <a:cubicBezTo>
                  <a:pt x="169" y="472"/>
                  <a:pt x="168" y="470"/>
                  <a:pt x="166" y="470"/>
                </a:cubicBezTo>
                <a:cubicBezTo>
                  <a:pt x="166" y="470"/>
                  <a:pt x="165" y="471"/>
                  <a:pt x="165" y="471"/>
                </a:cubicBezTo>
                <a:cubicBezTo>
                  <a:pt x="162" y="467"/>
                  <a:pt x="158" y="463"/>
                  <a:pt x="155" y="459"/>
                </a:cubicBezTo>
                <a:cubicBezTo>
                  <a:pt x="156" y="458"/>
                  <a:pt x="157" y="457"/>
                  <a:pt x="157" y="456"/>
                </a:cubicBezTo>
                <a:cubicBezTo>
                  <a:pt x="157" y="455"/>
                  <a:pt x="155" y="453"/>
                  <a:pt x="154" y="453"/>
                </a:cubicBezTo>
                <a:cubicBezTo>
                  <a:pt x="153" y="453"/>
                  <a:pt x="153" y="453"/>
                  <a:pt x="152" y="454"/>
                </a:cubicBezTo>
                <a:cubicBezTo>
                  <a:pt x="141" y="434"/>
                  <a:pt x="135" y="411"/>
                  <a:pt x="136" y="389"/>
                </a:cubicBezTo>
                <a:cubicBezTo>
                  <a:pt x="139" y="388"/>
                  <a:pt x="141" y="386"/>
                  <a:pt x="141" y="383"/>
                </a:cubicBezTo>
                <a:cubicBezTo>
                  <a:pt x="141" y="380"/>
                  <a:pt x="139" y="378"/>
                  <a:pt x="137" y="377"/>
                </a:cubicBezTo>
                <a:cubicBezTo>
                  <a:pt x="140" y="356"/>
                  <a:pt x="149" y="335"/>
                  <a:pt x="165" y="320"/>
                </a:cubicBezTo>
                <a:cubicBezTo>
                  <a:pt x="167" y="317"/>
                  <a:pt x="169" y="315"/>
                  <a:pt x="171" y="313"/>
                </a:cubicBezTo>
                <a:cubicBezTo>
                  <a:pt x="172" y="313"/>
                  <a:pt x="173" y="313"/>
                  <a:pt x="173" y="313"/>
                </a:cubicBezTo>
                <a:cubicBezTo>
                  <a:pt x="176" y="313"/>
                  <a:pt x="177" y="312"/>
                  <a:pt x="177" y="310"/>
                </a:cubicBezTo>
                <a:cubicBezTo>
                  <a:pt x="177" y="309"/>
                  <a:pt x="177" y="308"/>
                  <a:pt x="177" y="308"/>
                </a:cubicBezTo>
                <a:cubicBezTo>
                  <a:pt x="225" y="269"/>
                  <a:pt x="302" y="271"/>
                  <a:pt x="348" y="314"/>
                </a:cubicBezTo>
                <a:cubicBezTo>
                  <a:pt x="335" y="304"/>
                  <a:pt x="321" y="296"/>
                  <a:pt x="305" y="292"/>
                </a:cubicBezTo>
                <a:cubicBezTo>
                  <a:pt x="282" y="285"/>
                  <a:pt x="257" y="285"/>
                  <a:pt x="234" y="292"/>
                </a:cubicBezTo>
                <a:cubicBezTo>
                  <a:pt x="211" y="299"/>
                  <a:pt x="191" y="315"/>
                  <a:pt x="179" y="336"/>
                </a:cubicBezTo>
                <a:cubicBezTo>
                  <a:pt x="168" y="357"/>
                  <a:pt x="166" y="383"/>
                  <a:pt x="172" y="406"/>
                </a:cubicBezTo>
                <a:cubicBezTo>
                  <a:pt x="179" y="429"/>
                  <a:pt x="196" y="449"/>
                  <a:pt x="219" y="457"/>
                </a:cubicBezTo>
                <a:cubicBezTo>
                  <a:pt x="224" y="458"/>
                  <a:pt x="229" y="459"/>
                  <a:pt x="234" y="460"/>
                </a:cubicBezTo>
                <a:cubicBezTo>
                  <a:pt x="234" y="460"/>
                  <a:pt x="234" y="460"/>
                  <a:pt x="234" y="460"/>
                </a:cubicBezTo>
                <a:cubicBezTo>
                  <a:pt x="235" y="460"/>
                  <a:pt x="237" y="460"/>
                  <a:pt x="238" y="460"/>
                </a:cubicBezTo>
                <a:cubicBezTo>
                  <a:pt x="256" y="460"/>
                  <a:pt x="273" y="454"/>
                  <a:pt x="286" y="443"/>
                </a:cubicBezTo>
                <a:cubicBezTo>
                  <a:pt x="304" y="427"/>
                  <a:pt x="315" y="403"/>
                  <a:pt x="310" y="379"/>
                </a:cubicBezTo>
                <a:cubicBezTo>
                  <a:pt x="315" y="403"/>
                  <a:pt x="303" y="427"/>
                  <a:pt x="286" y="443"/>
                </a:cubicBezTo>
                <a:cubicBezTo>
                  <a:pt x="274" y="452"/>
                  <a:pt x="259" y="458"/>
                  <a:pt x="244" y="459"/>
                </a:cubicBezTo>
                <a:cubicBezTo>
                  <a:pt x="266" y="456"/>
                  <a:pt x="277" y="442"/>
                  <a:pt x="277" y="442"/>
                </a:cubicBezTo>
                <a:cubicBezTo>
                  <a:pt x="282" y="436"/>
                  <a:pt x="284" y="429"/>
                  <a:pt x="284" y="422"/>
                </a:cubicBezTo>
                <a:cubicBezTo>
                  <a:pt x="284" y="412"/>
                  <a:pt x="280" y="402"/>
                  <a:pt x="271" y="396"/>
                </a:cubicBezTo>
                <a:cubicBezTo>
                  <a:pt x="266" y="392"/>
                  <a:pt x="261" y="391"/>
                  <a:pt x="255" y="391"/>
                </a:cubicBezTo>
                <a:cubicBezTo>
                  <a:pt x="247" y="391"/>
                  <a:pt x="239" y="394"/>
                  <a:pt x="234" y="401"/>
                </a:cubicBezTo>
                <a:cubicBezTo>
                  <a:pt x="231" y="405"/>
                  <a:pt x="230" y="409"/>
                  <a:pt x="230" y="414"/>
                </a:cubicBezTo>
                <a:cubicBezTo>
                  <a:pt x="230" y="420"/>
                  <a:pt x="233" y="427"/>
                  <a:pt x="238" y="431"/>
                </a:cubicBezTo>
                <a:cubicBezTo>
                  <a:pt x="241" y="433"/>
                  <a:pt x="245" y="434"/>
                  <a:pt x="249" y="434"/>
                </a:cubicBezTo>
                <a:cubicBezTo>
                  <a:pt x="254" y="434"/>
                  <a:pt x="259" y="432"/>
                  <a:pt x="262" y="427"/>
                </a:cubicBezTo>
                <a:cubicBezTo>
                  <a:pt x="264" y="425"/>
                  <a:pt x="265" y="422"/>
                  <a:pt x="265" y="419"/>
                </a:cubicBezTo>
                <a:cubicBezTo>
                  <a:pt x="265" y="415"/>
                  <a:pt x="263" y="411"/>
                  <a:pt x="260" y="408"/>
                </a:cubicBezTo>
                <a:cubicBezTo>
                  <a:pt x="258" y="406"/>
                  <a:pt x="255" y="406"/>
                  <a:pt x="253" y="406"/>
                </a:cubicBezTo>
                <a:cubicBezTo>
                  <a:pt x="249" y="406"/>
                  <a:pt x="246" y="407"/>
                  <a:pt x="244" y="410"/>
                </a:cubicBezTo>
                <a:cubicBezTo>
                  <a:pt x="243" y="412"/>
                  <a:pt x="242" y="414"/>
                  <a:pt x="242" y="416"/>
                </a:cubicBezTo>
                <a:cubicBezTo>
                  <a:pt x="242" y="419"/>
                  <a:pt x="243" y="421"/>
                  <a:pt x="246" y="423"/>
                </a:cubicBezTo>
                <a:cubicBezTo>
                  <a:pt x="247" y="424"/>
                  <a:pt x="248" y="425"/>
                  <a:pt x="250" y="425"/>
                </a:cubicBezTo>
                <a:cubicBezTo>
                  <a:pt x="252" y="425"/>
                  <a:pt x="255" y="424"/>
                  <a:pt x="256" y="422"/>
                </a:cubicBezTo>
                <a:cubicBezTo>
                  <a:pt x="257" y="420"/>
                  <a:pt x="257" y="419"/>
                  <a:pt x="257" y="418"/>
                </a:cubicBezTo>
                <a:cubicBezTo>
                  <a:pt x="257" y="416"/>
                  <a:pt x="257" y="414"/>
                  <a:pt x="255" y="413"/>
                </a:cubicBezTo>
                <a:cubicBezTo>
                  <a:pt x="254" y="412"/>
                  <a:pt x="253" y="412"/>
                  <a:pt x="252" y="412"/>
                </a:cubicBezTo>
                <a:cubicBezTo>
                  <a:pt x="250" y="412"/>
                  <a:pt x="249" y="413"/>
                  <a:pt x="248" y="414"/>
                </a:cubicBezTo>
                <a:cubicBezTo>
                  <a:pt x="247" y="415"/>
                  <a:pt x="247" y="416"/>
                  <a:pt x="247" y="416"/>
                </a:cubicBezTo>
                <a:cubicBezTo>
                  <a:pt x="247" y="418"/>
                  <a:pt x="247" y="419"/>
                  <a:pt x="249" y="420"/>
                </a:cubicBezTo>
                <a:cubicBezTo>
                  <a:pt x="249" y="420"/>
                  <a:pt x="250" y="421"/>
                  <a:pt x="251" y="421"/>
                </a:cubicBezTo>
                <a:cubicBezTo>
                  <a:pt x="252" y="421"/>
                  <a:pt x="253" y="420"/>
                  <a:pt x="254" y="419"/>
                </a:cubicBezTo>
                <a:cubicBezTo>
                  <a:pt x="254" y="419"/>
                  <a:pt x="254" y="418"/>
                  <a:pt x="254" y="417"/>
                </a:cubicBezTo>
                <a:cubicBezTo>
                  <a:pt x="254" y="416"/>
                  <a:pt x="254" y="416"/>
                  <a:pt x="253" y="415"/>
                </a:cubicBezTo>
                <a:cubicBezTo>
                  <a:pt x="253" y="415"/>
                  <a:pt x="252" y="414"/>
                  <a:pt x="251" y="414"/>
                </a:cubicBezTo>
                <a:cubicBezTo>
                  <a:pt x="251" y="414"/>
                  <a:pt x="250" y="415"/>
                  <a:pt x="249" y="415"/>
                </a:cubicBezTo>
                <a:cubicBezTo>
                  <a:pt x="249" y="416"/>
                  <a:pt x="249" y="416"/>
                  <a:pt x="249" y="417"/>
                </a:cubicBezTo>
                <a:cubicBezTo>
                  <a:pt x="249" y="417"/>
                  <a:pt x="249" y="418"/>
                  <a:pt x="250" y="419"/>
                </a:cubicBezTo>
                <a:cubicBezTo>
                  <a:pt x="250" y="419"/>
                  <a:pt x="250" y="419"/>
                  <a:pt x="250" y="419"/>
                </a:cubicBezTo>
                <a:cubicBezTo>
                  <a:pt x="250" y="419"/>
                  <a:pt x="250" y="419"/>
                  <a:pt x="250" y="419"/>
                </a:cubicBezTo>
                <a:cubicBezTo>
                  <a:pt x="249" y="418"/>
                  <a:pt x="249" y="417"/>
                  <a:pt x="249" y="416"/>
                </a:cubicBezTo>
                <a:cubicBezTo>
                  <a:pt x="249" y="416"/>
                  <a:pt x="249" y="415"/>
                  <a:pt x="249" y="415"/>
                </a:cubicBezTo>
                <a:cubicBezTo>
                  <a:pt x="250" y="414"/>
                  <a:pt x="251" y="414"/>
                  <a:pt x="252" y="414"/>
                </a:cubicBezTo>
                <a:cubicBezTo>
                  <a:pt x="253" y="414"/>
                  <a:pt x="253" y="414"/>
                  <a:pt x="254" y="414"/>
                </a:cubicBezTo>
                <a:cubicBezTo>
                  <a:pt x="255" y="415"/>
                  <a:pt x="256" y="416"/>
                  <a:pt x="256" y="418"/>
                </a:cubicBezTo>
                <a:cubicBezTo>
                  <a:pt x="256" y="419"/>
                  <a:pt x="255" y="420"/>
                  <a:pt x="255" y="421"/>
                </a:cubicBezTo>
                <a:cubicBezTo>
                  <a:pt x="254" y="422"/>
                  <a:pt x="252" y="423"/>
                  <a:pt x="250" y="423"/>
                </a:cubicBezTo>
                <a:cubicBezTo>
                  <a:pt x="249" y="423"/>
                  <a:pt x="248" y="422"/>
                  <a:pt x="247" y="422"/>
                </a:cubicBezTo>
                <a:cubicBezTo>
                  <a:pt x="245" y="420"/>
                  <a:pt x="244" y="418"/>
                  <a:pt x="244" y="416"/>
                </a:cubicBezTo>
                <a:cubicBezTo>
                  <a:pt x="244" y="414"/>
                  <a:pt x="244" y="413"/>
                  <a:pt x="245" y="411"/>
                </a:cubicBezTo>
                <a:cubicBezTo>
                  <a:pt x="247" y="409"/>
                  <a:pt x="250" y="407"/>
                  <a:pt x="253" y="407"/>
                </a:cubicBezTo>
                <a:cubicBezTo>
                  <a:pt x="255" y="407"/>
                  <a:pt x="257" y="408"/>
                  <a:pt x="259" y="409"/>
                </a:cubicBezTo>
                <a:cubicBezTo>
                  <a:pt x="262" y="412"/>
                  <a:pt x="263" y="415"/>
                  <a:pt x="263" y="419"/>
                </a:cubicBezTo>
                <a:cubicBezTo>
                  <a:pt x="263" y="422"/>
                  <a:pt x="263" y="424"/>
                  <a:pt x="261" y="426"/>
                </a:cubicBezTo>
                <a:cubicBezTo>
                  <a:pt x="258" y="430"/>
                  <a:pt x="253" y="433"/>
                  <a:pt x="249" y="433"/>
                </a:cubicBezTo>
                <a:cubicBezTo>
                  <a:pt x="245" y="433"/>
                  <a:pt x="242" y="432"/>
                  <a:pt x="239" y="429"/>
                </a:cubicBezTo>
                <a:cubicBezTo>
                  <a:pt x="234" y="426"/>
                  <a:pt x="232" y="420"/>
                  <a:pt x="232" y="414"/>
                </a:cubicBezTo>
                <a:cubicBezTo>
                  <a:pt x="232" y="410"/>
                  <a:pt x="233" y="406"/>
                  <a:pt x="236" y="402"/>
                </a:cubicBezTo>
                <a:cubicBezTo>
                  <a:pt x="240" y="396"/>
                  <a:pt x="248" y="392"/>
                  <a:pt x="255" y="392"/>
                </a:cubicBezTo>
                <a:cubicBezTo>
                  <a:pt x="260" y="392"/>
                  <a:pt x="266" y="394"/>
                  <a:pt x="270" y="397"/>
                </a:cubicBezTo>
                <a:cubicBezTo>
                  <a:pt x="278" y="403"/>
                  <a:pt x="282" y="412"/>
                  <a:pt x="282" y="422"/>
                </a:cubicBezTo>
                <a:cubicBezTo>
                  <a:pt x="282" y="428"/>
                  <a:pt x="280" y="435"/>
                  <a:pt x="276" y="441"/>
                </a:cubicBezTo>
                <a:cubicBezTo>
                  <a:pt x="276" y="441"/>
                  <a:pt x="273" y="445"/>
                  <a:pt x="266" y="449"/>
                </a:cubicBezTo>
                <a:cubicBezTo>
                  <a:pt x="259" y="454"/>
                  <a:pt x="248" y="458"/>
                  <a:pt x="234" y="458"/>
                </a:cubicBezTo>
                <a:cubicBezTo>
                  <a:pt x="234" y="459"/>
                  <a:pt x="234" y="459"/>
                  <a:pt x="234" y="459"/>
                </a:cubicBezTo>
                <a:cubicBezTo>
                  <a:pt x="229" y="459"/>
                  <a:pt x="224" y="458"/>
                  <a:pt x="219" y="456"/>
                </a:cubicBezTo>
                <a:cubicBezTo>
                  <a:pt x="172" y="440"/>
                  <a:pt x="157" y="377"/>
                  <a:pt x="180" y="337"/>
                </a:cubicBezTo>
                <a:cubicBezTo>
                  <a:pt x="192" y="316"/>
                  <a:pt x="212" y="301"/>
                  <a:pt x="234" y="294"/>
                </a:cubicBezTo>
                <a:cubicBezTo>
                  <a:pt x="257" y="287"/>
                  <a:pt x="281" y="287"/>
                  <a:pt x="304" y="294"/>
                </a:cubicBezTo>
                <a:cubicBezTo>
                  <a:pt x="350" y="307"/>
                  <a:pt x="385" y="346"/>
                  <a:pt x="402" y="389"/>
                </a:cubicBezTo>
                <a:cubicBezTo>
                  <a:pt x="416" y="427"/>
                  <a:pt x="412" y="471"/>
                  <a:pt x="393" y="507"/>
                </a:cubicBezTo>
                <a:cubicBezTo>
                  <a:pt x="386" y="508"/>
                  <a:pt x="378" y="509"/>
                  <a:pt x="371" y="511"/>
                </a:cubicBezTo>
                <a:cubicBezTo>
                  <a:pt x="378" y="502"/>
                  <a:pt x="384" y="491"/>
                  <a:pt x="387" y="480"/>
                </a:cubicBezTo>
                <a:cubicBezTo>
                  <a:pt x="390" y="470"/>
                  <a:pt x="392" y="459"/>
                  <a:pt x="392" y="448"/>
                </a:cubicBezTo>
                <a:cubicBezTo>
                  <a:pt x="392" y="418"/>
                  <a:pt x="380" y="388"/>
                  <a:pt x="360" y="365"/>
                </a:cubicBezTo>
                <a:cubicBezTo>
                  <a:pt x="340" y="342"/>
                  <a:pt x="312" y="326"/>
                  <a:pt x="278" y="326"/>
                </a:cubicBezTo>
                <a:cubicBezTo>
                  <a:pt x="269" y="326"/>
                  <a:pt x="259" y="328"/>
                  <a:pt x="249" y="330"/>
                </a:cubicBezTo>
                <a:cubicBezTo>
                  <a:pt x="249" y="330"/>
                  <a:pt x="249" y="330"/>
                  <a:pt x="249" y="330"/>
                </a:cubicBezTo>
                <a:cubicBezTo>
                  <a:pt x="243" y="331"/>
                  <a:pt x="239" y="335"/>
                  <a:pt x="237" y="337"/>
                </a:cubicBezTo>
                <a:cubicBezTo>
                  <a:pt x="236" y="339"/>
                  <a:pt x="234" y="342"/>
                  <a:pt x="234" y="346"/>
                </a:cubicBezTo>
                <a:cubicBezTo>
                  <a:pt x="234" y="350"/>
                  <a:pt x="235" y="354"/>
                  <a:pt x="239" y="357"/>
                </a:cubicBezTo>
                <a:cubicBezTo>
                  <a:pt x="242" y="360"/>
                  <a:pt x="245" y="361"/>
                  <a:pt x="248" y="362"/>
                </a:cubicBezTo>
                <a:cubicBezTo>
                  <a:pt x="248" y="362"/>
                  <a:pt x="248" y="362"/>
                  <a:pt x="248" y="362"/>
                </a:cubicBezTo>
                <a:cubicBezTo>
                  <a:pt x="252" y="362"/>
                  <a:pt x="256" y="360"/>
                  <a:pt x="258" y="358"/>
                </a:cubicBezTo>
                <a:cubicBezTo>
                  <a:pt x="260" y="357"/>
                  <a:pt x="261" y="354"/>
                  <a:pt x="261" y="352"/>
                </a:cubicBezTo>
                <a:cubicBezTo>
                  <a:pt x="261" y="349"/>
                  <a:pt x="261" y="347"/>
                  <a:pt x="260" y="345"/>
                </a:cubicBezTo>
                <a:cubicBezTo>
                  <a:pt x="258" y="343"/>
                  <a:pt x="256" y="342"/>
                  <a:pt x="255" y="342"/>
                </a:cubicBezTo>
                <a:cubicBezTo>
                  <a:pt x="253" y="342"/>
                  <a:pt x="251" y="343"/>
                  <a:pt x="250" y="343"/>
                </a:cubicBezTo>
                <a:cubicBezTo>
                  <a:pt x="249" y="345"/>
                  <a:pt x="248" y="346"/>
                  <a:pt x="248" y="347"/>
                </a:cubicBezTo>
                <a:cubicBezTo>
                  <a:pt x="248" y="348"/>
                  <a:pt x="248" y="349"/>
                  <a:pt x="249" y="350"/>
                </a:cubicBezTo>
                <a:cubicBezTo>
                  <a:pt x="250" y="351"/>
                  <a:pt x="251" y="352"/>
                  <a:pt x="252" y="352"/>
                </a:cubicBezTo>
                <a:cubicBezTo>
                  <a:pt x="251" y="353"/>
                  <a:pt x="249" y="354"/>
                  <a:pt x="248" y="353"/>
                </a:cubicBezTo>
                <a:cubicBezTo>
                  <a:pt x="247" y="353"/>
                  <a:pt x="246" y="353"/>
                  <a:pt x="246" y="352"/>
                </a:cubicBezTo>
                <a:cubicBezTo>
                  <a:pt x="245" y="352"/>
                  <a:pt x="244" y="352"/>
                  <a:pt x="244" y="352"/>
                </a:cubicBezTo>
                <a:cubicBezTo>
                  <a:pt x="242" y="349"/>
                  <a:pt x="241" y="347"/>
                  <a:pt x="241" y="344"/>
                </a:cubicBezTo>
                <a:cubicBezTo>
                  <a:pt x="242" y="340"/>
                  <a:pt x="244" y="337"/>
                  <a:pt x="246" y="335"/>
                </a:cubicBezTo>
                <a:cubicBezTo>
                  <a:pt x="247" y="333"/>
                  <a:pt x="249" y="332"/>
                  <a:pt x="250" y="331"/>
                </a:cubicBezTo>
                <a:cubicBezTo>
                  <a:pt x="251" y="331"/>
                  <a:pt x="252" y="330"/>
                  <a:pt x="252" y="330"/>
                </a:cubicBezTo>
                <a:cubicBezTo>
                  <a:pt x="261" y="328"/>
                  <a:pt x="270" y="327"/>
                  <a:pt x="278" y="327"/>
                </a:cubicBezTo>
                <a:cubicBezTo>
                  <a:pt x="311" y="327"/>
                  <a:pt x="340" y="343"/>
                  <a:pt x="360" y="365"/>
                </a:cubicBezTo>
                <a:cubicBezTo>
                  <a:pt x="379" y="388"/>
                  <a:pt x="391" y="418"/>
                  <a:pt x="391" y="448"/>
                </a:cubicBezTo>
                <a:cubicBezTo>
                  <a:pt x="391" y="459"/>
                  <a:pt x="389" y="470"/>
                  <a:pt x="386" y="480"/>
                </a:cubicBezTo>
                <a:cubicBezTo>
                  <a:pt x="383" y="491"/>
                  <a:pt x="377" y="502"/>
                  <a:pt x="370" y="511"/>
                </a:cubicBezTo>
                <a:cubicBezTo>
                  <a:pt x="353" y="516"/>
                  <a:pt x="335" y="521"/>
                  <a:pt x="318" y="527"/>
                </a:cubicBezTo>
                <a:cubicBezTo>
                  <a:pt x="312" y="518"/>
                  <a:pt x="303" y="510"/>
                  <a:pt x="293" y="505"/>
                </a:cubicBezTo>
                <a:cubicBezTo>
                  <a:pt x="314" y="492"/>
                  <a:pt x="321" y="478"/>
                  <a:pt x="321" y="466"/>
                </a:cubicBezTo>
                <a:cubicBezTo>
                  <a:pt x="321" y="447"/>
                  <a:pt x="306" y="433"/>
                  <a:pt x="306" y="433"/>
                </a:cubicBezTo>
                <a:cubicBezTo>
                  <a:pt x="305" y="434"/>
                  <a:pt x="305" y="434"/>
                  <a:pt x="305" y="434"/>
                </a:cubicBezTo>
                <a:cubicBezTo>
                  <a:pt x="305" y="434"/>
                  <a:pt x="306" y="435"/>
                  <a:pt x="307" y="436"/>
                </a:cubicBezTo>
                <a:cubicBezTo>
                  <a:pt x="312" y="441"/>
                  <a:pt x="320" y="452"/>
                  <a:pt x="320" y="466"/>
                </a:cubicBezTo>
                <a:cubicBezTo>
                  <a:pt x="320" y="478"/>
                  <a:pt x="314" y="491"/>
                  <a:pt x="292" y="504"/>
                </a:cubicBezTo>
                <a:cubicBezTo>
                  <a:pt x="283" y="500"/>
                  <a:pt x="274" y="498"/>
                  <a:pt x="264" y="498"/>
                </a:cubicBezTo>
                <a:cubicBezTo>
                  <a:pt x="242" y="498"/>
                  <a:pt x="219" y="510"/>
                  <a:pt x="202" y="526"/>
                </a:cubicBezTo>
                <a:cubicBezTo>
                  <a:pt x="203" y="526"/>
                  <a:pt x="203" y="526"/>
                  <a:pt x="203" y="526"/>
                </a:cubicBezTo>
                <a:cubicBezTo>
                  <a:pt x="219" y="510"/>
                  <a:pt x="242" y="499"/>
                  <a:pt x="264" y="499"/>
                </a:cubicBezTo>
                <a:cubicBezTo>
                  <a:pt x="273" y="499"/>
                  <a:pt x="283" y="501"/>
                  <a:pt x="291" y="505"/>
                </a:cubicBezTo>
                <a:cubicBezTo>
                  <a:pt x="285" y="509"/>
                  <a:pt x="276" y="513"/>
                  <a:pt x="267" y="516"/>
                </a:cubicBezTo>
                <a:cubicBezTo>
                  <a:pt x="234" y="528"/>
                  <a:pt x="215" y="551"/>
                  <a:pt x="202" y="577"/>
                </a:cubicBezTo>
                <a:cubicBezTo>
                  <a:pt x="197" y="586"/>
                  <a:pt x="194" y="595"/>
                  <a:pt x="191" y="604"/>
                </a:cubicBezTo>
                <a:cubicBezTo>
                  <a:pt x="182" y="583"/>
                  <a:pt x="169" y="563"/>
                  <a:pt x="154" y="546"/>
                </a:cubicBezTo>
                <a:cubicBezTo>
                  <a:pt x="132" y="521"/>
                  <a:pt x="106" y="501"/>
                  <a:pt x="78" y="483"/>
                </a:cubicBezTo>
                <a:cubicBezTo>
                  <a:pt x="79" y="482"/>
                  <a:pt x="79" y="482"/>
                  <a:pt x="79" y="482"/>
                </a:cubicBezTo>
                <a:cubicBezTo>
                  <a:pt x="83" y="475"/>
                  <a:pt x="75" y="468"/>
                  <a:pt x="66" y="468"/>
                </a:cubicBezTo>
                <a:cubicBezTo>
                  <a:pt x="63" y="468"/>
                  <a:pt x="57" y="469"/>
                  <a:pt x="53" y="473"/>
                </a:cubicBezTo>
                <a:cubicBezTo>
                  <a:pt x="53" y="473"/>
                  <a:pt x="63" y="472"/>
                  <a:pt x="68" y="479"/>
                </a:cubicBezTo>
                <a:cubicBezTo>
                  <a:pt x="68" y="479"/>
                  <a:pt x="67" y="482"/>
                  <a:pt x="61" y="481"/>
                </a:cubicBezTo>
                <a:cubicBezTo>
                  <a:pt x="61" y="481"/>
                  <a:pt x="70" y="494"/>
                  <a:pt x="78" y="483"/>
                </a:cubicBezTo>
                <a:cubicBezTo>
                  <a:pt x="105" y="501"/>
                  <a:pt x="131" y="522"/>
                  <a:pt x="152" y="547"/>
                </a:cubicBezTo>
                <a:cubicBezTo>
                  <a:pt x="168" y="565"/>
                  <a:pt x="181" y="586"/>
                  <a:pt x="188" y="608"/>
                </a:cubicBezTo>
                <a:cubicBezTo>
                  <a:pt x="183" y="613"/>
                  <a:pt x="178" y="618"/>
                  <a:pt x="173" y="623"/>
                </a:cubicBezTo>
                <a:cubicBezTo>
                  <a:pt x="172" y="602"/>
                  <a:pt x="166" y="583"/>
                  <a:pt x="154" y="567"/>
                </a:cubicBezTo>
                <a:cubicBezTo>
                  <a:pt x="139" y="548"/>
                  <a:pt x="115" y="535"/>
                  <a:pt x="80" y="530"/>
                </a:cubicBezTo>
                <a:cubicBezTo>
                  <a:pt x="80" y="531"/>
                  <a:pt x="80" y="531"/>
                  <a:pt x="80" y="531"/>
                </a:cubicBezTo>
                <a:cubicBezTo>
                  <a:pt x="115" y="536"/>
                  <a:pt x="139" y="549"/>
                  <a:pt x="153" y="567"/>
                </a:cubicBezTo>
                <a:cubicBezTo>
                  <a:pt x="166" y="583"/>
                  <a:pt x="171" y="603"/>
                  <a:pt x="173" y="624"/>
                </a:cubicBezTo>
                <a:cubicBezTo>
                  <a:pt x="171" y="626"/>
                  <a:pt x="169" y="629"/>
                  <a:pt x="167" y="631"/>
                </a:cubicBezTo>
                <a:cubicBezTo>
                  <a:pt x="160" y="609"/>
                  <a:pt x="143" y="590"/>
                  <a:pt x="111" y="577"/>
                </a:cubicBezTo>
                <a:cubicBezTo>
                  <a:pt x="113" y="573"/>
                  <a:pt x="108" y="569"/>
                  <a:pt x="102" y="569"/>
                </a:cubicBezTo>
                <a:cubicBezTo>
                  <a:pt x="100" y="569"/>
                  <a:pt x="96" y="569"/>
                  <a:pt x="93" y="572"/>
                </a:cubicBezTo>
                <a:cubicBezTo>
                  <a:pt x="93" y="572"/>
                  <a:pt x="100" y="571"/>
                  <a:pt x="103" y="576"/>
                </a:cubicBezTo>
                <a:cubicBezTo>
                  <a:pt x="103" y="576"/>
                  <a:pt x="103" y="578"/>
                  <a:pt x="99" y="577"/>
                </a:cubicBezTo>
                <a:cubicBezTo>
                  <a:pt x="99" y="577"/>
                  <a:pt x="105" y="587"/>
                  <a:pt x="111" y="578"/>
                </a:cubicBezTo>
                <a:cubicBezTo>
                  <a:pt x="111" y="578"/>
                  <a:pt x="111" y="578"/>
                  <a:pt x="111" y="578"/>
                </a:cubicBezTo>
                <a:cubicBezTo>
                  <a:pt x="143" y="591"/>
                  <a:pt x="159" y="610"/>
                  <a:pt x="166" y="631"/>
                </a:cubicBezTo>
                <a:cubicBezTo>
                  <a:pt x="162" y="636"/>
                  <a:pt x="158" y="641"/>
                  <a:pt x="154" y="646"/>
                </a:cubicBezTo>
                <a:cubicBezTo>
                  <a:pt x="139" y="665"/>
                  <a:pt x="125" y="685"/>
                  <a:pt x="114" y="706"/>
                </a:cubicBezTo>
                <a:cubicBezTo>
                  <a:pt x="114" y="704"/>
                  <a:pt x="114" y="702"/>
                  <a:pt x="114" y="701"/>
                </a:cubicBezTo>
                <a:cubicBezTo>
                  <a:pt x="114" y="693"/>
                  <a:pt x="114" y="685"/>
                  <a:pt x="113" y="677"/>
                </a:cubicBezTo>
                <a:cubicBezTo>
                  <a:pt x="123" y="664"/>
                  <a:pt x="132" y="648"/>
                  <a:pt x="129" y="630"/>
                </a:cubicBezTo>
                <a:cubicBezTo>
                  <a:pt x="127" y="611"/>
                  <a:pt x="113" y="595"/>
                  <a:pt x="95" y="588"/>
                </a:cubicBezTo>
                <a:cubicBezTo>
                  <a:pt x="78" y="581"/>
                  <a:pt x="56" y="585"/>
                  <a:pt x="45" y="601"/>
                </a:cubicBezTo>
                <a:cubicBezTo>
                  <a:pt x="45" y="601"/>
                  <a:pt x="45" y="601"/>
                  <a:pt x="45" y="601"/>
                </a:cubicBezTo>
                <a:cubicBezTo>
                  <a:pt x="43" y="600"/>
                  <a:pt x="43" y="600"/>
                  <a:pt x="43" y="600"/>
                </a:cubicBezTo>
                <a:cubicBezTo>
                  <a:pt x="43" y="600"/>
                  <a:pt x="43" y="600"/>
                  <a:pt x="43" y="600"/>
                </a:cubicBezTo>
                <a:cubicBezTo>
                  <a:pt x="40" y="607"/>
                  <a:pt x="32" y="613"/>
                  <a:pt x="23" y="613"/>
                </a:cubicBezTo>
                <a:cubicBezTo>
                  <a:pt x="21" y="613"/>
                  <a:pt x="18" y="612"/>
                  <a:pt x="15" y="611"/>
                </a:cubicBezTo>
                <a:cubicBezTo>
                  <a:pt x="9" y="607"/>
                  <a:pt x="5" y="601"/>
                  <a:pt x="5" y="595"/>
                </a:cubicBezTo>
                <a:cubicBezTo>
                  <a:pt x="5" y="592"/>
                  <a:pt x="6" y="589"/>
                  <a:pt x="8" y="587"/>
                </a:cubicBezTo>
                <a:cubicBezTo>
                  <a:pt x="10" y="582"/>
                  <a:pt x="15" y="579"/>
                  <a:pt x="20" y="579"/>
                </a:cubicBezTo>
                <a:cubicBezTo>
                  <a:pt x="22" y="579"/>
                  <a:pt x="24" y="580"/>
                  <a:pt x="27" y="581"/>
                </a:cubicBezTo>
                <a:cubicBezTo>
                  <a:pt x="30" y="583"/>
                  <a:pt x="32" y="587"/>
                  <a:pt x="32" y="591"/>
                </a:cubicBezTo>
                <a:cubicBezTo>
                  <a:pt x="32" y="592"/>
                  <a:pt x="32" y="594"/>
                  <a:pt x="31" y="596"/>
                </a:cubicBezTo>
                <a:cubicBezTo>
                  <a:pt x="30" y="599"/>
                  <a:pt x="27" y="600"/>
                  <a:pt x="23" y="600"/>
                </a:cubicBezTo>
                <a:cubicBezTo>
                  <a:pt x="22" y="600"/>
                  <a:pt x="21" y="600"/>
                  <a:pt x="19" y="599"/>
                </a:cubicBezTo>
                <a:cubicBezTo>
                  <a:pt x="17" y="598"/>
                  <a:pt x="16" y="596"/>
                  <a:pt x="16" y="593"/>
                </a:cubicBezTo>
                <a:cubicBezTo>
                  <a:pt x="16" y="592"/>
                  <a:pt x="16" y="591"/>
                  <a:pt x="17" y="590"/>
                </a:cubicBezTo>
                <a:cubicBezTo>
                  <a:pt x="15" y="589"/>
                  <a:pt x="15" y="589"/>
                  <a:pt x="15" y="589"/>
                </a:cubicBezTo>
                <a:cubicBezTo>
                  <a:pt x="14" y="591"/>
                  <a:pt x="14" y="592"/>
                  <a:pt x="14" y="593"/>
                </a:cubicBezTo>
                <a:cubicBezTo>
                  <a:pt x="14" y="596"/>
                  <a:pt x="16" y="599"/>
                  <a:pt x="19" y="601"/>
                </a:cubicBezTo>
                <a:cubicBezTo>
                  <a:pt x="20" y="602"/>
                  <a:pt x="22" y="602"/>
                  <a:pt x="23" y="602"/>
                </a:cubicBezTo>
                <a:cubicBezTo>
                  <a:pt x="27" y="602"/>
                  <a:pt x="31" y="600"/>
                  <a:pt x="33" y="597"/>
                </a:cubicBezTo>
                <a:cubicBezTo>
                  <a:pt x="34" y="595"/>
                  <a:pt x="34" y="593"/>
                  <a:pt x="34" y="591"/>
                </a:cubicBezTo>
                <a:cubicBezTo>
                  <a:pt x="34" y="586"/>
                  <a:pt x="32" y="582"/>
                  <a:pt x="27" y="579"/>
                </a:cubicBezTo>
                <a:cubicBezTo>
                  <a:pt x="25" y="578"/>
                  <a:pt x="22" y="577"/>
                  <a:pt x="20" y="577"/>
                </a:cubicBezTo>
                <a:cubicBezTo>
                  <a:pt x="14" y="577"/>
                  <a:pt x="9" y="580"/>
                  <a:pt x="6" y="586"/>
                </a:cubicBezTo>
                <a:cubicBezTo>
                  <a:pt x="4" y="589"/>
                  <a:pt x="4" y="592"/>
                  <a:pt x="4" y="595"/>
                </a:cubicBezTo>
                <a:cubicBezTo>
                  <a:pt x="4" y="602"/>
                  <a:pt x="7" y="609"/>
                  <a:pt x="14" y="612"/>
                </a:cubicBezTo>
                <a:cubicBezTo>
                  <a:pt x="17" y="614"/>
                  <a:pt x="20" y="615"/>
                  <a:pt x="23" y="615"/>
                </a:cubicBezTo>
                <a:cubicBezTo>
                  <a:pt x="31" y="614"/>
                  <a:pt x="38" y="610"/>
                  <a:pt x="43" y="605"/>
                </a:cubicBezTo>
                <a:cubicBezTo>
                  <a:pt x="35" y="620"/>
                  <a:pt x="42" y="641"/>
                  <a:pt x="59" y="647"/>
                </a:cubicBezTo>
                <a:cubicBezTo>
                  <a:pt x="59" y="647"/>
                  <a:pt x="59" y="647"/>
                  <a:pt x="59" y="647"/>
                </a:cubicBezTo>
                <a:cubicBezTo>
                  <a:pt x="59" y="647"/>
                  <a:pt x="60" y="647"/>
                  <a:pt x="61" y="647"/>
                </a:cubicBezTo>
                <a:cubicBezTo>
                  <a:pt x="76" y="651"/>
                  <a:pt x="90" y="637"/>
                  <a:pt x="90" y="623"/>
                </a:cubicBezTo>
                <a:cubicBezTo>
                  <a:pt x="95" y="629"/>
                  <a:pt x="98" y="635"/>
                  <a:pt x="102" y="642"/>
                </a:cubicBezTo>
                <a:cubicBezTo>
                  <a:pt x="100" y="642"/>
                  <a:pt x="99" y="643"/>
                  <a:pt x="98" y="643"/>
                </a:cubicBezTo>
                <a:cubicBezTo>
                  <a:pt x="96" y="644"/>
                  <a:pt x="95" y="647"/>
                  <a:pt x="95" y="648"/>
                </a:cubicBezTo>
                <a:cubicBezTo>
                  <a:pt x="95" y="650"/>
                  <a:pt x="95" y="651"/>
                  <a:pt x="97" y="652"/>
                </a:cubicBezTo>
                <a:cubicBezTo>
                  <a:pt x="97" y="652"/>
                  <a:pt x="98" y="652"/>
                  <a:pt x="99" y="652"/>
                </a:cubicBezTo>
                <a:cubicBezTo>
                  <a:pt x="101" y="652"/>
                  <a:pt x="102" y="652"/>
                  <a:pt x="103" y="651"/>
                </a:cubicBezTo>
                <a:cubicBezTo>
                  <a:pt x="103" y="651"/>
                  <a:pt x="104" y="651"/>
                  <a:pt x="105" y="650"/>
                </a:cubicBezTo>
                <a:cubicBezTo>
                  <a:pt x="108" y="657"/>
                  <a:pt x="109" y="664"/>
                  <a:pt x="111" y="671"/>
                </a:cubicBezTo>
                <a:cubicBezTo>
                  <a:pt x="109" y="674"/>
                  <a:pt x="108" y="676"/>
                  <a:pt x="107" y="678"/>
                </a:cubicBezTo>
                <a:cubicBezTo>
                  <a:pt x="106" y="679"/>
                  <a:pt x="106" y="679"/>
                  <a:pt x="106" y="680"/>
                </a:cubicBezTo>
                <a:cubicBezTo>
                  <a:pt x="106" y="679"/>
                  <a:pt x="106" y="678"/>
                  <a:pt x="106" y="677"/>
                </a:cubicBezTo>
                <a:cubicBezTo>
                  <a:pt x="106" y="676"/>
                  <a:pt x="106" y="676"/>
                  <a:pt x="106" y="675"/>
                </a:cubicBezTo>
                <a:cubicBezTo>
                  <a:pt x="106" y="674"/>
                  <a:pt x="106" y="672"/>
                  <a:pt x="105" y="671"/>
                </a:cubicBezTo>
                <a:cubicBezTo>
                  <a:pt x="105" y="671"/>
                  <a:pt x="105" y="671"/>
                  <a:pt x="105" y="671"/>
                </a:cubicBezTo>
                <a:cubicBezTo>
                  <a:pt x="105" y="671"/>
                  <a:pt x="105" y="671"/>
                  <a:pt x="105" y="671"/>
                </a:cubicBezTo>
                <a:cubicBezTo>
                  <a:pt x="105" y="671"/>
                  <a:pt x="105" y="671"/>
                  <a:pt x="105" y="671"/>
                </a:cubicBezTo>
                <a:cubicBezTo>
                  <a:pt x="104" y="669"/>
                  <a:pt x="103" y="667"/>
                  <a:pt x="101" y="666"/>
                </a:cubicBezTo>
                <a:cubicBezTo>
                  <a:pt x="101" y="666"/>
                  <a:pt x="101" y="666"/>
                  <a:pt x="101" y="666"/>
                </a:cubicBezTo>
                <a:cubicBezTo>
                  <a:pt x="101" y="666"/>
                  <a:pt x="101" y="666"/>
                  <a:pt x="101" y="666"/>
                </a:cubicBezTo>
                <a:cubicBezTo>
                  <a:pt x="101" y="666"/>
                  <a:pt x="101" y="666"/>
                  <a:pt x="101" y="666"/>
                </a:cubicBezTo>
                <a:cubicBezTo>
                  <a:pt x="100" y="666"/>
                  <a:pt x="99" y="666"/>
                  <a:pt x="98" y="666"/>
                </a:cubicBezTo>
                <a:cubicBezTo>
                  <a:pt x="97" y="666"/>
                  <a:pt x="96" y="666"/>
                  <a:pt x="95" y="666"/>
                </a:cubicBezTo>
                <a:cubicBezTo>
                  <a:pt x="94" y="666"/>
                  <a:pt x="94" y="667"/>
                  <a:pt x="94" y="667"/>
                </a:cubicBezTo>
                <a:cubicBezTo>
                  <a:pt x="93" y="667"/>
                  <a:pt x="93" y="667"/>
                  <a:pt x="93" y="667"/>
                </a:cubicBezTo>
                <a:cubicBezTo>
                  <a:pt x="93" y="667"/>
                  <a:pt x="93" y="667"/>
                  <a:pt x="93" y="667"/>
                </a:cubicBezTo>
                <a:cubicBezTo>
                  <a:pt x="93" y="667"/>
                  <a:pt x="93" y="667"/>
                  <a:pt x="93" y="667"/>
                </a:cubicBezTo>
                <a:cubicBezTo>
                  <a:pt x="93" y="667"/>
                  <a:pt x="93" y="667"/>
                  <a:pt x="93" y="667"/>
                </a:cubicBezTo>
                <a:cubicBezTo>
                  <a:pt x="92" y="668"/>
                  <a:pt x="92" y="669"/>
                  <a:pt x="92" y="670"/>
                </a:cubicBezTo>
                <a:cubicBezTo>
                  <a:pt x="92" y="671"/>
                  <a:pt x="92" y="672"/>
                  <a:pt x="93" y="672"/>
                </a:cubicBezTo>
                <a:cubicBezTo>
                  <a:pt x="93" y="672"/>
                  <a:pt x="93" y="672"/>
                  <a:pt x="93" y="672"/>
                </a:cubicBezTo>
                <a:cubicBezTo>
                  <a:pt x="93" y="672"/>
                  <a:pt x="93" y="672"/>
                  <a:pt x="93" y="672"/>
                </a:cubicBezTo>
                <a:cubicBezTo>
                  <a:pt x="93" y="672"/>
                  <a:pt x="93" y="672"/>
                  <a:pt x="93" y="672"/>
                </a:cubicBezTo>
                <a:cubicBezTo>
                  <a:pt x="93" y="672"/>
                  <a:pt x="93" y="672"/>
                  <a:pt x="93" y="672"/>
                </a:cubicBezTo>
                <a:cubicBezTo>
                  <a:pt x="93" y="672"/>
                  <a:pt x="94" y="673"/>
                  <a:pt x="94" y="673"/>
                </a:cubicBezTo>
                <a:cubicBezTo>
                  <a:pt x="95" y="673"/>
                  <a:pt x="96" y="672"/>
                  <a:pt x="97" y="672"/>
                </a:cubicBezTo>
                <a:cubicBezTo>
                  <a:pt x="97" y="672"/>
                  <a:pt x="97" y="672"/>
                  <a:pt x="97" y="672"/>
                </a:cubicBezTo>
                <a:cubicBezTo>
                  <a:pt x="97" y="671"/>
                  <a:pt x="97" y="671"/>
                  <a:pt x="97" y="671"/>
                </a:cubicBezTo>
                <a:cubicBezTo>
                  <a:pt x="97" y="671"/>
                  <a:pt x="97" y="671"/>
                  <a:pt x="98" y="671"/>
                </a:cubicBezTo>
                <a:cubicBezTo>
                  <a:pt x="99" y="671"/>
                  <a:pt x="99" y="671"/>
                  <a:pt x="99" y="671"/>
                </a:cubicBezTo>
                <a:cubicBezTo>
                  <a:pt x="99" y="671"/>
                  <a:pt x="99" y="671"/>
                  <a:pt x="99" y="671"/>
                </a:cubicBezTo>
                <a:cubicBezTo>
                  <a:pt x="99" y="671"/>
                  <a:pt x="99" y="671"/>
                  <a:pt x="99" y="671"/>
                </a:cubicBezTo>
                <a:cubicBezTo>
                  <a:pt x="100" y="671"/>
                  <a:pt x="101" y="672"/>
                  <a:pt x="102" y="673"/>
                </a:cubicBezTo>
                <a:cubicBezTo>
                  <a:pt x="102" y="674"/>
                  <a:pt x="103" y="675"/>
                  <a:pt x="103" y="677"/>
                </a:cubicBezTo>
                <a:cubicBezTo>
                  <a:pt x="103" y="680"/>
                  <a:pt x="102" y="683"/>
                  <a:pt x="100" y="685"/>
                </a:cubicBezTo>
                <a:cubicBezTo>
                  <a:pt x="100" y="686"/>
                  <a:pt x="99" y="687"/>
                  <a:pt x="99" y="688"/>
                </a:cubicBezTo>
                <a:cubicBezTo>
                  <a:pt x="99" y="688"/>
                  <a:pt x="99" y="688"/>
                  <a:pt x="98" y="688"/>
                </a:cubicBezTo>
                <a:cubicBezTo>
                  <a:pt x="98" y="689"/>
                  <a:pt x="98" y="689"/>
                  <a:pt x="98" y="689"/>
                </a:cubicBezTo>
                <a:cubicBezTo>
                  <a:pt x="98" y="689"/>
                  <a:pt x="98" y="689"/>
                  <a:pt x="98" y="689"/>
                </a:cubicBezTo>
                <a:cubicBezTo>
                  <a:pt x="98" y="689"/>
                  <a:pt x="98" y="689"/>
                  <a:pt x="98" y="689"/>
                </a:cubicBezTo>
                <a:cubicBezTo>
                  <a:pt x="98" y="689"/>
                  <a:pt x="98" y="689"/>
                  <a:pt x="98" y="689"/>
                </a:cubicBezTo>
                <a:cubicBezTo>
                  <a:pt x="97" y="691"/>
                  <a:pt x="96" y="692"/>
                  <a:pt x="94" y="693"/>
                </a:cubicBezTo>
                <a:cubicBezTo>
                  <a:pt x="95" y="692"/>
                  <a:pt x="95" y="691"/>
                  <a:pt x="95" y="690"/>
                </a:cubicBezTo>
                <a:cubicBezTo>
                  <a:pt x="95" y="690"/>
                  <a:pt x="95" y="690"/>
                  <a:pt x="95" y="689"/>
                </a:cubicBezTo>
                <a:cubicBezTo>
                  <a:pt x="95" y="688"/>
                  <a:pt x="95" y="688"/>
                  <a:pt x="95" y="687"/>
                </a:cubicBezTo>
                <a:cubicBezTo>
                  <a:pt x="95" y="687"/>
                  <a:pt x="95" y="687"/>
                  <a:pt x="95" y="687"/>
                </a:cubicBezTo>
                <a:cubicBezTo>
                  <a:pt x="95" y="687"/>
                  <a:pt x="95" y="687"/>
                  <a:pt x="95" y="687"/>
                </a:cubicBezTo>
                <a:cubicBezTo>
                  <a:pt x="95" y="687"/>
                  <a:pt x="95" y="687"/>
                  <a:pt x="95" y="687"/>
                </a:cubicBezTo>
                <a:cubicBezTo>
                  <a:pt x="94" y="685"/>
                  <a:pt x="93" y="684"/>
                  <a:pt x="92" y="684"/>
                </a:cubicBezTo>
                <a:cubicBezTo>
                  <a:pt x="92" y="684"/>
                  <a:pt x="92" y="684"/>
                  <a:pt x="92" y="684"/>
                </a:cubicBezTo>
                <a:cubicBezTo>
                  <a:pt x="92" y="684"/>
                  <a:pt x="92" y="684"/>
                  <a:pt x="92" y="684"/>
                </a:cubicBezTo>
                <a:cubicBezTo>
                  <a:pt x="92" y="684"/>
                  <a:pt x="91" y="684"/>
                  <a:pt x="90" y="684"/>
                </a:cubicBezTo>
                <a:cubicBezTo>
                  <a:pt x="90" y="684"/>
                  <a:pt x="89" y="684"/>
                  <a:pt x="89" y="684"/>
                </a:cubicBezTo>
                <a:cubicBezTo>
                  <a:pt x="88" y="684"/>
                  <a:pt x="88" y="684"/>
                  <a:pt x="88" y="684"/>
                </a:cubicBezTo>
                <a:cubicBezTo>
                  <a:pt x="88" y="684"/>
                  <a:pt x="88" y="684"/>
                  <a:pt x="88" y="684"/>
                </a:cubicBezTo>
                <a:cubicBezTo>
                  <a:pt x="88" y="684"/>
                  <a:pt x="88" y="684"/>
                  <a:pt x="88" y="684"/>
                </a:cubicBezTo>
                <a:cubicBezTo>
                  <a:pt x="88" y="684"/>
                  <a:pt x="88" y="684"/>
                  <a:pt x="88" y="684"/>
                </a:cubicBezTo>
                <a:cubicBezTo>
                  <a:pt x="88" y="684"/>
                  <a:pt x="88" y="684"/>
                  <a:pt x="88" y="684"/>
                </a:cubicBezTo>
                <a:cubicBezTo>
                  <a:pt x="88" y="685"/>
                  <a:pt x="88" y="685"/>
                  <a:pt x="88" y="685"/>
                </a:cubicBezTo>
                <a:cubicBezTo>
                  <a:pt x="87" y="685"/>
                  <a:pt x="87" y="686"/>
                  <a:pt x="87" y="686"/>
                </a:cubicBezTo>
                <a:cubicBezTo>
                  <a:pt x="87" y="687"/>
                  <a:pt x="87" y="688"/>
                  <a:pt x="88" y="688"/>
                </a:cubicBezTo>
                <a:cubicBezTo>
                  <a:pt x="88" y="688"/>
                  <a:pt x="88" y="688"/>
                  <a:pt x="88" y="688"/>
                </a:cubicBezTo>
                <a:cubicBezTo>
                  <a:pt x="88" y="688"/>
                  <a:pt x="88" y="688"/>
                  <a:pt x="88" y="688"/>
                </a:cubicBezTo>
                <a:cubicBezTo>
                  <a:pt x="88" y="688"/>
                  <a:pt x="88" y="688"/>
                  <a:pt x="88" y="688"/>
                </a:cubicBezTo>
                <a:cubicBezTo>
                  <a:pt x="88" y="688"/>
                  <a:pt x="88" y="688"/>
                  <a:pt x="88" y="688"/>
                </a:cubicBezTo>
                <a:cubicBezTo>
                  <a:pt x="88" y="688"/>
                  <a:pt x="88" y="688"/>
                  <a:pt x="88" y="688"/>
                </a:cubicBezTo>
                <a:cubicBezTo>
                  <a:pt x="89" y="688"/>
                  <a:pt x="90" y="688"/>
                  <a:pt x="90" y="687"/>
                </a:cubicBezTo>
                <a:cubicBezTo>
                  <a:pt x="90" y="687"/>
                  <a:pt x="90" y="687"/>
                  <a:pt x="90" y="687"/>
                </a:cubicBezTo>
                <a:cubicBezTo>
                  <a:pt x="90" y="687"/>
                  <a:pt x="90" y="687"/>
                  <a:pt x="90" y="687"/>
                </a:cubicBezTo>
                <a:cubicBezTo>
                  <a:pt x="90" y="687"/>
                  <a:pt x="90" y="687"/>
                  <a:pt x="91" y="687"/>
                </a:cubicBezTo>
                <a:cubicBezTo>
                  <a:pt x="91" y="687"/>
                  <a:pt x="91" y="687"/>
                  <a:pt x="91" y="687"/>
                </a:cubicBezTo>
                <a:cubicBezTo>
                  <a:pt x="91" y="687"/>
                  <a:pt x="91" y="687"/>
                  <a:pt x="91" y="687"/>
                </a:cubicBezTo>
                <a:cubicBezTo>
                  <a:pt x="91" y="687"/>
                  <a:pt x="91" y="687"/>
                  <a:pt x="91" y="687"/>
                </a:cubicBezTo>
                <a:cubicBezTo>
                  <a:pt x="91" y="687"/>
                  <a:pt x="92" y="688"/>
                  <a:pt x="92" y="688"/>
                </a:cubicBezTo>
                <a:cubicBezTo>
                  <a:pt x="92" y="689"/>
                  <a:pt x="93" y="689"/>
                  <a:pt x="93" y="690"/>
                </a:cubicBezTo>
                <a:cubicBezTo>
                  <a:pt x="93" y="692"/>
                  <a:pt x="92" y="693"/>
                  <a:pt x="91" y="695"/>
                </a:cubicBezTo>
                <a:cubicBezTo>
                  <a:pt x="91" y="695"/>
                  <a:pt x="91" y="696"/>
                  <a:pt x="91" y="696"/>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8"/>
                  <a:pt x="90" y="698"/>
                  <a:pt x="90" y="698"/>
                </a:cubicBezTo>
                <a:cubicBezTo>
                  <a:pt x="87" y="701"/>
                  <a:pt x="83" y="705"/>
                  <a:pt x="80" y="708"/>
                </a:cubicBezTo>
                <a:cubicBezTo>
                  <a:pt x="69" y="698"/>
                  <a:pt x="55" y="691"/>
                  <a:pt x="42" y="690"/>
                </a:cubicBezTo>
                <a:cubicBezTo>
                  <a:pt x="43" y="685"/>
                  <a:pt x="46" y="680"/>
                  <a:pt x="48" y="677"/>
                </a:cubicBezTo>
                <a:cubicBezTo>
                  <a:pt x="50" y="675"/>
                  <a:pt x="52" y="673"/>
                  <a:pt x="54" y="672"/>
                </a:cubicBezTo>
                <a:cubicBezTo>
                  <a:pt x="55" y="671"/>
                  <a:pt x="56" y="670"/>
                  <a:pt x="56" y="670"/>
                </a:cubicBezTo>
                <a:cubicBezTo>
                  <a:pt x="56" y="670"/>
                  <a:pt x="56" y="670"/>
                  <a:pt x="56" y="670"/>
                </a:cubicBezTo>
                <a:cubicBezTo>
                  <a:pt x="56" y="670"/>
                  <a:pt x="44" y="678"/>
                  <a:pt x="41" y="690"/>
                </a:cubicBezTo>
                <a:cubicBezTo>
                  <a:pt x="38" y="689"/>
                  <a:pt x="36" y="689"/>
                  <a:pt x="34" y="689"/>
                </a:cubicBezTo>
                <a:cubicBezTo>
                  <a:pt x="28" y="689"/>
                  <a:pt x="22" y="690"/>
                  <a:pt x="17" y="692"/>
                </a:cubicBezTo>
                <a:cubicBezTo>
                  <a:pt x="12" y="693"/>
                  <a:pt x="9" y="696"/>
                  <a:pt x="7" y="697"/>
                </a:cubicBezTo>
                <a:cubicBezTo>
                  <a:pt x="6" y="699"/>
                  <a:pt x="5" y="701"/>
                  <a:pt x="5" y="703"/>
                </a:cubicBezTo>
                <a:cubicBezTo>
                  <a:pt x="5" y="706"/>
                  <a:pt x="6" y="709"/>
                  <a:pt x="8" y="712"/>
                </a:cubicBezTo>
                <a:cubicBezTo>
                  <a:pt x="11" y="714"/>
                  <a:pt x="13" y="715"/>
                  <a:pt x="15" y="715"/>
                </a:cubicBezTo>
                <a:cubicBezTo>
                  <a:pt x="15" y="715"/>
                  <a:pt x="15" y="715"/>
                  <a:pt x="15" y="715"/>
                </a:cubicBezTo>
                <a:cubicBezTo>
                  <a:pt x="18" y="715"/>
                  <a:pt x="21" y="714"/>
                  <a:pt x="22" y="713"/>
                </a:cubicBezTo>
                <a:cubicBezTo>
                  <a:pt x="24" y="711"/>
                  <a:pt x="25" y="710"/>
                  <a:pt x="25" y="708"/>
                </a:cubicBezTo>
                <a:cubicBezTo>
                  <a:pt x="25" y="706"/>
                  <a:pt x="25" y="704"/>
                  <a:pt x="24" y="703"/>
                </a:cubicBezTo>
                <a:cubicBezTo>
                  <a:pt x="23" y="702"/>
                  <a:pt x="21" y="701"/>
                  <a:pt x="20" y="701"/>
                </a:cubicBezTo>
                <a:cubicBezTo>
                  <a:pt x="19" y="701"/>
                  <a:pt x="18" y="701"/>
                  <a:pt x="17" y="702"/>
                </a:cubicBezTo>
                <a:cubicBezTo>
                  <a:pt x="16" y="703"/>
                  <a:pt x="16" y="703"/>
                  <a:pt x="15" y="704"/>
                </a:cubicBezTo>
                <a:cubicBezTo>
                  <a:pt x="15" y="705"/>
                  <a:pt x="16" y="706"/>
                  <a:pt x="16" y="706"/>
                </a:cubicBezTo>
                <a:cubicBezTo>
                  <a:pt x="16" y="708"/>
                  <a:pt x="17" y="708"/>
                  <a:pt x="18" y="708"/>
                </a:cubicBezTo>
                <a:cubicBezTo>
                  <a:pt x="17" y="709"/>
                  <a:pt x="16" y="709"/>
                  <a:pt x="16" y="709"/>
                </a:cubicBezTo>
                <a:cubicBezTo>
                  <a:pt x="15" y="709"/>
                  <a:pt x="14" y="709"/>
                  <a:pt x="14" y="708"/>
                </a:cubicBezTo>
                <a:cubicBezTo>
                  <a:pt x="13" y="708"/>
                  <a:pt x="13" y="708"/>
                  <a:pt x="13" y="708"/>
                </a:cubicBezTo>
                <a:cubicBezTo>
                  <a:pt x="11" y="706"/>
                  <a:pt x="10" y="704"/>
                  <a:pt x="10" y="702"/>
                </a:cubicBezTo>
                <a:cubicBezTo>
                  <a:pt x="11" y="700"/>
                  <a:pt x="12" y="697"/>
                  <a:pt x="13" y="695"/>
                </a:cubicBezTo>
                <a:cubicBezTo>
                  <a:pt x="15" y="694"/>
                  <a:pt x="16" y="693"/>
                  <a:pt x="17" y="693"/>
                </a:cubicBezTo>
                <a:cubicBezTo>
                  <a:pt x="18" y="692"/>
                  <a:pt x="18" y="692"/>
                  <a:pt x="18" y="692"/>
                </a:cubicBezTo>
                <a:cubicBezTo>
                  <a:pt x="23" y="691"/>
                  <a:pt x="28" y="690"/>
                  <a:pt x="34" y="690"/>
                </a:cubicBezTo>
                <a:cubicBezTo>
                  <a:pt x="36" y="690"/>
                  <a:pt x="38" y="690"/>
                  <a:pt x="41" y="690"/>
                </a:cubicBezTo>
                <a:cubicBezTo>
                  <a:pt x="40" y="692"/>
                  <a:pt x="40" y="693"/>
                  <a:pt x="40" y="694"/>
                </a:cubicBezTo>
                <a:cubicBezTo>
                  <a:pt x="40" y="700"/>
                  <a:pt x="43" y="707"/>
                  <a:pt x="50" y="714"/>
                </a:cubicBezTo>
                <a:cubicBezTo>
                  <a:pt x="56" y="720"/>
                  <a:pt x="61" y="725"/>
                  <a:pt x="65" y="730"/>
                </a:cubicBezTo>
                <a:cubicBezTo>
                  <a:pt x="62" y="738"/>
                  <a:pt x="59" y="746"/>
                  <a:pt x="58" y="755"/>
                </a:cubicBezTo>
                <a:cubicBezTo>
                  <a:pt x="49" y="752"/>
                  <a:pt x="38" y="753"/>
                  <a:pt x="29" y="756"/>
                </a:cubicBezTo>
                <a:cubicBezTo>
                  <a:pt x="27" y="753"/>
                  <a:pt x="22" y="753"/>
                  <a:pt x="17" y="755"/>
                </a:cubicBezTo>
                <a:cubicBezTo>
                  <a:pt x="16" y="756"/>
                  <a:pt x="13" y="759"/>
                  <a:pt x="12" y="762"/>
                </a:cubicBezTo>
                <a:cubicBezTo>
                  <a:pt x="12" y="762"/>
                  <a:pt x="17" y="758"/>
                  <a:pt x="23" y="761"/>
                </a:cubicBezTo>
                <a:cubicBezTo>
                  <a:pt x="23" y="761"/>
                  <a:pt x="23" y="762"/>
                  <a:pt x="19" y="764"/>
                </a:cubicBezTo>
                <a:cubicBezTo>
                  <a:pt x="19" y="764"/>
                  <a:pt x="30" y="769"/>
                  <a:pt x="30" y="758"/>
                </a:cubicBezTo>
                <a:cubicBezTo>
                  <a:pt x="30" y="757"/>
                  <a:pt x="30" y="757"/>
                  <a:pt x="29" y="756"/>
                </a:cubicBezTo>
                <a:cubicBezTo>
                  <a:pt x="39" y="754"/>
                  <a:pt x="49" y="754"/>
                  <a:pt x="58" y="758"/>
                </a:cubicBezTo>
                <a:cubicBezTo>
                  <a:pt x="58" y="763"/>
                  <a:pt x="58" y="768"/>
                  <a:pt x="59" y="774"/>
                </a:cubicBezTo>
                <a:cubicBezTo>
                  <a:pt x="59" y="775"/>
                  <a:pt x="60" y="777"/>
                  <a:pt x="60" y="779"/>
                </a:cubicBezTo>
                <a:cubicBezTo>
                  <a:pt x="55" y="777"/>
                  <a:pt x="50" y="776"/>
                  <a:pt x="44" y="776"/>
                </a:cubicBezTo>
                <a:cubicBezTo>
                  <a:pt x="41" y="776"/>
                  <a:pt x="37" y="776"/>
                  <a:pt x="34" y="777"/>
                </a:cubicBezTo>
                <a:cubicBezTo>
                  <a:pt x="34" y="777"/>
                  <a:pt x="34" y="777"/>
                  <a:pt x="34" y="777"/>
                </a:cubicBezTo>
                <a:cubicBezTo>
                  <a:pt x="37" y="777"/>
                  <a:pt x="41" y="776"/>
                  <a:pt x="44" y="776"/>
                </a:cubicBezTo>
                <a:cubicBezTo>
                  <a:pt x="50" y="776"/>
                  <a:pt x="56" y="777"/>
                  <a:pt x="61" y="779"/>
                </a:cubicBezTo>
                <a:cubicBezTo>
                  <a:pt x="63" y="787"/>
                  <a:pt x="68" y="795"/>
                  <a:pt x="73" y="801"/>
                </a:cubicBezTo>
                <a:cubicBezTo>
                  <a:pt x="79" y="801"/>
                  <a:pt x="79" y="801"/>
                  <a:pt x="79" y="801"/>
                </a:cubicBezTo>
                <a:cubicBezTo>
                  <a:pt x="78" y="800"/>
                  <a:pt x="77" y="799"/>
                  <a:pt x="76" y="798"/>
                </a:cubicBezTo>
                <a:cubicBezTo>
                  <a:pt x="77" y="796"/>
                  <a:pt x="78" y="795"/>
                  <a:pt x="79" y="793"/>
                </a:cubicBezTo>
                <a:cubicBezTo>
                  <a:pt x="79" y="795"/>
                  <a:pt x="80" y="797"/>
                  <a:pt x="80" y="799"/>
                </a:cubicBezTo>
                <a:cubicBezTo>
                  <a:pt x="80" y="800"/>
                  <a:pt x="80" y="800"/>
                  <a:pt x="79" y="801"/>
                </a:cubicBezTo>
                <a:cubicBezTo>
                  <a:pt x="80" y="801"/>
                  <a:pt x="80" y="801"/>
                  <a:pt x="80" y="801"/>
                </a:cubicBezTo>
                <a:cubicBezTo>
                  <a:pt x="80" y="801"/>
                  <a:pt x="80" y="801"/>
                  <a:pt x="80" y="801"/>
                </a:cubicBezTo>
                <a:cubicBezTo>
                  <a:pt x="80" y="801"/>
                  <a:pt x="80" y="801"/>
                  <a:pt x="80" y="801"/>
                </a:cubicBezTo>
                <a:cubicBezTo>
                  <a:pt x="90" y="801"/>
                  <a:pt x="90" y="801"/>
                  <a:pt x="90" y="801"/>
                </a:cubicBezTo>
                <a:cubicBezTo>
                  <a:pt x="90" y="794"/>
                  <a:pt x="91" y="788"/>
                  <a:pt x="92" y="782"/>
                </a:cubicBezTo>
                <a:cubicBezTo>
                  <a:pt x="94" y="779"/>
                  <a:pt x="95" y="776"/>
                  <a:pt x="97" y="773"/>
                </a:cubicBezTo>
                <a:cubicBezTo>
                  <a:pt x="95" y="783"/>
                  <a:pt x="94" y="792"/>
                  <a:pt x="93" y="801"/>
                </a:cubicBezTo>
                <a:cubicBezTo>
                  <a:pt x="117" y="801"/>
                  <a:pt x="117" y="801"/>
                  <a:pt x="117" y="801"/>
                </a:cubicBezTo>
                <a:cubicBezTo>
                  <a:pt x="120" y="799"/>
                  <a:pt x="123" y="796"/>
                  <a:pt x="126" y="794"/>
                </a:cubicBezTo>
                <a:cubicBezTo>
                  <a:pt x="125" y="796"/>
                  <a:pt x="123" y="799"/>
                  <a:pt x="122" y="801"/>
                </a:cubicBezTo>
                <a:cubicBezTo>
                  <a:pt x="123" y="801"/>
                  <a:pt x="123" y="801"/>
                  <a:pt x="123" y="801"/>
                </a:cubicBezTo>
                <a:cubicBezTo>
                  <a:pt x="125" y="798"/>
                  <a:pt x="126" y="795"/>
                  <a:pt x="128" y="792"/>
                </a:cubicBezTo>
                <a:cubicBezTo>
                  <a:pt x="128" y="792"/>
                  <a:pt x="128" y="792"/>
                  <a:pt x="128" y="792"/>
                </a:cubicBezTo>
                <a:cubicBezTo>
                  <a:pt x="128" y="795"/>
                  <a:pt x="127" y="798"/>
                  <a:pt x="126" y="801"/>
                </a:cubicBezTo>
                <a:cubicBezTo>
                  <a:pt x="127" y="801"/>
                  <a:pt x="127" y="801"/>
                  <a:pt x="127" y="801"/>
                </a:cubicBezTo>
                <a:cubicBezTo>
                  <a:pt x="128" y="798"/>
                  <a:pt x="129" y="794"/>
                  <a:pt x="129" y="791"/>
                </a:cubicBezTo>
                <a:cubicBezTo>
                  <a:pt x="134" y="787"/>
                  <a:pt x="138" y="783"/>
                  <a:pt x="142" y="779"/>
                </a:cubicBezTo>
                <a:cubicBezTo>
                  <a:pt x="153" y="772"/>
                  <a:pt x="165" y="765"/>
                  <a:pt x="178" y="765"/>
                </a:cubicBezTo>
                <a:cubicBezTo>
                  <a:pt x="182" y="765"/>
                  <a:pt x="185" y="766"/>
                  <a:pt x="189" y="767"/>
                </a:cubicBezTo>
                <a:cubicBezTo>
                  <a:pt x="175" y="780"/>
                  <a:pt x="159" y="792"/>
                  <a:pt x="145" y="801"/>
                </a:cubicBezTo>
                <a:cubicBezTo>
                  <a:pt x="145" y="801"/>
                  <a:pt x="145" y="801"/>
                  <a:pt x="145" y="801"/>
                </a:cubicBezTo>
                <a:cubicBezTo>
                  <a:pt x="147" y="801"/>
                  <a:pt x="147" y="801"/>
                  <a:pt x="147" y="801"/>
                </a:cubicBezTo>
                <a:cubicBezTo>
                  <a:pt x="161" y="792"/>
                  <a:pt x="176" y="781"/>
                  <a:pt x="190" y="768"/>
                </a:cubicBezTo>
                <a:cubicBezTo>
                  <a:pt x="199" y="771"/>
                  <a:pt x="207" y="778"/>
                  <a:pt x="214" y="792"/>
                </a:cubicBezTo>
                <a:cubicBezTo>
                  <a:pt x="215" y="792"/>
                  <a:pt x="215" y="792"/>
                  <a:pt x="215" y="792"/>
                </a:cubicBezTo>
                <a:cubicBezTo>
                  <a:pt x="208" y="778"/>
                  <a:pt x="199" y="770"/>
                  <a:pt x="190" y="767"/>
                </a:cubicBezTo>
                <a:cubicBezTo>
                  <a:pt x="199" y="759"/>
                  <a:pt x="208" y="750"/>
                  <a:pt x="215" y="740"/>
                </a:cubicBezTo>
                <a:cubicBezTo>
                  <a:pt x="223" y="746"/>
                  <a:pt x="231" y="753"/>
                  <a:pt x="240" y="759"/>
                </a:cubicBezTo>
                <a:cubicBezTo>
                  <a:pt x="262" y="774"/>
                  <a:pt x="290" y="782"/>
                  <a:pt x="317" y="780"/>
                </a:cubicBezTo>
                <a:cubicBezTo>
                  <a:pt x="344" y="779"/>
                  <a:pt x="373" y="774"/>
                  <a:pt x="396" y="791"/>
                </a:cubicBezTo>
                <a:cubicBezTo>
                  <a:pt x="373" y="774"/>
                  <a:pt x="343" y="778"/>
                  <a:pt x="317" y="780"/>
                </a:cubicBezTo>
                <a:cubicBezTo>
                  <a:pt x="290" y="781"/>
                  <a:pt x="263" y="773"/>
                  <a:pt x="241" y="757"/>
                </a:cubicBezTo>
                <a:cubicBezTo>
                  <a:pt x="232" y="752"/>
                  <a:pt x="224" y="745"/>
                  <a:pt x="216" y="739"/>
                </a:cubicBezTo>
                <a:cubicBezTo>
                  <a:pt x="218" y="736"/>
                  <a:pt x="219" y="734"/>
                  <a:pt x="221" y="731"/>
                </a:cubicBezTo>
                <a:cubicBezTo>
                  <a:pt x="225" y="726"/>
                  <a:pt x="228" y="721"/>
                  <a:pt x="232" y="716"/>
                </a:cubicBezTo>
                <a:cubicBezTo>
                  <a:pt x="248" y="720"/>
                  <a:pt x="263" y="725"/>
                  <a:pt x="278" y="731"/>
                </a:cubicBezTo>
                <a:cubicBezTo>
                  <a:pt x="300" y="738"/>
                  <a:pt x="322" y="745"/>
                  <a:pt x="345" y="751"/>
                </a:cubicBezTo>
                <a:cubicBezTo>
                  <a:pt x="348" y="751"/>
                  <a:pt x="352" y="752"/>
                  <a:pt x="356" y="753"/>
                </a:cubicBezTo>
                <a:cubicBezTo>
                  <a:pt x="358" y="754"/>
                  <a:pt x="360" y="756"/>
                  <a:pt x="362" y="757"/>
                </a:cubicBezTo>
                <a:cubicBezTo>
                  <a:pt x="383" y="771"/>
                  <a:pt x="400" y="778"/>
                  <a:pt x="431" y="778"/>
                </a:cubicBezTo>
                <a:cubicBezTo>
                  <a:pt x="445" y="778"/>
                  <a:pt x="461" y="777"/>
                  <a:pt x="481" y="774"/>
                </a:cubicBezTo>
                <a:cubicBezTo>
                  <a:pt x="481" y="773"/>
                  <a:pt x="481" y="773"/>
                  <a:pt x="481" y="773"/>
                </a:cubicBezTo>
                <a:cubicBezTo>
                  <a:pt x="461" y="776"/>
                  <a:pt x="444" y="777"/>
                  <a:pt x="431" y="777"/>
                </a:cubicBezTo>
                <a:cubicBezTo>
                  <a:pt x="400" y="777"/>
                  <a:pt x="384" y="770"/>
                  <a:pt x="363" y="756"/>
                </a:cubicBezTo>
                <a:cubicBezTo>
                  <a:pt x="361" y="755"/>
                  <a:pt x="359" y="754"/>
                  <a:pt x="358" y="753"/>
                </a:cubicBezTo>
                <a:cubicBezTo>
                  <a:pt x="376" y="757"/>
                  <a:pt x="395" y="759"/>
                  <a:pt x="414" y="755"/>
                </a:cubicBezTo>
                <a:cubicBezTo>
                  <a:pt x="439" y="751"/>
                  <a:pt x="448" y="724"/>
                  <a:pt x="469" y="715"/>
                </a:cubicBezTo>
                <a:cubicBezTo>
                  <a:pt x="491" y="707"/>
                  <a:pt x="515" y="710"/>
                  <a:pt x="537" y="714"/>
                </a:cubicBezTo>
                <a:cubicBezTo>
                  <a:pt x="515" y="710"/>
                  <a:pt x="491" y="706"/>
                  <a:pt x="469" y="714"/>
                </a:cubicBezTo>
                <a:cubicBezTo>
                  <a:pt x="447" y="723"/>
                  <a:pt x="437" y="750"/>
                  <a:pt x="413" y="753"/>
                </a:cubicBezTo>
                <a:cubicBezTo>
                  <a:pt x="392" y="757"/>
                  <a:pt x="371" y="753"/>
                  <a:pt x="350" y="748"/>
                </a:cubicBezTo>
                <a:cubicBezTo>
                  <a:pt x="344" y="744"/>
                  <a:pt x="337" y="739"/>
                  <a:pt x="330" y="734"/>
                </a:cubicBezTo>
                <a:cubicBezTo>
                  <a:pt x="348" y="737"/>
                  <a:pt x="367" y="737"/>
                  <a:pt x="385" y="734"/>
                </a:cubicBezTo>
                <a:cubicBezTo>
                  <a:pt x="396" y="732"/>
                  <a:pt x="408" y="728"/>
                  <a:pt x="415" y="720"/>
                </a:cubicBezTo>
                <a:cubicBezTo>
                  <a:pt x="422" y="712"/>
                  <a:pt x="419" y="702"/>
                  <a:pt x="415" y="694"/>
                </a:cubicBezTo>
                <a:cubicBezTo>
                  <a:pt x="415" y="694"/>
                  <a:pt x="415" y="694"/>
                  <a:pt x="415" y="694"/>
                </a:cubicBezTo>
                <a:cubicBezTo>
                  <a:pt x="418" y="692"/>
                  <a:pt x="416" y="688"/>
                  <a:pt x="412" y="686"/>
                </a:cubicBezTo>
                <a:cubicBezTo>
                  <a:pt x="411" y="685"/>
                  <a:pt x="409" y="685"/>
                  <a:pt x="406" y="685"/>
                </a:cubicBezTo>
                <a:cubicBezTo>
                  <a:pt x="406" y="685"/>
                  <a:pt x="411" y="687"/>
                  <a:pt x="411" y="691"/>
                </a:cubicBezTo>
                <a:cubicBezTo>
                  <a:pt x="411" y="691"/>
                  <a:pt x="410" y="692"/>
                  <a:pt x="408" y="690"/>
                </a:cubicBezTo>
                <a:cubicBezTo>
                  <a:pt x="408" y="690"/>
                  <a:pt x="409" y="698"/>
                  <a:pt x="415" y="694"/>
                </a:cubicBezTo>
                <a:cubicBezTo>
                  <a:pt x="419" y="702"/>
                  <a:pt x="421" y="712"/>
                  <a:pt x="415" y="719"/>
                </a:cubicBezTo>
                <a:cubicBezTo>
                  <a:pt x="408" y="728"/>
                  <a:pt x="396" y="731"/>
                  <a:pt x="385" y="733"/>
                </a:cubicBezTo>
                <a:cubicBezTo>
                  <a:pt x="366" y="736"/>
                  <a:pt x="346" y="736"/>
                  <a:pt x="327" y="733"/>
                </a:cubicBezTo>
                <a:cubicBezTo>
                  <a:pt x="311" y="722"/>
                  <a:pt x="292" y="710"/>
                  <a:pt x="265" y="697"/>
                </a:cubicBezTo>
                <a:cubicBezTo>
                  <a:pt x="261" y="695"/>
                  <a:pt x="258" y="693"/>
                  <a:pt x="254" y="692"/>
                </a:cubicBezTo>
                <a:cubicBezTo>
                  <a:pt x="266" y="681"/>
                  <a:pt x="278" y="675"/>
                  <a:pt x="289" y="675"/>
                </a:cubicBezTo>
                <a:cubicBezTo>
                  <a:pt x="301" y="675"/>
                  <a:pt x="313" y="682"/>
                  <a:pt x="323" y="696"/>
                </a:cubicBezTo>
                <a:cubicBezTo>
                  <a:pt x="330" y="706"/>
                  <a:pt x="336" y="709"/>
                  <a:pt x="341" y="709"/>
                </a:cubicBezTo>
                <a:cubicBezTo>
                  <a:pt x="347" y="709"/>
                  <a:pt x="352" y="705"/>
                  <a:pt x="356" y="701"/>
                </a:cubicBezTo>
                <a:cubicBezTo>
                  <a:pt x="361" y="697"/>
                  <a:pt x="365" y="693"/>
                  <a:pt x="370" y="693"/>
                </a:cubicBezTo>
                <a:cubicBezTo>
                  <a:pt x="373" y="693"/>
                  <a:pt x="376" y="694"/>
                  <a:pt x="379" y="697"/>
                </a:cubicBezTo>
                <a:cubicBezTo>
                  <a:pt x="379" y="697"/>
                  <a:pt x="379" y="697"/>
                  <a:pt x="379" y="697"/>
                </a:cubicBezTo>
                <a:cubicBezTo>
                  <a:pt x="376" y="694"/>
                  <a:pt x="373" y="693"/>
                  <a:pt x="370" y="693"/>
                </a:cubicBezTo>
                <a:cubicBezTo>
                  <a:pt x="365" y="693"/>
                  <a:pt x="361" y="697"/>
                  <a:pt x="356" y="701"/>
                </a:cubicBezTo>
                <a:cubicBezTo>
                  <a:pt x="351" y="705"/>
                  <a:pt x="347" y="708"/>
                  <a:pt x="341" y="708"/>
                </a:cubicBezTo>
                <a:cubicBezTo>
                  <a:pt x="336" y="708"/>
                  <a:pt x="330" y="705"/>
                  <a:pt x="323" y="695"/>
                </a:cubicBezTo>
                <a:cubicBezTo>
                  <a:pt x="313" y="681"/>
                  <a:pt x="302" y="675"/>
                  <a:pt x="289" y="675"/>
                </a:cubicBezTo>
                <a:cubicBezTo>
                  <a:pt x="278" y="675"/>
                  <a:pt x="266" y="680"/>
                  <a:pt x="253" y="691"/>
                </a:cubicBezTo>
                <a:cubicBezTo>
                  <a:pt x="240" y="686"/>
                  <a:pt x="227" y="684"/>
                  <a:pt x="215" y="684"/>
                </a:cubicBezTo>
                <a:cubicBezTo>
                  <a:pt x="211" y="684"/>
                  <a:pt x="207" y="684"/>
                  <a:pt x="203" y="685"/>
                </a:cubicBezTo>
                <a:cubicBezTo>
                  <a:pt x="204" y="684"/>
                  <a:pt x="205" y="683"/>
                  <a:pt x="206" y="683"/>
                </a:cubicBezTo>
                <a:cubicBezTo>
                  <a:pt x="254" y="657"/>
                  <a:pt x="312" y="652"/>
                  <a:pt x="365" y="661"/>
                </a:cubicBezTo>
                <a:cubicBezTo>
                  <a:pt x="365" y="661"/>
                  <a:pt x="365" y="662"/>
                  <a:pt x="365" y="663"/>
                </a:cubicBezTo>
                <a:cubicBezTo>
                  <a:pt x="364" y="670"/>
                  <a:pt x="374" y="674"/>
                  <a:pt x="383" y="670"/>
                </a:cubicBezTo>
                <a:cubicBezTo>
                  <a:pt x="385" y="669"/>
                  <a:pt x="390" y="666"/>
                  <a:pt x="393" y="661"/>
                </a:cubicBezTo>
                <a:cubicBezTo>
                  <a:pt x="393" y="661"/>
                  <a:pt x="384" y="666"/>
                  <a:pt x="376" y="661"/>
                </a:cubicBezTo>
                <a:cubicBezTo>
                  <a:pt x="376" y="661"/>
                  <a:pt x="376" y="658"/>
                  <a:pt x="382" y="657"/>
                </a:cubicBezTo>
                <a:cubicBezTo>
                  <a:pt x="382" y="657"/>
                  <a:pt x="369" y="648"/>
                  <a:pt x="365" y="661"/>
                </a:cubicBezTo>
                <a:cubicBezTo>
                  <a:pt x="312" y="651"/>
                  <a:pt x="254" y="655"/>
                  <a:pt x="205" y="681"/>
                </a:cubicBezTo>
                <a:cubicBezTo>
                  <a:pt x="202" y="682"/>
                  <a:pt x="199" y="684"/>
                  <a:pt x="197" y="685"/>
                </a:cubicBezTo>
                <a:cubicBezTo>
                  <a:pt x="199" y="677"/>
                  <a:pt x="200" y="669"/>
                  <a:pt x="200" y="661"/>
                </a:cubicBezTo>
                <a:cubicBezTo>
                  <a:pt x="221" y="650"/>
                  <a:pt x="241" y="644"/>
                  <a:pt x="258" y="639"/>
                </a:cubicBezTo>
                <a:cubicBezTo>
                  <a:pt x="274" y="634"/>
                  <a:pt x="287" y="629"/>
                  <a:pt x="299" y="620"/>
                </a:cubicBezTo>
                <a:cubicBezTo>
                  <a:pt x="302" y="620"/>
                  <a:pt x="306" y="620"/>
                  <a:pt x="309" y="620"/>
                </a:cubicBezTo>
                <a:cubicBezTo>
                  <a:pt x="323" y="620"/>
                  <a:pt x="337" y="621"/>
                  <a:pt x="352" y="624"/>
                </a:cubicBezTo>
                <a:cubicBezTo>
                  <a:pt x="384" y="631"/>
                  <a:pt x="408" y="633"/>
                  <a:pt x="425" y="633"/>
                </a:cubicBezTo>
                <a:cubicBezTo>
                  <a:pt x="463" y="633"/>
                  <a:pt x="475" y="623"/>
                  <a:pt x="486" y="623"/>
                </a:cubicBezTo>
                <a:cubicBezTo>
                  <a:pt x="494" y="623"/>
                  <a:pt x="502" y="628"/>
                  <a:pt x="518" y="645"/>
                </a:cubicBezTo>
                <a:cubicBezTo>
                  <a:pt x="522" y="649"/>
                  <a:pt x="526" y="650"/>
                  <a:pt x="528" y="650"/>
                </a:cubicBezTo>
                <a:cubicBezTo>
                  <a:pt x="532" y="650"/>
                  <a:pt x="535" y="647"/>
                  <a:pt x="538" y="644"/>
                </a:cubicBezTo>
                <a:cubicBezTo>
                  <a:pt x="541" y="641"/>
                  <a:pt x="543" y="638"/>
                  <a:pt x="547" y="638"/>
                </a:cubicBezTo>
                <a:cubicBezTo>
                  <a:pt x="550" y="638"/>
                  <a:pt x="554" y="640"/>
                  <a:pt x="559" y="646"/>
                </a:cubicBezTo>
                <a:cubicBezTo>
                  <a:pt x="560" y="646"/>
                  <a:pt x="560" y="646"/>
                  <a:pt x="560" y="646"/>
                </a:cubicBezTo>
                <a:cubicBezTo>
                  <a:pt x="554" y="640"/>
                  <a:pt x="550" y="637"/>
                  <a:pt x="547" y="637"/>
                </a:cubicBezTo>
                <a:cubicBezTo>
                  <a:pt x="543" y="637"/>
                  <a:pt x="540" y="641"/>
                  <a:pt x="537" y="644"/>
                </a:cubicBezTo>
                <a:cubicBezTo>
                  <a:pt x="535" y="647"/>
                  <a:pt x="532" y="650"/>
                  <a:pt x="528" y="650"/>
                </a:cubicBezTo>
                <a:cubicBezTo>
                  <a:pt x="526" y="650"/>
                  <a:pt x="523" y="648"/>
                  <a:pt x="519" y="644"/>
                </a:cubicBezTo>
                <a:cubicBezTo>
                  <a:pt x="502" y="627"/>
                  <a:pt x="494" y="623"/>
                  <a:pt x="486" y="622"/>
                </a:cubicBezTo>
                <a:cubicBezTo>
                  <a:pt x="474" y="623"/>
                  <a:pt x="463" y="632"/>
                  <a:pt x="425" y="632"/>
                </a:cubicBezTo>
                <a:cubicBezTo>
                  <a:pt x="408" y="632"/>
                  <a:pt x="384" y="630"/>
                  <a:pt x="352" y="624"/>
                </a:cubicBezTo>
                <a:cubicBezTo>
                  <a:pt x="337" y="621"/>
                  <a:pt x="323" y="619"/>
                  <a:pt x="309" y="619"/>
                </a:cubicBezTo>
                <a:cubicBezTo>
                  <a:pt x="306" y="619"/>
                  <a:pt x="303" y="619"/>
                  <a:pt x="300" y="619"/>
                </a:cubicBezTo>
                <a:cubicBezTo>
                  <a:pt x="311" y="610"/>
                  <a:pt x="320" y="597"/>
                  <a:pt x="327" y="576"/>
                </a:cubicBezTo>
                <a:cubicBezTo>
                  <a:pt x="327" y="575"/>
                  <a:pt x="327" y="574"/>
                  <a:pt x="328" y="573"/>
                </a:cubicBezTo>
                <a:cubicBezTo>
                  <a:pt x="338" y="566"/>
                  <a:pt x="349" y="559"/>
                  <a:pt x="358" y="552"/>
                </a:cubicBezTo>
                <a:cubicBezTo>
                  <a:pt x="370" y="549"/>
                  <a:pt x="380" y="548"/>
                  <a:pt x="391" y="547"/>
                </a:cubicBezTo>
                <a:cubicBezTo>
                  <a:pt x="391" y="547"/>
                  <a:pt x="391" y="547"/>
                  <a:pt x="391" y="547"/>
                </a:cubicBezTo>
                <a:cubicBezTo>
                  <a:pt x="392" y="548"/>
                  <a:pt x="397" y="549"/>
                  <a:pt x="400" y="553"/>
                </a:cubicBezTo>
                <a:cubicBezTo>
                  <a:pt x="401" y="554"/>
                  <a:pt x="401" y="556"/>
                  <a:pt x="401" y="557"/>
                </a:cubicBezTo>
                <a:cubicBezTo>
                  <a:pt x="401" y="557"/>
                  <a:pt x="401" y="558"/>
                  <a:pt x="400" y="558"/>
                </a:cubicBezTo>
                <a:cubicBezTo>
                  <a:pt x="400" y="559"/>
                  <a:pt x="399" y="559"/>
                  <a:pt x="399" y="559"/>
                </a:cubicBezTo>
                <a:cubicBezTo>
                  <a:pt x="399" y="559"/>
                  <a:pt x="399" y="559"/>
                  <a:pt x="398" y="559"/>
                </a:cubicBezTo>
                <a:cubicBezTo>
                  <a:pt x="398" y="559"/>
                  <a:pt x="398" y="559"/>
                  <a:pt x="398" y="559"/>
                </a:cubicBezTo>
                <a:cubicBezTo>
                  <a:pt x="398" y="559"/>
                  <a:pt x="396" y="560"/>
                  <a:pt x="395" y="561"/>
                </a:cubicBezTo>
                <a:cubicBezTo>
                  <a:pt x="395" y="561"/>
                  <a:pt x="395" y="561"/>
                  <a:pt x="395" y="562"/>
                </a:cubicBezTo>
                <a:cubicBezTo>
                  <a:pt x="395" y="563"/>
                  <a:pt x="396" y="564"/>
                  <a:pt x="398" y="565"/>
                </a:cubicBezTo>
                <a:cubicBezTo>
                  <a:pt x="398" y="565"/>
                  <a:pt x="398" y="565"/>
                  <a:pt x="399" y="565"/>
                </a:cubicBezTo>
                <a:cubicBezTo>
                  <a:pt x="400" y="565"/>
                  <a:pt x="402" y="564"/>
                  <a:pt x="404" y="561"/>
                </a:cubicBezTo>
                <a:cubicBezTo>
                  <a:pt x="405" y="560"/>
                  <a:pt x="405" y="559"/>
                  <a:pt x="405" y="557"/>
                </a:cubicBezTo>
                <a:cubicBezTo>
                  <a:pt x="405" y="557"/>
                  <a:pt x="405" y="556"/>
                  <a:pt x="405" y="556"/>
                </a:cubicBezTo>
                <a:cubicBezTo>
                  <a:pt x="405" y="554"/>
                  <a:pt x="404" y="552"/>
                  <a:pt x="403" y="551"/>
                </a:cubicBezTo>
                <a:cubicBezTo>
                  <a:pt x="400" y="549"/>
                  <a:pt x="397" y="547"/>
                  <a:pt x="395" y="547"/>
                </a:cubicBezTo>
                <a:cubicBezTo>
                  <a:pt x="395" y="547"/>
                  <a:pt x="395" y="547"/>
                  <a:pt x="395" y="547"/>
                </a:cubicBezTo>
                <a:cubicBezTo>
                  <a:pt x="399" y="546"/>
                  <a:pt x="404" y="546"/>
                  <a:pt x="408" y="546"/>
                </a:cubicBezTo>
                <a:cubicBezTo>
                  <a:pt x="408" y="546"/>
                  <a:pt x="408" y="546"/>
                  <a:pt x="408" y="546"/>
                </a:cubicBezTo>
                <a:cubicBezTo>
                  <a:pt x="408" y="546"/>
                  <a:pt x="408" y="546"/>
                  <a:pt x="408" y="546"/>
                </a:cubicBezTo>
                <a:cubicBezTo>
                  <a:pt x="408" y="546"/>
                  <a:pt x="408" y="546"/>
                  <a:pt x="408" y="546"/>
                </a:cubicBezTo>
                <a:cubicBezTo>
                  <a:pt x="408" y="546"/>
                  <a:pt x="408" y="546"/>
                  <a:pt x="408" y="546"/>
                </a:cubicBezTo>
                <a:cubicBezTo>
                  <a:pt x="408" y="546"/>
                  <a:pt x="408" y="546"/>
                  <a:pt x="408" y="546"/>
                </a:cubicBezTo>
                <a:cubicBezTo>
                  <a:pt x="408" y="546"/>
                  <a:pt x="408" y="546"/>
                  <a:pt x="408" y="546"/>
                </a:cubicBezTo>
                <a:cubicBezTo>
                  <a:pt x="408" y="547"/>
                  <a:pt x="408" y="546"/>
                  <a:pt x="408" y="546"/>
                </a:cubicBezTo>
                <a:cubicBezTo>
                  <a:pt x="410" y="547"/>
                  <a:pt x="420" y="548"/>
                  <a:pt x="427" y="554"/>
                </a:cubicBezTo>
                <a:cubicBezTo>
                  <a:pt x="429" y="556"/>
                  <a:pt x="430" y="559"/>
                  <a:pt x="430" y="561"/>
                </a:cubicBezTo>
                <a:cubicBezTo>
                  <a:pt x="430" y="562"/>
                  <a:pt x="430" y="563"/>
                  <a:pt x="429" y="564"/>
                </a:cubicBezTo>
                <a:cubicBezTo>
                  <a:pt x="428" y="566"/>
                  <a:pt x="426" y="566"/>
                  <a:pt x="426" y="566"/>
                </a:cubicBezTo>
                <a:cubicBezTo>
                  <a:pt x="425" y="567"/>
                  <a:pt x="423" y="567"/>
                  <a:pt x="421" y="569"/>
                </a:cubicBezTo>
                <a:cubicBezTo>
                  <a:pt x="421" y="570"/>
                  <a:pt x="421" y="570"/>
                  <a:pt x="421" y="570"/>
                </a:cubicBezTo>
                <a:cubicBezTo>
                  <a:pt x="421" y="572"/>
                  <a:pt x="423" y="574"/>
                  <a:pt x="426" y="574"/>
                </a:cubicBezTo>
                <a:cubicBezTo>
                  <a:pt x="426" y="574"/>
                  <a:pt x="427" y="574"/>
                  <a:pt x="427" y="574"/>
                </a:cubicBezTo>
                <a:cubicBezTo>
                  <a:pt x="427" y="574"/>
                  <a:pt x="427" y="574"/>
                  <a:pt x="427" y="574"/>
                </a:cubicBezTo>
                <a:cubicBezTo>
                  <a:pt x="428" y="574"/>
                  <a:pt x="434" y="572"/>
                  <a:pt x="436" y="567"/>
                </a:cubicBezTo>
                <a:cubicBezTo>
                  <a:pt x="436" y="565"/>
                  <a:pt x="436" y="564"/>
                  <a:pt x="436" y="562"/>
                </a:cubicBezTo>
                <a:cubicBezTo>
                  <a:pt x="436" y="561"/>
                  <a:pt x="436" y="559"/>
                  <a:pt x="435" y="557"/>
                </a:cubicBezTo>
                <a:cubicBezTo>
                  <a:pt x="434" y="555"/>
                  <a:pt x="432" y="552"/>
                  <a:pt x="430" y="550"/>
                </a:cubicBezTo>
                <a:cubicBezTo>
                  <a:pt x="426" y="547"/>
                  <a:pt x="421" y="546"/>
                  <a:pt x="417" y="546"/>
                </a:cubicBezTo>
                <a:cubicBezTo>
                  <a:pt x="419" y="546"/>
                  <a:pt x="421" y="546"/>
                  <a:pt x="423" y="546"/>
                </a:cubicBezTo>
                <a:cubicBezTo>
                  <a:pt x="423" y="546"/>
                  <a:pt x="423" y="546"/>
                  <a:pt x="424" y="546"/>
                </a:cubicBezTo>
                <a:cubicBezTo>
                  <a:pt x="426" y="547"/>
                  <a:pt x="444" y="547"/>
                  <a:pt x="458" y="556"/>
                </a:cubicBezTo>
                <a:cubicBezTo>
                  <a:pt x="463" y="560"/>
                  <a:pt x="466" y="565"/>
                  <a:pt x="466" y="570"/>
                </a:cubicBezTo>
                <a:cubicBezTo>
                  <a:pt x="466" y="571"/>
                  <a:pt x="465" y="572"/>
                  <a:pt x="465" y="573"/>
                </a:cubicBezTo>
                <a:cubicBezTo>
                  <a:pt x="462" y="578"/>
                  <a:pt x="460" y="578"/>
                  <a:pt x="459" y="579"/>
                </a:cubicBezTo>
                <a:cubicBezTo>
                  <a:pt x="457" y="580"/>
                  <a:pt x="453" y="581"/>
                  <a:pt x="452" y="584"/>
                </a:cubicBezTo>
                <a:cubicBezTo>
                  <a:pt x="452" y="585"/>
                  <a:pt x="452" y="585"/>
                  <a:pt x="452" y="586"/>
                </a:cubicBezTo>
                <a:cubicBezTo>
                  <a:pt x="452" y="588"/>
                  <a:pt x="455" y="591"/>
                  <a:pt x="459" y="591"/>
                </a:cubicBezTo>
                <a:cubicBezTo>
                  <a:pt x="460" y="591"/>
                  <a:pt x="461" y="591"/>
                  <a:pt x="462" y="591"/>
                </a:cubicBezTo>
                <a:cubicBezTo>
                  <a:pt x="464" y="591"/>
                  <a:pt x="473" y="587"/>
                  <a:pt x="475" y="576"/>
                </a:cubicBezTo>
                <a:cubicBezTo>
                  <a:pt x="476" y="575"/>
                  <a:pt x="476" y="573"/>
                  <a:pt x="476" y="571"/>
                </a:cubicBezTo>
                <a:cubicBezTo>
                  <a:pt x="476" y="568"/>
                  <a:pt x="475" y="564"/>
                  <a:pt x="473" y="561"/>
                </a:cubicBezTo>
                <a:cubicBezTo>
                  <a:pt x="470" y="556"/>
                  <a:pt x="466" y="552"/>
                  <a:pt x="461" y="550"/>
                </a:cubicBezTo>
                <a:cubicBezTo>
                  <a:pt x="461" y="550"/>
                  <a:pt x="461" y="549"/>
                  <a:pt x="461" y="549"/>
                </a:cubicBezTo>
                <a:cubicBezTo>
                  <a:pt x="484" y="553"/>
                  <a:pt x="503" y="560"/>
                  <a:pt x="518" y="566"/>
                </a:cubicBezTo>
                <a:cubicBezTo>
                  <a:pt x="530" y="571"/>
                  <a:pt x="539" y="576"/>
                  <a:pt x="545" y="580"/>
                </a:cubicBezTo>
                <a:cubicBezTo>
                  <a:pt x="548" y="582"/>
                  <a:pt x="550" y="583"/>
                  <a:pt x="552" y="584"/>
                </a:cubicBezTo>
                <a:cubicBezTo>
                  <a:pt x="552" y="584"/>
                  <a:pt x="552" y="584"/>
                  <a:pt x="552" y="584"/>
                </a:cubicBezTo>
                <a:cubicBezTo>
                  <a:pt x="552" y="584"/>
                  <a:pt x="552" y="584"/>
                  <a:pt x="553" y="585"/>
                </a:cubicBezTo>
                <a:cubicBezTo>
                  <a:pt x="553" y="585"/>
                  <a:pt x="553" y="585"/>
                  <a:pt x="553" y="585"/>
                </a:cubicBezTo>
                <a:cubicBezTo>
                  <a:pt x="553" y="585"/>
                  <a:pt x="554" y="585"/>
                  <a:pt x="554" y="586"/>
                </a:cubicBezTo>
                <a:cubicBezTo>
                  <a:pt x="555" y="587"/>
                  <a:pt x="557" y="589"/>
                  <a:pt x="558" y="591"/>
                </a:cubicBezTo>
                <a:cubicBezTo>
                  <a:pt x="559" y="593"/>
                  <a:pt x="560" y="597"/>
                  <a:pt x="559" y="601"/>
                </a:cubicBezTo>
                <a:cubicBezTo>
                  <a:pt x="559" y="603"/>
                  <a:pt x="558" y="606"/>
                  <a:pt x="555" y="607"/>
                </a:cubicBezTo>
                <a:cubicBezTo>
                  <a:pt x="555" y="607"/>
                  <a:pt x="554" y="607"/>
                  <a:pt x="553" y="608"/>
                </a:cubicBezTo>
                <a:cubicBezTo>
                  <a:pt x="552" y="608"/>
                  <a:pt x="551" y="608"/>
                  <a:pt x="550" y="608"/>
                </a:cubicBezTo>
                <a:cubicBezTo>
                  <a:pt x="549" y="608"/>
                  <a:pt x="548" y="607"/>
                  <a:pt x="548" y="606"/>
                </a:cubicBezTo>
                <a:cubicBezTo>
                  <a:pt x="548" y="606"/>
                  <a:pt x="550" y="606"/>
                  <a:pt x="551" y="604"/>
                </a:cubicBezTo>
                <a:cubicBezTo>
                  <a:pt x="552" y="604"/>
                  <a:pt x="552" y="603"/>
                  <a:pt x="552" y="602"/>
                </a:cubicBezTo>
                <a:cubicBezTo>
                  <a:pt x="552" y="601"/>
                  <a:pt x="552" y="599"/>
                  <a:pt x="551" y="598"/>
                </a:cubicBezTo>
                <a:cubicBezTo>
                  <a:pt x="550" y="597"/>
                  <a:pt x="549" y="596"/>
                  <a:pt x="547" y="596"/>
                </a:cubicBezTo>
                <a:cubicBezTo>
                  <a:pt x="545" y="595"/>
                  <a:pt x="544" y="596"/>
                  <a:pt x="542" y="597"/>
                </a:cubicBezTo>
                <a:cubicBezTo>
                  <a:pt x="540" y="599"/>
                  <a:pt x="539" y="601"/>
                  <a:pt x="539" y="603"/>
                </a:cubicBezTo>
                <a:cubicBezTo>
                  <a:pt x="538" y="606"/>
                  <a:pt x="539" y="609"/>
                  <a:pt x="540" y="611"/>
                </a:cubicBezTo>
                <a:cubicBezTo>
                  <a:pt x="542" y="613"/>
                  <a:pt x="545" y="616"/>
                  <a:pt x="549" y="616"/>
                </a:cubicBezTo>
                <a:cubicBezTo>
                  <a:pt x="549" y="616"/>
                  <a:pt x="549" y="616"/>
                  <a:pt x="549" y="616"/>
                </a:cubicBezTo>
                <a:cubicBezTo>
                  <a:pt x="552" y="617"/>
                  <a:pt x="555" y="616"/>
                  <a:pt x="559" y="614"/>
                </a:cubicBezTo>
                <a:cubicBezTo>
                  <a:pt x="563" y="612"/>
                  <a:pt x="565" y="608"/>
                  <a:pt x="566" y="604"/>
                </a:cubicBezTo>
                <a:cubicBezTo>
                  <a:pt x="566" y="600"/>
                  <a:pt x="566" y="597"/>
                  <a:pt x="565" y="595"/>
                </a:cubicBezTo>
                <a:cubicBezTo>
                  <a:pt x="563" y="592"/>
                  <a:pt x="560" y="587"/>
                  <a:pt x="554" y="585"/>
                </a:cubicBezTo>
                <a:cubicBezTo>
                  <a:pt x="547" y="580"/>
                  <a:pt x="513" y="557"/>
                  <a:pt x="458" y="548"/>
                </a:cubicBezTo>
                <a:cubicBezTo>
                  <a:pt x="450" y="545"/>
                  <a:pt x="441" y="544"/>
                  <a:pt x="435" y="544"/>
                </a:cubicBezTo>
                <a:cubicBezTo>
                  <a:pt x="434" y="544"/>
                  <a:pt x="433" y="544"/>
                  <a:pt x="432" y="544"/>
                </a:cubicBezTo>
                <a:cubicBezTo>
                  <a:pt x="427" y="544"/>
                  <a:pt x="424" y="544"/>
                  <a:pt x="424" y="544"/>
                </a:cubicBezTo>
                <a:cubicBezTo>
                  <a:pt x="423" y="544"/>
                  <a:pt x="423" y="544"/>
                  <a:pt x="423" y="544"/>
                </a:cubicBezTo>
                <a:cubicBezTo>
                  <a:pt x="423" y="544"/>
                  <a:pt x="423" y="544"/>
                  <a:pt x="423" y="544"/>
                </a:cubicBezTo>
                <a:cubicBezTo>
                  <a:pt x="423" y="544"/>
                  <a:pt x="423" y="545"/>
                  <a:pt x="423" y="545"/>
                </a:cubicBezTo>
                <a:cubicBezTo>
                  <a:pt x="423" y="545"/>
                  <a:pt x="423" y="545"/>
                  <a:pt x="423" y="545"/>
                </a:cubicBezTo>
                <a:cubicBezTo>
                  <a:pt x="421" y="545"/>
                  <a:pt x="419" y="545"/>
                  <a:pt x="416" y="545"/>
                </a:cubicBezTo>
                <a:cubicBezTo>
                  <a:pt x="415" y="545"/>
                  <a:pt x="414" y="545"/>
                  <a:pt x="412" y="545"/>
                </a:cubicBezTo>
                <a:cubicBezTo>
                  <a:pt x="411" y="545"/>
                  <a:pt x="411" y="545"/>
                  <a:pt x="410" y="545"/>
                </a:cubicBezTo>
                <a:cubicBezTo>
                  <a:pt x="410" y="545"/>
                  <a:pt x="409" y="545"/>
                  <a:pt x="409" y="545"/>
                </a:cubicBezTo>
                <a:cubicBezTo>
                  <a:pt x="409" y="545"/>
                  <a:pt x="409" y="545"/>
                  <a:pt x="409" y="545"/>
                </a:cubicBezTo>
                <a:cubicBezTo>
                  <a:pt x="409" y="545"/>
                  <a:pt x="409" y="545"/>
                  <a:pt x="409" y="545"/>
                </a:cubicBezTo>
                <a:cubicBezTo>
                  <a:pt x="409" y="545"/>
                  <a:pt x="409" y="545"/>
                  <a:pt x="409" y="545"/>
                </a:cubicBezTo>
                <a:cubicBezTo>
                  <a:pt x="409" y="545"/>
                  <a:pt x="408" y="545"/>
                  <a:pt x="408" y="545"/>
                </a:cubicBezTo>
                <a:cubicBezTo>
                  <a:pt x="408" y="545"/>
                  <a:pt x="408" y="545"/>
                  <a:pt x="408" y="545"/>
                </a:cubicBezTo>
                <a:cubicBezTo>
                  <a:pt x="408" y="545"/>
                  <a:pt x="408" y="545"/>
                  <a:pt x="408" y="545"/>
                </a:cubicBezTo>
                <a:cubicBezTo>
                  <a:pt x="408" y="545"/>
                  <a:pt x="408" y="545"/>
                  <a:pt x="408" y="545"/>
                </a:cubicBezTo>
                <a:cubicBezTo>
                  <a:pt x="408" y="545"/>
                  <a:pt x="408" y="545"/>
                  <a:pt x="408" y="545"/>
                </a:cubicBezTo>
                <a:cubicBezTo>
                  <a:pt x="403" y="545"/>
                  <a:pt x="398" y="545"/>
                  <a:pt x="393" y="546"/>
                </a:cubicBezTo>
                <a:cubicBezTo>
                  <a:pt x="393" y="546"/>
                  <a:pt x="393" y="546"/>
                  <a:pt x="393" y="546"/>
                </a:cubicBezTo>
                <a:cubicBezTo>
                  <a:pt x="392" y="546"/>
                  <a:pt x="392" y="546"/>
                  <a:pt x="392" y="545"/>
                </a:cubicBezTo>
                <a:cubicBezTo>
                  <a:pt x="392" y="545"/>
                  <a:pt x="392" y="545"/>
                  <a:pt x="392" y="545"/>
                </a:cubicBezTo>
                <a:cubicBezTo>
                  <a:pt x="392" y="545"/>
                  <a:pt x="392" y="545"/>
                  <a:pt x="392" y="545"/>
                </a:cubicBezTo>
                <a:cubicBezTo>
                  <a:pt x="392" y="545"/>
                  <a:pt x="391" y="545"/>
                  <a:pt x="391" y="545"/>
                </a:cubicBezTo>
                <a:cubicBezTo>
                  <a:pt x="391" y="545"/>
                  <a:pt x="391" y="546"/>
                  <a:pt x="391" y="546"/>
                </a:cubicBezTo>
                <a:cubicBezTo>
                  <a:pt x="391" y="546"/>
                  <a:pt x="391" y="546"/>
                  <a:pt x="391" y="546"/>
                </a:cubicBezTo>
                <a:cubicBezTo>
                  <a:pt x="381" y="547"/>
                  <a:pt x="370" y="549"/>
                  <a:pt x="360" y="551"/>
                </a:cubicBezTo>
                <a:cubicBezTo>
                  <a:pt x="360" y="550"/>
                  <a:pt x="361" y="549"/>
                  <a:pt x="362" y="549"/>
                </a:cubicBezTo>
                <a:cubicBezTo>
                  <a:pt x="365" y="548"/>
                  <a:pt x="368" y="547"/>
                  <a:pt x="371" y="546"/>
                </a:cubicBezTo>
                <a:cubicBezTo>
                  <a:pt x="427" y="535"/>
                  <a:pt x="483" y="523"/>
                  <a:pt x="536" y="503"/>
                </a:cubicBezTo>
                <a:cubicBezTo>
                  <a:pt x="571" y="509"/>
                  <a:pt x="605" y="521"/>
                  <a:pt x="634" y="542"/>
                </a:cubicBezTo>
                <a:cubicBezTo>
                  <a:pt x="634" y="542"/>
                  <a:pt x="634" y="542"/>
                  <a:pt x="634" y="542"/>
                </a:cubicBezTo>
                <a:cubicBezTo>
                  <a:pt x="634" y="542"/>
                  <a:pt x="634" y="542"/>
                  <a:pt x="634" y="542"/>
                </a:cubicBezTo>
                <a:cubicBezTo>
                  <a:pt x="634" y="542"/>
                  <a:pt x="637" y="543"/>
                  <a:pt x="640" y="546"/>
                </a:cubicBezTo>
                <a:cubicBezTo>
                  <a:pt x="643" y="549"/>
                  <a:pt x="646" y="553"/>
                  <a:pt x="649" y="558"/>
                </a:cubicBezTo>
                <a:cubicBezTo>
                  <a:pt x="652" y="565"/>
                  <a:pt x="655" y="576"/>
                  <a:pt x="654" y="585"/>
                </a:cubicBezTo>
                <a:cubicBezTo>
                  <a:pt x="653" y="592"/>
                  <a:pt x="649" y="599"/>
                  <a:pt x="641" y="603"/>
                </a:cubicBezTo>
                <a:cubicBezTo>
                  <a:pt x="641" y="603"/>
                  <a:pt x="640" y="604"/>
                  <a:pt x="637" y="604"/>
                </a:cubicBezTo>
                <a:cubicBezTo>
                  <a:pt x="635" y="605"/>
                  <a:pt x="633" y="606"/>
                  <a:pt x="630" y="605"/>
                </a:cubicBezTo>
                <a:cubicBezTo>
                  <a:pt x="627" y="605"/>
                  <a:pt x="624" y="603"/>
                  <a:pt x="623" y="600"/>
                </a:cubicBezTo>
                <a:cubicBezTo>
                  <a:pt x="624" y="600"/>
                  <a:pt x="628" y="599"/>
                  <a:pt x="631" y="595"/>
                </a:cubicBezTo>
                <a:cubicBezTo>
                  <a:pt x="633" y="593"/>
                  <a:pt x="634" y="591"/>
                  <a:pt x="634" y="589"/>
                </a:cubicBezTo>
                <a:cubicBezTo>
                  <a:pt x="635" y="585"/>
                  <a:pt x="634" y="582"/>
                  <a:pt x="632" y="578"/>
                </a:cubicBezTo>
                <a:cubicBezTo>
                  <a:pt x="630" y="575"/>
                  <a:pt x="626" y="573"/>
                  <a:pt x="621" y="572"/>
                </a:cubicBezTo>
                <a:cubicBezTo>
                  <a:pt x="617" y="572"/>
                  <a:pt x="611" y="573"/>
                  <a:pt x="607" y="577"/>
                </a:cubicBezTo>
                <a:cubicBezTo>
                  <a:pt x="603" y="580"/>
                  <a:pt x="600" y="586"/>
                  <a:pt x="599" y="592"/>
                </a:cubicBezTo>
                <a:cubicBezTo>
                  <a:pt x="598" y="599"/>
                  <a:pt x="599" y="606"/>
                  <a:pt x="603" y="612"/>
                </a:cubicBezTo>
                <a:cubicBezTo>
                  <a:pt x="607" y="619"/>
                  <a:pt x="616" y="625"/>
                  <a:pt x="627" y="627"/>
                </a:cubicBezTo>
                <a:cubicBezTo>
                  <a:pt x="627" y="627"/>
                  <a:pt x="627" y="627"/>
                  <a:pt x="627" y="627"/>
                </a:cubicBezTo>
                <a:cubicBezTo>
                  <a:pt x="634" y="628"/>
                  <a:pt x="643" y="626"/>
                  <a:pt x="652" y="622"/>
                </a:cubicBezTo>
                <a:cubicBezTo>
                  <a:pt x="664" y="615"/>
                  <a:pt x="669" y="604"/>
                  <a:pt x="671" y="594"/>
                </a:cubicBezTo>
                <a:cubicBezTo>
                  <a:pt x="672" y="584"/>
                  <a:pt x="671" y="575"/>
                  <a:pt x="668" y="571"/>
                </a:cubicBezTo>
                <a:cubicBezTo>
                  <a:pt x="664" y="562"/>
                  <a:pt x="654" y="546"/>
                  <a:pt x="634" y="541"/>
                </a:cubicBezTo>
                <a:cubicBezTo>
                  <a:pt x="634" y="542"/>
                  <a:pt x="634" y="542"/>
                  <a:pt x="634" y="542"/>
                </a:cubicBezTo>
                <a:cubicBezTo>
                  <a:pt x="606" y="521"/>
                  <a:pt x="572" y="509"/>
                  <a:pt x="537" y="503"/>
                </a:cubicBezTo>
                <a:cubicBezTo>
                  <a:pt x="545" y="500"/>
                  <a:pt x="552" y="497"/>
                  <a:pt x="560" y="494"/>
                </a:cubicBezTo>
                <a:cubicBezTo>
                  <a:pt x="573" y="488"/>
                  <a:pt x="586" y="482"/>
                  <a:pt x="599" y="475"/>
                </a:cubicBezTo>
                <a:cubicBezTo>
                  <a:pt x="610" y="472"/>
                  <a:pt x="622" y="470"/>
                  <a:pt x="634" y="470"/>
                </a:cubicBezTo>
                <a:cubicBezTo>
                  <a:pt x="651" y="470"/>
                  <a:pt x="667" y="474"/>
                  <a:pt x="683" y="483"/>
                </a:cubicBezTo>
                <a:cubicBezTo>
                  <a:pt x="686" y="485"/>
                  <a:pt x="689" y="487"/>
                  <a:pt x="692" y="489"/>
                </a:cubicBezTo>
                <a:cubicBezTo>
                  <a:pt x="684" y="494"/>
                  <a:pt x="678" y="503"/>
                  <a:pt x="675" y="512"/>
                </a:cubicBezTo>
                <a:cubicBezTo>
                  <a:pt x="674" y="517"/>
                  <a:pt x="673" y="521"/>
                  <a:pt x="673" y="525"/>
                </a:cubicBezTo>
                <a:cubicBezTo>
                  <a:pt x="673" y="547"/>
                  <a:pt x="688" y="567"/>
                  <a:pt x="710" y="573"/>
                </a:cubicBezTo>
                <a:cubicBezTo>
                  <a:pt x="715" y="574"/>
                  <a:pt x="721" y="575"/>
                  <a:pt x="726" y="575"/>
                </a:cubicBezTo>
                <a:cubicBezTo>
                  <a:pt x="753" y="575"/>
                  <a:pt x="778" y="557"/>
                  <a:pt x="785" y="529"/>
                </a:cubicBezTo>
                <a:cubicBezTo>
                  <a:pt x="787" y="522"/>
                  <a:pt x="788" y="516"/>
                  <a:pt x="788" y="509"/>
                </a:cubicBezTo>
                <a:cubicBezTo>
                  <a:pt x="788" y="482"/>
                  <a:pt x="774" y="457"/>
                  <a:pt x="751" y="444"/>
                </a:cubicBezTo>
                <a:cubicBezTo>
                  <a:pt x="765" y="450"/>
                  <a:pt x="777" y="460"/>
                  <a:pt x="786" y="472"/>
                </a:cubicBezTo>
                <a:cubicBezTo>
                  <a:pt x="792" y="479"/>
                  <a:pt x="796" y="486"/>
                  <a:pt x="800" y="494"/>
                </a:cubicBezTo>
                <a:cubicBezTo>
                  <a:pt x="800" y="495"/>
                  <a:pt x="800" y="496"/>
                  <a:pt x="801" y="497"/>
                </a:cubicBezTo>
                <a:cubicBezTo>
                  <a:pt x="803" y="502"/>
                  <a:pt x="804" y="507"/>
                  <a:pt x="805" y="512"/>
                </a:cubicBezTo>
                <a:cubicBezTo>
                  <a:pt x="806" y="512"/>
                  <a:pt x="806" y="513"/>
                  <a:pt x="806" y="514"/>
                </a:cubicBezTo>
                <a:cubicBezTo>
                  <a:pt x="806" y="515"/>
                  <a:pt x="806" y="516"/>
                  <a:pt x="806" y="517"/>
                </a:cubicBezTo>
                <a:cubicBezTo>
                  <a:pt x="814" y="560"/>
                  <a:pt x="794" y="607"/>
                  <a:pt x="755" y="628"/>
                </a:cubicBezTo>
                <a:cubicBezTo>
                  <a:pt x="789" y="611"/>
                  <a:pt x="808" y="574"/>
                  <a:pt x="809" y="537"/>
                </a:cubicBezTo>
                <a:cubicBezTo>
                  <a:pt x="809" y="538"/>
                  <a:pt x="810" y="539"/>
                  <a:pt x="810" y="541"/>
                </a:cubicBezTo>
                <a:cubicBezTo>
                  <a:pt x="810" y="541"/>
                  <a:pt x="810" y="542"/>
                  <a:pt x="810" y="543"/>
                </a:cubicBezTo>
                <a:cubicBezTo>
                  <a:pt x="810" y="556"/>
                  <a:pt x="812" y="563"/>
                  <a:pt x="812" y="570"/>
                </a:cubicBezTo>
                <a:cubicBezTo>
                  <a:pt x="812" y="571"/>
                  <a:pt x="812" y="571"/>
                  <a:pt x="812" y="571"/>
                </a:cubicBezTo>
                <a:cubicBezTo>
                  <a:pt x="812" y="575"/>
                  <a:pt x="810" y="582"/>
                  <a:pt x="810" y="588"/>
                </a:cubicBezTo>
                <a:cubicBezTo>
                  <a:pt x="810" y="589"/>
                  <a:pt x="810" y="589"/>
                  <a:pt x="810" y="590"/>
                </a:cubicBezTo>
                <a:cubicBezTo>
                  <a:pt x="806" y="593"/>
                  <a:pt x="804" y="598"/>
                  <a:pt x="803" y="603"/>
                </a:cubicBezTo>
                <a:cubicBezTo>
                  <a:pt x="803" y="604"/>
                  <a:pt x="803" y="605"/>
                  <a:pt x="803" y="607"/>
                </a:cubicBezTo>
                <a:cubicBezTo>
                  <a:pt x="803" y="612"/>
                  <a:pt x="806" y="616"/>
                  <a:pt x="811" y="619"/>
                </a:cubicBezTo>
                <a:cubicBezTo>
                  <a:pt x="816" y="622"/>
                  <a:pt x="825" y="623"/>
                  <a:pt x="825" y="630"/>
                </a:cubicBezTo>
                <a:cubicBezTo>
                  <a:pt x="825" y="630"/>
                  <a:pt x="825" y="630"/>
                  <a:pt x="825" y="630"/>
                </a:cubicBezTo>
                <a:cubicBezTo>
                  <a:pt x="825" y="639"/>
                  <a:pt x="818" y="648"/>
                  <a:pt x="818" y="655"/>
                </a:cubicBezTo>
                <a:cubicBezTo>
                  <a:pt x="818" y="656"/>
                  <a:pt x="818" y="656"/>
                  <a:pt x="818" y="657"/>
                </a:cubicBezTo>
                <a:cubicBezTo>
                  <a:pt x="819" y="664"/>
                  <a:pt x="824" y="665"/>
                  <a:pt x="830" y="669"/>
                </a:cubicBezTo>
                <a:cubicBezTo>
                  <a:pt x="831" y="667"/>
                  <a:pt x="831" y="667"/>
                  <a:pt x="831" y="667"/>
                </a:cubicBezTo>
                <a:cubicBezTo>
                  <a:pt x="824" y="664"/>
                  <a:pt x="821" y="663"/>
                  <a:pt x="820" y="657"/>
                </a:cubicBezTo>
                <a:cubicBezTo>
                  <a:pt x="820" y="656"/>
                  <a:pt x="820" y="656"/>
                  <a:pt x="820" y="655"/>
                </a:cubicBezTo>
                <a:cubicBezTo>
                  <a:pt x="820" y="649"/>
                  <a:pt x="826" y="640"/>
                  <a:pt x="827" y="630"/>
                </a:cubicBezTo>
                <a:cubicBezTo>
                  <a:pt x="827" y="630"/>
                  <a:pt x="827" y="630"/>
                  <a:pt x="827" y="630"/>
                </a:cubicBezTo>
                <a:cubicBezTo>
                  <a:pt x="827" y="621"/>
                  <a:pt x="816" y="620"/>
                  <a:pt x="811" y="617"/>
                </a:cubicBezTo>
                <a:cubicBezTo>
                  <a:pt x="807" y="615"/>
                  <a:pt x="805" y="611"/>
                  <a:pt x="805" y="607"/>
                </a:cubicBezTo>
                <a:cubicBezTo>
                  <a:pt x="805" y="606"/>
                  <a:pt x="805" y="604"/>
                  <a:pt x="805" y="603"/>
                </a:cubicBezTo>
                <a:cubicBezTo>
                  <a:pt x="806" y="599"/>
                  <a:pt x="808" y="595"/>
                  <a:pt x="811" y="592"/>
                </a:cubicBezTo>
                <a:cubicBezTo>
                  <a:pt x="811" y="595"/>
                  <a:pt x="813" y="597"/>
                  <a:pt x="815" y="598"/>
                </a:cubicBezTo>
                <a:cubicBezTo>
                  <a:pt x="816" y="598"/>
                  <a:pt x="817" y="598"/>
                  <a:pt x="818" y="598"/>
                </a:cubicBezTo>
                <a:cubicBezTo>
                  <a:pt x="821" y="598"/>
                  <a:pt x="824" y="595"/>
                  <a:pt x="824" y="592"/>
                </a:cubicBezTo>
                <a:cubicBezTo>
                  <a:pt x="824" y="590"/>
                  <a:pt x="822" y="588"/>
                  <a:pt x="818" y="588"/>
                </a:cubicBezTo>
                <a:cubicBezTo>
                  <a:pt x="818" y="588"/>
                  <a:pt x="818" y="588"/>
                  <a:pt x="817" y="588"/>
                </a:cubicBezTo>
                <a:cubicBezTo>
                  <a:pt x="815" y="588"/>
                  <a:pt x="814" y="588"/>
                  <a:pt x="812" y="589"/>
                </a:cubicBezTo>
                <a:cubicBezTo>
                  <a:pt x="812" y="589"/>
                  <a:pt x="812" y="588"/>
                  <a:pt x="812" y="588"/>
                </a:cubicBezTo>
                <a:cubicBezTo>
                  <a:pt x="812" y="582"/>
                  <a:pt x="814" y="575"/>
                  <a:pt x="814" y="571"/>
                </a:cubicBezTo>
                <a:cubicBezTo>
                  <a:pt x="814" y="571"/>
                  <a:pt x="814" y="570"/>
                  <a:pt x="814" y="570"/>
                </a:cubicBezTo>
                <a:cubicBezTo>
                  <a:pt x="814" y="563"/>
                  <a:pt x="812" y="557"/>
                  <a:pt x="812" y="547"/>
                </a:cubicBezTo>
                <a:cubicBezTo>
                  <a:pt x="812" y="549"/>
                  <a:pt x="813" y="551"/>
                  <a:pt x="814" y="553"/>
                </a:cubicBezTo>
                <a:cubicBezTo>
                  <a:pt x="817" y="564"/>
                  <a:pt x="822" y="581"/>
                  <a:pt x="835" y="594"/>
                </a:cubicBezTo>
                <a:cubicBezTo>
                  <a:pt x="842" y="600"/>
                  <a:pt x="850" y="606"/>
                  <a:pt x="859" y="608"/>
                </a:cubicBezTo>
                <a:cubicBezTo>
                  <a:pt x="862" y="609"/>
                  <a:pt x="865" y="609"/>
                  <a:pt x="868" y="609"/>
                </a:cubicBezTo>
                <a:cubicBezTo>
                  <a:pt x="875" y="609"/>
                  <a:pt x="881" y="607"/>
                  <a:pt x="886" y="604"/>
                </a:cubicBezTo>
                <a:cubicBezTo>
                  <a:pt x="901" y="597"/>
                  <a:pt x="904" y="582"/>
                  <a:pt x="904" y="578"/>
                </a:cubicBezTo>
                <a:cubicBezTo>
                  <a:pt x="904" y="577"/>
                  <a:pt x="904" y="577"/>
                  <a:pt x="904" y="577"/>
                </a:cubicBezTo>
                <a:moveTo>
                  <a:pt x="786" y="196"/>
                </a:moveTo>
                <a:cubicBezTo>
                  <a:pt x="785" y="196"/>
                  <a:pt x="783" y="196"/>
                  <a:pt x="782" y="195"/>
                </a:cubicBezTo>
                <a:cubicBezTo>
                  <a:pt x="779" y="193"/>
                  <a:pt x="778" y="191"/>
                  <a:pt x="778" y="189"/>
                </a:cubicBezTo>
                <a:cubicBezTo>
                  <a:pt x="778" y="187"/>
                  <a:pt x="781" y="185"/>
                  <a:pt x="785" y="185"/>
                </a:cubicBezTo>
                <a:cubicBezTo>
                  <a:pt x="788" y="185"/>
                  <a:pt x="791" y="186"/>
                  <a:pt x="794" y="188"/>
                </a:cubicBezTo>
                <a:cubicBezTo>
                  <a:pt x="794" y="189"/>
                  <a:pt x="795" y="189"/>
                  <a:pt x="795" y="190"/>
                </a:cubicBezTo>
                <a:cubicBezTo>
                  <a:pt x="793" y="194"/>
                  <a:pt x="790" y="196"/>
                  <a:pt x="786" y="196"/>
                </a:cubicBezTo>
                <a:moveTo>
                  <a:pt x="780" y="228"/>
                </a:moveTo>
                <a:cubicBezTo>
                  <a:pt x="778" y="228"/>
                  <a:pt x="776" y="228"/>
                  <a:pt x="773" y="227"/>
                </a:cubicBezTo>
                <a:cubicBezTo>
                  <a:pt x="768" y="225"/>
                  <a:pt x="763" y="221"/>
                  <a:pt x="758" y="218"/>
                </a:cubicBezTo>
                <a:cubicBezTo>
                  <a:pt x="760" y="216"/>
                  <a:pt x="761" y="215"/>
                  <a:pt x="763" y="215"/>
                </a:cubicBezTo>
                <a:cubicBezTo>
                  <a:pt x="767" y="215"/>
                  <a:pt x="774" y="219"/>
                  <a:pt x="779" y="225"/>
                </a:cubicBezTo>
                <a:cubicBezTo>
                  <a:pt x="780" y="226"/>
                  <a:pt x="780" y="227"/>
                  <a:pt x="781" y="228"/>
                </a:cubicBezTo>
                <a:cubicBezTo>
                  <a:pt x="781" y="228"/>
                  <a:pt x="780" y="228"/>
                  <a:pt x="780" y="228"/>
                </a:cubicBezTo>
                <a:moveTo>
                  <a:pt x="762" y="257"/>
                </a:moveTo>
                <a:cubicBezTo>
                  <a:pt x="752" y="257"/>
                  <a:pt x="743" y="254"/>
                  <a:pt x="739" y="248"/>
                </a:cubicBezTo>
                <a:cubicBezTo>
                  <a:pt x="741" y="246"/>
                  <a:pt x="743" y="246"/>
                  <a:pt x="745" y="246"/>
                </a:cubicBezTo>
                <a:cubicBezTo>
                  <a:pt x="750" y="246"/>
                  <a:pt x="756" y="248"/>
                  <a:pt x="761" y="252"/>
                </a:cubicBezTo>
                <a:cubicBezTo>
                  <a:pt x="763" y="253"/>
                  <a:pt x="765" y="255"/>
                  <a:pt x="767" y="257"/>
                </a:cubicBezTo>
                <a:cubicBezTo>
                  <a:pt x="765" y="257"/>
                  <a:pt x="764" y="257"/>
                  <a:pt x="762" y="257"/>
                </a:cubicBezTo>
                <a:moveTo>
                  <a:pt x="501" y="90"/>
                </a:moveTo>
                <a:cubicBezTo>
                  <a:pt x="501" y="95"/>
                  <a:pt x="499" y="99"/>
                  <a:pt x="494" y="99"/>
                </a:cubicBezTo>
                <a:cubicBezTo>
                  <a:pt x="494" y="99"/>
                  <a:pt x="493" y="99"/>
                  <a:pt x="492" y="99"/>
                </a:cubicBezTo>
                <a:cubicBezTo>
                  <a:pt x="491" y="98"/>
                  <a:pt x="491" y="97"/>
                  <a:pt x="491" y="96"/>
                </a:cubicBezTo>
                <a:cubicBezTo>
                  <a:pt x="491" y="93"/>
                  <a:pt x="493" y="89"/>
                  <a:pt x="495" y="86"/>
                </a:cubicBezTo>
                <a:cubicBezTo>
                  <a:pt x="496" y="85"/>
                  <a:pt x="498" y="83"/>
                  <a:pt x="499" y="83"/>
                </a:cubicBezTo>
                <a:cubicBezTo>
                  <a:pt x="500" y="83"/>
                  <a:pt x="500" y="84"/>
                  <a:pt x="500" y="85"/>
                </a:cubicBezTo>
                <a:cubicBezTo>
                  <a:pt x="501" y="87"/>
                  <a:pt x="501" y="89"/>
                  <a:pt x="501" y="90"/>
                </a:cubicBezTo>
                <a:moveTo>
                  <a:pt x="523" y="114"/>
                </a:moveTo>
                <a:cubicBezTo>
                  <a:pt x="523" y="114"/>
                  <a:pt x="523" y="113"/>
                  <a:pt x="523" y="113"/>
                </a:cubicBezTo>
                <a:cubicBezTo>
                  <a:pt x="523" y="112"/>
                  <a:pt x="524" y="110"/>
                  <a:pt x="524" y="108"/>
                </a:cubicBezTo>
                <a:cubicBezTo>
                  <a:pt x="525" y="104"/>
                  <a:pt x="530" y="102"/>
                  <a:pt x="533" y="102"/>
                </a:cubicBezTo>
                <a:cubicBezTo>
                  <a:pt x="533" y="102"/>
                  <a:pt x="533" y="102"/>
                  <a:pt x="533" y="102"/>
                </a:cubicBezTo>
                <a:cubicBezTo>
                  <a:pt x="535" y="102"/>
                  <a:pt x="536" y="103"/>
                  <a:pt x="536" y="104"/>
                </a:cubicBezTo>
                <a:cubicBezTo>
                  <a:pt x="536" y="105"/>
                  <a:pt x="536" y="105"/>
                  <a:pt x="535" y="106"/>
                </a:cubicBezTo>
                <a:cubicBezTo>
                  <a:pt x="535" y="108"/>
                  <a:pt x="528" y="112"/>
                  <a:pt x="523" y="114"/>
                </a:cubicBezTo>
                <a:moveTo>
                  <a:pt x="629" y="151"/>
                </a:moveTo>
                <a:cubicBezTo>
                  <a:pt x="610" y="143"/>
                  <a:pt x="591" y="139"/>
                  <a:pt x="571" y="139"/>
                </a:cubicBezTo>
                <a:cubicBezTo>
                  <a:pt x="531" y="139"/>
                  <a:pt x="490" y="154"/>
                  <a:pt x="455" y="176"/>
                </a:cubicBezTo>
                <a:cubicBezTo>
                  <a:pt x="452" y="179"/>
                  <a:pt x="448" y="181"/>
                  <a:pt x="443" y="183"/>
                </a:cubicBezTo>
                <a:cubicBezTo>
                  <a:pt x="459" y="159"/>
                  <a:pt x="484" y="142"/>
                  <a:pt x="511" y="134"/>
                </a:cubicBezTo>
                <a:cubicBezTo>
                  <a:pt x="531" y="127"/>
                  <a:pt x="553" y="125"/>
                  <a:pt x="574" y="127"/>
                </a:cubicBezTo>
                <a:cubicBezTo>
                  <a:pt x="574" y="127"/>
                  <a:pt x="575" y="128"/>
                  <a:pt x="575" y="128"/>
                </a:cubicBezTo>
                <a:cubicBezTo>
                  <a:pt x="576" y="127"/>
                  <a:pt x="576" y="127"/>
                  <a:pt x="576" y="127"/>
                </a:cubicBezTo>
                <a:cubicBezTo>
                  <a:pt x="578" y="128"/>
                  <a:pt x="581" y="128"/>
                  <a:pt x="583" y="128"/>
                </a:cubicBezTo>
                <a:cubicBezTo>
                  <a:pt x="590" y="130"/>
                  <a:pt x="596" y="132"/>
                  <a:pt x="603" y="132"/>
                </a:cubicBezTo>
                <a:cubicBezTo>
                  <a:pt x="636" y="140"/>
                  <a:pt x="666" y="158"/>
                  <a:pt x="688" y="185"/>
                </a:cubicBezTo>
                <a:cubicBezTo>
                  <a:pt x="695" y="194"/>
                  <a:pt x="701" y="203"/>
                  <a:pt x="706" y="213"/>
                </a:cubicBezTo>
                <a:cubicBezTo>
                  <a:pt x="688" y="185"/>
                  <a:pt x="660" y="163"/>
                  <a:pt x="629" y="151"/>
                </a:cubicBezTo>
                <a:moveTo>
                  <a:pt x="591" y="421"/>
                </a:moveTo>
                <a:cubicBezTo>
                  <a:pt x="593" y="416"/>
                  <a:pt x="594" y="411"/>
                  <a:pt x="594" y="407"/>
                </a:cubicBezTo>
                <a:cubicBezTo>
                  <a:pt x="594" y="397"/>
                  <a:pt x="591" y="389"/>
                  <a:pt x="585" y="386"/>
                </a:cubicBezTo>
                <a:cubicBezTo>
                  <a:pt x="581" y="383"/>
                  <a:pt x="577" y="382"/>
                  <a:pt x="574" y="382"/>
                </a:cubicBezTo>
                <a:cubicBezTo>
                  <a:pt x="574" y="382"/>
                  <a:pt x="574" y="382"/>
                  <a:pt x="574" y="382"/>
                </a:cubicBezTo>
                <a:cubicBezTo>
                  <a:pt x="573" y="382"/>
                  <a:pt x="572" y="382"/>
                  <a:pt x="571" y="382"/>
                </a:cubicBezTo>
                <a:cubicBezTo>
                  <a:pt x="570" y="382"/>
                  <a:pt x="570" y="383"/>
                  <a:pt x="570" y="383"/>
                </a:cubicBezTo>
                <a:cubicBezTo>
                  <a:pt x="568" y="383"/>
                  <a:pt x="566" y="383"/>
                  <a:pt x="564" y="383"/>
                </a:cubicBezTo>
                <a:cubicBezTo>
                  <a:pt x="562" y="383"/>
                  <a:pt x="559" y="383"/>
                  <a:pt x="556" y="381"/>
                </a:cubicBezTo>
                <a:cubicBezTo>
                  <a:pt x="555" y="380"/>
                  <a:pt x="555" y="379"/>
                  <a:pt x="555" y="377"/>
                </a:cubicBezTo>
                <a:cubicBezTo>
                  <a:pt x="555" y="373"/>
                  <a:pt x="558" y="368"/>
                  <a:pt x="565" y="366"/>
                </a:cubicBezTo>
                <a:cubicBezTo>
                  <a:pt x="566" y="366"/>
                  <a:pt x="568" y="365"/>
                  <a:pt x="571" y="365"/>
                </a:cubicBezTo>
                <a:cubicBezTo>
                  <a:pt x="577" y="365"/>
                  <a:pt x="587" y="367"/>
                  <a:pt x="594" y="375"/>
                </a:cubicBezTo>
                <a:cubicBezTo>
                  <a:pt x="600" y="381"/>
                  <a:pt x="605" y="389"/>
                  <a:pt x="605" y="399"/>
                </a:cubicBezTo>
                <a:cubicBezTo>
                  <a:pt x="605" y="399"/>
                  <a:pt x="605" y="399"/>
                  <a:pt x="605" y="399"/>
                </a:cubicBezTo>
                <a:cubicBezTo>
                  <a:pt x="605" y="400"/>
                  <a:pt x="605" y="400"/>
                  <a:pt x="605" y="401"/>
                </a:cubicBezTo>
                <a:cubicBezTo>
                  <a:pt x="605" y="409"/>
                  <a:pt x="603" y="418"/>
                  <a:pt x="599" y="425"/>
                </a:cubicBezTo>
                <a:cubicBezTo>
                  <a:pt x="590" y="440"/>
                  <a:pt x="576" y="450"/>
                  <a:pt x="566" y="456"/>
                </a:cubicBezTo>
                <a:cubicBezTo>
                  <a:pt x="563" y="458"/>
                  <a:pt x="561" y="459"/>
                  <a:pt x="559" y="460"/>
                </a:cubicBezTo>
                <a:cubicBezTo>
                  <a:pt x="559" y="461"/>
                  <a:pt x="559" y="461"/>
                  <a:pt x="559" y="461"/>
                </a:cubicBezTo>
                <a:cubicBezTo>
                  <a:pt x="569" y="453"/>
                  <a:pt x="584" y="439"/>
                  <a:pt x="591" y="421"/>
                </a:cubicBezTo>
                <a:moveTo>
                  <a:pt x="548" y="458"/>
                </a:moveTo>
                <a:cubicBezTo>
                  <a:pt x="550" y="455"/>
                  <a:pt x="551" y="451"/>
                  <a:pt x="551" y="448"/>
                </a:cubicBezTo>
                <a:cubicBezTo>
                  <a:pt x="551" y="444"/>
                  <a:pt x="549" y="441"/>
                  <a:pt x="547" y="439"/>
                </a:cubicBezTo>
                <a:cubicBezTo>
                  <a:pt x="544" y="436"/>
                  <a:pt x="542" y="436"/>
                  <a:pt x="540" y="436"/>
                </a:cubicBezTo>
                <a:cubicBezTo>
                  <a:pt x="540" y="436"/>
                  <a:pt x="540" y="436"/>
                  <a:pt x="540" y="436"/>
                </a:cubicBezTo>
                <a:cubicBezTo>
                  <a:pt x="540" y="436"/>
                  <a:pt x="540" y="436"/>
                  <a:pt x="539" y="436"/>
                </a:cubicBezTo>
                <a:cubicBezTo>
                  <a:pt x="539" y="436"/>
                  <a:pt x="539" y="436"/>
                  <a:pt x="539" y="436"/>
                </a:cubicBezTo>
                <a:cubicBezTo>
                  <a:pt x="538" y="436"/>
                  <a:pt x="538" y="436"/>
                  <a:pt x="538" y="436"/>
                </a:cubicBezTo>
                <a:cubicBezTo>
                  <a:pt x="536" y="436"/>
                  <a:pt x="534" y="436"/>
                  <a:pt x="532" y="434"/>
                </a:cubicBezTo>
                <a:cubicBezTo>
                  <a:pt x="532" y="434"/>
                  <a:pt x="532" y="434"/>
                  <a:pt x="532" y="433"/>
                </a:cubicBezTo>
                <a:cubicBezTo>
                  <a:pt x="532" y="431"/>
                  <a:pt x="533" y="429"/>
                  <a:pt x="537" y="428"/>
                </a:cubicBezTo>
                <a:cubicBezTo>
                  <a:pt x="538" y="428"/>
                  <a:pt x="538" y="428"/>
                  <a:pt x="539" y="428"/>
                </a:cubicBezTo>
                <a:cubicBezTo>
                  <a:pt x="542" y="428"/>
                  <a:pt x="548" y="429"/>
                  <a:pt x="552" y="434"/>
                </a:cubicBezTo>
                <a:cubicBezTo>
                  <a:pt x="554" y="437"/>
                  <a:pt x="556" y="441"/>
                  <a:pt x="556" y="445"/>
                </a:cubicBezTo>
                <a:cubicBezTo>
                  <a:pt x="556" y="446"/>
                  <a:pt x="556" y="446"/>
                  <a:pt x="556" y="447"/>
                </a:cubicBezTo>
                <a:cubicBezTo>
                  <a:pt x="555" y="451"/>
                  <a:pt x="554" y="456"/>
                  <a:pt x="551" y="460"/>
                </a:cubicBezTo>
                <a:cubicBezTo>
                  <a:pt x="546" y="466"/>
                  <a:pt x="539" y="470"/>
                  <a:pt x="534" y="473"/>
                </a:cubicBezTo>
                <a:cubicBezTo>
                  <a:pt x="539" y="470"/>
                  <a:pt x="545" y="464"/>
                  <a:pt x="548" y="458"/>
                </a:cubicBezTo>
                <a:moveTo>
                  <a:pt x="518" y="477"/>
                </a:moveTo>
                <a:cubicBezTo>
                  <a:pt x="520" y="475"/>
                  <a:pt x="521" y="472"/>
                  <a:pt x="521" y="470"/>
                </a:cubicBezTo>
                <a:cubicBezTo>
                  <a:pt x="521" y="468"/>
                  <a:pt x="520" y="467"/>
                  <a:pt x="519" y="465"/>
                </a:cubicBezTo>
                <a:cubicBezTo>
                  <a:pt x="517" y="464"/>
                  <a:pt x="516" y="463"/>
                  <a:pt x="515" y="463"/>
                </a:cubicBezTo>
                <a:cubicBezTo>
                  <a:pt x="515" y="463"/>
                  <a:pt x="515" y="463"/>
                  <a:pt x="515" y="463"/>
                </a:cubicBezTo>
                <a:cubicBezTo>
                  <a:pt x="514" y="463"/>
                  <a:pt x="514" y="463"/>
                  <a:pt x="514" y="463"/>
                </a:cubicBezTo>
                <a:cubicBezTo>
                  <a:pt x="514" y="463"/>
                  <a:pt x="514" y="463"/>
                  <a:pt x="514" y="463"/>
                </a:cubicBezTo>
                <a:cubicBezTo>
                  <a:pt x="513" y="463"/>
                  <a:pt x="512" y="463"/>
                  <a:pt x="511" y="462"/>
                </a:cubicBezTo>
                <a:cubicBezTo>
                  <a:pt x="511" y="462"/>
                  <a:pt x="511" y="462"/>
                  <a:pt x="511" y="462"/>
                </a:cubicBezTo>
                <a:cubicBezTo>
                  <a:pt x="511" y="461"/>
                  <a:pt x="512" y="460"/>
                  <a:pt x="514" y="460"/>
                </a:cubicBezTo>
                <a:cubicBezTo>
                  <a:pt x="514" y="460"/>
                  <a:pt x="514" y="460"/>
                  <a:pt x="514" y="460"/>
                </a:cubicBezTo>
                <a:cubicBezTo>
                  <a:pt x="515" y="460"/>
                  <a:pt x="519" y="460"/>
                  <a:pt x="521" y="464"/>
                </a:cubicBezTo>
                <a:cubicBezTo>
                  <a:pt x="522" y="465"/>
                  <a:pt x="523" y="467"/>
                  <a:pt x="523" y="469"/>
                </a:cubicBezTo>
                <a:cubicBezTo>
                  <a:pt x="523" y="470"/>
                  <a:pt x="523" y="470"/>
                  <a:pt x="523" y="471"/>
                </a:cubicBezTo>
                <a:cubicBezTo>
                  <a:pt x="522" y="473"/>
                  <a:pt x="521" y="476"/>
                  <a:pt x="519" y="478"/>
                </a:cubicBezTo>
                <a:cubicBezTo>
                  <a:pt x="517" y="480"/>
                  <a:pt x="515" y="481"/>
                  <a:pt x="513" y="482"/>
                </a:cubicBezTo>
                <a:cubicBezTo>
                  <a:pt x="515" y="481"/>
                  <a:pt x="517" y="479"/>
                  <a:pt x="518" y="477"/>
                </a:cubicBezTo>
                <a:moveTo>
                  <a:pt x="153" y="238"/>
                </a:moveTo>
                <a:cubicBezTo>
                  <a:pt x="153" y="234"/>
                  <a:pt x="155" y="231"/>
                  <a:pt x="160" y="228"/>
                </a:cubicBezTo>
                <a:cubicBezTo>
                  <a:pt x="162" y="227"/>
                  <a:pt x="163" y="226"/>
                  <a:pt x="164" y="226"/>
                </a:cubicBezTo>
                <a:cubicBezTo>
                  <a:pt x="166" y="226"/>
                  <a:pt x="167" y="228"/>
                  <a:pt x="168" y="230"/>
                </a:cubicBezTo>
                <a:cubicBezTo>
                  <a:pt x="168" y="232"/>
                  <a:pt x="167" y="234"/>
                  <a:pt x="164" y="236"/>
                </a:cubicBezTo>
                <a:cubicBezTo>
                  <a:pt x="162" y="239"/>
                  <a:pt x="158" y="240"/>
                  <a:pt x="154" y="240"/>
                </a:cubicBezTo>
                <a:cubicBezTo>
                  <a:pt x="154" y="240"/>
                  <a:pt x="154" y="240"/>
                  <a:pt x="154" y="240"/>
                </a:cubicBezTo>
                <a:cubicBezTo>
                  <a:pt x="153" y="239"/>
                  <a:pt x="153" y="238"/>
                  <a:pt x="153" y="238"/>
                </a:cubicBezTo>
                <a:moveTo>
                  <a:pt x="213" y="254"/>
                </a:moveTo>
                <a:cubicBezTo>
                  <a:pt x="213" y="258"/>
                  <a:pt x="212" y="261"/>
                  <a:pt x="205" y="262"/>
                </a:cubicBezTo>
                <a:cubicBezTo>
                  <a:pt x="203" y="261"/>
                  <a:pt x="202" y="259"/>
                  <a:pt x="202" y="257"/>
                </a:cubicBezTo>
                <a:cubicBezTo>
                  <a:pt x="202" y="254"/>
                  <a:pt x="204" y="250"/>
                  <a:pt x="208" y="247"/>
                </a:cubicBezTo>
                <a:cubicBezTo>
                  <a:pt x="209" y="246"/>
                  <a:pt x="210" y="245"/>
                  <a:pt x="211" y="245"/>
                </a:cubicBezTo>
                <a:cubicBezTo>
                  <a:pt x="212" y="246"/>
                  <a:pt x="212" y="247"/>
                  <a:pt x="212" y="249"/>
                </a:cubicBezTo>
                <a:cubicBezTo>
                  <a:pt x="213" y="251"/>
                  <a:pt x="213" y="253"/>
                  <a:pt x="213" y="254"/>
                </a:cubicBezTo>
                <a:moveTo>
                  <a:pt x="251" y="416"/>
                </a:moveTo>
                <a:cubicBezTo>
                  <a:pt x="251" y="416"/>
                  <a:pt x="251" y="416"/>
                  <a:pt x="251" y="416"/>
                </a:cubicBezTo>
                <a:cubicBezTo>
                  <a:pt x="252" y="416"/>
                  <a:pt x="252" y="416"/>
                  <a:pt x="252" y="416"/>
                </a:cubicBezTo>
                <a:cubicBezTo>
                  <a:pt x="252" y="417"/>
                  <a:pt x="252" y="417"/>
                  <a:pt x="252" y="417"/>
                </a:cubicBezTo>
                <a:cubicBezTo>
                  <a:pt x="252" y="418"/>
                  <a:pt x="252" y="418"/>
                  <a:pt x="252" y="418"/>
                </a:cubicBezTo>
                <a:cubicBezTo>
                  <a:pt x="251" y="417"/>
                  <a:pt x="251" y="417"/>
                  <a:pt x="251" y="417"/>
                </a:cubicBezTo>
                <a:cubicBezTo>
                  <a:pt x="251" y="417"/>
                  <a:pt x="251" y="417"/>
                  <a:pt x="251" y="417"/>
                </a:cubicBezTo>
                <a:cubicBezTo>
                  <a:pt x="251" y="417"/>
                  <a:pt x="251" y="417"/>
                  <a:pt x="251" y="417"/>
                </a:cubicBezTo>
                <a:cubicBezTo>
                  <a:pt x="251" y="417"/>
                  <a:pt x="251" y="417"/>
                  <a:pt x="251" y="417"/>
                </a:cubicBezTo>
                <a:cubicBezTo>
                  <a:pt x="251" y="417"/>
                  <a:pt x="251" y="417"/>
                  <a:pt x="251" y="416"/>
                </a:cubicBezTo>
                <a:moveTo>
                  <a:pt x="245" y="334"/>
                </a:moveTo>
                <a:cubicBezTo>
                  <a:pt x="243" y="336"/>
                  <a:pt x="241" y="340"/>
                  <a:pt x="241" y="344"/>
                </a:cubicBezTo>
                <a:cubicBezTo>
                  <a:pt x="241" y="347"/>
                  <a:pt x="242" y="350"/>
                  <a:pt x="244" y="352"/>
                </a:cubicBezTo>
                <a:cubicBezTo>
                  <a:pt x="244" y="352"/>
                  <a:pt x="246" y="354"/>
                  <a:pt x="248" y="354"/>
                </a:cubicBezTo>
                <a:cubicBezTo>
                  <a:pt x="250" y="354"/>
                  <a:pt x="251" y="354"/>
                  <a:pt x="252" y="352"/>
                </a:cubicBezTo>
                <a:cubicBezTo>
                  <a:pt x="252" y="352"/>
                  <a:pt x="252" y="352"/>
                  <a:pt x="252" y="352"/>
                </a:cubicBezTo>
                <a:cubicBezTo>
                  <a:pt x="252" y="352"/>
                  <a:pt x="252" y="352"/>
                  <a:pt x="252" y="352"/>
                </a:cubicBezTo>
                <a:cubicBezTo>
                  <a:pt x="252" y="352"/>
                  <a:pt x="252" y="352"/>
                  <a:pt x="252" y="352"/>
                </a:cubicBezTo>
                <a:cubicBezTo>
                  <a:pt x="252" y="352"/>
                  <a:pt x="250" y="352"/>
                  <a:pt x="249" y="350"/>
                </a:cubicBezTo>
                <a:cubicBezTo>
                  <a:pt x="249" y="349"/>
                  <a:pt x="249" y="348"/>
                  <a:pt x="249" y="347"/>
                </a:cubicBezTo>
                <a:cubicBezTo>
                  <a:pt x="249" y="346"/>
                  <a:pt x="249" y="345"/>
                  <a:pt x="250" y="344"/>
                </a:cubicBezTo>
                <a:cubicBezTo>
                  <a:pt x="251" y="343"/>
                  <a:pt x="253" y="342"/>
                  <a:pt x="255" y="343"/>
                </a:cubicBezTo>
                <a:cubicBezTo>
                  <a:pt x="256" y="343"/>
                  <a:pt x="258" y="344"/>
                  <a:pt x="259" y="345"/>
                </a:cubicBezTo>
                <a:cubicBezTo>
                  <a:pt x="261" y="347"/>
                  <a:pt x="261" y="349"/>
                  <a:pt x="261" y="352"/>
                </a:cubicBezTo>
                <a:cubicBezTo>
                  <a:pt x="261" y="354"/>
                  <a:pt x="260" y="356"/>
                  <a:pt x="258" y="358"/>
                </a:cubicBezTo>
                <a:cubicBezTo>
                  <a:pt x="255" y="360"/>
                  <a:pt x="252" y="362"/>
                  <a:pt x="248" y="361"/>
                </a:cubicBezTo>
                <a:cubicBezTo>
                  <a:pt x="245" y="361"/>
                  <a:pt x="242" y="360"/>
                  <a:pt x="239" y="357"/>
                </a:cubicBezTo>
                <a:cubicBezTo>
                  <a:pt x="235" y="354"/>
                  <a:pt x="234" y="350"/>
                  <a:pt x="235" y="346"/>
                </a:cubicBezTo>
                <a:cubicBezTo>
                  <a:pt x="235" y="342"/>
                  <a:pt x="236" y="339"/>
                  <a:pt x="237" y="338"/>
                </a:cubicBezTo>
                <a:cubicBezTo>
                  <a:pt x="240" y="335"/>
                  <a:pt x="243" y="332"/>
                  <a:pt x="249" y="330"/>
                </a:cubicBezTo>
                <a:cubicBezTo>
                  <a:pt x="249" y="331"/>
                  <a:pt x="249" y="331"/>
                  <a:pt x="249" y="331"/>
                </a:cubicBezTo>
                <a:cubicBezTo>
                  <a:pt x="249" y="331"/>
                  <a:pt x="250" y="331"/>
                  <a:pt x="251" y="331"/>
                </a:cubicBezTo>
                <a:cubicBezTo>
                  <a:pt x="249" y="331"/>
                  <a:pt x="247" y="332"/>
                  <a:pt x="245" y="334"/>
                </a:cubicBezTo>
                <a:moveTo>
                  <a:pt x="13" y="695"/>
                </a:moveTo>
                <a:cubicBezTo>
                  <a:pt x="12" y="697"/>
                  <a:pt x="10" y="699"/>
                  <a:pt x="10" y="702"/>
                </a:cubicBezTo>
                <a:cubicBezTo>
                  <a:pt x="10" y="704"/>
                  <a:pt x="11" y="706"/>
                  <a:pt x="12" y="708"/>
                </a:cubicBezTo>
                <a:cubicBezTo>
                  <a:pt x="12" y="708"/>
                  <a:pt x="14" y="709"/>
                  <a:pt x="15" y="709"/>
                </a:cubicBezTo>
                <a:cubicBezTo>
                  <a:pt x="16" y="709"/>
                  <a:pt x="17" y="709"/>
                  <a:pt x="18" y="708"/>
                </a:cubicBezTo>
                <a:cubicBezTo>
                  <a:pt x="18" y="708"/>
                  <a:pt x="18" y="708"/>
                  <a:pt x="18" y="708"/>
                </a:cubicBezTo>
                <a:cubicBezTo>
                  <a:pt x="18" y="708"/>
                  <a:pt x="18" y="708"/>
                  <a:pt x="18" y="708"/>
                </a:cubicBezTo>
                <a:cubicBezTo>
                  <a:pt x="18" y="708"/>
                  <a:pt x="18" y="708"/>
                  <a:pt x="18" y="708"/>
                </a:cubicBezTo>
                <a:cubicBezTo>
                  <a:pt x="18" y="708"/>
                  <a:pt x="17" y="708"/>
                  <a:pt x="16" y="706"/>
                </a:cubicBezTo>
                <a:cubicBezTo>
                  <a:pt x="16" y="706"/>
                  <a:pt x="16" y="705"/>
                  <a:pt x="16" y="704"/>
                </a:cubicBezTo>
                <a:cubicBezTo>
                  <a:pt x="16" y="704"/>
                  <a:pt x="16" y="703"/>
                  <a:pt x="17" y="702"/>
                </a:cubicBezTo>
                <a:cubicBezTo>
                  <a:pt x="18" y="701"/>
                  <a:pt x="19" y="701"/>
                  <a:pt x="20" y="701"/>
                </a:cubicBezTo>
                <a:cubicBezTo>
                  <a:pt x="21" y="701"/>
                  <a:pt x="23" y="702"/>
                  <a:pt x="23" y="703"/>
                </a:cubicBezTo>
                <a:cubicBezTo>
                  <a:pt x="24" y="704"/>
                  <a:pt x="25" y="706"/>
                  <a:pt x="25" y="708"/>
                </a:cubicBezTo>
                <a:cubicBezTo>
                  <a:pt x="24" y="709"/>
                  <a:pt x="24" y="711"/>
                  <a:pt x="22" y="712"/>
                </a:cubicBezTo>
                <a:cubicBezTo>
                  <a:pt x="21" y="714"/>
                  <a:pt x="18" y="715"/>
                  <a:pt x="15" y="715"/>
                </a:cubicBezTo>
                <a:cubicBezTo>
                  <a:pt x="13" y="714"/>
                  <a:pt x="11" y="714"/>
                  <a:pt x="9" y="712"/>
                </a:cubicBezTo>
                <a:cubicBezTo>
                  <a:pt x="6" y="709"/>
                  <a:pt x="5" y="706"/>
                  <a:pt x="5" y="703"/>
                </a:cubicBezTo>
                <a:cubicBezTo>
                  <a:pt x="6" y="701"/>
                  <a:pt x="7" y="699"/>
                  <a:pt x="8" y="698"/>
                </a:cubicBezTo>
                <a:cubicBezTo>
                  <a:pt x="9" y="696"/>
                  <a:pt x="11" y="695"/>
                  <a:pt x="13" y="693"/>
                </a:cubicBezTo>
                <a:cubicBezTo>
                  <a:pt x="13" y="694"/>
                  <a:pt x="13" y="694"/>
                  <a:pt x="13" y="694"/>
                </a:cubicBezTo>
                <a:cubicBezTo>
                  <a:pt x="14" y="694"/>
                  <a:pt x="15" y="693"/>
                  <a:pt x="16" y="693"/>
                </a:cubicBezTo>
                <a:cubicBezTo>
                  <a:pt x="15" y="694"/>
                  <a:pt x="14" y="694"/>
                  <a:pt x="13" y="695"/>
                </a:cubicBezTo>
                <a:moveTo>
                  <a:pt x="398" y="561"/>
                </a:moveTo>
                <a:cubicBezTo>
                  <a:pt x="398" y="561"/>
                  <a:pt x="398" y="561"/>
                  <a:pt x="398" y="561"/>
                </a:cubicBezTo>
                <a:cubicBezTo>
                  <a:pt x="398" y="561"/>
                  <a:pt x="398" y="561"/>
                  <a:pt x="398" y="561"/>
                </a:cubicBezTo>
                <a:cubicBezTo>
                  <a:pt x="398" y="561"/>
                  <a:pt x="398" y="561"/>
                  <a:pt x="398" y="561"/>
                </a:cubicBezTo>
                <a:moveTo>
                  <a:pt x="403" y="556"/>
                </a:moveTo>
                <a:cubicBezTo>
                  <a:pt x="403" y="557"/>
                  <a:pt x="403" y="557"/>
                  <a:pt x="403" y="557"/>
                </a:cubicBezTo>
                <a:cubicBezTo>
                  <a:pt x="403" y="558"/>
                  <a:pt x="403" y="560"/>
                  <a:pt x="403" y="560"/>
                </a:cubicBezTo>
                <a:cubicBezTo>
                  <a:pt x="401" y="562"/>
                  <a:pt x="399" y="563"/>
                  <a:pt x="399" y="563"/>
                </a:cubicBezTo>
                <a:cubicBezTo>
                  <a:pt x="398" y="563"/>
                  <a:pt x="398" y="563"/>
                  <a:pt x="398" y="563"/>
                </a:cubicBezTo>
                <a:cubicBezTo>
                  <a:pt x="397" y="563"/>
                  <a:pt x="397" y="562"/>
                  <a:pt x="397" y="562"/>
                </a:cubicBezTo>
                <a:cubicBezTo>
                  <a:pt x="397" y="562"/>
                  <a:pt x="397" y="562"/>
                  <a:pt x="397" y="562"/>
                </a:cubicBezTo>
                <a:cubicBezTo>
                  <a:pt x="397" y="561"/>
                  <a:pt x="398" y="561"/>
                  <a:pt x="398" y="561"/>
                </a:cubicBezTo>
                <a:cubicBezTo>
                  <a:pt x="399" y="561"/>
                  <a:pt x="399" y="561"/>
                  <a:pt x="399" y="561"/>
                </a:cubicBezTo>
                <a:cubicBezTo>
                  <a:pt x="399" y="561"/>
                  <a:pt x="399" y="561"/>
                  <a:pt x="399" y="561"/>
                </a:cubicBezTo>
                <a:cubicBezTo>
                  <a:pt x="399" y="561"/>
                  <a:pt x="401" y="561"/>
                  <a:pt x="402" y="560"/>
                </a:cubicBezTo>
                <a:cubicBezTo>
                  <a:pt x="402" y="559"/>
                  <a:pt x="403" y="558"/>
                  <a:pt x="403" y="557"/>
                </a:cubicBezTo>
                <a:cubicBezTo>
                  <a:pt x="403" y="555"/>
                  <a:pt x="402" y="554"/>
                  <a:pt x="402" y="552"/>
                </a:cubicBezTo>
                <a:cubicBezTo>
                  <a:pt x="402" y="554"/>
                  <a:pt x="403" y="555"/>
                  <a:pt x="403" y="556"/>
                </a:cubicBezTo>
                <a:moveTo>
                  <a:pt x="429" y="552"/>
                </a:moveTo>
                <a:cubicBezTo>
                  <a:pt x="431" y="553"/>
                  <a:pt x="433" y="556"/>
                  <a:pt x="434" y="558"/>
                </a:cubicBezTo>
                <a:cubicBezTo>
                  <a:pt x="434" y="560"/>
                  <a:pt x="435" y="561"/>
                  <a:pt x="435" y="562"/>
                </a:cubicBezTo>
                <a:cubicBezTo>
                  <a:pt x="435" y="564"/>
                  <a:pt x="434" y="565"/>
                  <a:pt x="434" y="566"/>
                </a:cubicBezTo>
                <a:cubicBezTo>
                  <a:pt x="432" y="571"/>
                  <a:pt x="427" y="572"/>
                  <a:pt x="427" y="572"/>
                </a:cubicBezTo>
                <a:cubicBezTo>
                  <a:pt x="427" y="572"/>
                  <a:pt x="427" y="572"/>
                  <a:pt x="427" y="572"/>
                </a:cubicBezTo>
                <a:cubicBezTo>
                  <a:pt x="427" y="572"/>
                  <a:pt x="426" y="572"/>
                  <a:pt x="426" y="572"/>
                </a:cubicBezTo>
                <a:cubicBezTo>
                  <a:pt x="424" y="572"/>
                  <a:pt x="423" y="571"/>
                  <a:pt x="423" y="570"/>
                </a:cubicBezTo>
                <a:cubicBezTo>
                  <a:pt x="423" y="570"/>
                  <a:pt x="423" y="570"/>
                  <a:pt x="423" y="570"/>
                </a:cubicBezTo>
                <a:cubicBezTo>
                  <a:pt x="424" y="569"/>
                  <a:pt x="425" y="568"/>
                  <a:pt x="426" y="568"/>
                </a:cubicBezTo>
                <a:cubicBezTo>
                  <a:pt x="426" y="568"/>
                  <a:pt x="426" y="568"/>
                  <a:pt x="426" y="568"/>
                </a:cubicBezTo>
                <a:cubicBezTo>
                  <a:pt x="426" y="568"/>
                  <a:pt x="426" y="568"/>
                  <a:pt x="426" y="568"/>
                </a:cubicBezTo>
                <a:cubicBezTo>
                  <a:pt x="427" y="568"/>
                  <a:pt x="429" y="568"/>
                  <a:pt x="431" y="565"/>
                </a:cubicBezTo>
                <a:cubicBezTo>
                  <a:pt x="431" y="564"/>
                  <a:pt x="432" y="563"/>
                  <a:pt x="432" y="561"/>
                </a:cubicBezTo>
                <a:cubicBezTo>
                  <a:pt x="432" y="558"/>
                  <a:pt x="430" y="555"/>
                  <a:pt x="428" y="553"/>
                </a:cubicBezTo>
                <a:cubicBezTo>
                  <a:pt x="425" y="551"/>
                  <a:pt x="423" y="549"/>
                  <a:pt x="420" y="548"/>
                </a:cubicBezTo>
                <a:cubicBezTo>
                  <a:pt x="423" y="549"/>
                  <a:pt x="426" y="550"/>
                  <a:pt x="429" y="552"/>
                </a:cubicBezTo>
                <a:moveTo>
                  <a:pt x="555" y="585"/>
                </a:moveTo>
                <a:cubicBezTo>
                  <a:pt x="560" y="588"/>
                  <a:pt x="563" y="592"/>
                  <a:pt x="565" y="595"/>
                </a:cubicBezTo>
                <a:cubicBezTo>
                  <a:pt x="565" y="597"/>
                  <a:pt x="566" y="600"/>
                  <a:pt x="565" y="604"/>
                </a:cubicBezTo>
                <a:cubicBezTo>
                  <a:pt x="565" y="608"/>
                  <a:pt x="563" y="612"/>
                  <a:pt x="559" y="614"/>
                </a:cubicBezTo>
                <a:cubicBezTo>
                  <a:pt x="555" y="616"/>
                  <a:pt x="552" y="616"/>
                  <a:pt x="549" y="616"/>
                </a:cubicBezTo>
                <a:cubicBezTo>
                  <a:pt x="545" y="615"/>
                  <a:pt x="542" y="613"/>
                  <a:pt x="541" y="611"/>
                </a:cubicBezTo>
                <a:cubicBezTo>
                  <a:pt x="539" y="608"/>
                  <a:pt x="539" y="606"/>
                  <a:pt x="539" y="603"/>
                </a:cubicBezTo>
                <a:cubicBezTo>
                  <a:pt x="540" y="601"/>
                  <a:pt x="541" y="599"/>
                  <a:pt x="542" y="598"/>
                </a:cubicBezTo>
                <a:cubicBezTo>
                  <a:pt x="544" y="596"/>
                  <a:pt x="546" y="596"/>
                  <a:pt x="547" y="596"/>
                </a:cubicBezTo>
                <a:cubicBezTo>
                  <a:pt x="549" y="596"/>
                  <a:pt x="550" y="597"/>
                  <a:pt x="551" y="598"/>
                </a:cubicBezTo>
                <a:cubicBezTo>
                  <a:pt x="552" y="599"/>
                  <a:pt x="552" y="601"/>
                  <a:pt x="552" y="602"/>
                </a:cubicBezTo>
                <a:cubicBezTo>
                  <a:pt x="552" y="603"/>
                  <a:pt x="551" y="603"/>
                  <a:pt x="551" y="604"/>
                </a:cubicBezTo>
                <a:cubicBezTo>
                  <a:pt x="549" y="606"/>
                  <a:pt x="548" y="606"/>
                  <a:pt x="547" y="606"/>
                </a:cubicBezTo>
                <a:cubicBezTo>
                  <a:pt x="547" y="606"/>
                  <a:pt x="547" y="606"/>
                  <a:pt x="547" y="606"/>
                </a:cubicBezTo>
                <a:cubicBezTo>
                  <a:pt x="547" y="606"/>
                  <a:pt x="547" y="606"/>
                  <a:pt x="547" y="606"/>
                </a:cubicBezTo>
                <a:cubicBezTo>
                  <a:pt x="547" y="606"/>
                  <a:pt x="547" y="606"/>
                  <a:pt x="547" y="606"/>
                </a:cubicBezTo>
                <a:cubicBezTo>
                  <a:pt x="548" y="608"/>
                  <a:pt x="549" y="608"/>
                  <a:pt x="550" y="608"/>
                </a:cubicBezTo>
                <a:cubicBezTo>
                  <a:pt x="553" y="609"/>
                  <a:pt x="555" y="607"/>
                  <a:pt x="555" y="607"/>
                </a:cubicBezTo>
                <a:cubicBezTo>
                  <a:pt x="558" y="606"/>
                  <a:pt x="559" y="603"/>
                  <a:pt x="560" y="601"/>
                </a:cubicBezTo>
                <a:cubicBezTo>
                  <a:pt x="560" y="597"/>
                  <a:pt x="559" y="593"/>
                  <a:pt x="558" y="590"/>
                </a:cubicBezTo>
                <a:cubicBezTo>
                  <a:pt x="557" y="588"/>
                  <a:pt x="556" y="587"/>
                  <a:pt x="555" y="586"/>
                </a:cubicBezTo>
                <a:cubicBezTo>
                  <a:pt x="555" y="585"/>
                  <a:pt x="555" y="585"/>
                  <a:pt x="555" y="585"/>
                </a:cubicBezTo>
                <a:cubicBezTo>
                  <a:pt x="555" y="585"/>
                  <a:pt x="555" y="585"/>
                  <a:pt x="555" y="585"/>
                </a:cubicBezTo>
                <a:moveTo>
                  <a:pt x="453" y="548"/>
                </a:moveTo>
                <a:cubicBezTo>
                  <a:pt x="455" y="549"/>
                  <a:pt x="458" y="550"/>
                  <a:pt x="461" y="551"/>
                </a:cubicBezTo>
                <a:cubicBezTo>
                  <a:pt x="465" y="554"/>
                  <a:pt x="469" y="557"/>
                  <a:pt x="471" y="562"/>
                </a:cubicBezTo>
                <a:cubicBezTo>
                  <a:pt x="473" y="565"/>
                  <a:pt x="474" y="568"/>
                  <a:pt x="474" y="571"/>
                </a:cubicBezTo>
                <a:cubicBezTo>
                  <a:pt x="474" y="573"/>
                  <a:pt x="474" y="575"/>
                  <a:pt x="473" y="576"/>
                </a:cubicBezTo>
                <a:cubicBezTo>
                  <a:pt x="472" y="585"/>
                  <a:pt x="463" y="589"/>
                  <a:pt x="462" y="589"/>
                </a:cubicBezTo>
                <a:cubicBezTo>
                  <a:pt x="461" y="589"/>
                  <a:pt x="460" y="589"/>
                  <a:pt x="459" y="589"/>
                </a:cubicBezTo>
                <a:cubicBezTo>
                  <a:pt x="456" y="589"/>
                  <a:pt x="454" y="587"/>
                  <a:pt x="454" y="586"/>
                </a:cubicBezTo>
                <a:cubicBezTo>
                  <a:pt x="454" y="585"/>
                  <a:pt x="454" y="585"/>
                  <a:pt x="454" y="585"/>
                </a:cubicBezTo>
                <a:cubicBezTo>
                  <a:pt x="455" y="582"/>
                  <a:pt x="458" y="581"/>
                  <a:pt x="460" y="580"/>
                </a:cubicBezTo>
                <a:cubicBezTo>
                  <a:pt x="460" y="580"/>
                  <a:pt x="464" y="580"/>
                  <a:pt x="466" y="574"/>
                </a:cubicBezTo>
                <a:cubicBezTo>
                  <a:pt x="467" y="573"/>
                  <a:pt x="467" y="571"/>
                  <a:pt x="467" y="570"/>
                </a:cubicBezTo>
                <a:cubicBezTo>
                  <a:pt x="467" y="564"/>
                  <a:pt x="464" y="558"/>
                  <a:pt x="459" y="554"/>
                </a:cubicBezTo>
                <a:cubicBezTo>
                  <a:pt x="453" y="550"/>
                  <a:pt x="446" y="548"/>
                  <a:pt x="440" y="547"/>
                </a:cubicBezTo>
                <a:cubicBezTo>
                  <a:pt x="444" y="547"/>
                  <a:pt x="449" y="548"/>
                  <a:pt x="453" y="548"/>
                </a:cubicBezTo>
                <a:moveTo>
                  <a:pt x="409" y="545"/>
                </a:moveTo>
                <a:cubicBezTo>
                  <a:pt x="409" y="545"/>
                  <a:pt x="409" y="545"/>
                  <a:pt x="409" y="545"/>
                </a:cubicBezTo>
                <a:cubicBezTo>
                  <a:pt x="409" y="545"/>
                  <a:pt x="409" y="545"/>
                  <a:pt x="409" y="545"/>
                </a:cubicBezTo>
                <a:close/>
                <a:moveTo>
                  <a:pt x="408" y="546"/>
                </a:moveTo>
                <a:cubicBezTo>
                  <a:pt x="408" y="546"/>
                  <a:pt x="408" y="546"/>
                  <a:pt x="408" y="546"/>
                </a:cubicBezTo>
                <a:cubicBezTo>
                  <a:pt x="408" y="546"/>
                  <a:pt x="408" y="546"/>
                  <a:pt x="408" y="546"/>
                </a:cubicBezTo>
                <a:close/>
                <a:moveTo>
                  <a:pt x="392" y="546"/>
                </a:moveTo>
                <a:cubicBezTo>
                  <a:pt x="392" y="546"/>
                  <a:pt x="392" y="546"/>
                  <a:pt x="392" y="546"/>
                </a:cubicBezTo>
                <a:cubicBezTo>
                  <a:pt x="392" y="546"/>
                  <a:pt x="392" y="546"/>
                  <a:pt x="392" y="546"/>
                </a:cubicBezTo>
                <a:cubicBezTo>
                  <a:pt x="392" y="546"/>
                  <a:pt x="392" y="546"/>
                  <a:pt x="392" y="546"/>
                </a:cubicBezTo>
                <a:moveTo>
                  <a:pt x="476" y="499"/>
                </a:moveTo>
                <a:cubicBezTo>
                  <a:pt x="484" y="499"/>
                  <a:pt x="493" y="499"/>
                  <a:pt x="502" y="500"/>
                </a:cubicBezTo>
                <a:cubicBezTo>
                  <a:pt x="492" y="503"/>
                  <a:pt x="482" y="506"/>
                  <a:pt x="471" y="509"/>
                </a:cubicBezTo>
                <a:cubicBezTo>
                  <a:pt x="439" y="519"/>
                  <a:pt x="406" y="527"/>
                  <a:pt x="374" y="537"/>
                </a:cubicBezTo>
                <a:cubicBezTo>
                  <a:pt x="374" y="537"/>
                  <a:pt x="374" y="537"/>
                  <a:pt x="374" y="537"/>
                </a:cubicBezTo>
                <a:cubicBezTo>
                  <a:pt x="374" y="537"/>
                  <a:pt x="374" y="536"/>
                  <a:pt x="375" y="536"/>
                </a:cubicBezTo>
                <a:cubicBezTo>
                  <a:pt x="382" y="533"/>
                  <a:pt x="388" y="530"/>
                  <a:pt x="395" y="527"/>
                </a:cubicBezTo>
                <a:cubicBezTo>
                  <a:pt x="421" y="517"/>
                  <a:pt x="449" y="509"/>
                  <a:pt x="476" y="499"/>
                </a:cubicBezTo>
                <a:moveTo>
                  <a:pt x="376" y="535"/>
                </a:moveTo>
                <a:cubicBezTo>
                  <a:pt x="376" y="535"/>
                  <a:pt x="376" y="534"/>
                  <a:pt x="376" y="534"/>
                </a:cubicBezTo>
                <a:cubicBezTo>
                  <a:pt x="378" y="534"/>
                  <a:pt x="379" y="533"/>
                  <a:pt x="381" y="533"/>
                </a:cubicBezTo>
                <a:cubicBezTo>
                  <a:pt x="379" y="533"/>
                  <a:pt x="378" y="534"/>
                  <a:pt x="376" y="535"/>
                </a:cubicBezTo>
                <a:moveTo>
                  <a:pt x="468" y="499"/>
                </a:moveTo>
                <a:cubicBezTo>
                  <a:pt x="469" y="499"/>
                  <a:pt x="469" y="499"/>
                  <a:pt x="470" y="499"/>
                </a:cubicBezTo>
                <a:cubicBezTo>
                  <a:pt x="450" y="506"/>
                  <a:pt x="431" y="512"/>
                  <a:pt x="412" y="519"/>
                </a:cubicBezTo>
                <a:cubicBezTo>
                  <a:pt x="422" y="513"/>
                  <a:pt x="432" y="507"/>
                  <a:pt x="440" y="501"/>
                </a:cubicBezTo>
                <a:cubicBezTo>
                  <a:pt x="449" y="500"/>
                  <a:pt x="459" y="499"/>
                  <a:pt x="468" y="499"/>
                </a:cubicBezTo>
                <a:moveTo>
                  <a:pt x="395" y="508"/>
                </a:moveTo>
                <a:cubicBezTo>
                  <a:pt x="410" y="505"/>
                  <a:pt x="424" y="503"/>
                  <a:pt x="439" y="501"/>
                </a:cubicBezTo>
                <a:cubicBezTo>
                  <a:pt x="429" y="508"/>
                  <a:pt x="419" y="514"/>
                  <a:pt x="407" y="521"/>
                </a:cubicBezTo>
                <a:cubicBezTo>
                  <a:pt x="398" y="524"/>
                  <a:pt x="388" y="527"/>
                  <a:pt x="379" y="530"/>
                </a:cubicBezTo>
                <a:cubicBezTo>
                  <a:pt x="381" y="529"/>
                  <a:pt x="383" y="527"/>
                  <a:pt x="384" y="525"/>
                </a:cubicBezTo>
                <a:cubicBezTo>
                  <a:pt x="388" y="519"/>
                  <a:pt x="392" y="514"/>
                  <a:pt x="395" y="508"/>
                </a:cubicBezTo>
                <a:moveTo>
                  <a:pt x="369" y="514"/>
                </a:moveTo>
                <a:cubicBezTo>
                  <a:pt x="358" y="528"/>
                  <a:pt x="343" y="541"/>
                  <a:pt x="328" y="551"/>
                </a:cubicBezTo>
                <a:cubicBezTo>
                  <a:pt x="327" y="543"/>
                  <a:pt x="324" y="536"/>
                  <a:pt x="319" y="529"/>
                </a:cubicBezTo>
                <a:cubicBezTo>
                  <a:pt x="335" y="523"/>
                  <a:pt x="352" y="518"/>
                  <a:pt x="369" y="514"/>
                </a:cubicBezTo>
                <a:moveTo>
                  <a:pt x="328" y="553"/>
                </a:moveTo>
                <a:cubicBezTo>
                  <a:pt x="327" y="553"/>
                  <a:pt x="327" y="553"/>
                  <a:pt x="326" y="554"/>
                </a:cubicBezTo>
                <a:cubicBezTo>
                  <a:pt x="326" y="554"/>
                  <a:pt x="325" y="554"/>
                  <a:pt x="325" y="554"/>
                </a:cubicBezTo>
                <a:cubicBezTo>
                  <a:pt x="326" y="554"/>
                  <a:pt x="327" y="553"/>
                  <a:pt x="328" y="552"/>
                </a:cubicBezTo>
                <a:cubicBezTo>
                  <a:pt x="328" y="553"/>
                  <a:pt x="328" y="553"/>
                  <a:pt x="328" y="553"/>
                </a:cubicBezTo>
                <a:moveTo>
                  <a:pt x="319" y="530"/>
                </a:moveTo>
                <a:cubicBezTo>
                  <a:pt x="323" y="536"/>
                  <a:pt x="326" y="544"/>
                  <a:pt x="327" y="552"/>
                </a:cubicBezTo>
                <a:cubicBezTo>
                  <a:pt x="325" y="553"/>
                  <a:pt x="322" y="555"/>
                  <a:pt x="319" y="557"/>
                </a:cubicBezTo>
                <a:cubicBezTo>
                  <a:pt x="306" y="563"/>
                  <a:pt x="294" y="570"/>
                  <a:pt x="281" y="577"/>
                </a:cubicBezTo>
                <a:cubicBezTo>
                  <a:pt x="281" y="577"/>
                  <a:pt x="281" y="577"/>
                  <a:pt x="281" y="577"/>
                </a:cubicBezTo>
                <a:cubicBezTo>
                  <a:pt x="280" y="578"/>
                  <a:pt x="280" y="578"/>
                  <a:pt x="279" y="579"/>
                </a:cubicBezTo>
                <a:cubicBezTo>
                  <a:pt x="256" y="589"/>
                  <a:pt x="238" y="595"/>
                  <a:pt x="232" y="598"/>
                </a:cubicBezTo>
                <a:cubicBezTo>
                  <a:pt x="221" y="604"/>
                  <a:pt x="205" y="614"/>
                  <a:pt x="196" y="621"/>
                </a:cubicBezTo>
                <a:cubicBezTo>
                  <a:pt x="195" y="617"/>
                  <a:pt x="194" y="613"/>
                  <a:pt x="192" y="609"/>
                </a:cubicBezTo>
                <a:cubicBezTo>
                  <a:pt x="222" y="580"/>
                  <a:pt x="256" y="555"/>
                  <a:pt x="295" y="539"/>
                </a:cubicBezTo>
                <a:cubicBezTo>
                  <a:pt x="303" y="536"/>
                  <a:pt x="311" y="533"/>
                  <a:pt x="319" y="530"/>
                </a:cubicBezTo>
                <a:moveTo>
                  <a:pt x="307" y="568"/>
                </a:moveTo>
                <a:cubicBezTo>
                  <a:pt x="292" y="578"/>
                  <a:pt x="277" y="588"/>
                  <a:pt x="264" y="598"/>
                </a:cubicBezTo>
                <a:cubicBezTo>
                  <a:pt x="264" y="598"/>
                  <a:pt x="264" y="598"/>
                  <a:pt x="264" y="598"/>
                </a:cubicBezTo>
                <a:cubicBezTo>
                  <a:pt x="257" y="601"/>
                  <a:pt x="250" y="604"/>
                  <a:pt x="243" y="607"/>
                </a:cubicBezTo>
                <a:cubicBezTo>
                  <a:pt x="263" y="592"/>
                  <a:pt x="284" y="579"/>
                  <a:pt x="307" y="568"/>
                </a:cubicBezTo>
                <a:moveTo>
                  <a:pt x="100" y="754"/>
                </a:moveTo>
                <a:cubicBezTo>
                  <a:pt x="100" y="753"/>
                  <a:pt x="100" y="752"/>
                  <a:pt x="100" y="751"/>
                </a:cubicBezTo>
                <a:cubicBezTo>
                  <a:pt x="100" y="750"/>
                  <a:pt x="99" y="749"/>
                  <a:pt x="99" y="748"/>
                </a:cubicBezTo>
                <a:cubicBezTo>
                  <a:pt x="103" y="738"/>
                  <a:pt x="107" y="728"/>
                  <a:pt x="112" y="719"/>
                </a:cubicBezTo>
                <a:cubicBezTo>
                  <a:pt x="113" y="718"/>
                  <a:pt x="113" y="718"/>
                  <a:pt x="113" y="718"/>
                </a:cubicBezTo>
                <a:cubicBezTo>
                  <a:pt x="112" y="720"/>
                  <a:pt x="112" y="721"/>
                  <a:pt x="112" y="722"/>
                </a:cubicBezTo>
                <a:cubicBezTo>
                  <a:pt x="109" y="731"/>
                  <a:pt x="106" y="739"/>
                  <a:pt x="103" y="748"/>
                </a:cubicBezTo>
                <a:cubicBezTo>
                  <a:pt x="102" y="750"/>
                  <a:pt x="101" y="752"/>
                  <a:pt x="100" y="754"/>
                </a:cubicBezTo>
                <a:moveTo>
                  <a:pt x="102" y="751"/>
                </a:moveTo>
                <a:cubicBezTo>
                  <a:pt x="102" y="752"/>
                  <a:pt x="102" y="753"/>
                  <a:pt x="101" y="753"/>
                </a:cubicBezTo>
                <a:cubicBezTo>
                  <a:pt x="101" y="754"/>
                  <a:pt x="101" y="755"/>
                  <a:pt x="100" y="755"/>
                </a:cubicBezTo>
                <a:cubicBezTo>
                  <a:pt x="101" y="754"/>
                  <a:pt x="101" y="753"/>
                  <a:pt x="102" y="751"/>
                </a:cubicBezTo>
                <a:moveTo>
                  <a:pt x="100" y="779"/>
                </a:moveTo>
                <a:cubicBezTo>
                  <a:pt x="100" y="780"/>
                  <a:pt x="100" y="780"/>
                  <a:pt x="100" y="781"/>
                </a:cubicBezTo>
                <a:cubicBezTo>
                  <a:pt x="100" y="781"/>
                  <a:pt x="100" y="782"/>
                  <a:pt x="100" y="782"/>
                </a:cubicBezTo>
                <a:cubicBezTo>
                  <a:pt x="100" y="781"/>
                  <a:pt x="100" y="780"/>
                  <a:pt x="100" y="779"/>
                </a:cubicBezTo>
                <a:moveTo>
                  <a:pt x="98" y="740"/>
                </a:moveTo>
                <a:cubicBezTo>
                  <a:pt x="97" y="738"/>
                  <a:pt x="97" y="736"/>
                  <a:pt x="96" y="734"/>
                </a:cubicBezTo>
                <a:cubicBezTo>
                  <a:pt x="99" y="729"/>
                  <a:pt x="102" y="726"/>
                  <a:pt x="105" y="722"/>
                </a:cubicBezTo>
                <a:cubicBezTo>
                  <a:pt x="103" y="728"/>
                  <a:pt x="100" y="734"/>
                  <a:pt x="98" y="740"/>
                </a:cubicBezTo>
                <a:moveTo>
                  <a:pt x="99" y="755"/>
                </a:moveTo>
                <a:cubicBezTo>
                  <a:pt x="99" y="756"/>
                  <a:pt x="98" y="757"/>
                  <a:pt x="98" y="758"/>
                </a:cubicBezTo>
                <a:cubicBezTo>
                  <a:pt x="98" y="758"/>
                  <a:pt x="98" y="759"/>
                  <a:pt x="98" y="759"/>
                </a:cubicBezTo>
                <a:cubicBezTo>
                  <a:pt x="96" y="762"/>
                  <a:pt x="94" y="764"/>
                  <a:pt x="93" y="767"/>
                </a:cubicBezTo>
                <a:cubicBezTo>
                  <a:pt x="95" y="761"/>
                  <a:pt x="97" y="755"/>
                  <a:pt x="99" y="749"/>
                </a:cubicBezTo>
                <a:cubicBezTo>
                  <a:pt x="99" y="750"/>
                  <a:pt x="99" y="751"/>
                  <a:pt x="99" y="751"/>
                </a:cubicBezTo>
                <a:cubicBezTo>
                  <a:pt x="99" y="753"/>
                  <a:pt x="99" y="754"/>
                  <a:pt x="99" y="755"/>
                </a:cubicBezTo>
                <a:moveTo>
                  <a:pt x="194" y="635"/>
                </a:moveTo>
                <a:cubicBezTo>
                  <a:pt x="194" y="636"/>
                  <a:pt x="194" y="636"/>
                  <a:pt x="195" y="637"/>
                </a:cubicBezTo>
                <a:cubicBezTo>
                  <a:pt x="195" y="639"/>
                  <a:pt x="195" y="641"/>
                  <a:pt x="195" y="643"/>
                </a:cubicBezTo>
                <a:cubicBezTo>
                  <a:pt x="189" y="649"/>
                  <a:pt x="183" y="656"/>
                  <a:pt x="177" y="663"/>
                </a:cubicBezTo>
                <a:cubicBezTo>
                  <a:pt x="178" y="657"/>
                  <a:pt x="179" y="651"/>
                  <a:pt x="181" y="645"/>
                </a:cubicBezTo>
                <a:cubicBezTo>
                  <a:pt x="185" y="641"/>
                  <a:pt x="190" y="638"/>
                  <a:pt x="194" y="635"/>
                </a:cubicBezTo>
                <a:moveTo>
                  <a:pt x="182" y="639"/>
                </a:moveTo>
                <a:cubicBezTo>
                  <a:pt x="182" y="637"/>
                  <a:pt x="183" y="635"/>
                  <a:pt x="183" y="633"/>
                </a:cubicBezTo>
                <a:cubicBezTo>
                  <a:pt x="184" y="633"/>
                  <a:pt x="185" y="632"/>
                  <a:pt x="185" y="632"/>
                </a:cubicBezTo>
                <a:cubicBezTo>
                  <a:pt x="187" y="629"/>
                  <a:pt x="189" y="628"/>
                  <a:pt x="189" y="628"/>
                </a:cubicBezTo>
                <a:cubicBezTo>
                  <a:pt x="189" y="628"/>
                  <a:pt x="190" y="627"/>
                  <a:pt x="193" y="625"/>
                </a:cubicBezTo>
                <a:cubicBezTo>
                  <a:pt x="193" y="627"/>
                  <a:pt x="193" y="629"/>
                  <a:pt x="194" y="631"/>
                </a:cubicBezTo>
                <a:cubicBezTo>
                  <a:pt x="190" y="634"/>
                  <a:pt x="186" y="636"/>
                  <a:pt x="182" y="639"/>
                </a:cubicBezTo>
                <a:moveTo>
                  <a:pt x="177" y="669"/>
                </a:moveTo>
                <a:cubicBezTo>
                  <a:pt x="180" y="667"/>
                  <a:pt x="182" y="665"/>
                  <a:pt x="185" y="663"/>
                </a:cubicBezTo>
                <a:cubicBezTo>
                  <a:pt x="183" y="665"/>
                  <a:pt x="180" y="669"/>
                  <a:pt x="176" y="675"/>
                </a:cubicBezTo>
                <a:cubicBezTo>
                  <a:pt x="175" y="676"/>
                  <a:pt x="175" y="676"/>
                  <a:pt x="174" y="677"/>
                </a:cubicBezTo>
                <a:cubicBezTo>
                  <a:pt x="174" y="675"/>
                  <a:pt x="175" y="673"/>
                  <a:pt x="175" y="671"/>
                </a:cubicBezTo>
                <a:cubicBezTo>
                  <a:pt x="176" y="671"/>
                  <a:pt x="176" y="670"/>
                  <a:pt x="177" y="669"/>
                </a:cubicBezTo>
                <a:moveTo>
                  <a:pt x="175" y="677"/>
                </a:moveTo>
                <a:cubicBezTo>
                  <a:pt x="174" y="678"/>
                  <a:pt x="174" y="678"/>
                  <a:pt x="173" y="679"/>
                </a:cubicBezTo>
                <a:cubicBezTo>
                  <a:pt x="174" y="679"/>
                  <a:pt x="174" y="678"/>
                  <a:pt x="174" y="678"/>
                </a:cubicBezTo>
                <a:cubicBezTo>
                  <a:pt x="174" y="678"/>
                  <a:pt x="174" y="677"/>
                  <a:pt x="175" y="677"/>
                </a:cubicBezTo>
                <a:moveTo>
                  <a:pt x="173" y="677"/>
                </a:moveTo>
                <a:cubicBezTo>
                  <a:pt x="172" y="678"/>
                  <a:pt x="170" y="679"/>
                  <a:pt x="169" y="681"/>
                </a:cubicBezTo>
                <a:cubicBezTo>
                  <a:pt x="169" y="680"/>
                  <a:pt x="169" y="679"/>
                  <a:pt x="169" y="678"/>
                </a:cubicBezTo>
                <a:cubicBezTo>
                  <a:pt x="171" y="676"/>
                  <a:pt x="172" y="675"/>
                  <a:pt x="174" y="673"/>
                </a:cubicBezTo>
                <a:cubicBezTo>
                  <a:pt x="174" y="674"/>
                  <a:pt x="173" y="676"/>
                  <a:pt x="173" y="677"/>
                </a:cubicBezTo>
                <a:moveTo>
                  <a:pt x="167" y="697"/>
                </a:moveTo>
                <a:cubicBezTo>
                  <a:pt x="166" y="697"/>
                  <a:pt x="166" y="698"/>
                  <a:pt x="165" y="698"/>
                </a:cubicBezTo>
                <a:cubicBezTo>
                  <a:pt x="165" y="696"/>
                  <a:pt x="166" y="694"/>
                  <a:pt x="166" y="692"/>
                </a:cubicBezTo>
                <a:cubicBezTo>
                  <a:pt x="168" y="689"/>
                  <a:pt x="170" y="686"/>
                  <a:pt x="172" y="683"/>
                </a:cubicBezTo>
                <a:cubicBezTo>
                  <a:pt x="171" y="687"/>
                  <a:pt x="170" y="690"/>
                  <a:pt x="169" y="694"/>
                </a:cubicBezTo>
                <a:cubicBezTo>
                  <a:pt x="169" y="695"/>
                  <a:pt x="168" y="696"/>
                  <a:pt x="167" y="697"/>
                </a:cubicBezTo>
                <a:moveTo>
                  <a:pt x="169" y="696"/>
                </a:moveTo>
                <a:cubicBezTo>
                  <a:pt x="169" y="696"/>
                  <a:pt x="169" y="696"/>
                  <a:pt x="169" y="696"/>
                </a:cubicBezTo>
                <a:cubicBezTo>
                  <a:pt x="169" y="696"/>
                  <a:pt x="169" y="696"/>
                  <a:pt x="169" y="696"/>
                </a:cubicBezTo>
                <a:close/>
                <a:moveTo>
                  <a:pt x="167" y="699"/>
                </a:moveTo>
                <a:cubicBezTo>
                  <a:pt x="167" y="698"/>
                  <a:pt x="168" y="698"/>
                  <a:pt x="168" y="697"/>
                </a:cubicBezTo>
                <a:cubicBezTo>
                  <a:pt x="168" y="697"/>
                  <a:pt x="168" y="697"/>
                  <a:pt x="169" y="697"/>
                </a:cubicBezTo>
                <a:cubicBezTo>
                  <a:pt x="169" y="698"/>
                  <a:pt x="169" y="698"/>
                  <a:pt x="168" y="699"/>
                </a:cubicBezTo>
                <a:cubicBezTo>
                  <a:pt x="168" y="699"/>
                  <a:pt x="167" y="699"/>
                  <a:pt x="167" y="699"/>
                </a:cubicBezTo>
                <a:moveTo>
                  <a:pt x="168" y="705"/>
                </a:moveTo>
                <a:cubicBezTo>
                  <a:pt x="168" y="706"/>
                  <a:pt x="168" y="706"/>
                  <a:pt x="168" y="706"/>
                </a:cubicBezTo>
                <a:cubicBezTo>
                  <a:pt x="168" y="705"/>
                  <a:pt x="168" y="705"/>
                  <a:pt x="168" y="705"/>
                </a:cubicBezTo>
                <a:close/>
                <a:moveTo>
                  <a:pt x="166" y="699"/>
                </a:moveTo>
                <a:cubicBezTo>
                  <a:pt x="166" y="699"/>
                  <a:pt x="166" y="699"/>
                  <a:pt x="166" y="699"/>
                </a:cubicBezTo>
                <a:cubicBezTo>
                  <a:pt x="166" y="699"/>
                  <a:pt x="166" y="699"/>
                  <a:pt x="166" y="699"/>
                </a:cubicBezTo>
                <a:close/>
                <a:moveTo>
                  <a:pt x="162" y="698"/>
                </a:moveTo>
                <a:cubicBezTo>
                  <a:pt x="160" y="698"/>
                  <a:pt x="157" y="698"/>
                  <a:pt x="154" y="699"/>
                </a:cubicBezTo>
                <a:cubicBezTo>
                  <a:pt x="157" y="694"/>
                  <a:pt x="160" y="690"/>
                  <a:pt x="163" y="687"/>
                </a:cubicBezTo>
                <a:cubicBezTo>
                  <a:pt x="164" y="685"/>
                  <a:pt x="166" y="684"/>
                  <a:pt x="167" y="683"/>
                </a:cubicBezTo>
                <a:cubicBezTo>
                  <a:pt x="166" y="687"/>
                  <a:pt x="166" y="690"/>
                  <a:pt x="165" y="694"/>
                </a:cubicBezTo>
                <a:cubicBezTo>
                  <a:pt x="164" y="695"/>
                  <a:pt x="163" y="697"/>
                  <a:pt x="162" y="698"/>
                </a:cubicBezTo>
                <a:moveTo>
                  <a:pt x="164" y="697"/>
                </a:moveTo>
                <a:cubicBezTo>
                  <a:pt x="164" y="697"/>
                  <a:pt x="164" y="698"/>
                  <a:pt x="163" y="699"/>
                </a:cubicBezTo>
                <a:cubicBezTo>
                  <a:pt x="163" y="699"/>
                  <a:pt x="163" y="699"/>
                  <a:pt x="163" y="699"/>
                </a:cubicBezTo>
                <a:cubicBezTo>
                  <a:pt x="163" y="698"/>
                  <a:pt x="164" y="697"/>
                  <a:pt x="164" y="697"/>
                </a:cubicBezTo>
                <a:moveTo>
                  <a:pt x="149" y="706"/>
                </a:moveTo>
                <a:cubicBezTo>
                  <a:pt x="151" y="706"/>
                  <a:pt x="153" y="705"/>
                  <a:pt x="154" y="705"/>
                </a:cubicBezTo>
                <a:cubicBezTo>
                  <a:pt x="152" y="707"/>
                  <a:pt x="149" y="709"/>
                  <a:pt x="147" y="711"/>
                </a:cubicBezTo>
                <a:cubicBezTo>
                  <a:pt x="147" y="711"/>
                  <a:pt x="146" y="711"/>
                  <a:pt x="146" y="711"/>
                </a:cubicBezTo>
                <a:cubicBezTo>
                  <a:pt x="147" y="709"/>
                  <a:pt x="148" y="707"/>
                  <a:pt x="149" y="706"/>
                </a:cubicBezTo>
                <a:moveTo>
                  <a:pt x="145" y="699"/>
                </a:moveTo>
                <a:cubicBezTo>
                  <a:pt x="149" y="694"/>
                  <a:pt x="154" y="689"/>
                  <a:pt x="159" y="684"/>
                </a:cubicBezTo>
                <a:cubicBezTo>
                  <a:pt x="156" y="689"/>
                  <a:pt x="152" y="694"/>
                  <a:pt x="149" y="698"/>
                </a:cubicBezTo>
                <a:cubicBezTo>
                  <a:pt x="149" y="699"/>
                  <a:pt x="149" y="699"/>
                  <a:pt x="149" y="699"/>
                </a:cubicBezTo>
                <a:cubicBezTo>
                  <a:pt x="147" y="699"/>
                  <a:pt x="146" y="699"/>
                  <a:pt x="145" y="699"/>
                </a:cubicBezTo>
                <a:moveTo>
                  <a:pt x="156" y="705"/>
                </a:moveTo>
                <a:cubicBezTo>
                  <a:pt x="157" y="705"/>
                  <a:pt x="158" y="705"/>
                  <a:pt x="159" y="705"/>
                </a:cubicBezTo>
                <a:cubicBezTo>
                  <a:pt x="158" y="707"/>
                  <a:pt x="157" y="710"/>
                  <a:pt x="155" y="712"/>
                </a:cubicBezTo>
                <a:cubicBezTo>
                  <a:pt x="153" y="711"/>
                  <a:pt x="151" y="711"/>
                  <a:pt x="148" y="711"/>
                </a:cubicBezTo>
                <a:cubicBezTo>
                  <a:pt x="151" y="709"/>
                  <a:pt x="153" y="707"/>
                  <a:pt x="156" y="705"/>
                </a:cubicBezTo>
                <a:moveTo>
                  <a:pt x="160" y="705"/>
                </a:moveTo>
                <a:cubicBezTo>
                  <a:pt x="160" y="705"/>
                  <a:pt x="161" y="705"/>
                  <a:pt x="161" y="705"/>
                </a:cubicBezTo>
                <a:cubicBezTo>
                  <a:pt x="160" y="707"/>
                  <a:pt x="158" y="709"/>
                  <a:pt x="157" y="711"/>
                </a:cubicBezTo>
                <a:cubicBezTo>
                  <a:pt x="158" y="709"/>
                  <a:pt x="159" y="707"/>
                  <a:pt x="160" y="705"/>
                </a:cubicBezTo>
                <a:moveTo>
                  <a:pt x="165" y="684"/>
                </a:moveTo>
                <a:cubicBezTo>
                  <a:pt x="166" y="683"/>
                  <a:pt x="167" y="681"/>
                  <a:pt x="168" y="680"/>
                </a:cubicBezTo>
                <a:cubicBezTo>
                  <a:pt x="168" y="681"/>
                  <a:pt x="168" y="681"/>
                  <a:pt x="167" y="682"/>
                </a:cubicBezTo>
                <a:cubicBezTo>
                  <a:pt x="167" y="682"/>
                  <a:pt x="166" y="683"/>
                  <a:pt x="165" y="684"/>
                </a:cubicBezTo>
                <a:moveTo>
                  <a:pt x="167" y="690"/>
                </a:moveTo>
                <a:cubicBezTo>
                  <a:pt x="168" y="687"/>
                  <a:pt x="168" y="684"/>
                  <a:pt x="169" y="682"/>
                </a:cubicBezTo>
                <a:cubicBezTo>
                  <a:pt x="170" y="681"/>
                  <a:pt x="171" y="680"/>
                  <a:pt x="173" y="679"/>
                </a:cubicBezTo>
                <a:cubicBezTo>
                  <a:pt x="173" y="679"/>
                  <a:pt x="172" y="680"/>
                  <a:pt x="172" y="681"/>
                </a:cubicBezTo>
                <a:cubicBezTo>
                  <a:pt x="171" y="683"/>
                  <a:pt x="169" y="686"/>
                  <a:pt x="167" y="690"/>
                </a:cubicBezTo>
                <a:moveTo>
                  <a:pt x="170" y="670"/>
                </a:moveTo>
                <a:cubicBezTo>
                  <a:pt x="170" y="671"/>
                  <a:pt x="170" y="671"/>
                  <a:pt x="170" y="671"/>
                </a:cubicBezTo>
                <a:cubicBezTo>
                  <a:pt x="167" y="675"/>
                  <a:pt x="164" y="678"/>
                  <a:pt x="162" y="681"/>
                </a:cubicBezTo>
                <a:cubicBezTo>
                  <a:pt x="155" y="687"/>
                  <a:pt x="149" y="693"/>
                  <a:pt x="144" y="699"/>
                </a:cubicBezTo>
                <a:cubicBezTo>
                  <a:pt x="140" y="699"/>
                  <a:pt x="136" y="700"/>
                  <a:pt x="132" y="701"/>
                </a:cubicBezTo>
                <a:cubicBezTo>
                  <a:pt x="136" y="693"/>
                  <a:pt x="141" y="686"/>
                  <a:pt x="145" y="680"/>
                </a:cubicBezTo>
                <a:cubicBezTo>
                  <a:pt x="149" y="675"/>
                  <a:pt x="152" y="670"/>
                  <a:pt x="156" y="666"/>
                </a:cubicBezTo>
                <a:cubicBezTo>
                  <a:pt x="160" y="661"/>
                  <a:pt x="165" y="657"/>
                  <a:pt x="170" y="653"/>
                </a:cubicBezTo>
                <a:cubicBezTo>
                  <a:pt x="170" y="655"/>
                  <a:pt x="170" y="657"/>
                  <a:pt x="170" y="658"/>
                </a:cubicBezTo>
                <a:cubicBezTo>
                  <a:pt x="170" y="662"/>
                  <a:pt x="170" y="666"/>
                  <a:pt x="170" y="670"/>
                </a:cubicBezTo>
                <a:moveTo>
                  <a:pt x="142" y="706"/>
                </a:moveTo>
                <a:cubicBezTo>
                  <a:pt x="144" y="706"/>
                  <a:pt x="144" y="706"/>
                  <a:pt x="144" y="706"/>
                </a:cubicBezTo>
                <a:cubicBezTo>
                  <a:pt x="143" y="708"/>
                  <a:pt x="142" y="709"/>
                  <a:pt x="141" y="711"/>
                </a:cubicBezTo>
                <a:cubicBezTo>
                  <a:pt x="140" y="711"/>
                  <a:pt x="138" y="711"/>
                  <a:pt x="137" y="711"/>
                </a:cubicBezTo>
                <a:cubicBezTo>
                  <a:pt x="139" y="709"/>
                  <a:pt x="140" y="708"/>
                  <a:pt x="142" y="706"/>
                </a:cubicBezTo>
                <a:moveTo>
                  <a:pt x="136" y="711"/>
                </a:moveTo>
                <a:cubicBezTo>
                  <a:pt x="135" y="711"/>
                  <a:pt x="134" y="711"/>
                  <a:pt x="134" y="711"/>
                </a:cubicBezTo>
                <a:cubicBezTo>
                  <a:pt x="135" y="710"/>
                  <a:pt x="136" y="708"/>
                  <a:pt x="137" y="707"/>
                </a:cubicBezTo>
                <a:cubicBezTo>
                  <a:pt x="138" y="707"/>
                  <a:pt x="140" y="707"/>
                  <a:pt x="141" y="707"/>
                </a:cubicBezTo>
                <a:cubicBezTo>
                  <a:pt x="139" y="708"/>
                  <a:pt x="138" y="709"/>
                  <a:pt x="136" y="711"/>
                </a:cubicBezTo>
                <a:moveTo>
                  <a:pt x="131" y="701"/>
                </a:moveTo>
                <a:cubicBezTo>
                  <a:pt x="129" y="702"/>
                  <a:pt x="128" y="702"/>
                  <a:pt x="127" y="702"/>
                </a:cubicBezTo>
                <a:cubicBezTo>
                  <a:pt x="133" y="693"/>
                  <a:pt x="139" y="684"/>
                  <a:pt x="146" y="676"/>
                </a:cubicBezTo>
                <a:cubicBezTo>
                  <a:pt x="148" y="674"/>
                  <a:pt x="150" y="672"/>
                  <a:pt x="152" y="670"/>
                </a:cubicBezTo>
                <a:cubicBezTo>
                  <a:pt x="145" y="679"/>
                  <a:pt x="138" y="690"/>
                  <a:pt x="131" y="701"/>
                </a:cubicBezTo>
                <a:moveTo>
                  <a:pt x="136" y="707"/>
                </a:moveTo>
                <a:cubicBezTo>
                  <a:pt x="135" y="709"/>
                  <a:pt x="134" y="710"/>
                  <a:pt x="133" y="711"/>
                </a:cubicBezTo>
                <a:cubicBezTo>
                  <a:pt x="130" y="711"/>
                  <a:pt x="128" y="712"/>
                  <a:pt x="125" y="712"/>
                </a:cubicBezTo>
                <a:cubicBezTo>
                  <a:pt x="125" y="712"/>
                  <a:pt x="126" y="711"/>
                  <a:pt x="126" y="710"/>
                </a:cubicBezTo>
                <a:cubicBezTo>
                  <a:pt x="129" y="709"/>
                  <a:pt x="133" y="708"/>
                  <a:pt x="136" y="707"/>
                </a:cubicBezTo>
                <a:moveTo>
                  <a:pt x="132" y="714"/>
                </a:moveTo>
                <a:cubicBezTo>
                  <a:pt x="132" y="714"/>
                  <a:pt x="131" y="715"/>
                  <a:pt x="130" y="715"/>
                </a:cubicBezTo>
                <a:cubicBezTo>
                  <a:pt x="131" y="715"/>
                  <a:pt x="131" y="714"/>
                  <a:pt x="132" y="714"/>
                </a:cubicBezTo>
                <a:close/>
                <a:moveTo>
                  <a:pt x="130" y="714"/>
                </a:moveTo>
                <a:cubicBezTo>
                  <a:pt x="129" y="715"/>
                  <a:pt x="128" y="716"/>
                  <a:pt x="127" y="718"/>
                </a:cubicBezTo>
                <a:cubicBezTo>
                  <a:pt x="126" y="718"/>
                  <a:pt x="126" y="719"/>
                  <a:pt x="125" y="720"/>
                </a:cubicBezTo>
                <a:cubicBezTo>
                  <a:pt x="125" y="720"/>
                  <a:pt x="125" y="720"/>
                  <a:pt x="125" y="720"/>
                </a:cubicBezTo>
                <a:cubicBezTo>
                  <a:pt x="125" y="720"/>
                  <a:pt x="125" y="720"/>
                  <a:pt x="125" y="720"/>
                </a:cubicBezTo>
                <a:cubicBezTo>
                  <a:pt x="122" y="722"/>
                  <a:pt x="120" y="725"/>
                  <a:pt x="117" y="728"/>
                </a:cubicBezTo>
                <a:cubicBezTo>
                  <a:pt x="119" y="723"/>
                  <a:pt x="121" y="719"/>
                  <a:pt x="124" y="715"/>
                </a:cubicBezTo>
                <a:cubicBezTo>
                  <a:pt x="126" y="715"/>
                  <a:pt x="128" y="714"/>
                  <a:pt x="130" y="714"/>
                </a:cubicBezTo>
                <a:moveTo>
                  <a:pt x="116" y="730"/>
                </a:moveTo>
                <a:cubicBezTo>
                  <a:pt x="119" y="727"/>
                  <a:pt x="122" y="724"/>
                  <a:pt x="125" y="721"/>
                </a:cubicBezTo>
                <a:cubicBezTo>
                  <a:pt x="121" y="726"/>
                  <a:pt x="117" y="731"/>
                  <a:pt x="113" y="736"/>
                </a:cubicBezTo>
                <a:cubicBezTo>
                  <a:pt x="114" y="734"/>
                  <a:pt x="115" y="732"/>
                  <a:pt x="116" y="730"/>
                </a:cubicBezTo>
                <a:moveTo>
                  <a:pt x="111" y="739"/>
                </a:moveTo>
                <a:cubicBezTo>
                  <a:pt x="111" y="739"/>
                  <a:pt x="111" y="739"/>
                  <a:pt x="111" y="739"/>
                </a:cubicBezTo>
                <a:cubicBezTo>
                  <a:pt x="111" y="739"/>
                  <a:pt x="111" y="738"/>
                  <a:pt x="111" y="737"/>
                </a:cubicBezTo>
                <a:cubicBezTo>
                  <a:pt x="111" y="736"/>
                  <a:pt x="111" y="736"/>
                  <a:pt x="111" y="736"/>
                </a:cubicBezTo>
                <a:cubicBezTo>
                  <a:pt x="112" y="735"/>
                  <a:pt x="113" y="734"/>
                  <a:pt x="114" y="733"/>
                </a:cubicBezTo>
                <a:cubicBezTo>
                  <a:pt x="113" y="735"/>
                  <a:pt x="112" y="737"/>
                  <a:pt x="111" y="739"/>
                </a:cubicBezTo>
                <a:moveTo>
                  <a:pt x="124" y="712"/>
                </a:moveTo>
                <a:cubicBezTo>
                  <a:pt x="123" y="713"/>
                  <a:pt x="122" y="713"/>
                  <a:pt x="121" y="713"/>
                </a:cubicBezTo>
                <a:cubicBezTo>
                  <a:pt x="121" y="713"/>
                  <a:pt x="122" y="712"/>
                  <a:pt x="122" y="712"/>
                </a:cubicBezTo>
                <a:cubicBezTo>
                  <a:pt x="123" y="712"/>
                  <a:pt x="124" y="711"/>
                  <a:pt x="125" y="711"/>
                </a:cubicBezTo>
                <a:cubicBezTo>
                  <a:pt x="125" y="711"/>
                  <a:pt x="124" y="712"/>
                  <a:pt x="124" y="712"/>
                </a:cubicBezTo>
                <a:moveTo>
                  <a:pt x="123" y="715"/>
                </a:moveTo>
                <a:cubicBezTo>
                  <a:pt x="120" y="720"/>
                  <a:pt x="118" y="725"/>
                  <a:pt x="115" y="730"/>
                </a:cubicBezTo>
                <a:cubicBezTo>
                  <a:pt x="114" y="731"/>
                  <a:pt x="113" y="732"/>
                  <a:pt x="112" y="733"/>
                </a:cubicBezTo>
                <a:cubicBezTo>
                  <a:pt x="115" y="728"/>
                  <a:pt x="117" y="722"/>
                  <a:pt x="120" y="716"/>
                </a:cubicBezTo>
                <a:cubicBezTo>
                  <a:pt x="121" y="716"/>
                  <a:pt x="122" y="716"/>
                  <a:pt x="123" y="715"/>
                </a:cubicBezTo>
                <a:moveTo>
                  <a:pt x="109" y="743"/>
                </a:moveTo>
                <a:cubicBezTo>
                  <a:pt x="109" y="743"/>
                  <a:pt x="109" y="743"/>
                  <a:pt x="109" y="744"/>
                </a:cubicBezTo>
                <a:cubicBezTo>
                  <a:pt x="109" y="745"/>
                  <a:pt x="108" y="747"/>
                  <a:pt x="107" y="748"/>
                </a:cubicBezTo>
                <a:cubicBezTo>
                  <a:pt x="108" y="747"/>
                  <a:pt x="108" y="745"/>
                  <a:pt x="109" y="743"/>
                </a:cubicBezTo>
                <a:close/>
                <a:moveTo>
                  <a:pt x="105" y="758"/>
                </a:moveTo>
                <a:cubicBezTo>
                  <a:pt x="106" y="754"/>
                  <a:pt x="107" y="751"/>
                  <a:pt x="109" y="748"/>
                </a:cubicBezTo>
                <a:cubicBezTo>
                  <a:pt x="108" y="751"/>
                  <a:pt x="107" y="754"/>
                  <a:pt x="107" y="757"/>
                </a:cubicBezTo>
                <a:cubicBezTo>
                  <a:pt x="106" y="758"/>
                  <a:pt x="105" y="759"/>
                  <a:pt x="104" y="760"/>
                </a:cubicBezTo>
                <a:cubicBezTo>
                  <a:pt x="104" y="759"/>
                  <a:pt x="105" y="759"/>
                  <a:pt x="105" y="758"/>
                </a:cubicBezTo>
                <a:moveTo>
                  <a:pt x="110" y="744"/>
                </a:moveTo>
                <a:cubicBezTo>
                  <a:pt x="111" y="742"/>
                  <a:pt x="111" y="741"/>
                  <a:pt x="112" y="739"/>
                </a:cubicBezTo>
                <a:cubicBezTo>
                  <a:pt x="117" y="732"/>
                  <a:pt x="122" y="725"/>
                  <a:pt x="128" y="718"/>
                </a:cubicBezTo>
                <a:cubicBezTo>
                  <a:pt x="130" y="717"/>
                  <a:pt x="132" y="715"/>
                  <a:pt x="134" y="714"/>
                </a:cubicBezTo>
                <a:cubicBezTo>
                  <a:pt x="136" y="713"/>
                  <a:pt x="137" y="713"/>
                  <a:pt x="139" y="713"/>
                </a:cubicBezTo>
                <a:cubicBezTo>
                  <a:pt x="137" y="717"/>
                  <a:pt x="134" y="721"/>
                  <a:pt x="132" y="725"/>
                </a:cubicBezTo>
                <a:cubicBezTo>
                  <a:pt x="124" y="734"/>
                  <a:pt x="116" y="743"/>
                  <a:pt x="109" y="752"/>
                </a:cubicBezTo>
                <a:cubicBezTo>
                  <a:pt x="109" y="753"/>
                  <a:pt x="108" y="754"/>
                  <a:pt x="108" y="755"/>
                </a:cubicBezTo>
                <a:cubicBezTo>
                  <a:pt x="109" y="751"/>
                  <a:pt x="109" y="748"/>
                  <a:pt x="110" y="744"/>
                </a:cubicBezTo>
                <a:moveTo>
                  <a:pt x="143" y="715"/>
                </a:moveTo>
                <a:cubicBezTo>
                  <a:pt x="144" y="715"/>
                  <a:pt x="145" y="714"/>
                  <a:pt x="146" y="713"/>
                </a:cubicBezTo>
                <a:cubicBezTo>
                  <a:pt x="149" y="713"/>
                  <a:pt x="152" y="714"/>
                  <a:pt x="154" y="714"/>
                </a:cubicBezTo>
                <a:cubicBezTo>
                  <a:pt x="154" y="715"/>
                  <a:pt x="154" y="715"/>
                  <a:pt x="154" y="715"/>
                </a:cubicBezTo>
                <a:cubicBezTo>
                  <a:pt x="151" y="719"/>
                  <a:pt x="148" y="724"/>
                  <a:pt x="145" y="728"/>
                </a:cubicBezTo>
                <a:cubicBezTo>
                  <a:pt x="131" y="744"/>
                  <a:pt x="119" y="761"/>
                  <a:pt x="110" y="780"/>
                </a:cubicBezTo>
                <a:cubicBezTo>
                  <a:pt x="119" y="757"/>
                  <a:pt x="130" y="736"/>
                  <a:pt x="143" y="715"/>
                </a:cubicBezTo>
                <a:moveTo>
                  <a:pt x="153" y="718"/>
                </a:moveTo>
                <a:cubicBezTo>
                  <a:pt x="152" y="719"/>
                  <a:pt x="152" y="720"/>
                  <a:pt x="151" y="721"/>
                </a:cubicBezTo>
                <a:cubicBezTo>
                  <a:pt x="150" y="722"/>
                  <a:pt x="149" y="723"/>
                  <a:pt x="148" y="724"/>
                </a:cubicBezTo>
                <a:cubicBezTo>
                  <a:pt x="150" y="722"/>
                  <a:pt x="151" y="720"/>
                  <a:pt x="153" y="718"/>
                </a:cubicBezTo>
                <a:moveTo>
                  <a:pt x="149" y="728"/>
                </a:moveTo>
                <a:cubicBezTo>
                  <a:pt x="151" y="726"/>
                  <a:pt x="153" y="724"/>
                  <a:pt x="155" y="721"/>
                </a:cubicBezTo>
                <a:cubicBezTo>
                  <a:pt x="151" y="732"/>
                  <a:pt x="146" y="742"/>
                  <a:pt x="140" y="751"/>
                </a:cubicBezTo>
                <a:cubicBezTo>
                  <a:pt x="143" y="743"/>
                  <a:pt x="146" y="735"/>
                  <a:pt x="149" y="728"/>
                </a:cubicBezTo>
                <a:moveTo>
                  <a:pt x="153" y="719"/>
                </a:moveTo>
                <a:cubicBezTo>
                  <a:pt x="153" y="718"/>
                  <a:pt x="154" y="716"/>
                  <a:pt x="155" y="715"/>
                </a:cubicBezTo>
                <a:cubicBezTo>
                  <a:pt x="155" y="714"/>
                  <a:pt x="155" y="714"/>
                  <a:pt x="155" y="714"/>
                </a:cubicBezTo>
                <a:cubicBezTo>
                  <a:pt x="156" y="714"/>
                  <a:pt x="157" y="714"/>
                  <a:pt x="158" y="714"/>
                </a:cubicBezTo>
                <a:cubicBezTo>
                  <a:pt x="156" y="716"/>
                  <a:pt x="154" y="718"/>
                  <a:pt x="153" y="719"/>
                </a:cubicBezTo>
                <a:moveTo>
                  <a:pt x="157" y="712"/>
                </a:moveTo>
                <a:cubicBezTo>
                  <a:pt x="158" y="710"/>
                  <a:pt x="160" y="708"/>
                  <a:pt x="161" y="706"/>
                </a:cubicBezTo>
                <a:cubicBezTo>
                  <a:pt x="161" y="707"/>
                  <a:pt x="161" y="707"/>
                  <a:pt x="161" y="707"/>
                </a:cubicBezTo>
                <a:cubicBezTo>
                  <a:pt x="160" y="709"/>
                  <a:pt x="160" y="711"/>
                  <a:pt x="159" y="712"/>
                </a:cubicBezTo>
                <a:cubicBezTo>
                  <a:pt x="158" y="712"/>
                  <a:pt x="158" y="712"/>
                  <a:pt x="157" y="712"/>
                </a:cubicBezTo>
                <a:moveTo>
                  <a:pt x="162" y="708"/>
                </a:moveTo>
                <a:cubicBezTo>
                  <a:pt x="162" y="707"/>
                  <a:pt x="162" y="706"/>
                  <a:pt x="162" y="705"/>
                </a:cubicBezTo>
                <a:cubicBezTo>
                  <a:pt x="164" y="705"/>
                  <a:pt x="165" y="705"/>
                  <a:pt x="167" y="705"/>
                </a:cubicBezTo>
                <a:cubicBezTo>
                  <a:pt x="167" y="706"/>
                  <a:pt x="167" y="706"/>
                  <a:pt x="167" y="707"/>
                </a:cubicBezTo>
                <a:cubicBezTo>
                  <a:pt x="164" y="709"/>
                  <a:pt x="162" y="710"/>
                  <a:pt x="160" y="712"/>
                </a:cubicBezTo>
                <a:cubicBezTo>
                  <a:pt x="161" y="711"/>
                  <a:pt x="161" y="709"/>
                  <a:pt x="162" y="708"/>
                </a:cubicBezTo>
                <a:moveTo>
                  <a:pt x="165" y="712"/>
                </a:moveTo>
                <a:cubicBezTo>
                  <a:pt x="165" y="712"/>
                  <a:pt x="165" y="713"/>
                  <a:pt x="165" y="713"/>
                </a:cubicBezTo>
                <a:cubicBezTo>
                  <a:pt x="165" y="714"/>
                  <a:pt x="165" y="714"/>
                  <a:pt x="165" y="714"/>
                </a:cubicBezTo>
                <a:cubicBezTo>
                  <a:pt x="164" y="714"/>
                  <a:pt x="164" y="713"/>
                  <a:pt x="164" y="713"/>
                </a:cubicBezTo>
                <a:cubicBezTo>
                  <a:pt x="164" y="713"/>
                  <a:pt x="165" y="712"/>
                  <a:pt x="165" y="712"/>
                </a:cubicBezTo>
                <a:moveTo>
                  <a:pt x="165" y="716"/>
                </a:moveTo>
                <a:cubicBezTo>
                  <a:pt x="167" y="716"/>
                  <a:pt x="169" y="717"/>
                  <a:pt x="170" y="717"/>
                </a:cubicBezTo>
                <a:cubicBezTo>
                  <a:pt x="173" y="718"/>
                  <a:pt x="175" y="719"/>
                  <a:pt x="177" y="720"/>
                </a:cubicBezTo>
                <a:cubicBezTo>
                  <a:pt x="175" y="724"/>
                  <a:pt x="172" y="727"/>
                  <a:pt x="170" y="731"/>
                </a:cubicBezTo>
                <a:cubicBezTo>
                  <a:pt x="164" y="740"/>
                  <a:pt x="158" y="749"/>
                  <a:pt x="151" y="757"/>
                </a:cubicBezTo>
                <a:cubicBezTo>
                  <a:pt x="151" y="757"/>
                  <a:pt x="151" y="756"/>
                  <a:pt x="151" y="755"/>
                </a:cubicBezTo>
                <a:cubicBezTo>
                  <a:pt x="157" y="743"/>
                  <a:pt x="161" y="730"/>
                  <a:pt x="165" y="716"/>
                </a:cubicBezTo>
                <a:moveTo>
                  <a:pt x="171" y="715"/>
                </a:moveTo>
                <a:cubicBezTo>
                  <a:pt x="169" y="715"/>
                  <a:pt x="167" y="714"/>
                  <a:pt x="166" y="714"/>
                </a:cubicBezTo>
                <a:cubicBezTo>
                  <a:pt x="166" y="713"/>
                  <a:pt x="166" y="712"/>
                  <a:pt x="166" y="711"/>
                </a:cubicBezTo>
                <a:cubicBezTo>
                  <a:pt x="168" y="709"/>
                  <a:pt x="170" y="707"/>
                  <a:pt x="173" y="705"/>
                </a:cubicBezTo>
                <a:cubicBezTo>
                  <a:pt x="176" y="706"/>
                  <a:pt x="180" y="706"/>
                  <a:pt x="183" y="706"/>
                </a:cubicBezTo>
                <a:cubicBezTo>
                  <a:pt x="182" y="710"/>
                  <a:pt x="180" y="714"/>
                  <a:pt x="178" y="718"/>
                </a:cubicBezTo>
                <a:cubicBezTo>
                  <a:pt x="176" y="717"/>
                  <a:pt x="173" y="716"/>
                  <a:pt x="171" y="715"/>
                </a:cubicBezTo>
                <a:moveTo>
                  <a:pt x="180" y="700"/>
                </a:moveTo>
                <a:cubicBezTo>
                  <a:pt x="183" y="698"/>
                  <a:pt x="185" y="696"/>
                  <a:pt x="188" y="694"/>
                </a:cubicBezTo>
                <a:cubicBezTo>
                  <a:pt x="187" y="696"/>
                  <a:pt x="187" y="698"/>
                  <a:pt x="186" y="700"/>
                </a:cubicBezTo>
                <a:cubicBezTo>
                  <a:pt x="184" y="700"/>
                  <a:pt x="182" y="700"/>
                  <a:pt x="180" y="700"/>
                </a:cubicBezTo>
                <a:moveTo>
                  <a:pt x="176" y="699"/>
                </a:moveTo>
                <a:cubicBezTo>
                  <a:pt x="174" y="699"/>
                  <a:pt x="171" y="699"/>
                  <a:pt x="169" y="699"/>
                </a:cubicBezTo>
                <a:cubicBezTo>
                  <a:pt x="169" y="698"/>
                  <a:pt x="170" y="697"/>
                  <a:pt x="170" y="697"/>
                </a:cubicBezTo>
                <a:cubicBezTo>
                  <a:pt x="176" y="693"/>
                  <a:pt x="183" y="690"/>
                  <a:pt x="190" y="688"/>
                </a:cubicBezTo>
                <a:cubicBezTo>
                  <a:pt x="190" y="689"/>
                  <a:pt x="190" y="689"/>
                  <a:pt x="189" y="690"/>
                </a:cubicBezTo>
                <a:cubicBezTo>
                  <a:pt x="185" y="693"/>
                  <a:pt x="180" y="696"/>
                  <a:pt x="176" y="699"/>
                </a:cubicBezTo>
                <a:moveTo>
                  <a:pt x="170" y="695"/>
                </a:moveTo>
                <a:cubicBezTo>
                  <a:pt x="170" y="695"/>
                  <a:pt x="170" y="695"/>
                  <a:pt x="170" y="695"/>
                </a:cubicBezTo>
                <a:cubicBezTo>
                  <a:pt x="178" y="685"/>
                  <a:pt x="186" y="675"/>
                  <a:pt x="195" y="665"/>
                </a:cubicBezTo>
                <a:cubicBezTo>
                  <a:pt x="194" y="673"/>
                  <a:pt x="192" y="680"/>
                  <a:pt x="190" y="687"/>
                </a:cubicBezTo>
                <a:cubicBezTo>
                  <a:pt x="183" y="689"/>
                  <a:pt x="176" y="692"/>
                  <a:pt x="170" y="695"/>
                </a:cubicBezTo>
                <a:moveTo>
                  <a:pt x="171" y="693"/>
                </a:moveTo>
                <a:cubicBezTo>
                  <a:pt x="171" y="689"/>
                  <a:pt x="172" y="685"/>
                  <a:pt x="173" y="681"/>
                </a:cubicBezTo>
                <a:cubicBezTo>
                  <a:pt x="174" y="679"/>
                  <a:pt x="175" y="677"/>
                  <a:pt x="177" y="676"/>
                </a:cubicBezTo>
                <a:cubicBezTo>
                  <a:pt x="183" y="671"/>
                  <a:pt x="189" y="667"/>
                  <a:pt x="195" y="664"/>
                </a:cubicBezTo>
                <a:cubicBezTo>
                  <a:pt x="186" y="674"/>
                  <a:pt x="178" y="683"/>
                  <a:pt x="171" y="693"/>
                </a:cubicBezTo>
                <a:moveTo>
                  <a:pt x="178" y="674"/>
                </a:moveTo>
                <a:cubicBezTo>
                  <a:pt x="178" y="673"/>
                  <a:pt x="179" y="672"/>
                  <a:pt x="179" y="672"/>
                </a:cubicBezTo>
                <a:cubicBezTo>
                  <a:pt x="182" y="668"/>
                  <a:pt x="184" y="666"/>
                  <a:pt x="185" y="664"/>
                </a:cubicBezTo>
                <a:cubicBezTo>
                  <a:pt x="186" y="662"/>
                  <a:pt x="187" y="662"/>
                  <a:pt x="187" y="662"/>
                </a:cubicBezTo>
                <a:cubicBezTo>
                  <a:pt x="187" y="662"/>
                  <a:pt x="187" y="662"/>
                  <a:pt x="187" y="662"/>
                </a:cubicBezTo>
                <a:cubicBezTo>
                  <a:pt x="187" y="662"/>
                  <a:pt x="187" y="662"/>
                  <a:pt x="187" y="662"/>
                </a:cubicBezTo>
                <a:cubicBezTo>
                  <a:pt x="187" y="661"/>
                  <a:pt x="187" y="661"/>
                  <a:pt x="187" y="661"/>
                </a:cubicBezTo>
                <a:cubicBezTo>
                  <a:pt x="190" y="659"/>
                  <a:pt x="193" y="657"/>
                  <a:pt x="195" y="656"/>
                </a:cubicBezTo>
                <a:cubicBezTo>
                  <a:pt x="195" y="658"/>
                  <a:pt x="195" y="661"/>
                  <a:pt x="195" y="663"/>
                </a:cubicBezTo>
                <a:cubicBezTo>
                  <a:pt x="189" y="666"/>
                  <a:pt x="184" y="670"/>
                  <a:pt x="178" y="674"/>
                </a:cubicBezTo>
                <a:moveTo>
                  <a:pt x="189" y="659"/>
                </a:moveTo>
                <a:cubicBezTo>
                  <a:pt x="191" y="656"/>
                  <a:pt x="193" y="654"/>
                  <a:pt x="195" y="651"/>
                </a:cubicBezTo>
                <a:cubicBezTo>
                  <a:pt x="195" y="652"/>
                  <a:pt x="195" y="653"/>
                  <a:pt x="195" y="655"/>
                </a:cubicBezTo>
                <a:cubicBezTo>
                  <a:pt x="193" y="656"/>
                  <a:pt x="191" y="658"/>
                  <a:pt x="189" y="659"/>
                </a:cubicBezTo>
                <a:moveTo>
                  <a:pt x="187" y="661"/>
                </a:moveTo>
                <a:cubicBezTo>
                  <a:pt x="184" y="662"/>
                  <a:pt x="182" y="664"/>
                  <a:pt x="179" y="666"/>
                </a:cubicBezTo>
                <a:cubicBezTo>
                  <a:pt x="185" y="660"/>
                  <a:pt x="190" y="654"/>
                  <a:pt x="195" y="649"/>
                </a:cubicBezTo>
                <a:cubicBezTo>
                  <a:pt x="195" y="649"/>
                  <a:pt x="195" y="649"/>
                  <a:pt x="195" y="650"/>
                </a:cubicBezTo>
                <a:cubicBezTo>
                  <a:pt x="192" y="653"/>
                  <a:pt x="190" y="657"/>
                  <a:pt x="187" y="661"/>
                </a:cubicBezTo>
                <a:moveTo>
                  <a:pt x="267" y="517"/>
                </a:moveTo>
                <a:cubicBezTo>
                  <a:pt x="277" y="513"/>
                  <a:pt x="285" y="509"/>
                  <a:pt x="292" y="505"/>
                </a:cubicBezTo>
                <a:cubicBezTo>
                  <a:pt x="302" y="511"/>
                  <a:pt x="311" y="518"/>
                  <a:pt x="317" y="528"/>
                </a:cubicBezTo>
                <a:cubicBezTo>
                  <a:pt x="310" y="531"/>
                  <a:pt x="302" y="534"/>
                  <a:pt x="294" y="537"/>
                </a:cubicBezTo>
                <a:cubicBezTo>
                  <a:pt x="256" y="553"/>
                  <a:pt x="221" y="577"/>
                  <a:pt x="191" y="605"/>
                </a:cubicBezTo>
                <a:cubicBezTo>
                  <a:pt x="191" y="605"/>
                  <a:pt x="191" y="605"/>
                  <a:pt x="191" y="605"/>
                </a:cubicBezTo>
                <a:cubicBezTo>
                  <a:pt x="204" y="566"/>
                  <a:pt x="225" y="533"/>
                  <a:pt x="267" y="517"/>
                </a:cubicBezTo>
                <a:moveTo>
                  <a:pt x="189" y="612"/>
                </a:moveTo>
                <a:cubicBezTo>
                  <a:pt x="189" y="612"/>
                  <a:pt x="189" y="612"/>
                  <a:pt x="189" y="612"/>
                </a:cubicBezTo>
                <a:cubicBezTo>
                  <a:pt x="191" y="616"/>
                  <a:pt x="192" y="620"/>
                  <a:pt x="192" y="624"/>
                </a:cubicBezTo>
                <a:cubicBezTo>
                  <a:pt x="190" y="626"/>
                  <a:pt x="188" y="627"/>
                  <a:pt x="188" y="627"/>
                </a:cubicBezTo>
                <a:cubicBezTo>
                  <a:pt x="188" y="627"/>
                  <a:pt x="188" y="627"/>
                  <a:pt x="188" y="627"/>
                </a:cubicBezTo>
                <a:cubicBezTo>
                  <a:pt x="188" y="627"/>
                  <a:pt x="188" y="627"/>
                  <a:pt x="188" y="627"/>
                </a:cubicBezTo>
                <a:cubicBezTo>
                  <a:pt x="188" y="627"/>
                  <a:pt x="186" y="629"/>
                  <a:pt x="184" y="632"/>
                </a:cubicBezTo>
                <a:cubicBezTo>
                  <a:pt x="185" y="628"/>
                  <a:pt x="186" y="624"/>
                  <a:pt x="187" y="621"/>
                </a:cubicBezTo>
                <a:cubicBezTo>
                  <a:pt x="187" y="618"/>
                  <a:pt x="188" y="615"/>
                  <a:pt x="189" y="612"/>
                </a:cubicBezTo>
                <a:moveTo>
                  <a:pt x="174" y="628"/>
                </a:moveTo>
                <a:cubicBezTo>
                  <a:pt x="178" y="623"/>
                  <a:pt x="183" y="618"/>
                  <a:pt x="188" y="613"/>
                </a:cubicBezTo>
                <a:cubicBezTo>
                  <a:pt x="186" y="619"/>
                  <a:pt x="184" y="626"/>
                  <a:pt x="183" y="633"/>
                </a:cubicBezTo>
                <a:cubicBezTo>
                  <a:pt x="180" y="635"/>
                  <a:pt x="177" y="639"/>
                  <a:pt x="174" y="643"/>
                </a:cubicBezTo>
                <a:cubicBezTo>
                  <a:pt x="174" y="640"/>
                  <a:pt x="174" y="637"/>
                  <a:pt x="174" y="634"/>
                </a:cubicBezTo>
                <a:cubicBezTo>
                  <a:pt x="174" y="632"/>
                  <a:pt x="174" y="630"/>
                  <a:pt x="174" y="628"/>
                </a:cubicBezTo>
                <a:moveTo>
                  <a:pt x="174" y="644"/>
                </a:moveTo>
                <a:cubicBezTo>
                  <a:pt x="174" y="643"/>
                  <a:pt x="175" y="643"/>
                  <a:pt x="175" y="642"/>
                </a:cubicBezTo>
                <a:cubicBezTo>
                  <a:pt x="178" y="639"/>
                  <a:pt x="180" y="636"/>
                  <a:pt x="182" y="634"/>
                </a:cubicBezTo>
                <a:cubicBezTo>
                  <a:pt x="182" y="636"/>
                  <a:pt x="182" y="638"/>
                  <a:pt x="181" y="640"/>
                </a:cubicBezTo>
                <a:cubicBezTo>
                  <a:pt x="179" y="641"/>
                  <a:pt x="176" y="643"/>
                  <a:pt x="173" y="645"/>
                </a:cubicBezTo>
                <a:cubicBezTo>
                  <a:pt x="173" y="645"/>
                  <a:pt x="174" y="644"/>
                  <a:pt x="174" y="644"/>
                </a:cubicBezTo>
                <a:moveTo>
                  <a:pt x="180" y="645"/>
                </a:moveTo>
                <a:cubicBezTo>
                  <a:pt x="178" y="651"/>
                  <a:pt x="177" y="658"/>
                  <a:pt x="176" y="664"/>
                </a:cubicBezTo>
                <a:cubicBezTo>
                  <a:pt x="174" y="666"/>
                  <a:pt x="172" y="668"/>
                  <a:pt x="170" y="670"/>
                </a:cubicBezTo>
                <a:cubicBezTo>
                  <a:pt x="172" y="664"/>
                  <a:pt x="173" y="657"/>
                  <a:pt x="173" y="650"/>
                </a:cubicBezTo>
                <a:cubicBezTo>
                  <a:pt x="175" y="649"/>
                  <a:pt x="178" y="647"/>
                  <a:pt x="180" y="645"/>
                </a:cubicBezTo>
                <a:moveTo>
                  <a:pt x="171" y="652"/>
                </a:moveTo>
                <a:cubicBezTo>
                  <a:pt x="171" y="652"/>
                  <a:pt x="172" y="651"/>
                  <a:pt x="172" y="651"/>
                </a:cubicBezTo>
                <a:cubicBezTo>
                  <a:pt x="172" y="655"/>
                  <a:pt x="172" y="658"/>
                  <a:pt x="171" y="662"/>
                </a:cubicBezTo>
                <a:cubicBezTo>
                  <a:pt x="171" y="661"/>
                  <a:pt x="171" y="660"/>
                  <a:pt x="171" y="658"/>
                </a:cubicBezTo>
                <a:cubicBezTo>
                  <a:pt x="171" y="656"/>
                  <a:pt x="171" y="654"/>
                  <a:pt x="171" y="652"/>
                </a:cubicBezTo>
                <a:moveTo>
                  <a:pt x="171" y="647"/>
                </a:moveTo>
                <a:cubicBezTo>
                  <a:pt x="171" y="647"/>
                  <a:pt x="172" y="646"/>
                  <a:pt x="173" y="645"/>
                </a:cubicBezTo>
                <a:cubicBezTo>
                  <a:pt x="173" y="646"/>
                  <a:pt x="173" y="646"/>
                  <a:pt x="173" y="646"/>
                </a:cubicBezTo>
                <a:cubicBezTo>
                  <a:pt x="172" y="646"/>
                  <a:pt x="171" y="647"/>
                  <a:pt x="171" y="647"/>
                </a:cubicBezTo>
                <a:moveTo>
                  <a:pt x="173" y="629"/>
                </a:moveTo>
                <a:cubicBezTo>
                  <a:pt x="173" y="631"/>
                  <a:pt x="173" y="632"/>
                  <a:pt x="173" y="634"/>
                </a:cubicBezTo>
                <a:cubicBezTo>
                  <a:pt x="173" y="637"/>
                  <a:pt x="173" y="640"/>
                  <a:pt x="173" y="644"/>
                </a:cubicBezTo>
                <a:cubicBezTo>
                  <a:pt x="172" y="644"/>
                  <a:pt x="171" y="645"/>
                  <a:pt x="170" y="646"/>
                </a:cubicBezTo>
                <a:cubicBezTo>
                  <a:pt x="170" y="642"/>
                  <a:pt x="169" y="638"/>
                  <a:pt x="168" y="635"/>
                </a:cubicBezTo>
                <a:cubicBezTo>
                  <a:pt x="170" y="633"/>
                  <a:pt x="171" y="631"/>
                  <a:pt x="173" y="629"/>
                </a:cubicBezTo>
                <a:moveTo>
                  <a:pt x="157" y="648"/>
                </a:moveTo>
                <a:cubicBezTo>
                  <a:pt x="160" y="644"/>
                  <a:pt x="164" y="639"/>
                  <a:pt x="167" y="635"/>
                </a:cubicBezTo>
                <a:cubicBezTo>
                  <a:pt x="168" y="639"/>
                  <a:pt x="169" y="643"/>
                  <a:pt x="170" y="647"/>
                </a:cubicBezTo>
                <a:cubicBezTo>
                  <a:pt x="169" y="648"/>
                  <a:pt x="168" y="649"/>
                  <a:pt x="167" y="650"/>
                </a:cubicBezTo>
                <a:cubicBezTo>
                  <a:pt x="159" y="657"/>
                  <a:pt x="151" y="665"/>
                  <a:pt x="143" y="673"/>
                </a:cubicBezTo>
                <a:cubicBezTo>
                  <a:pt x="135" y="683"/>
                  <a:pt x="127" y="693"/>
                  <a:pt x="121" y="704"/>
                </a:cubicBezTo>
                <a:cubicBezTo>
                  <a:pt x="120" y="705"/>
                  <a:pt x="119" y="705"/>
                  <a:pt x="119" y="705"/>
                </a:cubicBezTo>
                <a:cubicBezTo>
                  <a:pt x="130" y="685"/>
                  <a:pt x="142" y="666"/>
                  <a:pt x="157" y="648"/>
                </a:cubicBezTo>
                <a:moveTo>
                  <a:pt x="114" y="718"/>
                </a:moveTo>
                <a:cubicBezTo>
                  <a:pt x="114" y="719"/>
                  <a:pt x="114" y="719"/>
                  <a:pt x="113" y="720"/>
                </a:cubicBezTo>
                <a:cubicBezTo>
                  <a:pt x="113" y="719"/>
                  <a:pt x="113" y="719"/>
                  <a:pt x="113" y="718"/>
                </a:cubicBezTo>
                <a:lnTo>
                  <a:pt x="114" y="718"/>
                </a:lnTo>
                <a:close/>
                <a:moveTo>
                  <a:pt x="90" y="621"/>
                </a:moveTo>
                <a:cubicBezTo>
                  <a:pt x="89" y="618"/>
                  <a:pt x="89" y="615"/>
                  <a:pt x="87" y="613"/>
                </a:cubicBezTo>
                <a:cubicBezTo>
                  <a:pt x="89" y="615"/>
                  <a:pt x="89" y="618"/>
                  <a:pt x="90" y="621"/>
                </a:cubicBezTo>
                <a:cubicBezTo>
                  <a:pt x="84" y="615"/>
                  <a:pt x="77" y="608"/>
                  <a:pt x="70" y="603"/>
                </a:cubicBezTo>
                <a:cubicBezTo>
                  <a:pt x="69" y="604"/>
                  <a:pt x="69" y="604"/>
                  <a:pt x="69" y="604"/>
                </a:cubicBezTo>
                <a:cubicBezTo>
                  <a:pt x="77" y="609"/>
                  <a:pt x="84" y="616"/>
                  <a:pt x="90" y="622"/>
                </a:cubicBezTo>
                <a:cubicBezTo>
                  <a:pt x="90" y="636"/>
                  <a:pt x="77" y="650"/>
                  <a:pt x="63" y="647"/>
                </a:cubicBezTo>
                <a:cubicBezTo>
                  <a:pt x="74" y="647"/>
                  <a:pt x="77" y="641"/>
                  <a:pt x="77" y="641"/>
                </a:cubicBezTo>
                <a:cubicBezTo>
                  <a:pt x="79" y="639"/>
                  <a:pt x="80" y="636"/>
                  <a:pt x="80" y="633"/>
                </a:cubicBezTo>
                <a:cubicBezTo>
                  <a:pt x="80" y="629"/>
                  <a:pt x="78" y="625"/>
                  <a:pt x="74" y="622"/>
                </a:cubicBezTo>
                <a:cubicBezTo>
                  <a:pt x="72" y="620"/>
                  <a:pt x="70" y="620"/>
                  <a:pt x="68" y="620"/>
                </a:cubicBezTo>
                <a:cubicBezTo>
                  <a:pt x="64" y="620"/>
                  <a:pt x="61" y="621"/>
                  <a:pt x="59" y="624"/>
                </a:cubicBezTo>
                <a:cubicBezTo>
                  <a:pt x="58" y="626"/>
                  <a:pt x="57" y="628"/>
                  <a:pt x="57" y="629"/>
                </a:cubicBezTo>
                <a:cubicBezTo>
                  <a:pt x="57" y="632"/>
                  <a:pt x="58" y="635"/>
                  <a:pt x="60" y="637"/>
                </a:cubicBezTo>
                <a:cubicBezTo>
                  <a:pt x="62" y="638"/>
                  <a:pt x="63" y="638"/>
                  <a:pt x="65" y="638"/>
                </a:cubicBezTo>
                <a:cubicBezTo>
                  <a:pt x="67" y="638"/>
                  <a:pt x="69" y="637"/>
                  <a:pt x="71" y="635"/>
                </a:cubicBezTo>
                <a:cubicBezTo>
                  <a:pt x="71" y="634"/>
                  <a:pt x="72" y="633"/>
                  <a:pt x="72" y="632"/>
                </a:cubicBezTo>
                <a:cubicBezTo>
                  <a:pt x="72" y="630"/>
                  <a:pt x="71" y="628"/>
                  <a:pt x="70" y="627"/>
                </a:cubicBezTo>
                <a:cubicBezTo>
                  <a:pt x="69" y="626"/>
                  <a:pt x="68" y="626"/>
                  <a:pt x="67" y="626"/>
                </a:cubicBezTo>
                <a:cubicBezTo>
                  <a:pt x="65" y="626"/>
                  <a:pt x="64" y="627"/>
                  <a:pt x="63" y="628"/>
                </a:cubicBezTo>
                <a:cubicBezTo>
                  <a:pt x="62" y="629"/>
                  <a:pt x="62" y="629"/>
                  <a:pt x="62" y="630"/>
                </a:cubicBezTo>
                <a:cubicBezTo>
                  <a:pt x="62" y="631"/>
                  <a:pt x="63" y="633"/>
                  <a:pt x="64" y="633"/>
                </a:cubicBezTo>
                <a:cubicBezTo>
                  <a:pt x="64" y="634"/>
                  <a:pt x="65" y="634"/>
                  <a:pt x="65" y="634"/>
                </a:cubicBezTo>
                <a:cubicBezTo>
                  <a:pt x="66" y="634"/>
                  <a:pt x="67" y="634"/>
                  <a:pt x="68" y="633"/>
                </a:cubicBezTo>
                <a:cubicBezTo>
                  <a:pt x="68" y="632"/>
                  <a:pt x="69" y="632"/>
                  <a:pt x="69" y="631"/>
                </a:cubicBezTo>
                <a:cubicBezTo>
                  <a:pt x="69" y="630"/>
                  <a:pt x="68" y="629"/>
                  <a:pt x="68" y="629"/>
                </a:cubicBezTo>
                <a:cubicBezTo>
                  <a:pt x="67" y="629"/>
                  <a:pt x="67" y="629"/>
                  <a:pt x="66" y="629"/>
                </a:cubicBezTo>
                <a:cubicBezTo>
                  <a:pt x="66" y="629"/>
                  <a:pt x="65" y="629"/>
                  <a:pt x="64" y="629"/>
                </a:cubicBezTo>
                <a:cubicBezTo>
                  <a:pt x="64" y="630"/>
                  <a:pt x="64" y="630"/>
                  <a:pt x="64" y="631"/>
                </a:cubicBezTo>
                <a:cubicBezTo>
                  <a:pt x="64" y="631"/>
                  <a:pt x="64" y="632"/>
                  <a:pt x="65" y="632"/>
                </a:cubicBezTo>
                <a:cubicBezTo>
                  <a:pt x="65" y="632"/>
                  <a:pt x="65" y="632"/>
                  <a:pt x="66" y="632"/>
                </a:cubicBezTo>
                <a:cubicBezTo>
                  <a:pt x="66" y="632"/>
                  <a:pt x="67" y="632"/>
                  <a:pt x="67" y="632"/>
                </a:cubicBezTo>
                <a:cubicBezTo>
                  <a:pt x="67" y="631"/>
                  <a:pt x="67" y="631"/>
                  <a:pt x="67" y="631"/>
                </a:cubicBezTo>
                <a:cubicBezTo>
                  <a:pt x="67" y="630"/>
                  <a:pt x="67" y="630"/>
                  <a:pt x="67" y="630"/>
                </a:cubicBezTo>
                <a:cubicBezTo>
                  <a:pt x="67" y="630"/>
                  <a:pt x="66" y="630"/>
                  <a:pt x="66" y="630"/>
                </a:cubicBezTo>
                <a:cubicBezTo>
                  <a:pt x="66" y="630"/>
                  <a:pt x="65" y="630"/>
                  <a:pt x="65" y="630"/>
                </a:cubicBezTo>
                <a:cubicBezTo>
                  <a:pt x="65" y="630"/>
                  <a:pt x="65" y="630"/>
                  <a:pt x="65" y="630"/>
                </a:cubicBezTo>
                <a:cubicBezTo>
                  <a:pt x="65" y="630"/>
                  <a:pt x="65" y="630"/>
                  <a:pt x="65" y="630"/>
                </a:cubicBezTo>
                <a:cubicBezTo>
                  <a:pt x="65" y="630"/>
                  <a:pt x="66" y="629"/>
                  <a:pt x="66" y="629"/>
                </a:cubicBezTo>
                <a:cubicBezTo>
                  <a:pt x="67" y="629"/>
                  <a:pt x="67" y="629"/>
                  <a:pt x="67" y="630"/>
                </a:cubicBezTo>
                <a:cubicBezTo>
                  <a:pt x="67" y="630"/>
                  <a:pt x="68" y="631"/>
                  <a:pt x="68" y="631"/>
                </a:cubicBezTo>
                <a:cubicBezTo>
                  <a:pt x="68" y="631"/>
                  <a:pt x="68" y="632"/>
                  <a:pt x="67" y="632"/>
                </a:cubicBezTo>
                <a:cubicBezTo>
                  <a:pt x="67" y="633"/>
                  <a:pt x="66" y="633"/>
                  <a:pt x="65" y="633"/>
                </a:cubicBezTo>
                <a:cubicBezTo>
                  <a:pt x="65" y="633"/>
                  <a:pt x="64" y="633"/>
                  <a:pt x="64" y="633"/>
                </a:cubicBezTo>
                <a:cubicBezTo>
                  <a:pt x="63" y="632"/>
                  <a:pt x="63" y="631"/>
                  <a:pt x="63" y="630"/>
                </a:cubicBezTo>
                <a:cubicBezTo>
                  <a:pt x="63" y="630"/>
                  <a:pt x="63" y="629"/>
                  <a:pt x="64" y="628"/>
                </a:cubicBezTo>
                <a:cubicBezTo>
                  <a:pt x="64" y="627"/>
                  <a:pt x="65" y="627"/>
                  <a:pt x="67" y="627"/>
                </a:cubicBezTo>
                <a:cubicBezTo>
                  <a:pt x="67" y="627"/>
                  <a:pt x="68" y="627"/>
                  <a:pt x="69" y="628"/>
                </a:cubicBezTo>
                <a:cubicBezTo>
                  <a:pt x="70" y="629"/>
                  <a:pt x="71" y="630"/>
                  <a:pt x="71" y="632"/>
                </a:cubicBezTo>
                <a:cubicBezTo>
                  <a:pt x="71" y="633"/>
                  <a:pt x="71" y="634"/>
                  <a:pt x="70" y="635"/>
                </a:cubicBezTo>
                <a:cubicBezTo>
                  <a:pt x="69" y="636"/>
                  <a:pt x="67" y="637"/>
                  <a:pt x="65" y="637"/>
                </a:cubicBezTo>
                <a:cubicBezTo>
                  <a:pt x="63" y="637"/>
                  <a:pt x="62" y="637"/>
                  <a:pt x="61" y="636"/>
                </a:cubicBezTo>
                <a:cubicBezTo>
                  <a:pt x="59" y="634"/>
                  <a:pt x="58" y="632"/>
                  <a:pt x="58" y="629"/>
                </a:cubicBezTo>
                <a:cubicBezTo>
                  <a:pt x="58" y="628"/>
                  <a:pt x="58" y="626"/>
                  <a:pt x="60" y="625"/>
                </a:cubicBezTo>
                <a:cubicBezTo>
                  <a:pt x="62" y="622"/>
                  <a:pt x="65" y="620"/>
                  <a:pt x="68" y="620"/>
                </a:cubicBezTo>
                <a:cubicBezTo>
                  <a:pt x="70" y="620"/>
                  <a:pt x="72" y="621"/>
                  <a:pt x="74" y="623"/>
                </a:cubicBezTo>
                <a:cubicBezTo>
                  <a:pt x="77" y="625"/>
                  <a:pt x="79" y="629"/>
                  <a:pt x="79" y="633"/>
                </a:cubicBezTo>
                <a:cubicBezTo>
                  <a:pt x="79" y="635"/>
                  <a:pt x="78" y="638"/>
                  <a:pt x="76" y="641"/>
                </a:cubicBezTo>
                <a:cubicBezTo>
                  <a:pt x="76" y="641"/>
                  <a:pt x="73" y="646"/>
                  <a:pt x="62" y="646"/>
                </a:cubicBezTo>
                <a:cubicBezTo>
                  <a:pt x="61" y="646"/>
                  <a:pt x="60" y="646"/>
                  <a:pt x="60" y="646"/>
                </a:cubicBezTo>
                <a:cubicBezTo>
                  <a:pt x="60" y="646"/>
                  <a:pt x="60" y="646"/>
                  <a:pt x="60" y="646"/>
                </a:cubicBezTo>
                <a:cubicBezTo>
                  <a:pt x="42" y="641"/>
                  <a:pt x="35" y="616"/>
                  <a:pt x="46" y="602"/>
                </a:cubicBezTo>
                <a:cubicBezTo>
                  <a:pt x="57" y="586"/>
                  <a:pt x="78" y="583"/>
                  <a:pt x="95" y="590"/>
                </a:cubicBezTo>
                <a:cubicBezTo>
                  <a:pt x="111" y="597"/>
                  <a:pt x="125" y="612"/>
                  <a:pt x="127" y="630"/>
                </a:cubicBezTo>
                <a:cubicBezTo>
                  <a:pt x="129" y="642"/>
                  <a:pt x="125" y="653"/>
                  <a:pt x="119" y="662"/>
                </a:cubicBezTo>
                <a:cubicBezTo>
                  <a:pt x="120" y="661"/>
                  <a:pt x="120" y="660"/>
                  <a:pt x="120" y="658"/>
                </a:cubicBezTo>
                <a:cubicBezTo>
                  <a:pt x="120" y="657"/>
                  <a:pt x="120" y="655"/>
                  <a:pt x="119" y="653"/>
                </a:cubicBezTo>
                <a:cubicBezTo>
                  <a:pt x="118" y="649"/>
                  <a:pt x="115" y="646"/>
                  <a:pt x="112" y="644"/>
                </a:cubicBezTo>
                <a:cubicBezTo>
                  <a:pt x="110" y="642"/>
                  <a:pt x="107" y="641"/>
                  <a:pt x="105" y="641"/>
                </a:cubicBezTo>
                <a:cubicBezTo>
                  <a:pt x="104" y="641"/>
                  <a:pt x="103" y="642"/>
                  <a:pt x="102" y="642"/>
                </a:cubicBezTo>
                <a:cubicBezTo>
                  <a:pt x="99" y="634"/>
                  <a:pt x="95" y="628"/>
                  <a:pt x="90" y="621"/>
                </a:cubicBezTo>
                <a:moveTo>
                  <a:pt x="66" y="631"/>
                </a:moveTo>
                <a:cubicBezTo>
                  <a:pt x="66" y="631"/>
                  <a:pt x="66" y="631"/>
                  <a:pt x="66" y="631"/>
                </a:cubicBezTo>
                <a:cubicBezTo>
                  <a:pt x="66" y="630"/>
                  <a:pt x="66" y="630"/>
                  <a:pt x="66" y="630"/>
                </a:cubicBezTo>
                <a:cubicBezTo>
                  <a:pt x="66" y="630"/>
                  <a:pt x="66" y="630"/>
                  <a:pt x="66" y="630"/>
                </a:cubicBezTo>
                <a:cubicBezTo>
                  <a:pt x="66" y="631"/>
                  <a:pt x="66" y="631"/>
                  <a:pt x="66" y="631"/>
                </a:cubicBezTo>
                <a:cubicBezTo>
                  <a:pt x="66" y="631"/>
                  <a:pt x="66" y="631"/>
                  <a:pt x="66" y="631"/>
                </a:cubicBezTo>
                <a:cubicBezTo>
                  <a:pt x="66" y="631"/>
                  <a:pt x="66" y="631"/>
                  <a:pt x="66" y="631"/>
                </a:cubicBezTo>
                <a:cubicBezTo>
                  <a:pt x="66" y="631"/>
                  <a:pt x="66" y="631"/>
                  <a:pt x="66" y="631"/>
                </a:cubicBezTo>
                <a:cubicBezTo>
                  <a:pt x="66" y="631"/>
                  <a:pt x="66" y="631"/>
                  <a:pt x="66" y="631"/>
                </a:cubicBezTo>
                <a:cubicBezTo>
                  <a:pt x="66" y="631"/>
                  <a:pt x="66" y="631"/>
                  <a:pt x="66" y="631"/>
                </a:cubicBezTo>
                <a:cubicBezTo>
                  <a:pt x="66" y="631"/>
                  <a:pt x="66" y="631"/>
                  <a:pt x="66" y="631"/>
                </a:cubicBezTo>
                <a:moveTo>
                  <a:pt x="103" y="649"/>
                </a:moveTo>
                <a:cubicBezTo>
                  <a:pt x="103" y="649"/>
                  <a:pt x="103" y="649"/>
                  <a:pt x="103" y="650"/>
                </a:cubicBezTo>
                <a:cubicBezTo>
                  <a:pt x="102" y="650"/>
                  <a:pt x="102" y="650"/>
                  <a:pt x="102" y="650"/>
                </a:cubicBezTo>
                <a:cubicBezTo>
                  <a:pt x="102" y="650"/>
                  <a:pt x="102" y="650"/>
                  <a:pt x="102" y="650"/>
                </a:cubicBezTo>
                <a:cubicBezTo>
                  <a:pt x="101" y="650"/>
                  <a:pt x="100" y="650"/>
                  <a:pt x="99" y="650"/>
                </a:cubicBezTo>
                <a:cubicBezTo>
                  <a:pt x="98" y="650"/>
                  <a:pt x="98" y="650"/>
                  <a:pt x="97" y="650"/>
                </a:cubicBezTo>
                <a:cubicBezTo>
                  <a:pt x="97" y="650"/>
                  <a:pt x="97" y="649"/>
                  <a:pt x="97" y="648"/>
                </a:cubicBezTo>
                <a:cubicBezTo>
                  <a:pt x="97" y="647"/>
                  <a:pt x="97" y="646"/>
                  <a:pt x="99" y="644"/>
                </a:cubicBezTo>
                <a:cubicBezTo>
                  <a:pt x="100" y="644"/>
                  <a:pt x="101" y="644"/>
                  <a:pt x="102" y="643"/>
                </a:cubicBezTo>
                <a:cubicBezTo>
                  <a:pt x="103" y="645"/>
                  <a:pt x="104" y="647"/>
                  <a:pt x="105" y="649"/>
                </a:cubicBezTo>
                <a:cubicBezTo>
                  <a:pt x="104" y="649"/>
                  <a:pt x="104" y="649"/>
                  <a:pt x="103" y="649"/>
                </a:cubicBezTo>
                <a:moveTo>
                  <a:pt x="106" y="649"/>
                </a:moveTo>
                <a:cubicBezTo>
                  <a:pt x="106" y="649"/>
                  <a:pt x="105" y="649"/>
                  <a:pt x="105" y="649"/>
                </a:cubicBezTo>
                <a:cubicBezTo>
                  <a:pt x="105" y="647"/>
                  <a:pt x="104" y="645"/>
                  <a:pt x="103" y="643"/>
                </a:cubicBezTo>
                <a:cubicBezTo>
                  <a:pt x="104" y="643"/>
                  <a:pt x="104" y="643"/>
                  <a:pt x="105" y="643"/>
                </a:cubicBezTo>
                <a:cubicBezTo>
                  <a:pt x="107" y="643"/>
                  <a:pt x="109" y="644"/>
                  <a:pt x="111" y="645"/>
                </a:cubicBezTo>
                <a:cubicBezTo>
                  <a:pt x="114" y="647"/>
                  <a:pt x="117" y="650"/>
                  <a:pt x="118" y="653"/>
                </a:cubicBezTo>
                <a:cubicBezTo>
                  <a:pt x="118" y="655"/>
                  <a:pt x="118" y="657"/>
                  <a:pt x="118" y="658"/>
                </a:cubicBezTo>
                <a:cubicBezTo>
                  <a:pt x="118" y="660"/>
                  <a:pt x="118" y="662"/>
                  <a:pt x="117" y="664"/>
                </a:cubicBezTo>
                <a:cubicBezTo>
                  <a:pt x="117" y="666"/>
                  <a:pt x="116" y="668"/>
                  <a:pt x="115" y="669"/>
                </a:cubicBezTo>
                <a:cubicBezTo>
                  <a:pt x="114" y="671"/>
                  <a:pt x="113" y="672"/>
                  <a:pt x="112" y="673"/>
                </a:cubicBezTo>
                <a:cubicBezTo>
                  <a:pt x="112" y="673"/>
                  <a:pt x="112" y="673"/>
                  <a:pt x="112" y="673"/>
                </a:cubicBezTo>
                <a:cubicBezTo>
                  <a:pt x="113" y="670"/>
                  <a:pt x="115" y="667"/>
                  <a:pt x="115" y="664"/>
                </a:cubicBezTo>
                <a:cubicBezTo>
                  <a:pt x="115" y="663"/>
                  <a:pt x="115" y="662"/>
                  <a:pt x="115" y="661"/>
                </a:cubicBezTo>
                <a:cubicBezTo>
                  <a:pt x="115" y="656"/>
                  <a:pt x="113" y="651"/>
                  <a:pt x="109" y="649"/>
                </a:cubicBezTo>
                <a:cubicBezTo>
                  <a:pt x="108" y="649"/>
                  <a:pt x="107" y="649"/>
                  <a:pt x="106" y="649"/>
                </a:cubicBezTo>
                <a:close/>
                <a:moveTo>
                  <a:pt x="106" y="650"/>
                </a:moveTo>
                <a:cubicBezTo>
                  <a:pt x="107" y="651"/>
                  <a:pt x="107" y="651"/>
                  <a:pt x="108" y="651"/>
                </a:cubicBezTo>
                <a:cubicBezTo>
                  <a:pt x="111" y="652"/>
                  <a:pt x="114" y="656"/>
                  <a:pt x="114" y="661"/>
                </a:cubicBezTo>
                <a:cubicBezTo>
                  <a:pt x="114" y="662"/>
                  <a:pt x="114" y="663"/>
                  <a:pt x="113" y="663"/>
                </a:cubicBezTo>
                <a:cubicBezTo>
                  <a:pt x="113" y="666"/>
                  <a:pt x="112" y="668"/>
                  <a:pt x="111" y="670"/>
                </a:cubicBezTo>
                <a:cubicBezTo>
                  <a:pt x="110" y="663"/>
                  <a:pt x="108" y="657"/>
                  <a:pt x="106" y="650"/>
                </a:cubicBezTo>
                <a:moveTo>
                  <a:pt x="111" y="674"/>
                </a:moveTo>
                <a:cubicBezTo>
                  <a:pt x="111" y="674"/>
                  <a:pt x="111" y="675"/>
                  <a:pt x="111" y="675"/>
                </a:cubicBezTo>
                <a:cubicBezTo>
                  <a:pt x="111" y="675"/>
                  <a:pt x="111" y="674"/>
                  <a:pt x="111" y="674"/>
                </a:cubicBezTo>
                <a:cubicBezTo>
                  <a:pt x="111" y="674"/>
                  <a:pt x="111" y="674"/>
                  <a:pt x="111" y="674"/>
                </a:cubicBezTo>
                <a:moveTo>
                  <a:pt x="100" y="670"/>
                </a:moveTo>
                <a:cubicBezTo>
                  <a:pt x="100" y="670"/>
                  <a:pt x="100" y="670"/>
                  <a:pt x="100" y="670"/>
                </a:cubicBezTo>
                <a:cubicBezTo>
                  <a:pt x="100" y="670"/>
                  <a:pt x="100" y="670"/>
                  <a:pt x="100" y="670"/>
                </a:cubicBezTo>
                <a:cubicBezTo>
                  <a:pt x="100" y="670"/>
                  <a:pt x="100" y="670"/>
                  <a:pt x="99" y="670"/>
                </a:cubicBezTo>
                <a:cubicBezTo>
                  <a:pt x="99" y="670"/>
                  <a:pt x="99" y="670"/>
                  <a:pt x="99" y="670"/>
                </a:cubicBezTo>
                <a:cubicBezTo>
                  <a:pt x="99" y="669"/>
                  <a:pt x="99" y="669"/>
                  <a:pt x="98" y="669"/>
                </a:cubicBezTo>
                <a:cubicBezTo>
                  <a:pt x="98" y="669"/>
                  <a:pt x="97" y="670"/>
                  <a:pt x="96" y="670"/>
                </a:cubicBezTo>
                <a:cubicBezTo>
                  <a:pt x="96" y="670"/>
                  <a:pt x="96" y="670"/>
                  <a:pt x="96" y="670"/>
                </a:cubicBezTo>
                <a:cubicBezTo>
                  <a:pt x="96" y="670"/>
                  <a:pt x="96" y="670"/>
                  <a:pt x="96" y="670"/>
                </a:cubicBezTo>
                <a:cubicBezTo>
                  <a:pt x="95" y="671"/>
                  <a:pt x="95" y="671"/>
                  <a:pt x="94" y="671"/>
                </a:cubicBezTo>
                <a:cubicBezTo>
                  <a:pt x="94" y="671"/>
                  <a:pt x="94" y="671"/>
                  <a:pt x="94" y="671"/>
                </a:cubicBezTo>
                <a:cubicBezTo>
                  <a:pt x="94" y="671"/>
                  <a:pt x="94" y="671"/>
                  <a:pt x="94" y="671"/>
                </a:cubicBezTo>
                <a:cubicBezTo>
                  <a:pt x="94" y="671"/>
                  <a:pt x="94" y="671"/>
                  <a:pt x="94" y="671"/>
                </a:cubicBezTo>
                <a:cubicBezTo>
                  <a:pt x="93" y="671"/>
                  <a:pt x="93" y="671"/>
                  <a:pt x="93" y="671"/>
                </a:cubicBezTo>
                <a:cubicBezTo>
                  <a:pt x="93" y="670"/>
                  <a:pt x="93" y="670"/>
                  <a:pt x="93" y="670"/>
                </a:cubicBezTo>
                <a:cubicBezTo>
                  <a:pt x="93" y="670"/>
                  <a:pt x="93" y="669"/>
                  <a:pt x="94" y="668"/>
                </a:cubicBezTo>
                <a:cubicBezTo>
                  <a:pt x="94" y="668"/>
                  <a:pt x="94" y="668"/>
                  <a:pt x="94" y="668"/>
                </a:cubicBezTo>
                <a:cubicBezTo>
                  <a:pt x="94" y="668"/>
                  <a:pt x="94" y="668"/>
                  <a:pt x="94" y="668"/>
                </a:cubicBezTo>
                <a:cubicBezTo>
                  <a:pt x="94" y="668"/>
                  <a:pt x="95" y="668"/>
                  <a:pt x="95" y="668"/>
                </a:cubicBezTo>
                <a:cubicBezTo>
                  <a:pt x="96" y="667"/>
                  <a:pt x="97" y="667"/>
                  <a:pt x="98" y="667"/>
                </a:cubicBezTo>
                <a:cubicBezTo>
                  <a:pt x="99" y="667"/>
                  <a:pt x="99" y="667"/>
                  <a:pt x="100" y="668"/>
                </a:cubicBezTo>
                <a:cubicBezTo>
                  <a:pt x="100" y="668"/>
                  <a:pt x="100" y="668"/>
                  <a:pt x="100" y="668"/>
                </a:cubicBezTo>
                <a:cubicBezTo>
                  <a:pt x="100" y="668"/>
                  <a:pt x="100" y="668"/>
                  <a:pt x="100" y="668"/>
                </a:cubicBezTo>
                <a:cubicBezTo>
                  <a:pt x="102" y="668"/>
                  <a:pt x="103" y="670"/>
                  <a:pt x="104" y="671"/>
                </a:cubicBezTo>
                <a:cubicBezTo>
                  <a:pt x="104" y="671"/>
                  <a:pt x="104" y="671"/>
                  <a:pt x="104" y="671"/>
                </a:cubicBezTo>
                <a:cubicBezTo>
                  <a:pt x="104" y="671"/>
                  <a:pt x="104" y="671"/>
                  <a:pt x="104" y="671"/>
                </a:cubicBezTo>
                <a:cubicBezTo>
                  <a:pt x="104" y="673"/>
                  <a:pt x="105" y="674"/>
                  <a:pt x="105" y="675"/>
                </a:cubicBezTo>
                <a:cubicBezTo>
                  <a:pt x="105" y="676"/>
                  <a:pt x="105" y="676"/>
                  <a:pt x="105" y="677"/>
                </a:cubicBezTo>
                <a:cubicBezTo>
                  <a:pt x="105" y="678"/>
                  <a:pt x="104" y="679"/>
                  <a:pt x="104" y="680"/>
                </a:cubicBezTo>
                <a:cubicBezTo>
                  <a:pt x="104" y="679"/>
                  <a:pt x="104" y="678"/>
                  <a:pt x="104" y="677"/>
                </a:cubicBezTo>
                <a:cubicBezTo>
                  <a:pt x="104" y="677"/>
                  <a:pt x="104" y="677"/>
                  <a:pt x="104" y="677"/>
                </a:cubicBezTo>
                <a:cubicBezTo>
                  <a:pt x="104" y="677"/>
                  <a:pt x="104" y="677"/>
                  <a:pt x="104" y="677"/>
                </a:cubicBezTo>
                <a:cubicBezTo>
                  <a:pt x="104" y="675"/>
                  <a:pt x="104" y="673"/>
                  <a:pt x="103" y="672"/>
                </a:cubicBezTo>
                <a:cubicBezTo>
                  <a:pt x="102" y="671"/>
                  <a:pt x="101" y="670"/>
                  <a:pt x="100" y="670"/>
                </a:cubicBezTo>
                <a:moveTo>
                  <a:pt x="98" y="689"/>
                </a:moveTo>
                <a:cubicBezTo>
                  <a:pt x="98" y="689"/>
                  <a:pt x="98" y="689"/>
                  <a:pt x="98" y="689"/>
                </a:cubicBezTo>
                <a:cubicBezTo>
                  <a:pt x="98" y="689"/>
                  <a:pt x="98" y="689"/>
                  <a:pt x="98" y="689"/>
                </a:cubicBezTo>
                <a:cubicBezTo>
                  <a:pt x="98" y="689"/>
                  <a:pt x="98" y="689"/>
                  <a:pt x="98" y="689"/>
                </a:cubicBezTo>
                <a:cubicBezTo>
                  <a:pt x="98" y="689"/>
                  <a:pt x="98" y="689"/>
                  <a:pt x="98" y="689"/>
                </a:cubicBezTo>
                <a:close/>
                <a:moveTo>
                  <a:pt x="91" y="686"/>
                </a:moveTo>
                <a:cubicBezTo>
                  <a:pt x="91" y="686"/>
                  <a:pt x="91" y="686"/>
                  <a:pt x="91" y="686"/>
                </a:cubicBezTo>
                <a:cubicBezTo>
                  <a:pt x="91" y="686"/>
                  <a:pt x="91" y="686"/>
                  <a:pt x="91" y="686"/>
                </a:cubicBezTo>
                <a:cubicBezTo>
                  <a:pt x="91" y="686"/>
                  <a:pt x="91" y="686"/>
                  <a:pt x="91" y="686"/>
                </a:cubicBezTo>
                <a:cubicBezTo>
                  <a:pt x="91" y="686"/>
                  <a:pt x="91" y="686"/>
                  <a:pt x="91" y="686"/>
                </a:cubicBezTo>
                <a:cubicBezTo>
                  <a:pt x="91" y="686"/>
                  <a:pt x="91" y="686"/>
                  <a:pt x="91" y="686"/>
                </a:cubicBezTo>
                <a:cubicBezTo>
                  <a:pt x="90" y="686"/>
                  <a:pt x="90" y="686"/>
                  <a:pt x="89" y="686"/>
                </a:cubicBezTo>
                <a:cubicBezTo>
                  <a:pt x="89" y="686"/>
                  <a:pt x="89" y="686"/>
                  <a:pt x="89" y="686"/>
                </a:cubicBezTo>
                <a:cubicBezTo>
                  <a:pt x="89" y="686"/>
                  <a:pt x="89" y="686"/>
                  <a:pt x="89" y="686"/>
                </a:cubicBezTo>
                <a:cubicBezTo>
                  <a:pt x="89" y="686"/>
                  <a:pt x="88" y="687"/>
                  <a:pt x="88" y="687"/>
                </a:cubicBezTo>
                <a:cubicBezTo>
                  <a:pt x="88" y="686"/>
                  <a:pt x="88" y="686"/>
                  <a:pt x="88" y="686"/>
                </a:cubicBezTo>
                <a:cubicBezTo>
                  <a:pt x="88" y="686"/>
                  <a:pt x="88" y="686"/>
                  <a:pt x="88" y="686"/>
                </a:cubicBezTo>
                <a:cubicBezTo>
                  <a:pt x="88" y="686"/>
                  <a:pt x="88" y="686"/>
                  <a:pt x="89" y="686"/>
                </a:cubicBezTo>
                <a:cubicBezTo>
                  <a:pt x="89" y="686"/>
                  <a:pt x="89" y="686"/>
                  <a:pt x="89" y="686"/>
                </a:cubicBezTo>
                <a:cubicBezTo>
                  <a:pt x="89" y="686"/>
                  <a:pt x="89" y="686"/>
                  <a:pt x="89" y="686"/>
                </a:cubicBezTo>
                <a:cubicBezTo>
                  <a:pt x="89" y="685"/>
                  <a:pt x="89" y="685"/>
                  <a:pt x="90" y="685"/>
                </a:cubicBezTo>
                <a:cubicBezTo>
                  <a:pt x="91" y="685"/>
                  <a:pt x="91" y="685"/>
                  <a:pt x="92" y="685"/>
                </a:cubicBezTo>
                <a:cubicBezTo>
                  <a:pt x="92" y="685"/>
                  <a:pt x="92" y="685"/>
                  <a:pt x="92" y="685"/>
                </a:cubicBezTo>
                <a:cubicBezTo>
                  <a:pt x="92" y="685"/>
                  <a:pt x="92" y="685"/>
                  <a:pt x="92" y="685"/>
                </a:cubicBezTo>
                <a:cubicBezTo>
                  <a:pt x="92" y="686"/>
                  <a:pt x="93" y="686"/>
                  <a:pt x="93" y="687"/>
                </a:cubicBezTo>
                <a:cubicBezTo>
                  <a:pt x="93" y="687"/>
                  <a:pt x="93" y="687"/>
                  <a:pt x="93" y="687"/>
                </a:cubicBezTo>
                <a:cubicBezTo>
                  <a:pt x="93" y="687"/>
                  <a:pt x="93" y="687"/>
                  <a:pt x="93" y="687"/>
                </a:cubicBezTo>
                <a:cubicBezTo>
                  <a:pt x="94" y="687"/>
                  <a:pt x="94" y="688"/>
                  <a:pt x="94" y="688"/>
                </a:cubicBezTo>
                <a:cubicBezTo>
                  <a:pt x="94" y="688"/>
                  <a:pt x="94" y="687"/>
                  <a:pt x="93" y="687"/>
                </a:cubicBezTo>
                <a:cubicBezTo>
                  <a:pt x="93" y="687"/>
                  <a:pt x="92" y="686"/>
                  <a:pt x="91" y="686"/>
                </a:cubicBezTo>
                <a:moveTo>
                  <a:pt x="104" y="687"/>
                </a:moveTo>
                <a:cubicBezTo>
                  <a:pt x="105" y="687"/>
                  <a:pt x="105" y="687"/>
                  <a:pt x="105" y="687"/>
                </a:cubicBezTo>
                <a:cubicBezTo>
                  <a:pt x="104" y="687"/>
                  <a:pt x="104" y="687"/>
                  <a:pt x="104" y="687"/>
                </a:cubicBezTo>
                <a:cubicBezTo>
                  <a:pt x="106" y="685"/>
                  <a:pt x="108" y="683"/>
                  <a:pt x="110" y="680"/>
                </a:cubicBezTo>
                <a:cubicBezTo>
                  <a:pt x="111" y="680"/>
                  <a:pt x="111" y="679"/>
                  <a:pt x="112" y="678"/>
                </a:cubicBezTo>
                <a:cubicBezTo>
                  <a:pt x="113" y="686"/>
                  <a:pt x="113" y="693"/>
                  <a:pt x="113" y="701"/>
                </a:cubicBezTo>
                <a:cubicBezTo>
                  <a:pt x="113" y="703"/>
                  <a:pt x="113" y="705"/>
                  <a:pt x="113" y="707"/>
                </a:cubicBezTo>
                <a:cubicBezTo>
                  <a:pt x="113" y="708"/>
                  <a:pt x="113" y="708"/>
                  <a:pt x="113" y="708"/>
                </a:cubicBezTo>
                <a:cubicBezTo>
                  <a:pt x="105" y="712"/>
                  <a:pt x="98" y="718"/>
                  <a:pt x="92" y="725"/>
                </a:cubicBezTo>
                <a:cubicBezTo>
                  <a:pt x="90" y="720"/>
                  <a:pt x="86" y="715"/>
                  <a:pt x="83" y="711"/>
                </a:cubicBezTo>
                <a:cubicBezTo>
                  <a:pt x="89" y="703"/>
                  <a:pt x="97" y="695"/>
                  <a:pt x="104" y="687"/>
                </a:cubicBezTo>
                <a:moveTo>
                  <a:pt x="51" y="714"/>
                </a:moveTo>
                <a:cubicBezTo>
                  <a:pt x="44" y="707"/>
                  <a:pt x="41" y="700"/>
                  <a:pt x="41" y="694"/>
                </a:cubicBezTo>
                <a:cubicBezTo>
                  <a:pt x="41" y="693"/>
                  <a:pt x="41" y="692"/>
                  <a:pt x="41" y="690"/>
                </a:cubicBezTo>
                <a:cubicBezTo>
                  <a:pt x="55" y="692"/>
                  <a:pt x="69" y="698"/>
                  <a:pt x="80" y="709"/>
                </a:cubicBezTo>
                <a:cubicBezTo>
                  <a:pt x="77" y="712"/>
                  <a:pt x="74" y="716"/>
                  <a:pt x="71" y="720"/>
                </a:cubicBezTo>
                <a:cubicBezTo>
                  <a:pt x="69" y="723"/>
                  <a:pt x="67" y="726"/>
                  <a:pt x="66" y="730"/>
                </a:cubicBezTo>
                <a:cubicBezTo>
                  <a:pt x="62" y="724"/>
                  <a:pt x="57" y="719"/>
                  <a:pt x="51" y="714"/>
                </a:cubicBezTo>
                <a:moveTo>
                  <a:pt x="63" y="773"/>
                </a:moveTo>
                <a:cubicBezTo>
                  <a:pt x="62" y="769"/>
                  <a:pt x="62" y="764"/>
                  <a:pt x="62" y="760"/>
                </a:cubicBezTo>
                <a:cubicBezTo>
                  <a:pt x="66" y="763"/>
                  <a:pt x="69" y="766"/>
                  <a:pt x="71" y="770"/>
                </a:cubicBezTo>
                <a:cubicBezTo>
                  <a:pt x="74" y="775"/>
                  <a:pt x="77" y="780"/>
                  <a:pt x="78" y="786"/>
                </a:cubicBezTo>
                <a:cubicBezTo>
                  <a:pt x="78" y="787"/>
                  <a:pt x="78" y="788"/>
                  <a:pt x="79" y="789"/>
                </a:cubicBezTo>
                <a:cubicBezTo>
                  <a:pt x="75" y="786"/>
                  <a:pt x="70" y="783"/>
                  <a:pt x="66" y="781"/>
                </a:cubicBezTo>
                <a:cubicBezTo>
                  <a:pt x="65" y="778"/>
                  <a:pt x="64" y="775"/>
                  <a:pt x="63" y="773"/>
                </a:cubicBezTo>
                <a:moveTo>
                  <a:pt x="76" y="797"/>
                </a:moveTo>
                <a:cubicBezTo>
                  <a:pt x="72" y="793"/>
                  <a:pt x="69" y="787"/>
                  <a:pt x="66" y="782"/>
                </a:cubicBezTo>
                <a:cubicBezTo>
                  <a:pt x="71" y="784"/>
                  <a:pt x="75" y="787"/>
                  <a:pt x="79" y="791"/>
                </a:cubicBezTo>
                <a:cubicBezTo>
                  <a:pt x="79" y="791"/>
                  <a:pt x="79" y="791"/>
                  <a:pt x="79" y="791"/>
                </a:cubicBezTo>
                <a:cubicBezTo>
                  <a:pt x="78" y="794"/>
                  <a:pt x="77" y="796"/>
                  <a:pt x="76" y="797"/>
                </a:cubicBezTo>
                <a:moveTo>
                  <a:pt x="78" y="771"/>
                </a:moveTo>
                <a:cubicBezTo>
                  <a:pt x="77" y="770"/>
                  <a:pt x="76" y="769"/>
                  <a:pt x="75" y="767"/>
                </a:cubicBezTo>
                <a:cubicBezTo>
                  <a:pt x="72" y="762"/>
                  <a:pt x="67" y="759"/>
                  <a:pt x="62" y="756"/>
                </a:cubicBezTo>
                <a:cubicBezTo>
                  <a:pt x="63" y="749"/>
                  <a:pt x="65" y="741"/>
                  <a:pt x="68" y="734"/>
                </a:cubicBezTo>
                <a:cubicBezTo>
                  <a:pt x="73" y="741"/>
                  <a:pt x="77" y="747"/>
                  <a:pt x="80" y="754"/>
                </a:cubicBezTo>
                <a:cubicBezTo>
                  <a:pt x="79" y="759"/>
                  <a:pt x="78" y="765"/>
                  <a:pt x="78" y="771"/>
                </a:cubicBezTo>
                <a:moveTo>
                  <a:pt x="80" y="753"/>
                </a:moveTo>
                <a:cubicBezTo>
                  <a:pt x="77" y="746"/>
                  <a:pt x="74" y="740"/>
                  <a:pt x="68" y="733"/>
                </a:cubicBezTo>
                <a:cubicBezTo>
                  <a:pt x="70" y="729"/>
                  <a:pt x="72" y="725"/>
                  <a:pt x="74" y="722"/>
                </a:cubicBezTo>
                <a:cubicBezTo>
                  <a:pt x="77" y="718"/>
                  <a:pt x="79" y="715"/>
                  <a:pt x="82" y="712"/>
                </a:cubicBezTo>
                <a:cubicBezTo>
                  <a:pt x="86" y="716"/>
                  <a:pt x="89" y="720"/>
                  <a:pt x="92" y="726"/>
                </a:cubicBezTo>
                <a:cubicBezTo>
                  <a:pt x="89" y="729"/>
                  <a:pt x="87" y="732"/>
                  <a:pt x="85" y="736"/>
                </a:cubicBezTo>
                <a:cubicBezTo>
                  <a:pt x="83" y="742"/>
                  <a:pt x="81" y="747"/>
                  <a:pt x="80" y="753"/>
                </a:cubicBezTo>
                <a:moveTo>
                  <a:pt x="93" y="740"/>
                </a:moveTo>
                <a:cubicBezTo>
                  <a:pt x="94" y="738"/>
                  <a:pt x="94" y="736"/>
                  <a:pt x="95" y="735"/>
                </a:cubicBezTo>
                <a:cubicBezTo>
                  <a:pt x="96" y="737"/>
                  <a:pt x="97" y="739"/>
                  <a:pt x="97" y="741"/>
                </a:cubicBezTo>
                <a:cubicBezTo>
                  <a:pt x="93" y="751"/>
                  <a:pt x="90" y="762"/>
                  <a:pt x="86" y="773"/>
                </a:cubicBezTo>
                <a:cubicBezTo>
                  <a:pt x="86" y="761"/>
                  <a:pt x="88" y="750"/>
                  <a:pt x="93" y="740"/>
                </a:cubicBezTo>
                <a:moveTo>
                  <a:pt x="90" y="799"/>
                </a:moveTo>
                <a:cubicBezTo>
                  <a:pt x="89" y="796"/>
                  <a:pt x="88" y="793"/>
                  <a:pt x="88" y="790"/>
                </a:cubicBezTo>
                <a:cubicBezTo>
                  <a:pt x="89" y="788"/>
                  <a:pt x="90" y="786"/>
                  <a:pt x="91" y="784"/>
                </a:cubicBezTo>
                <a:cubicBezTo>
                  <a:pt x="90" y="789"/>
                  <a:pt x="90" y="794"/>
                  <a:pt x="90" y="799"/>
                </a:cubicBezTo>
                <a:moveTo>
                  <a:pt x="91" y="782"/>
                </a:moveTo>
                <a:cubicBezTo>
                  <a:pt x="90" y="784"/>
                  <a:pt x="89" y="786"/>
                  <a:pt x="88" y="788"/>
                </a:cubicBezTo>
                <a:cubicBezTo>
                  <a:pt x="88" y="788"/>
                  <a:pt x="88" y="787"/>
                  <a:pt x="87" y="787"/>
                </a:cubicBezTo>
                <a:cubicBezTo>
                  <a:pt x="89" y="781"/>
                  <a:pt x="90" y="776"/>
                  <a:pt x="92" y="770"/>
                </a:cubicBezTo>
                <a:cubicBezTo>
                  <a:pt x="93" y="768"/>
                  <a:pt x="95" y="765"/>
                  <a:pt x="96" y="763"/>
                </a:cubicBezTo>
                <a:cubicBezTo>
                  <a:pt x="94" y="769"/>
                  <a:pt x="92" y="775"/>
                  <a:pt x="91" y="782"/>
                </a:cubicBezTo>
                <a:moveTo>
                  <a:pt x="92" y="780"/>
                </a:moveTo>
                <a:cubicBezTo>
                  <a:pt x="94" y="772"/>
                  <a:pt x="96" y="766"/>
                  <a:pt x="98" y="760"/>
                </a:cubicBezTo>
                <a:cubicBezTo>
                  <a:pt x="99" y="759"/>
                  <a:pt x="99" y="758"/>
                  <a:pt x="99" y="758"/>
                </a:cubicBezTo>
                <a:cubicBezTo>
                  <a:pt x="100" y="758"/>
                  <a:pt x="100" y="759"/>
                  <a:pt x="100" y="760"/>
                </a:cubicBezTo>
                <a:cubicBezTo>
                  <a:pt x="99" y="764"/>
                  <a:pt x="98" y="768"/>
                  <a:pt x="97" y="771"/>
                </a:cubicBezTo>
                <a:cubicBezTo>
                  <a:pt x="96" y="774"/>
                  <a:pt x="94" y="777"/>
                  <a:pt x="92" y="780"/>
                </a:cubicBezTo>
                <a:moveTo>
                  <a:pt x="98" y="796"/>
                </a:moveTo>
                <a:cubicBezTo>
                  <a:pt x="99" y="793"/>
                  <a:pt x="99" y="790"/>
                  <a:pt x="99" y="787"/>
                </a:cubicBezTo>
                <a:cubicBezTo>
                  <a:pt x="100" y="786"/>
                  <a:pt x="100" y="785"/>
                  <a:pt x="100" y="783"/>
                </a:cubicBezTo>
                <a:cubicBezTo>
                  <a:pt x="101" y="786"/>
                  <a:pt x="101" y="788"/>
                  <a:pt x="101" y="790"/>
                </a:cubicBezTo>
                <a:cubicBezTo>
                  <a:pt x="100" y="792"/>
                  <a:pt x="99" y="794"/>
                  <a:pt x="98" y="796"/>
                </a:cubicBezTo>
                <a:moveTo>
                  <a:pt x="100" y="758"/>
                </a:moveTo>
                <a:cubicBezTo>
                  <a:pt x="100" y="757"/>
                  <a:pt x="100" y="757"/>
                  <a:pt x="100" y="757"/>
                </a:cubicBezTo>
                <a:cubicBezTo>
                  <a:pt x="100" y="756"/>
                  <a:pt x="101" y="756"/>
                  <a:pt x="101" y="755"/>
                </a:cubicBezTo>
                <a:cubicBezTo>
                  <a:pt x="101" y="756"/>
                  <a:pt x="100" y="757"/>
                  <a:pt x="100" y="758"/>
                </a:cubicBezTo>
                <a:moveTo>
                  <a:pt x="101" y="776"/>
                </a:moveTo>
                <a:cubicBezTo>
                  <a:pt x="102" y="771"/>
                  <a:pt x="103" y="767"/>
                  <a:pt x="104" y="762"/>
                </a:cubicBezTo>
                <a:cubicBezTo>
                  <a:pt x="105" y="761"/>
                  <a:pt x="105" y="760"/>
                  <a:pt x="106" y="759"/>
                </a:cubicBezTo>
                <a:cubicBezTo>
                  <a:pt x="105" y="766"/>
                  <a:pt x="103" y="772"/>
                  <a:pt x="101" y="778"/>
                </a:cubicBezTo>
                <a:cubicBezTo>
                  <a:pt x="101" y="777"/>
                  <a:pt x="101" y="777"/>
                  <a:pt x="101" y="776"/>
                </a:cubicBezTo>
                <a:moveTo>
                  <a:pt x="101" y="781"/>
                </a:moveTo>
                <a:cubicBezTo>
                  <a:pt x="103" y="774"/>
                  <a:pt x="106" y="765"/>
                  <a:pt x="107" y="757"/>
                </a:cubicBezTo>
                <a:cubicBezTo>
                  <a:pt x="111" y="751"/>
                  <a:pt x="115" y="746"/>
                  <a:pt x="120" y="740"/>
                </a:cubicBezTo>
                <a:cubicBezTo>
                  <a:pt x="123" y="736"/>
                  <a:pt x="127" y="732"/>
                  <a:pt x="130" y="728"/>
                </a:cubicBezTo>
                <a:cubicBezTo>
                  <a:pt x="119" y="747"/>
                  <a:pt x="109" y="767"/>
                  <a:pt x="101" y="788"/>
                </a:cubicBezTo>
                <a:cubicBezTo>
                  <a:pt x="101" y="786"/>
                  <a:pt x="101" y="783"/>
                  <a:pt x="101" y="781"/>
                </a:cubicBezTo>
                <a:moveTo>
                  <a:pt x="113" y="793"/>
                </a:moveTo>
                <a:cubicBezTo>
                  <a:pt x="111" y="795"/>
                  <a:pt x="108" y="796"/>
                  <a:pt x="106" y="798"/>
                </a:cubicBezTo>
                <a:cubicBezTo>
                  <a:pt x="116" y="774"/>
                  <a:pt x="130" y="750"/>
                  <a:pt x="148" y="730"/>
                </a:cubicBezTo>
                <a:cubicBezTo>
                  <a:pt x="144" y="738"/>
                  <a:pt x="141" y="746"/>
                  <a:pt x="139" y="755"/>
                </a:cubicBezTo>
                <a:cubicBezTo>
                  <a:pt x="138" y="756"/>
                  <a:pt x="137" y="757"/>
                  <a:pt x="137" y="758"/>
                </a:cubicBezTo>
                <a:cubicBezTo>
                  <a:pt x="128" y="772"/>
                  <a:pt x="120" y="784"/>
                  <a:pt x="114" y="792"/>
                </a:cubicBezTo>
                <a:lnTo>
                  <a:pt x="113" y="793"/>
                </a:lnTo>
                <a:close/>
                <a:moveTo>
                  <a:pt x="116" y="791"/>
                </a:moveTo>
                <a:cubicBezTo>
                  <a:pt x="122" y="782"/>
                  <a:pt x="130" y="771"/>
                  <a:pt x="138" y="758"/>
                </a:cubicBezTo>
                <a:cubicBezTo>
                  <a:pt x="136" y="764"/>
                  <a:pt x="134" y="770"/>
                  <a:pt x="132" y="777"/>
                </a:cubicBezTo>
                <a:cubicBezTo>
                  <a:pt x="127" y="782"/>
                  <a:pt x="121" y="786"/>
                  <a:pt x="116" y="791"/>
                </a:cubicBezTo>
                <a:moveTo>
                  <a:pt x="133" y="776"/>
                </a:moveTo>
                <a:cubicBezTo>
                  <a:pt x="135" y="768"/>
                  <a:pt x="137" y="761"/>
                  <a:pt x="139" y="755"/>
                </a:cubicBezTo>
                <a:cubicBezTo>
                  <a:pt x="146" y="744"/>
                  <a:pt x="152" y="732"/>
                  <a:pt x="157" y="720"/>
                </a:cubicBezTo>
                <a:cubicBezTo>
                  <a:pt x="157" y="720"/>
                  <a:pt x="157" y="720"/>
                  <a:pt x="157" y="720"/>
                </a:cubicBezTo>
                <a:cubicBezTo>
                  <a:pt x="152" y="736"/>
                  <a:pt x="146" y="751"/>
                  <a:pt x="140" y="764"/>
                </a:cubicBezTo>
                <a:cubicBezTo>
                  <a:pt x="139" y="767"/>
                  <a:pt x="137" y="770"/>
                  <a:pt x="136" y="773"/>
                </a:cubicBezTo>
                <a:cubicBezTo>
                  <a:pt x="135" y="774"/>
                  <a:pt x="134" y="775"/>
                  <a:pt x="133" y="776"/>
                </a:cubicBezTo>
                <a:moveTo>
                  <a:pt x="138" y="771"/>
                </a:moveTo>
                <a:cubicBezTo>
                  <a:pt x="145" y="755"/>
                  <a:pt x="152" y="737"/>
                  <a:pt x="158" y="719"/>
                </a:cubicBezTo>
                <a:cubicBezTo>
                  <a:pt x="159" y="717"/>
                  <a:pt x="161" y="716"/>
                  <a:pt x="162" y="715"/>
                </a:cubicBezTo>
                <a:cubicBezTo>
                  <a:pt x="163" y="715"/>
                  <a:pt x="163" y="716"/>
                  <a:pt x="164" y="716"/>
                </a:cubicBezTo>
                <a:cubicBezTo>
                  <a:pt x="160" y="731"/>
                  <a:pt x="155" y="746"/>
                  <a:pt x="149" y="759"/>
                </a:cubicBezTo>
                <a:cubicBezTo>
                  <a:pt x="145" y="763"/>
                  <a:pt x="141" y="767"/>
                  <a:pt x="138" y="771"/>
                </a:cubicBezTo>
                <a:moveTo>
                  <a:pt x="190" y="767"/>
                </a:moveTo>
                <a:cubicBezTo>
                  <a:pt x="186" y="765"/>
                  <a:pt x="182" y="765"/>
                  <a:pt x="178" y="765"/>
                </a:cubicBezTo>
                <a:cubicBezTo>
                  <a:pt x="166" y="765"/>
                  <a:pt x="154" y="770"/>
                  <a:pt x="144" y="776"/>
                </a:cubicBezTo>
                <a:cubicBezTo>
                  <a:pt x="156" y="764"/>
                  <a:pt x="167" y="750"/>
                  <a:pt x="176" y="735"/>
                </a:cubicBezTo>
                <a:cubicBezTo>
                  <a:pt x="179" y="731"/>
                  <a:pt x="181" y="726"/>
                  <a:pt x="183" y="722"/>
                </a:cubicBezTo>
                <a:cubicBezTo>
                  <a:pt x="194" y="727"/>
                  <a:pt x="204" y="733"/>
                  <a:pt x="214" y="740"/>
                </a:cubicBezTo>
                <a:cubicBezTo>
                  <a:pt x="207" y="749"/>
                  <a:pt x="199" y="758"/>
                  <a:pt x="190" y="767"/>
                </a:cubicBezTo>
                <a:moveTo>
                  <a:pt x="220" y="731"/>
                </a:moveTo>
                <a:cubicBezTo>
                  <a:pt x="219" y="733"/>
                  <a:pt x="217" y="736"/>
                  <a:pt x="215" y="739"/>
                </a:cubicBezTo>
                <a:cubicBezTo>
                  <a:pt x="205" y="732"/>
                  <a:pt x="195" y="725"/>
                  <a:pt x="184" y="720"/>
                </a:cubicBezTo>
                <a:cubicBezTo>
                  <a:pt x="186" y="716"/>
                  <a:pt x="188" y="712"/>
                  <a:pt x="190" y="707"/>
                </a:cubicBezTo>
                <a:cubicBezTo>
                  <a:pt x="204" y="709"/>
                  <a:pt x="217" y="712"/>
                  <a:pt x="231" y="716"/>
                </a:cubicBezTo>
                <a:cubicBezTo>
                  <a:pt x="228" y="720"/>
                  <a:pt x="224" y="725"/>
                  <a:pt x="220" y="731"/>
                </a:cubicBezTo>
                <a:moveTo>
                  <a:pt x="235" y="711"/>
                </a:moveTo>
                <a:cubicBezTo>
                  <a:pt x="233" y="711"/>
                  <a:pt x="232" y="710"/>
                  <a:pt x="231" y="710"/>
                </a:cubicBezTo>
                <a:cubicBezTo>
                  <a:pt x="232" y="710"/>
                  <a:pt x="234" y="710"/>
                  <a:pt x="235" y="711"/>
                </a:cubicBezTo>
                <a:close/>
                <a:moveTo>
                  <a:pt x="328" y="734"/>
                </a:moveTo>
                <a:cubicBezTo>
                  <a:pt x="336" y="739"/>
                  <a:pt x="342" y="744"/>
                  <a:pt x="348" y="748"/>
                </a:cubicBezTo>
                <a:cubicBezTo>
                  <a:pt x="347" y="748"/>
                  <a:pt x="346" y="747"/>
                  <a:pt x="345" y="747"/>
                </a:cubicBezTo>
                <a:cubicBezTo>
                  <a:pt x="323" y="742"/>
                  <a:pt x="301" y="734"/>
                  <a:pt x="280" y="726"/>
                </a:cubicBezTo>
                <a:cubicBezTo>
                  <a:pt x="265" y="721"/>
                  <a:pt x="250" y="716"/>
                  <a:pt x="235" y="711"/>
                </a:cubicBezTo>
                <a:cubicBezTo>
                  <a:pt x="236" y="711"/>
                  <a:pt x="236" y="711"/>
                  <a:pt x="236" y="711"/>
                </a:cubicBezTo>
                <a:cubicBezTo>
                  <a:pt x="242" y="712"/>
                  <a:pt x="248" y="713"/>
                  <a:pt x="253" y="714"/>
                </a:cubicBezTo>
                <a:cubicBezTo>
                  <a:pt x="275" y="719"/>
                  <a:pt x="296" y="729"/>
                  <a:pt x="318" y="732"/>
                </a:cubicBezTo>
                <a:cubicBezTo>
                  <a:pt x="321" y="733"/>
                  <a:pt x="325" y="734"/>
                  <a:pt x="328" y="734"/>
                </a:cubicBezTo>
                <a:moveTo>
                  <a:pt x="253" y="692"/>
                </a:moveTo>
                <a:cubicBezTo>
                  <a:pt x="257" y="694"/>
                  <a:pt x="261" y="695"/>
                  <a:pt x="265" y="697"/>
                </a:cubicBezTo>
                <a:cubicBezTo>
                  <a:pt x="291" y="711"/>
                  <a:pt x="310" y="722"/>
                  <a:pt x="325" y="732"/>
                </a:cubicBezTo>
                <a:cubicBezTo>
                  <a:pt x="323" y="732"/>
                  <a:pt x="321" y="732"/>
                  <a:pt x="318" y="731"/>
                </a:cubicBezTo>
                <a:cubicBezTo>
                  <a:pt x="296" y="727"/>
                  <a:pt x="276" y="717"/>
                  <a:pt x="254" y="712"/>
                </a:cubicBezTo>
                <a:cubicBezTo>
                  <a:pt x="248" y="711"/>
                  <a:pt x="243" y="710"/>
                  <a:pt x="238" y="709"/>
                </a:cubicBezTo>
                <a:cubicBezTo>
                  <a:pt x="243" y="702"/>
                  <a:pt x="248" y="697"/>
                  <a:pt x="253" y="692"/>
                </a:cubicBezTo>
                <a:moveTo>
                  <a:pt x="201" y="686"/>
                </a:moveTo>
                <a:cubicBezTo>
                  <a:pt x="206" y="685"/>
                  <a:pt x="211" y="685"/>
                  <a:pt x="215" y="685"/>
                </a:cubicBezTo>
                <a:cubicBezTo>
                  <a:pt x="227" y="685"/>
                  <a:pt x="239" y="687"/>
                  <a:pt x="252" y="692"/>
                </a:cubicBezTo>
                <a:cubicBezTo>
                  <a:pt x="247" y="696"/>
                  <a:pt x="242" y="702"/>
                  <a:pt x="237" y="709"/>
                </a:cubicBezTo>
                <a:cubicBezTo>
                  <a:pt x="228" y="707"/>
                  <a:pt x="220" y="706"/>
                  <a:pt x="212" y="705"/>
                </a:cubicBezTo>
                <a:cubicBezTo>
                  <a:pt x="205" y="703"/>
                  <a:pt x="199" y="702"/>
                  <a:pt x="192" y="701"/>
                </a:cubicBezTo>
                <a:cubicBezTo>
                  <a:pt x="193" y="697"/>
                  <a:pt x="195" y="693"/>
                  <a:pt x="196" y="689"/>
                </a:cubicBezTo>
                <a:cubicBezTo>
                  <a:pt x="198" y="688"/>
                  <a:pt x="199" y="687"/>
                  <a:pt x="201" y="686"/>
                </a:cubicBezTo>
                <a:moveTo>
                  <a:pt x="196" y="622"/>
                </a:moveTo>
                <a:cubicBezTo>
                  <a:pt x="206" y="615"/>
                  <a:pt x="221" y="604"/>
                  <a:pt x="232" y="599"/>
                </a:cubicBezTo>
                <a:cubicBezTo>
                  <a:pt x="237" y="596"/>
                  <a:pt x="253" y="591"/>
                  <a:pt x="273" y="582"/>
                </a:cubicBezTo>
                <a:cubicBezTo>
                  <a:pt x="257" y="591"/>
                  <a:pt x="242" y="602"/>
                  <a:pt x="228" y="613"/>
                </a:cubicBezTo>
                <a:cubicBezTo>
                  <a:pt x="218" y="618"/>
                  <a:pt x="208" y="623"/>
                  <a:pt x="198" y="629"/>
                </a:cubicBezTo>
                <a:cubicBezTo>
                  <a:pt x="198" y="627"/>
                  <a:pt x="197" y="624"/>
                  <a:pt x="196" y="622"/>
                </a:cubicBezTo>
                <a:moveTo>
                  <a:pt x="199" y="636"/>
                </a:moveTo>
                <a:cubicBezTo>
                  <a:pt x="199" y="635"/>
                  <a:pt x="199" y="634"/>
                  <a:pt x="199" y="633"/>
                </a:cubicBezTo>
                <a:cubicBezTo>
                  <a:pt x="204" y="629"/>
                  <a:pt x="210" y="626"/>
                  <a:pt x="216" y="623"/>
                </a:cubicBezTo>
                <a:cubicBezTo>
                  <a:pt x="211" y="628"/>
                  <a:pt x="205" y="633"/>
                  <a:pt x="199" y="639"/>
                </a:cubicBezTo>
                <a:cubicBezTo>
                  <a:pt x="199" y="638"/>
                  <a:pt x="199" y="637"/>
                  <a:pt x="199" y="636"/>
                </a:cubicBezTo>
                <a:moveTo>
                  <a:pt x="200" y="644"/>
                </a:moveTo>
                <a:cubicBezTo>
                  <a:pt x="201" y="643"/>
                  <a:pt x="201" y="643"/>
                  <a:pt x="201" y="643"/>
                </a:cubicBezTo>
                <a:cubicBezTo>
                  <a:pt x="201" y="643"/>
                  <a:pt x="200" y="644"/>
                  <a:pt x="200" y="644"/>
                </a:cubicBezTo>
                <a:close/>
                <a:moveTo>
                  <a:pt x="200" y="645"/>
                </a:moveTo>
                <a:cubicBezTo>
                  <a:pt x="203" y="641"/>
                  <a:pt x="207" y="638"/>
                  <a:pt x="210" y="634"/>
                </a:cubicBezTo>
                <a:cubicBezTo>
                  <a:pt x="217" y="628"/>
                  <a:pt x="224" y="622"/>
                  <a:pt x="231" y="616"/>
                </a:cubicBezTo>
                <a:cubicBezTo>
                  <a:pt x="239" y="612"/>
                  <a:pt x="247" y="609"/>
                  <a:pt x="255" y="606"/>
                </a:cubicBezTo>
                <a:cubicBezTo>
                  <a:pt x="240" y="618"/>
                  <a:pt x="226" y="631"/>
                  <a:pt x="213" y="644"/>
                </a:cubicBezTo>
                <a:cubicBezTo>
                  <a:pt x="209" y="646"/>
                  <a:pt x="205" y="649"/>
                  <a:pt x="200" y="652"/>
                </a:cubicBezTo>
                <a:cubicBezTo>
                  <a:pt x="200" y="649"/>
                  <a:pt x="200" y="647"/>
                  <a:pt x="200" y="645"/>
                </a:cubicBezTo>
                <a:moveTo>
                  <a:pt x="211" y="646"/>
                </a:moveTo>
                <a:cubicBezTo>
                  <a:pt x="208" y="650"/>
                  <a:pt x="204" y="654"/>
                  <a:pt x="200" y="658"/>
                </a:cubicBezTo>
                <a:cubicBezTo>
                  <a:pt x="200" y="656"/>
                  <a:pt x="200" y="654"/>
                  <a:pt x="200" y="652"/>
                </a:cubicBezTo>
                <a:cubicBezTo>
                  <a:pt x="204" y="650"/>
                  <a:pt x="208" y="648"/>
                  <a:pt x="211" y="646"/>
                </a:cubicBezTo>
                <a:moveTo>
                  <a:pt x="258" y="638"/>
                </a:moveTo>
                <a:cubicBezTo>
                  <a:pt x="241" y="643"/>
                  <a:pt x="221" y="649"/>
                  <a:pt x="200" y="660"/>
                </a:cubicBezTo>
                <a:cubicBezTo>
                  <a:pt x="200" y="660"/>
                  <a:pt x="200" y="659"/>
                  <a:pt x="200" y="659"/>
                </a:cubicBezTo>
                <a:cubicBezTo>
                  <a:pt x="205" y="654"/>
                  <a:pt x="209" y="649"/>
                  <a:pt x="214" y="645"/>
                </a:cubicBezTo>
                <a:cubicBezTo>
                  <a:pt x="238" y="631"/>
                  <a:pt x="267" y="622"/>
                  <a:pt x="298" y="620"/>
                </a:cubicBezTo>
                <a:cubicBezTo>
                  <a:pt x="286" y="629"/>
                  <a:pt x="273" y="634"/>
                  <a:pt x="258" y="638"/>
                </a:cubicBezTo>
                <a:moveTo>
                  <a:pt x="326" y="576"/>
                </a:moveTo>
                <a:cubicBezTo>
                  <a:pt x="319" y="598"/>
                  <a:pt x="310" y="611"/>
                  <a:pt x="299" y="619"/>
                </a:cubicBezTo>
                <a:cubicBezTo>
                  <a:pt x="268" y="621"/>
                  <a:pt x="240" y="630"/>
                  <a:pt x="215" y="643"/>
                </a:cubicBezTo>
                <a:cubicBezTo>
                  <a:pt x="228" y="630"/>
                  <a:pt x="242" y="617"/>
                  <a:pt x="257" y="605"/>
                </a:cubicBezTo>
                <a:cubicBezTo>
                  <a:pt x="260" y="604"/>
                  <a:pt x="263" y="602"/>
                  <a:pt x="265" y="601"/>
                </a:cubicBezTo>
                <a:cubicBezTo>
                  <a:pt x="286" y="593"/>
                  <a:pt x="307" y="584"/>
                  <a:pt x="327" y="573"/>
                </a:cubicBezTo>
                <a:cubicBezTo>
                  <a:pt x="326" y="574"/>
                  <a:pt x="326" y="575"/>
                  <a:pt x="326" y="576"/>
                </a:cubicBezTo>
                <a:moveTo>
                  <a:pt x="328" y="569"/>
                </a:moveTo>
                <a:cubicBezTo>
                  <a:pt x="308" y="580"/>
                  <a:pt x="287" y="589"/>
                  <a:pt x="267" y="597"/>
                </a:cubicBezTo>
                <a:cubicBezTo>
                  <a:pt x="281" y="586"/>
                  <a:pt x="297" y="575"/>
                  <a:pt x="313" y="566"/>
                </a:cubicBezTo>
                <a:cubicBezTo>
                  <a:pt x="318" y="563"/>
                  <a:pt x="323" y="561"/>
                  <a:pt x="328" y="559"/>
                </a:cubicBezTo>
                <a:cubicBezTo>
                  <a:pt x="328" y="560"/>
                  <a:pt x="328" y="560"/>
                  <a:pt x="328" y="561"/>
                </a:cubicBezTo>
                <a:cubicBezTo>
                  <a:pt x="328" y="564"/>
                  <a:pt x="328" y="566"/>
                  <a:pt x="328" y="569"/>
                </a:cubicBezTo>
                <a:moveTo>
                  <a:pt x="328" y="552"/>
                </a:moveTo>
                <a:cubicBezTo>
                  <a:pt x="344" y="541"/>
                  <a:pt x="359" y="528"/>
                  <a:pt x="370" y="513"/>
                </a:cubicBezTo>
                <a:cubicBezTo>
                  <a:pt x="377" y="512"/>
                  <a:pt x="384" y="510"/>
                  <a:pt x="392" y="508"/>
                </a:cubicBezTo>
                <a:cubicBezTo>
                  <a:pt x="389" y="513"/>
                  <a:pt x="385" y="518"/>
                  <a:pt x="382" y="523"/>
                </a:cubicBezTo>
                <a:cubicBezTo>
                  <a:pt x="379" y="526"/>
                  <a:pt x="376" y="530"/>
                  <a:pt x="374" y="533"/>
                </a:cubicBezTo>
                <a:cubicBezTo>
                  <a:pt x="359" y="538"/>
                  <a:pt x="345" y="545"/>
                  <a:pt x="332" y="551"/>
                </a:cubicBezTo>
                <a:cubicBezTo>
                  <a:pt x="331" y="552"/>
                  <a:pt x="330" y="552"/>
                  <a:pt x="328" y="553"/>
                </a:cubicBezTo>
                <a:cubicBezTo>
                  <a:pt x="328" y="552"/>
                  <a:pt x="328" y="552"/>
                  <a:pt x="328" y="552"/>
                </a:cubicBezTo>
                <a:moveTo>
                  <a:pt x="328" y="568"/>
                </a:moveTo>
                <a:cubicBezTo>
                  <a:pt x="329" y="566"/>
                  <a:pt x="329" y="563"/>
                  <a:pt x="329" y="561"/>
                </a:cubicBezTo>
                <a:cubicBezTo>
                  <a:pt x="329" y="560"/>
                  <a:pt x="329" y="560"/>
                  <a:pt x="329" y="559"/>
                </a:cubicBezTo>
                <a:cubicBezTo>
                  <a:pt x="330" y="559"/>
                  <a:pt x="331" y="558"/>
                  <a:pt x="332" y="558"/>
                </a:cubicBezTo>
                <a:cubicBezTo>
                  <a:pt x="333" y="558"/>
                  <a:pt x="333" y="558"/>
                  <a:pt x="333" y="558"/>
                </a:cubicBezTo>
                <a:cubicBezTo>
                  <a:pt x="339" y="556"/>
                  <a:pt x="345" y="554"/>
                  <a:pt x="352" y="553"/>
                </a:cubicBezTo>
                <a:cubicBezTo>
                  <a:pt x="344" y="559"/>
                  <a:pt x="336" y="564"/>
                  <a:pt x="328" y="568"/>
                </a:cubicBezTo>
                <a:moveTo>
                  <a:pt x="353" y="552"/>
                </a:moveTo>
                <a:cubicBezTo>
                  <a:pt x="349" y="553"/>
                  <a:pt x="346" y="554"/>
                  <a:pt x="342" y="555"/>
                </a:cubicBezTo>
                <a:cubicBezTo>
                  <a:pt x="346" y="553"/>
                  <a:pt x="350" y="552"/>
                  <a:pt x="355" y="551"/>
                </a:cubicBezTo>
                <a:cubicBezTo>
                  <a:pt x="354" y="551"/>
                  <a:pt x="353" y="552"/>
                  <a:pt x="353" y="552"/>
                </a:cubicBezTo>
                <a:moveTo>
                  <a:pt x="361" y="545"/>
                </a:moveTo>
                <a:cubicBezTo>
                  <a:pt x="353" y="547"/>
                  <a:pt x="345" y="550"/>
                  <a:pt x="338" y="552"/>
                </a:cubicBezTo>
                <a:cubicBezTo>
                  <a:pt x="338" y="552"/>
                  <a:pt x="339" y="552"/>
                  <a:pt x="340" y="551"/>
                </a:cubicBezTo>
                <a:cubicBezTo>
                  <a:pt x="348" y="548"/>
                  <a:pt x="356" y="545"/>
                  <a:pt x="364" y="543"/>
                </a:cubicBezTo>
                <a:cubicBezTo>
                  <a:pt x="363" y="544"/>
                  <a:pt x="362" y="544"/>
                  <a:pt x="361" y="545"/>
                </a:cubicBezTo>
                <a:moveTo>
                  <a:pt x="370" y="537"/>
                </a:moveTo>
                <a:cubicBezTo>
                  <a:pt x="370" y="537"/>
                  <a:pt x="370" y="537"/>
                  <a:pt x="370" y="537"/>
                </a:cubicBezTo>
                <a:cubicBezTo>
                  <a:pt x="368" y="538"/>
                  <a:pt x="366" y="539"/>
                  <a:pt x="364" y="539"/>
                </a:cubicBezTo>
                <a:cubicBezTo>
                  <a:pt x="366" y="539"/>
                  <a:pt x="368" y="538"/>
                  <a:pt x="370" y="537"/>
                </a:cubicBezTo>
                <a:moveTo>
                  <a:pt x="368" y="539"/>
                </a:moveTo>
                <a:cubicBezTo>
                  <a:pt x="368" y="539"/>
                  <a:pt x="368" y="539"/>
                  <a:pt x="368" y="539"/>
                </a:cubicBezTo>
                <a:cubicBezTo>
                  <a:pt x="367" y="539"/>
                  <a:pt x="366" y="540"/>
                  <a:pt x="365" y="540"/>
                </a:cubicBezTo>
                <a:cubicBezTo>
                  <a:pt x="366" y="540"/>
                  <a:pt x="367" y="539"/>
                  <a:pt x="368" y="539"/>
                </a:cubicBezTo>
                <a:moveTo>
                  <a:pt x="371" y="543"/>
                </a:moveTo>
                <a:cubicBezTo>
                  <a:pt x="369" y="543"/>
                  <a:pt x="368" y="543"/>
                  <a:pt x="367" y="544"/>
                </a:cubicBezTo>
                <a:cubicBezTo>
                  <a:pt x="368" y="543"/>
                  <a:pt x="369" y="542"/>
                  <a:pt x="370" y="541"/>
                </a:cubicBezTo>
                <a:cubicBezTo>
                  <a:pt x="404" y="530"/>
                  <a:pt x="438" y="522"/>
                  <a:pt x="472" y="511"/>
                </a:cubicBezTo>
                <a:cubicBezTo>
                  <a:pt x="484" y="508"/>
                  <a:pt x="496" y="504"/>
                  <a:pt x="508" y="500"/>
                </a:cubicBezTo>
                <a:cubicBezTo>
                  <a:pt x="515" y="501"/>
                  <a:pt x="522" y="501"/>
                  <a:pt x="530" y="502"/>
                </a:cubicBezTo>
                <a:cubicBezTo>
                  <a:pt x="478" y="521"/>
                  <a:pt x="424" y="532"/>
                  <a:pt x="371" y="543"/>
                </a:cubicBezTo>
                <a:moveTo>
                  <a:pt x="668" y="571"/>
                </a:moveTo>
                <a:cubicBezTo>
                  <a:pt x="670" y="575"/>
                  <a:pt x="671" y="584"/>
                  <a:pt x="670" y="594"/>
                </a:cubicBezTo>
                <a:cubicBezTo>
                  <a:pt x="668" y="604"/>
                  <a:pt x="663" y="615"/>
                  <a:pt x="651" y="621"/>
                </a:cubicBezTo>
                <a:cubicBezTo>
                  <a:pt x="642" y="626"/>
                  <a:pt x="634" y="627"/>
                  <a:pt x="627" y="626"/>
                </a:cubicBezTo>
                <a:cubicBezTo>
                  <a:pt x="616" y="624"/>
                  <a:pt x="608" y="618"/>
                  <a:pt x="604" y="612"/>
                </a:cubicBezTo>
                <a:cubicBezTo>
                  <a:pt x="600" y="606"/>
                  <a:pt x="599" y="599"/>
                  <a:pt x="600" y="592"/>
                </a:cubicBezTo>
                <a:cubicBezTo>
                  <a:pt x="601" y="586"/>
                  <a:pt x="604" y="581"/>
                  <a:pt x="608" y="577"/>
                </a:cubicBezTo>
                <a:cubicBezTo>
                  <a:pt x="612" y="574"/>
                  <a:pt x="617" y="573"/>
                  <a:pt x="621" y="573"/>
                </a:cubicBezTo>
                <a:cubicBezTo>
                  <a:pt x="625" y="574"/>
                  <a:pt x="629" y="576"/>
                  <a:pt x="631" y="579"/>
                </a:cubicBezTo>
                <a:cubicBezTo>
                  <a:pt x="633" y="582"/>
                  <a:pt x="634" y="585"/>
                  <a:pt x="633" y="589"/>
                </a:cubicBezTo>
                <a:cubicBezTo>
                  <a:pt x="633" y="591"/>
                  <a:pt x="632" y="593"/>
                  <a:pt x="630" y="595"/>
                </a:cubicBezTo>
                <a:cubicBezTo>
                  <a:pt x="627" y="600"/>
                  <a:pt x="622" y="599"/>
                  <a:pt x="622" y="599"/>
                </a:cubicBezTo>
                <a:cubicBezTo>
                  <a:pt x="622" y="599"/>
                  <a:pt x="622" y="599"/>
                  <a:pt x="622" y="599"/>
                </a:cubicBezTo>
                <a:cubicBezTo>
                  <a:pt x="621" y="599"/>
                  <a:pt x="621" y="599"/>
                  <a:pt x="621" y="599"/>
                </a:cubicBezTo>
                <a:cubicBezTo>
                  <a:pt x="621" y="600"/>
                  <a:pt x="621" y="600"/>
                  <a:pt x="621" y="600"/>
                </a:cubicBezTo>
                <a:cubicBezTo>
                  <a:pt x="623" y="604"/>
                  <a:pt x="626" y="606"/>
                  <a:pt x="630" y="606"/>
                </a:cubicBezTo>
                <a:cubicBezTo>
                  <a:pt x="636" y="607"/>
                  <a:pt x="641" y="604"/>
                  <a:pt x="641" y="604"/>
                </a:cubicBezTo>
                <a:cubicBezTo>
                  <a:pt x="650" y="600"/>
                  <a:pt x="653" y="593"/>
                  <a:pt x="655" y="585"/>
                </a:cubicBezTo>
                <a:cubicBezTo>
                  <a:pt x="656" y="575"/>
                  <a:pt x="653" y="564"/>
                  <a:pt x="650" y="558"/>
                </a:cubicBezTo>
                <a:cubicBezTo>
                  <a:pt x="646" y="550"/>
                  <a:pt x="640" y="545"/>
                  <a:pt x="637" y="543"/>
                </a:cubicBezTo>
                <a:cubicBezTo>
                  <a:pt x="654" y="548"/>
                  <a:pt x="663" y="563"/>
                  <a:pt x="668" y="571"/>
                </a:cubicBezTo>
                <a:moveTo>
                  <a:pt x="559" y="491"/>
                </a:moveTo>
                <a:cubicBezTo>
                  <a:pt x="559" y="491"/>
                  <a:pt x="558" y="491"/>
                  <a:pt x="558" y="491"/>
                </a:cubicBezTo>
                <a:cubicBezTo>
                  <a:pt x="565" y="488"/>
                  <a:pt x="573" y="484"/>
                  <a:pt x="580" y="482"/>
                </a:cubicBezTo>
                <a:cubicBezTo>
                  <a:pt x="573" y="485"/>
                  <a:pt x="566" y="488"/>
                  <a:pt x="559" y="491"/>
                </a:cubicBezTo>
                <a:moveTo>
                  <a:pt x="786" y="509"/>
                </a:moveTo>
                <a:cubicBezTo>
                  <a:pt x="786" y="516"/>
                  <a:pt x="785" y="522"/>
                  <a:pt x="784" y="529"/>
                </a:cubicBezTo>
                <a:cubicBezTo>
                  <a:pt x="777" y="555"/>
                  <a:pt x="752" y="573"/>
                  <a:pt x="726" y="573"/>
                </a:cubicBezTo>
                <a:cubicBezTo>
                  <a:pt x="721" y="573"/>
                  <a:pt x="716" y="572"/>
                  <a:pt x="711" y="571"/>
                </a:cubicBezTo>
                <a:cubicBezTo>
                  <a:pt x="689" y="566"/>
                  <a:pt x="675" y="546"/>
                  <a:pt x="675" y="525"/>
                </a:cubicBezTo>
                <a:cubicBezTo>
                  <a:pt x="675" y="521"/>
                  <a:pt x="676" y="517"/>
                  <a:pt x="677" y="513"/>
                </a:cubicBezTo>
                <a:cubicBezTo>
                  <a:pt x="679" y="503"/>
                  <a:pt x="685" y="495"/>
                  <a:pt x="693" y="491"/>
                </a:cubicBezTo>
                <a:cubicBezTo>
                  <a:pt x="698" y="496"/>
                  <a:pt x="702" y="502"/>
                  <a:pt x="704" y="509"/>
                </a:cubicBezTo>
                <a:cubicBezTo>
                  <a:pt x="702" y="511"/>
                  <a:pt x="701" y="513"/>
                  <a:pt x="700" y="516"/>
                </a:cubicBezTo>
                <a:cubicBezTo>
                  <a:pt x="700" y="518"/>
                  <a:pt x="699" y="520"/>
                  <a:pt x="699" y="521"/>
                </a:cubicBezTo>
                <a:cubicBezTo>
                  <a:pt x="699" y="529"/>
                  <a:pt x="704" y="536"/>
                  <a:pt x="710" y="540"/>
                </a:cubicBezTo>
                <a:cubicBezTo>
                  <a:pt x="710" y="540"/>
                  <a:pt x="710" y="540"/>
                  <a:pt x="710" y="540"/>
                </a:cubicBezTo>
                <a:cubicBezTo>
                  <a:pt x="710" y="545"/>
                  <a:pt x="710" y="550"/>
                  <a:pt x="709" y="555"/>
                </a:cubicBezTo>
                <a:cubicBezTo>
                  <a:pt x="710" y="555"/>
                  <a:pt x="710" y="555"/>
                  <a:pt x="710" y="555"/>
                </a:cubicBezTo>
                <a:cubicBezTo>
                  <a:pt x="711" y="551"/>
                  <a:pt x="711" y="545"/>
                  <a:pt x="711" y="540"/>
                </a:cubicBezTo>
                <a:cubicBezTo>
                  <a:pt x="712" y="541"/>
                  <a:pt x="714" y="541"/>
                  <a:pt x="715" y="541"/>
                </a:cubicBezTo>
                <a:cubicBezTo>
                  <a:pt x="717" y="542"/>
                  <a:pt x="719" y="542"/>
                  <a:pt x="721" y="542"/>
                </a:cubicBezTo>
                <a:cubicBezTo>
                  <a:pt x="733" y="542"/>
                  <a:pt x="743" y="535"/>
                  <a:pt x="746" y="523"/>
                </a:cubicBezTo>
                <a:cubicBezTo>
                  <a:pt x="747" y="520"/>
                  <a:pt x="747" y="518"/>
                  <a:pt x="747" y="515"/>
                </a:cubicBezTo>
                <a:cubicBezTo>
                  <a:pt x="747" y="501"/>
                  <a:pt x="738" y="488"/>
                  <a:pt x="724" y="484"/>
                </a:cubicBezTo>
                <a:cubicBezTo>
                  <a:pt x="720" y="483"/>
                  <a:pt x="717" y="483"/>
                  <a:pt x="713" y="483"/>
                </a:cubicBezTo>
                <a:cubicBezTo>
                  <a:pt x="706" y="483"/>
                  <a:pt x="699" y="485"/>
                  <a:pt x="692" y="489"/>
                </a:cubicBezTo>
                <a:cubicBezTo>
                  <a:pt x="690" y="486"/>
                  <a:pt x="687" y="484"/>
                  <a:pt x="684" y="482"/>
                </a:cubicBezTo>
                <a:cubicBezTo>
                  <a:pt x="668" y="473"/>
                  <a:pt x="651" y="469"/>
                  <a:pt x="634" y="469"/>
                </a:cubicBezTo>
                <a:cubicBezTo>
                  <a:pt x="623" y="469"/>
                  <a:pt x="613" y="471"/>
                  <a:pt x="602" y="474"/>
                </a:cubicBezTo>
                <a:cubicBezTo>
                  <a:pt x="615" y="467"/>
                  <a:pt x="628" y="459"/>
                  <a:pt x="640" y="450"/>
                </a:cubicBezTo>
                <a:cubicBezTo>
                  <a:pt x="660" y="438"/>
                  <a:pt x="684" y="432"/>
                  <a:pt x="707" y="433"/>
                </a:cubicBezTo>
                <a:cubicBezTo>
                  <a:pt x="715" y="433"/>
                  <a:pt x="723" y="434"/>
                  <a:pt x="731" y="436"/>
                </a:cubicBezTo>
                <a:cubicBezTo>
                  <a:pt x="730" y="437"/>
                  <a:pt x="730" y="437"/>
                  <a:pt x="730" y="437"/>
                </a:cubicBezTo>
                <a:cubicBezTo>
                  <a:pt x="764" y="446"/>
                  <a:pt x="786" y="476"/>
                  <a:pt x="786" y="509"/>
                </a:cubicBezTo>
                <a:moveTo>
                  <a:pt x="706" y="510"/>
                </a:moveTo>
                <a:cubicBezTo>
                  <a:pt x="709" y="507"/>
                  <a:pt x="712" y="505"/>
                  <a:pt x="716" y="505"/>
                </a:cubicBezTo>
                <a:cubicBezTo>
                  <a:pt x="718" y="505"/>
                  <a:pt x="719" y="505"/>
                  <a:pt x="720" y="506"/>
                </a:cubicBezTo>
                <a:cubicBezTo>
                  <a:pt x="725" y="507"/>
                  <a:pt x="729" y="512"/>
                  <a:pt x="729" y="517"/>
                </a:cubicBezTo>
                <a:cubicBezTo>
                  <a:pt x="729" y="518"/>
                  <a:pt x="729" y="519"/>
                  <a:pt x="729" y="520"/>
                </a:cubicBezTo>
                <a:cubicBezTo>
                  <a:pt x="727" y="525"/>
                  <a:pt x="724" y="527"/>
                  <a:pt x="720" y="527"/>
                </a:cubicBezTo>
                <a:cubicBezTo>
                  <a:pt x="719" y="527"/>
                  <a:pt x="718" y="527"/>
                  <a:pt x="717" y="527"/>
                </a:cubicBezTo>
                <a:cubicBezTo>
                  <a:pt x="714" y="526"/>
                  <a:pt x="712" y="523"/>
                  <a:pt x="712" y="520"/>
                </a:cubicBezTo>
                <a:cubicBezTo>
                  <a:pt x="712" y="519"/>
                  <a:pt x="712" y="519"/>
                  <a:pt x="712" y="518"/>
                </a:cubicBezTo>
                <a:cubicBezTo>
                  <a:pt x="713" y="516"/>
                  <a:pt x="715" y="514"/>
                  <a:pt x="717" y="514"/>
                </a:cubicBezTo>
                <a:cubicBezTo>
                  <a:pt x="718" y="514"/>
                  <a:pt x="718" y="514"/>
                  <a:pt x="719" y="514"/>
                </a:cubicBezTo>
                <a:cubicBezTo>
                  <a:pt x="721" y="515"/>
                  <a:pt x="722" y="516"/>
                  <a:pt x="722" y="518"/>
                </a:cubicBezTo>
                <a:cubicBezTo>
                  <a:pt x="722" y="519"/>
                  <a:pt x="722" y="519"/>
                  <a:pt x="722" y="519"/>
                </a:cubicBezTo>
                <a:cubicBezTo>
                  <a:pt x="722" y="521"/>
                  <a:pt x="720" y="522"/>
                  <a:pt x="719" y="522"/>
                </a:cubicBezTo>
                <a:cubicBezTo>
                  <a:pt x="718" y="522"/>
                  <a:pt x="718" y="522"/>
                  <a:pt x="718" y="522"/>
                </a:cubicBezTo>
                <a:cubicBezTo>
                  <a:pt x="717" y="521"/>
                  <a:pt x="716" y="520"/>
                  <a:pt x="716" y="519"/>
                </a:cubicBezTo>
                <a:cubicBezTo>
                  <a:pt x="716" y="519"/>
                  <a:pt x="716" y="519"/>
                  <a:pt x="716" y="519"/>
                </a:cubicBezTo>
                <a:cubicBezTo>
                  <a:pt x="716" y="518"/>
                  <a:pt x="717" y="517"/>
                  <a:pt x="718" y="517"/>
                </a:cubicBezTo>
                <a:cubicBezTo>
                  <a:pt x="718" y="517"/>
                  <a:pt x="718" y="517"/>
                  <a:pt x="718" y="517"/>
                </a:cubicBezTo>
                <a:cubicBezTo>
                  <a:pt x="719" y="518"/>
                  <a:pt x="719" y="518"/>
                  <a:pt x="719" y="519"/>
                </a:cubicBezTo>
                <a:cubicBezTo>
                  <a:pt x="719" y="519"/>
                  <a:pt x="719" y="519"/>
                  <a:pt x="719" y="519"/>
                </a:cubicBezTo>
                <a:cubicBezTo>
                  <a:pt x="721" y="519"/>
                  <a:pt x="721" y="519"/>
                  <a:pt x="721" y="519"/>
                </a:cubicBezTo>
                <a:cubicBezTo>
                  <a:pt x="721" y="519"/>
                  <a:pt x="721" y="519"/>
                  <a:pt x="721" y="519"/>
                </a:cubicBezTo>
                <a:cubicBezTo>
                  <a:pt x="721" y="517"/>
                  <a:pt x="720" y="516"/>
                  <a:pt x="719" y="516"/>
                </a:cubicBezTo>
                <a:cubicBezTo>
                  <a:pt x="719" y="516"/>
                  <a:pt x="718" y="516"/>
                  <a:pt x="718" y="516"/>
                </a:cubicBezTo>
                <a:cubicBezTo>
                  <a:pt x="716" y="516"/>
                  <a:pt x="715" y="517"/>
                  <a:pt x="714" y="518"/>
                </a:cubicBezTo>
                <a:cubicBezTo>
                  <a:pt x="714" y="519"/>
                  <a:pt x="714" y="519"/>
                  <a:pt x="714" y="519"/>
                </a:cubicBezTo>
                <a:cubicBezTo>
                  <a:pt x="714" y="521"/>
                  <a:pt x="716" y="523"/>
                  <a:pt x="717" y="523"/>
                </a:cubicBezTo>
                <a:cubicBezTo>
                  <a:pt x="718" y="524"/>
                  <a:pt x="718" y="524"/>
                  <a:pt x="719" y="524"/>
                </a:cubicBezTo>
                <a:cubicBezTo>
                  <a:pt x="721" y="524"/>
                  <a:pt x="723" y="522"/>
                  <a:pt x="724" y="520"/>
                </a:cubicBezTo>
                <a:cubicBezTo>
                  <a:pt x="724" y="519"/>
                  <a:pt x="724" y="519"/>
                  <a:pt x="724" y="518"/>
                </a:cubicBezTo>
                <a:cubicBezTo>
                  <a:pt x="724" y="516"/>
                  <a:pt x="722" y="513"/>
                  <a:pt x="719" y="512"/>
                </a:cubicBezTo>
                <a:cubicBezTo>
                  <a:pt x="719" y="512"/>
                  <a:pt x="718" y="512"/>
                  <a:pt x="717" y="512"/>
                </a:cubicBezTo>
                <a:cubicBezTo>
                  <a:pt x="714" y="512"/>
                  <a:pt x="711" y="514"/>
                  <a:pt x="710" y="518"/>
                </a:cubicBezTo>
                <a:cubicBezTo>
                  <a:pt x="710" y="518"/>
                  <a:pt x="710" y="519"/>
                  <a:pt x="710" y="520"/>
                </a:cubicBezTo>
                <a:cubicBezTo>
                  <a:pt x="710" y="524"/>
                  <a:pt x="713" y="528"/>
                  <a:pt x="717" y="529"/>
                </a:cubicBezTo>
                <a:cubicBezTo>
                  <a:pt x="718" y="529"/>
                  <a:pt x="719" y="529"/>
                  <a:pt x="720" y="529"/>
                </a:cubicBezTo>
                <a:cubicBezTo>
                  <a:pt x="724" y="529"/>
                  <a:pt x="729" y="526"/>
                  <a:pt x="730" y="521"/>
                </a:cubicBezTo>
                <a:cubicBezTo>
                  <a:pt x="731" y="520"/>
                  <a:pt x="731" y="518"/>
                  <a:pt x="731" y="517"/>
                </a:cubicBezTo>
                <a:cubicBezTo>
                  <a:pt x="731" y="511"/>
                  <a:pt x="727" y="506"/>
                  <a:pt x="721" y="504"/>
                </a:cubicBezTo>
                <a:cubicBezTo>
                  <a:pt x="719" y="504"/>
                  <a:pt x="718" y="504"/>
                  <a:pt x="716" y="504"/>
                </a:cubicBezTo>
                <a:cubicBezTo>
                  <a:pt x="712" y="504"/>
                  <a:pt x="708" y="505"/>
                  <a:pt x="705" y="508"/>
                </a:cubicBezTo>
                <a:cubicBezTo>
                  <a:pt x="702" y="501"/>
                  <a:pt x="699" y="495"/>
                  <a:pt x="694" y="490"/>
                </a:cubicBezTo>
                <a:cubicBezTo>
                  <a:pt x="699" y="487"/>
                  <a:pt x="706" y="484"/>
                  <a:pt x="713" y="484"/>
                </a:cubicBezTo>
                <a:cubicBezTo>
                  <a:pt x="717" y="484"/>
                  <a:pt x="720" y="485"/>
                  <a:pt x="723" y="486"/>
                </a:cubicBezTo>
                <a:cubicBezTo>
                  <a:pt x="737" y="489"/>
                  <a:pt x="746" y="502"/>
                  <a:pt x="746" y="515"/>
                </a:cubicBezTo>
                <a:cubicBezTo>
                  <a:pt x="746" y="518"/>
                  <a:pt x="745" y="520"/>
                  <a:pt x="745" y="523"/>
                </a:cubicBezTo>
                <a:cubicBezTo>
                  <a:pt x="742" y="533"/>
                  <a:pt x="732" y="541"/>
                  <a:pt x="721" y="541"/>
                </a:cubicBezTo>
                <a:cubicBezTo>
                  <a:pt x="719" y="541"/>
                  <a:pt x="717" y="540"/>
                  <a:pt x="715" y="540"/>
                </a:cubicBezTo>
                <a:cubicBezTo>
                  <a:pt x="714" y="539"/>
                  <a:pt x="712" y="539"/>
                  <a:pt x="711" y="538"/>
                </a:cubicBezTo>
                <a:cubicBezTo>
                  <a:pt x="711" y="529"/>
                  <a:pt x="709" y="519"/>
                  <a:pt x="706" y="510"/>
                </a:cubicBezTo>
                <a:moveTo>
                  <a:pt x="710" y="538"/>
                </a:moveTo>
                <a:cubicBezTo>
                  <a:pt x="705" y="534"/>
                  <a:pt x="701" y="528"/>
                  <a:pt x="701" y="521"/>
                </a:cubicBezTo>
                <a:cubicBezTo>
                  <a:pt x="701" y="520"/>
                  <a:pt x="701" y="518"/>
                  <a:pt x="702" y="517"/>
                </a:cubicBezTo>
                <a:cubicBezTo>
                  <a:pt x="702" y="514"/>
                  <a:pt x="704" y="512"/>
                  <a:pt x="705" y="510"/>
                </a:cubicBezTo>
                <a:cubicBezTo>
                  <a:pt x="708" y="519"/>
                  <a:pt x="710" y="528"/>
                  <a:pt x="710" y="538"/>
                </a:cubicBezTo>
                <a:moveTo>
                  <a:pt x="805" y="503"/>
                </a:moveTo>
                <a:cubicBezTo>
                  <a:pt x="805" y="503"/>
                  <a:pt x="805" y="503"/>
                  <a:pt x="805" y="503"/>
                </a:cubicBezTo>
                <a:cubicBezTo>
                  <a:pt x="805" y="503"/>
                  <a:pt x="805" y="503"/>
                  <a:pt x="805" y="503"/>
                </a:cubicBezTo>
                <a:cubicBezTo>
                  <a:pt x="805" y="503"/>
                  <a:pt x="805" y="503"/>
                  <a:pt x="805" y="503"/>
                </a:cubicBezTo>
                <a:moveTo>
                  <a:pt x="803" y="497"/>
                </a:moveTo>
                <a:cubicBezTo>
                  <a:pt x="804" y="499"/>
                  <a:pt x="806" y="501"/>
                  <a:pt x="808" y="502"/>
                </a:cubicBezTo>
                <a:cubicBezTo>
                  <a:pt x="810" y="504"/>
                  <a:pt x="813" y="504"/>
                  <a:pt x="815" y="504"/>
                </a:cubicBezTo>
                <a:cubicBezTo>
                  <a:pt x="817" y="504"/>
                  <a:pt x="818" y="504"/>
                  <a:pt x="820" y="503"/>
                </a:cubicBezTo>
                <a:cubicBezTo>
                  <a:pt x="821" y="502"/>
                  <a:pt x="821" y="501"/>
                  <a:pt x="821" y="500"/>
                </a:cubicBezTo>
                <a:cubicBezTo>
                  <a:pt x="821" y="500"/>
                  <a:pt x="821" y="500"/>
                  <a:pt x="821" y="500"/>
                </a:cubicBezTo>
                <a:cubicBezTo>
                  <a:pt x="821" y="500"/>
                  <a:pt x="821" y="500"/>
                  <a:pt x="821" y="500"/>
                </a:cubicBezTo>
                <a:cubicBezTo>
                  <a:pt x="822" y="499"/>
                  <a:pt x="822" y="499"/>
                  <a:pt x="822" y="498"/>
                </a:cubicBezTo>
                <a:cubicBezTo>
                  <a:pt x="822" y="498"/>
                  <a:pt x="822" y="498"/>
                  <a:pt x="822" y="498"/>
                </a:cubicBezTo>
                <a:cubicBezTo>
                  <a:pt x="822" y="498"/>
                  <a:pt x="822" y="498"/>
                  <a:pt x="822" y="498"/>
                </a:cubicBezTo>
                <a:cubicBezTo>
                  <a:pt x="822" y="497"/>
                  <a:pt x="822" y="495"/>
                  <a:pt x="823" y="495"/>
                </a:cubicBezTo>
                <a:cubicBezTo>
                  <a:pt x="823" y="495"/>
                  <a:pt x="823" y="495"/>
                  <a:pt x="823" y="495"/>
                </a:cubicBezTo>
                <a:cubicBezTo>
                  <a:pt x="824" y="495"/>
                  <a:pt x="825" y="495"/>
                  <a:pt x="825" y="498"/>
                </a:cubicBezTo>
                <a:cubicBezTo>
                  <a:pt x="825" y="498"/>
                  <a:pt x="825" y="498"/>
                  <a:pt x="825" y="498"/>
                </a:cubicBezTo>
                <a:cubicBezTo>
                  <a:pt x="826" y="499"/>
                  <a:pt x="825" y="503"/>
                  <a:pt x="821" y="505"/>
                </a:cubicBezTo>
                <a:cubicBezTo>
                  <a:pt x="820" y="506"/>
                  <a:pt x="818" y="507"/>
                  <a:pt x="816" y="507"/>
                </a:cubicBezTo>
                <a:cubicBezTo>
                  <a:pt x="815" y="507"/>
                  <a:pt x="815" y="507"/>
                  <a:pt x="814" y="506"/>
                </a:cubicBezTo>
                <a:cubicBezTo>
                  <a:pt x="812" y="506"/>
                  <a:pt x="809" y="505"/>
                  <a:pt x="807" y="503"/>
                </a:cubicBezTo>
                <a:cubicBezTo>
                  <a:pt x="805" y="501"/>
                  <a:pt x="804" y="499"/>
                  <a:pt x="803" y="497"/>
                </a:cubicBezTo>
                <a:moveTo>
                  <a:pt x="808" y="516"/>
                </a:moveTo>
                <a:cubicBezTo>
                  <a:pt x="810" y="521"/>
                  <a:pt x="813" y="528"/>
                  <a:pt x="819" y="533"/>
                </a:cubicBezTo>
                <a:cubicBezTo>
                  <a:pt x="823" y="537"/>
                  <a:pt x="828" y="539"/>
                  <a:pt x="832" y="539"/>
                </a:cubicBezTo>
                <a:cubicBezTo>
                  <a:pt x="834" y="539"/>
                  <a:pt x="836" y="539"/>
                  <a:pt x="838" y="537"/>
                </a:cubicBezTo>
                <a:cubicBezTo>
                  <a:pt x="840" y="536"/>
                  <a:pt x="841" y="534"/>
                  <a:pt x="842" y="533"/>
                </a:cubicBezTo>
                <a:cubicBezTo>
                  <a:pt x="842" y="532"/>
                  <a:pt x="842" y="532"/>
                  <a:pt x="842" y="531"/>
                </a:cubicBezTo>
                <a:cubicBezTo>
                  <a:pt x="842" y="531"/>
                  <a:pt x="842" y="531"/>
                  <a:pt x="842" y="531"/>
                </a:cubicBezTo>
                <a:cubicBezTo>
                  <a:pt x="842" y="531"/>
                  <a:pt x="842" y="531"/>
                  <a:pt x="842" y="531"/>
                </a:cubicBezTo>
                <a:cubicBezTo>
                  <a:pt x="843" y="529"/>
                  <a:pt x="844" y="526"/>
                  <a:pt x="846" y="525"/>
                </a:cubicBezTo>
                <a:cubicBezTo>
                  <a:pt x="846" y="525"/>
                  <a:pt x="846" y="525"/>
                  <a:pt x="847" y="525"/>
                </a:cubicBezTo>
                <a:cubicBezTo>
                  <a:pt x="848" y="525"/>
                  <a:pt x="851" y="526"/>
                  <a:pt x="851" y="530"/>
                </a:cubicBezTo>
                <a:cubicBezTo>
                  <a:pt x="851" y="531"/>
                  <a:pt x="851" y="531"/>
                  <a:pt x="850" y="531"/>
                </a:cubicBezTo>
                <a:cubicBezTo>
                  <a:pt x="850" y="532"/>
                  <a:pt x="850" y="532"/>
                  <a:pt x="850" y="532"/>
                </a:cubicBezTo>
                <a:cubicBezTo>
                  <a:pt x="851" y="533"/>
                  <a:pt x="848" y="541"/>
                  <a:pt x="840" y="543"/>
                </a:cubicBezTo>
                <a:cubicBezTo>
                  <a:pt x="838" y="544"/>
                  <a:pt x="836" y="545"/>
                  <a:pt x="833" y="545"/>
                </a:cubicBezTo>
                <a:cubicBezTo>
                  <a:pt x="831" y="545"/>
                  <a:pt x="829" y="545"/>
                  <a:pt x="827" y="544"/>
                </a:cubicBezTo>
                <a:cubicBezTo>
                  <a:pt x="823" y="542"/>
                  <a:pt x="819" y="539"/>
                  <a:pt x="816" y="536"/>
                </a:cubicBezTo>
                <a:cubicBezTo>
                  <a:pt x="811" y="529"/>
                  <a:pt x="809" y="522"/>
                  <a:pt x="808" y="516"/>
                </a:cubicBezTo>
                <a:moveTo>
                  <a:pt x="817" y="589"/>
                </a:moveTo>
                <a:cubicBezTo>
                  <a:pt x="818" y="589"/>
                  <a:pt x="818" y="589"/>
                  <a:pt x="818" y="589"/>
                </a:cubicBezTo>
                <a:cubicBezTo>
                  <a:pt x="821" y="590"/>
                  <a:pt x="822" y="591"/>
                  <a:pt x="822" y="592"/>
                </a:cubicBezTo>
                <a:cubicBezTo>
                  <a:pt x="822" y="594"/>
                  <a:pt x="820" y="597"/>
                  <a:pt x="818" y="597"/>
                </a:cubicBezTo>
                <a:cubicBezTo>
                  <a:pt x="817" y="597"/>
                  <a:pt x="817" y="597"/>
                  <a:pt x="816" y="596"/>
                </a:cubicBezTo>
                <a:cubicBezTo>
                  <a:pt x="814" y="595"/>
                  <a:pt x="813" y="594"/>
                  <a:pt x="812" y="591"/>
                </a:cubicBezTo>
                <a:cubicBezTo>
                  <a:pt x="814" y="590"/>
                  <a:pt x="816" y="590"/>
                  <a:pt x="817" y="589"/>
                </a:cubicBezTo>
                <a:moveTo>
                  <a:pt x="885" y="603"/>
                </a:moveTo>
                <a:cubicBezTo>
                  <a:pt x="881" y="605"/>
                  <a:pt x="874" y="607"/>
                  <a:pt x="868" y="607"/>
                </a:cubicBezTo>
                <a:cubicBezTo>
                  <a:pt x="865" y="607"/>
                  <a:pt x="862" y="607"/>
                  <a:pt x="860" y="606"/>
                </a:cubicBezTo>
                <a:cubicBezTo>
                  <a:pt x="851" y="604"/>
                  <a:pt x="843" y="599"/>
                  <a:pt x="837" y="593"/>
                </a:cubicBezTo>
                <a:cubicBezTo>
                  <a:pt x="824" y="580"/>
                  <a:pt x="819" y="564"/>
                  <a:pt x="815" y="552"/>
                </a:cubicBezTo>
                <a:cubicBezTo>
                  <a:pt x="814" y="550"/>
                  <a:pt x="814" y="547"/>
                  <a:pt x="813" y="545"/>
                </a:cubicBezTo>
                <a:cubicBezTo>
                  <a:pt x="814" y="547"/>
                  <a:pt x="815" y="550"/>
                  <a:pt x="817" y="554"/>
                </a:cubicBezTo>
                <a:cubicBezTo>
                  <a:pt x="822" y="564"/>
                  <a:pt x="830" y="577"/>
                  <a:pt x="842" y="587"/>
                </a:cubicBezTo>
                <a:cubicBezTo>
                  <a:pt x="849" y="592"/>
                  <a:pt x="857" y="595"/>
                  <a:pt x="864" y="595"/>
                </a:cubicBezTo>
                <a:cubicBezTo>
                  <a:pt x="870" y="595"/>
                  <a:pt x="875" y="594"/>
                  <a:pt x="878" y="591"/>
                </a:cubicBezTo>
                <a:cubicBezTo>
                  <a:pt x="884" y="585"/>
                  <a:pt x="885" y="580"/>
                  <a:pt x="885" y="578"/>
                </a:cubicBezTo>
                <a:cubicBezTo>
                  <a:pt x="885" y="577"/>
                  <a:pt x="885" y="577"/>
                  <a:pt x="885" y="577"/>
                </a:cubicBezTo>
                <a:cubicBezTo>
                  <a:pt x="885" y="577"/>
                  <a:pt x="885" y="577"/>
                  <a:pt x="885" y="577"/>
                </a:cubicBezTo>
                <a:cubicBezTo>
                  <a:pt x="885" y="577"/>
                  <a:pt x="885" y="577"/>
                  <a:pt x="885" y="577"/>
                </a:cubicBezTo>
                <a:cubicBezTo>
                  <a:pt x="885" y="573"/>
                  <a:pt x="886" y="567"/>
                  <a:pt x="890" y="565"/>
                </a:cubicBezTo>
                <a:cubicBezTo>
                  <a:pt x="891" y="564"/>
                  <a:pt x="892" y="564"/>
                  <a:pt x="893" y="564"/>
                </a:cubicBezTo>
                <a:cubicBezTo>
                  <a:pt x="897" y="564"/>
                  <a:pt x="902" y="568"/>
                  <a:pt x="902" y="577"/>
                </a:cubicBezTo>
                <a:cubicBezTo>
                  <a:pt x="902" y="577"/>
                  <a:pt x="902" y="577"/>
                  <a:pt x="902" y="578"/>
                </a:cubicBezTo>
                <a:cubicBezTo>
                  <a:pt x="902" y="581"/>
                  <a:pt x="899" y="596"/>
                  <a:pt x="885" y="603"/>
                </a:cubicBezTo>
                <a:moveTo>
                  <a:pt x="730" y="437"/>
                </a:moveTo>
                <a:cubicBezTo>
                  <a:pt x="730" y="437"/>
                  <a:pt x="730" y="437"/>
                  <a:pt x="730" y="437"/>
                </a:cubicBezTo>
                <a:close/>
                <a:moveTo>
                  <a:pt x="0" y="641"/>
                </a:moveTo>
                <a:cubicBezTo>
                  <a:pt x="0" y="640"/>
                  <a:pt x="0" y="640"/>
                  <a:pt x="0" y="640"/>
                </a:cubicBezTo>
                <a:cubicBezTo>
                  <a:pt x="0" y="640"/>
                  <a:pt x="0" y="640"/>
                  <a:pt x="0" y="640"/>
                </a:cubicBezTo>
                <a:lnTo>
                  <a:pt x="0" y="641"/>
                </a:lnTo>
                <a:close/>
                <a:moveTo>
                  <a:pt x="6" y="636"/>
                </a:moveTo>
                <a:cubicBezTo>
                  <a:pt x="6" y="636"/>
                  <a:pt x="6" y="636"/>
                  <a:pt x="6" y="636"/>
                </a:cubicBezTo>
                <a:cubicBezTo>
                  <a:pt x="7" y="636"/>
                  <a:pt x="8" y="636"/>
                  <a:pt x="9" y="636"/>
                </a:cubicBezTo>
                <a:cubicBezTo>
                  <a:pt x="13" y="636"/>
                  <a:pt x="14" y="632"/>
                  <a:pt x="15" y="628"/>
                </a:cubicBezTo>
                <a:cubicBezTo>
                  <a:pt x="15" y="627"/>
                  <a:pt x="15" y="627"/>
                  <a:pt x="16" y="626"/>
                </a:cubicBezTo>
                <a:cubicBezTo>
                  <a:pt x="16" y="628"/>
                  <a:pt x="18" y="631"/>
                  <a:pt x="20" y="631"/>
                </a:cubicBezTo>
                <a:cubicBezTo>
                  <a:pt x="20" y="631"/>
                  <a:pt x="20" y="631"/>
                  <a:pt x="21" y="631"/>
                </a:cubicBezTo>
                <a:cubicBezTo>
                  <a:pt x="21" y="631"/>
                  <a:pt x="21" y="631"/>
                  <a:pt x="21" y="631"/>
                </a:cubicBezTo>
                <a:cubicBezTo>
                  <a:pt x="21" y="630"/>
                  <a:pt x="21" y="630"/>
                  <a:pt x="21" y="630"/>
                </a:cubicBezTo>
                <a:cubicBezTo>
                  <a:pt x="22" y="630"/>
                  <a:pt x="22" y="629"/>
                  <a:pt x="22" y="628"/>
                </a:cubicBezTo>
                <a:cubicBezTo>
                  <a:pt x="22" y="626"/>
                  <a:pt x="20" y="625"/>
                  <a:pt x="18" y="624"/>
                </a:cubicBezTo>
                <a:cubicBezTo>
                  <a:pt x="18" y="624"/>
                  <a:pt x="18" y="624"/>
                  <a:pt x="17" y="624"/>
                </a:cubicBezTo>
                <a:cubicBezTo>
                  <a:pt x="18" y="623"/>
                  <a:pt x="19" y="623"/>
                  <a:pt x="19" y="623"/>
                </a:cubicBezTo>
                <a:cubicBezTo>
                  <a:pt x="20" y="623"/>
                  <a:pt x="21" y="624"/>
                  <a:pt x="23" y="625"/>
                </a:cubicBezTo>
                <a:cubicBezTo>
                  <a:pt x="24" y="626"/>
                  <a:pt x="25" y="628"/>
                  <a:pt x="27" y="628"/>
                </a:cubicBezTo>
                <a:cubicBezTo>
                  <a:pt x="28" y="628"/>
                  <a:pt x="29" y="627"/>
                  <a:pt x="29" y="625"/>
                </a:cubicBezTo>
                <a:cubicBezTo>
                  <a:pt x="29" y="625"/>
                  <a:pt x="30" y="625"/>
                  <a:pt x="30" y="624"/>
                </a:cubicBezTo>
                <a:cubicBezTo>
                  <a:pt x="31" y="624"/>
                  <a:pt x="32" y="622"/>
                  <a:pt x="33" y="620"/>
                </a:cubicBezTo>
                <a:cubicBezTo>
                  <a:pt x="34" y="617"/>
                  <a:pt x="35" y="614"/>
                  <a:pt x="40" y="611"/>
                </a:cubicBezTo>
                <a:cubicBezTo>
                  <a:pt x="39" y="610"/>
                  <a:pt x="39" y="610"/>
                  <a:pt x="39" y="610"/>
                </a:cubicBezTo>
                <a:cubicBezTo>
                  <a:pt x="33" y="613"/>
                  <a:pt x="32" y="617"/>
                  <a:pt x="31" y="620"/>
                </a:cubicBezTo>
                <a:cubicBezTo>
                  <a:pt x="31" y="621"/>
                  <a:pt x="30" y="622"/>
                  <a:pt x="30" y="622"/>
                </a:cubicBezTo>
                <a:cubicBezTo>
                  <a:pt x="30" y="622"/>
                  <a:pt x="30" y="622"/>
                  <a:pt x="30" y="622"/>
                </a:cubicBezTo>
                <a:cubicBezTo>
                  <a:pt x="30" y="621"/>
                  <a:pt x="30" y="619"/>
                  <a:pt x="29" y="618"/>
                </a:cubicBezTo>
                <a:cubicBezTo>
                  <a:pt x="28" y="617"/>
                  <a:pt x="28" y="617"/>
                  <a:pt x="27" y="617"/>
                </a:cubicBezTo>
                <a:cubicBezTo>
                  <a:pt x="26" y="617"/>
                  <a:pt x="25" y="619"/>
                  <a:pt x="25" y="620"/>
                </a:cubicBezTo>
                <a:cubicBezTo>
                  <a:pt x="25" y="621"/>
                  <a:pt x="25" y="622"/>
                  <a:pt x="26" y="623"/>
                </a:cubicBezTo>
                <a:cubicBezTo>
                  <a:pt x="27" y="623"/>
                  <a:pt x="27" y="624"/>
                  <a:pt x="28" y="624"/>
                </a:cubicBezTo>
                <a:cubicBezTo>
                  <a:pt x="28" y="624"/>
                  <a:pt x="28" y="625"/>
                  <a:pt x="28" y="625"/>
                </a:cubicBezTo>
                <a:cubicBezTo>
                  <a:pt x="27" y="626"/>
                  <a:pt x="27" y="626"/>
                  <a:pt x="27" y="626"/>
                </a:cubicBezTo>
                <a:cubicBezTo>
                  <a:pt x="27" y="627"/>
                  <a:pt x="25" y="625"/>
                  <a:pt x="24" y="624"/>
                </a:cubicBezTo>
                <a:cubicBezTo>
                  <a:pt x="22" y="623"/>
                  <a:pt x="21" y="621"/>
                  <a:pt x="19" y="621"/>
                </a:cubicBezTo>
                <a:cubicBezTo>
                  <a:pt x="18" y="621"/>
                  <a:pt x="17" y="622"/>
                  <a:pt x="16" y="624"/>
                </a:cubicBezTo>
                <a:cubicBezTo>
                  <a:pt x="16" y="624"/>
                  <a:pt x="16" y="624"/>
                  <a:pt x="16" y="624"/>
                </a:cubicBezTo>
                <a:cubicBezTo>
                  <a:pt x="14" y="625"/>
                  <a:pt x="13" y="626"/>
                  <a:pt x="13" y="628"/>
                </a:cubicBezTo>
                <a:cubicBezTo>
                  <a:pt x="12" y="632"/>
                  <a:pt x="11" y="635"/>
                  <a:pt x="9" y="635"/>
                </a:cubicBezTo>
                <a:cubicBezTo>
                  <a:pt x="8" y="635"/>
                  <a:pt x="8" y="634"/>
                  <a:pt x="7" y="634"/>
                </a:cubicBezTo>
                <a:cubicBezTo>
                  <a:pt x="6" y="634"/>
                  <a:pt x="6" y="634"/>
                  <a:pt x="6" y="634"/>
                </a:cubicBezTo>
                <a:cubicBezTo>
                  <a:pt x="3" y="634"/>
                  <a:pt x="3" y="636"/>
                  <a:pt x="3" y="637"/>
                </a:cubicBezTo>
                <a:cubicBezTo>
                  <a:pt x="2" y="638"/>
                  <a:pt x="2" y="639"/>
                  <a:pt x="2" y="639"/>
                </a:cubicBezTo>
                <a:cubicBezTo>
                  <a:pt x="1" y="639"/>
                  <a:pt x="1" y="639"/>
                  <a:pt x="1" y="639"/>
                </a:cubicBezTo>
                <a:cubicBezTo>
                  <a:pt x="0" y="640"/>
                  <a:pt x="0" y="640"/>
                  <a:pt x="0" y="640"/>
                </a:cubicBezTo>
                <a:cubicBezTo>
                  <a:pt x="1" y="641"/>
                  <a:pt x="1" y="641"/>
                  <a:pt x="2" y="641"/>
                </a:cubicBezTo>
                <a:cubicBezTo>
                  <a:pt x="4" y="641"/>
                  <a:pt x="4" y="639"/>
                  <a:pt x="4" y="638"/>
                </a:cubicBezTo>
                <a:cubicBezTo>
                  <a:pt x="5" y="636"/>
                  <a:pt x="5" y="635"/>
                  <a:pt x="6" y="636"/>
                </a:cubicBezTo>
                <a:moveTo>
                  <a:pt x="27" y="622"/>
                </a:moveTo>
                <a:cubicBezTo>
                  <a:pt x="27" y="621"/>
                  <a:pt x="27" y="621"/>
                  <a:pt x="27" y="620"/>
                </a:cubicBezTo>
                <a:cubicBezTo>
                  <a:pt x="27" y="620"/>
                  <a:pt x="27" y="619"/>
                  <a:pt x="27" y="619"/>
                </a:cubicBezTo>
                <a:cubicBezTo>
                  <a:pt x="27" y="619"/>
                  <a:pt x="27" y="619"/>
                  <a:pt x="27" y="619"/>
                </a:cubicBezTo>
                <a:cubicBezTo>
                  <a:pt x="27" y="619"/>
                  <a:pt x="27" y="619"/>
                  <a:pt x="27" y="619"/>
                </a:cubicBezTo>
                <a:cubicBezTo>
                  <a:pt x="28" y="619"/>
                  <a:pt x="28" y="621"/>
                  <a:pt x="28" y="622"/>
                </a:cubicBezTo>
                <a:cubicBezTo>
                  <a:pt x="28" y="622"/>
                  <a:pt x="28" y="622"/>
                  <a:pt x="27" y="622"/>
                </a:cubicBezTo>
                <a:moveTo>
                  <a:pt x="20" y="628"/>
                </a:moveTo>
                <a:cubicBezTo>
                  <a:pt x="20" y="628"/>
                  <a:pt x="20" y="629"/>
                  <a:pt x="20" y="629"/>
                </a:cubicBezTo>
                <a:cubicBezTo>
                  <a:pt x="20" y="629"/>
                  <a:pt x="20" y="629"/>
                  <a:pt x="20" y="629"/>
                </a:cubicBezTo>
                <a:cubicBezTo>
                  <a:pt x="20" y="629"/>
                  <a:pt x="19" y="629"/>
                  <a:pt x="18" y="628"/>
                </a:cubicBezTo>
                <a:cubicBezTo>
                  <a:pt x="18" y="627"/>
                  <a:pt x="18" y="627"/>
                  <a:pt x="17" y="626"/>
                </a:cubicBezTo>
                <a:cubicBezTo>
                  <a:pt x="19" y="626"/>
                  <a:pt x="20" y="627"/>
                  <a:pt x="20" y="628"/>
                </a:cubicBezTo>
                <a:moveTo>
                  <a:pt x="556" y="609"/>
                </a:moveTo>
                <a:cubicBezTo>
                  <a:pt x="553" y="611"/>
                  <a:pt x="549" y="610"/>
                  <a:pt x="547" y="608"/>
                </a:cubicBezTo>
                <a:cubicBezTo>
                  <a:pt x="544" y="606"/>
                  <a:pt x="547" y="604"/>
                  <a:pt x="547" y="604"/>
                </a:cubicBezTo>
                <a:cubicBezTo>
                  <a:pt x="550" y="602"/>
                  <a:pt x="550" y="600"/>
                  <a:pt x="550" y="600"/>
                </a:cubicBezTo>
                <a:cubicBezTo>
                  <a:pt x="550" y="600"/>
                  <a:pt x="548" y="595"/>
                  <a:pt x="543" y="599"/>
                </a:cubicBezTo>
                <a:cubicBezTo>
                  <a:pt x="539" y="604"/>
                  <a:pt x="543" y="610"/>
                  <a:pt x="543" y="610"/>
                </a:cubicBezTo>
                <a:cubicBezTo>
                  <a:pt x="549" y="618"/>
                  <a:pt x="557" y="612"/>
                  <a:pt x="557" y="612"/>
                </a:cubicBezTo>
                <a:cubicBezTo>
                  <a:pt x="568" y="605"/>
                  <a:pt x="561" y="594"/>
                  <a:pt x="561" y="594"/>
                </a:cubicBezTo>
                <a:cubicBezTo>
                  <a:pt x="563" y="602"/>
                  <a:pt x="559" y="607"/>
                  <a:pt x="556" y="609"/>
                </a:cubicBezTo>
                <a:moveTo>
                  <a:pt x="543" y="603"/>
                </a:moveTo>
                <a:cubicBezTo>
                  <a:pt x="543" y="601"/>
                  <a:pt x="546" y="598"/>
                  <a:pt x="547" y="600"/>
                </a:cubicBezTo>
                <a:cubicBezTo>
                  <a:pt x="548" y="603"/>
                  <a:pt x="545" y="601"/>
                  <a:pt x="544" y="604"/>
                </a:cubicBezTo>
                <a:cubicBezTo>
                  <a:pt x="543" y="608"/>
                  <a:pt x="547" y="612"/>
                  <a:pt x="547" y="612"/>
                </a:cubicBezTo>
                <a:cubicBezTo>
                  <a:pt x="543" y="609"/>
                  <a:pt x="543" y="605"/>
                  <a:pt x="543" y="603"/>
                </a:cubicBezTo>
                <a:moveTo>
                  <a:pt x="645" y="607"/>
                </a:moveTo>
                <a:cubicBezTo>
                  <a:pt x="636" y="613"/>
                  <a:pt x="626" y="612"/>
                  <a:pt x="620" y="605"/>
                </a:cubicBezTo>
                <a:cubicBezTo>
                  <a:pt x="613" y="599"/>
                  <a:pt x="620" y="594"/>
                  <a:pt x="620" y="594"/>
                </a:cubicBezTo>
                <a:cubicBezTo>
                  <a:pt x="630" y="590"/>
                  <a:pt x="627" y="584"/>
                  <a:pt x="627" y="584"/>
                </a:cubicBezTo>
                <a:cubicBezTo>
                  <a:pt x="627" y="584"/>
                  <a:pt x="623" y="570"/>
                  <a:pt x="611" y="582"/>
                </a:cubicBezTo>
                <a:cubicBezTo>
                  <a:pt x="598" y="594"/>
                  <a:pt x="610" y="610"/>
                  <a:pt x="610" y="610"/>
                </a:cubicBezTo>
                <a:cubicBezTo>
                  <a:pt x="627" y="631"/>
                  <a:pt x="649" y="617"/>
                  <a:pt x="649" y="617"/>
                </a:cubicBezTo>
                <a:cubicBezTo>
                  <a:pt x="677" y="596"/>
                  <a:pt x="659" y="567"/>
                  <a:pt x="659" y="567"/>
                </a:cubicBezTo>
                <a:cubicBezTo>
                  <a:pt x="664" y="588"/>
                  <a:pt x="654" y="601"/>
                  <a:pt x="645" y="607"/>
                </a:cubicBezTo>
                <a:moveTo>
                  <a:pt x="610" y="592"/>
                </a:moveTo>
                <a:cubicBezTo>
                  <a:pt x="611" y="586"/>
                  <a:pt x="619" y="579"/>
                  <a:pt x="622" y="585"/>
                </a:cubicBezTo>
                <a:cubicBezTo>
                  <a:pt x="624" y="591"/>
                  <a:pt x="617" y="586"/>
                  <a:pt x="614" y="594"/>
                </a:cubicBezTo>
                <a:cubicBezTo>
                  <a:pt x="610" y="604"/>
                  <a:pt x="622" y="615"/>
                  <a:pt x="622" y="615"/>
                </a:cubicBezTo>
                <a:cubicBezTo>
                  <a:pt x="610" y="609"/>
                  <a:pt x="609" y="598"/>
                  <a:pt x="610" y="592"/>
                </a:cubicBezTo>
              </a:path>
            </a:pathLst>
          </a:custGeom>
          <a:solidFill>
            <a:schemeClr val="bg1">
              <a:alpha val="40000"/>
            </a:schemeClr>
          </a:solidFill>
          <a:ln w="9525">
            <a:noFill/>
            <a:round/>
            <a:headEnd/>
            <a:tailEnd/>
          </a:ln>
        </p:spPr>
        <p:txBody>
          <a:bodyPr vert="horz" wrap="square" lIns="78201" tIns="39100" rIns="78201" bIns="39100" numCol="1" anchor="t" anchorCtr="0" compatLnSpc="1">
            <a:prstTxWarp prst="textNoShape">
              <a:avLst/>
            </a:prstTxWarp>
          </a:bodyPr>
          <a:lstStyle/>
          <a:p>
            <a:pPr defTabSz="622162"/>
            <a:endParaRPr lang="ja-JP" altLang="en-US" sz="1540">
              <a:solidFill>
                <a:srgbClr val="202020"/>
              </a:solidFill>
              <a:latin typeface="Times New Roman"/>
              <a:ea typeface="ＭＳ Ｐ明朝"/>
            </a:endParaRPr>
          </a:p>
        </p:txBody>
      </p:sp>
      <p:sp>
        <p:nvSpPr>
          <p:cNvPr id="13" name="テキスト ボックス 12"/>
          <p:cNvSpPr txBox="1"/>
          <p:nvPr/>
        </p:nvSpPr>
        <p:spPr bwMode="gray">
          <a:xfrm>
            <a:off x="-104280" y="1384625"/>
            <a:ext cx="6550191" cy="3336619"/>
          </a:xfrm>
          <a:prstGeom prst="rect">
            <a:avLst/>
          </a:prstGeom>
          <a:noFill/>
        </p:spPr>
        <p:txBody>
          <a:bodyPr wrap="none" bIns="0" rtlCol="0">
            <a:spAutoFit/>
          </a:bodyPr>
          <a:lstStyle/>
          <a:p>
            <a:pPr defTabSz="622162"/>
            <a:r>
              <a:rPr lang="en-US" altLang="ja-JP" sz="21382" dirty="0">
                <a:solidFill>
                  <a:srgbClr val="FFFFFF"/>
                </a:solidFill>
                <a:latin typeface="Times New Roman"/>
                <a:ea typeface="ＭＳ Ｐ明朝"/>
              </a:rPr>
              <a:t>H</a:t>
            </a:r>
            <a:r>
              <a:rPr lang="en-US" altLang="ja-JP" sz="12829" dirty="0">
                <a:solidFill>
                  <a:srgbClr val="286085"/>
                </a:solidFill>
                <a:latin typeface="Times New Roman"/>
                <a:ea typeface="ＭＳ Ｐ明朝"/>
              </a:rPr>
              <a:t>o</a:t>
            </a:r>
            <a:r>
              <a:rPr lang="en-US" altLang="ja-JP" sz="12829" dirty="0">
                <a:solidFill>
                  <a:srgbClr val="F7903B"/>
                </a:solidFill>
                <a:latin typeface="Times New Roman"/>
                <a:ea typeface="ＭＳ Ｐ明朝"/>
              </a:rPr>
              <a:t>u</a:t>
            </a:r>
            <a:r>
              <a:rPr lang="en-US" altLang="ja-JP" sz="12829" dirty="0">
                <a:solidFill>
                  <a:srgbClr val="FF4759"/>
                </a:solidFill>
                <a:latin typeface="Times New Roman"/>
                <a:ea typeface="ＭＳ Ｐ明朝"/>
              </a:rPr>
              <a:t>s</a:t>
            </a:r>
            <a:r>
              <a:rPr lang="en-US" altLang="ja-JP" sz="12829" dirty="0">
                <a:solidFill>
                  <a:srgbClr val="29847B"/>
                </a:solidFill>
                <a:latin typeface="Times New Roman"/>
                <a:ea typeface="ＭＳ Ｐ明朝"/>
              </a:rPr>
              <a:t>i</a:t>
            </a:r>
            <a:r>
              <a:rPr lang="en-US" altLang="ja-JP" sz="12829" dirty="0">
                <a:solidFill>
                  <a:srgbClr val="00B0F0"/>
                </a:solidFill>
                <a:latin typeface="Times New Roman"/>
                <a:ea typeface="ＭＳ Ｐ明朝"/>
              </a:rPr>
              <a:t>n</a:t>
            </a:r>
            <a:r>
              <a:rPr lang="en-US" altLang="ja-JP" sz="12829" dirty="0">
                <a:solidFill>
                  <a:srgbClr val="FFC000"/>
                </a:solidFill>
                <a:latin typeface="Times New Roman"/>
                <a:ea typeface="ＭＳ Ｐ明朝"/>
              </a:rPr>
              <a:t>g</a:t>
            </a:r>
            <a:endParaRPr lang="ja-JP" altLang="ja-JP" sz="12829" dirty="0">
              <a:solidFill>
                <a:srgbClr val="00B0F0"/>
              </a:solidFill>
              <a:latin typeface="Times New Roman"/>
              <a:ea typeface="ＭＳ Ｐ明朝"/>
            </a:endParaRPr>
          </a:p>
        </p:txBody>
      </p:sp>
      <p:sp>
        <p:nvSpPr>
          <p:cNvPr id="2" name="テキスト ボックス 1"/>
          <p:cNvSpPr txBox="1"/>
          <p:nvPr/>
        </p:nvSpPr>
        <p:spPr bwMode="gray">
          <a:xfrm>
            <a:off x="2458330" y="1128488"/>
            <a:ext cx="5280613" cy="835934"/>
          </a:xfrm>
          <a:prstGeom prst="rect">
            <a:avLst/>
          </a:prstGeom>
          <a:noFill/>
        </p:spPr>
        <p:txBody>
          <a:bodyPr wrap="none" bIns="0" rtlCol="0">
            <a:spAutoFit/>
          </a:bodyPr>
          <a:lstStyle/>
          <a:p>
            <a:pPr defTabSz="622162"/>
            <a:r>
              <a:rPr lang="en-US" altLang="ja-JP" sz="5132" dirty="0">
                <a:solidFill>
                  <a:srgbClr val="000000"/>
                </a:solidFill>
                <a:latin typeface="Times New Roman"/>
                <a:ea typeface="ＭＳ Ｐ明朝"/>
              </a:rPr>
              <a:t>Housing</a:t>
            </a:r>
            <a:r>
              <a:rPr lang="ja-JP" altLang="en-US" sz="5132" dirty="0">
                <a:solidFill>
                  <a:srgbClr val="000000"/>
                </a:solidFill>
                <a:latin typeface="Times New Roman"/>
                <a:ea typeface="ＭＳ Ｐ明朝"/>
              </a:rPr>
              <a:t>　</a:t>
            </a:r>
            <a:r>
              <a:rPr lang="en-US" altLang="ja-JP" sz="5132" dirty="0">
                <a:solidFill>
                  <a:srgbClr val="000000"/>
                </a:solidFill>
                <a:latin typeface="Times New Roman"/>
                <a:ea typeface="ＭＳ Ｐ明朝"/>
              </a:rPr>
              <a:t> Lighting</a:t>
            </a:r>
            <a:endParaRPr lang="ja-JP" altLang="ja-JP" sz="5132" dirty="0">
              <a:solidFill>
                <a:srgbClr val="000000"/>
              </a:solidFill>
              <a:latin typeface="Times New Roman"/>
              <a:ea typeface="ＭＳ Ｐ明朝"/>
            </a:endParaRPr>
          </a:p>
        </p:txBody>
      </p:sp>
      <p:sp>
        <p:nvSpPr>
          <p:cNvPr id="8" name="テキスト ボックス 7">
            <a:extLst>
              <a:ext uri="{FF2B5EF4-FFF2-40B4-BE49-F238E27FC236}">
                <a16:creationId xmlns:a16="http://schemas.microsoft.com/office/drawing/2014/main" id="{125CD472-F106-4622-8F57-FC5ECE9117D1}"/>
              </a:ext>
            </a:extLst>
          </p:cNvPr>
          <p:cNvSpPr txBox="1"/>
          <p:nvPr/>
        </p:nvSpPr>
        <p:spPr bwMode="gray">
          <a:xfrm>
            <a:off x="3853095" y="2018348"/>
            <a:ext cx="5217710" cy="914121"/>
          </a:xfrm>
          <a:prstGeom prst="rect">
            <a:avLst/>
          </a:prstGeom>
          <a:noFill/>
        </p:spPr>
        <p:txBody>
          <a:bodyPr wrap="none" tIns="61575" bIns="61575" rtlCol="0">
            <a:spAutoFit/>
          </a:bodyPr>
          <a:lstStyle/>
          <a:p>
            <a:pPr defTabSz="622162"/>
            <a:r>
              <a:rPr lang="ja-JP" altLang="en-US" sz="5132" spc="408" dirty="0">
                <a:solidFill>
                  <a:srgbClr val="FF0000"/>
                </a:solidFill>
                <a:latin typeface="HGP明朝B"/>
                <a:ea typeface="HGP明朝B"/>
              </a:rPr>
              <a:t>住空間</a:t>
            </a:r>
            <a:r>
              <a:rPr lang="ja-JP" altLang="en-US" sz="2722" spc="408" dirty="0">
                <a:solidFill>
                  <a:srgbClr val="00B0F0"/>
                </a:solidFill>
                <a:latin typeface="HGP明朝B"/>
                <a:ea typeface="HGP明朝B"/>
              </a:rPr>
              <a:t>の</a:t>
            </a:r>
            <a:r>
              <a:rPr lang="ja-JP" altLang="en-US" sz="5132" spc="408" dirty="0">
                <a:solidFill>
                  <a:srgbClr val="FF0000"/>
                </a:solidFill>
                <a:latin typeface="HGP明朝B"/>
                <a:ea typeface="HGP明朝B"/>
              </a:rPr>
              <a:t>価値</a:t>
            </a:r>
            <a:r>
              <a:rPr lang="ja-JP" altLang="en-US" sz="2722" spc="408" dirty="0">
                <a:solidFill>
                  <a:srgbClr val="00B0F0"/>
                </a:solidFill>
                <a:latin typeface="HGP明朝B"/>
                <a:ea typeface="HGP明朝B"/>
              </a:rPr>
              <a:t>上げる</a:t>
            </a:r>
          </a:p>
        </p:txBody>
      </p:sp>
      <p:sp>
        <p:nvSpPr>
          <p:cNvPr id="9" name="正方形/長方形 8">
            <a:extLst>
              <a:ext uri="{FF2B5EF4-FFF2-40B4-BE49-F238E27FC236}">
                <a16:creationId xmlns:a16="http://schemas.microsoft.com/office/drawing/2014/main" id="{CD2206D5-A3CD-47C9-A8B3-A4E5FD0688D8}"/>
              </a:ext>
            </a:extLst>
          </p:cNvPr>
          <p:cNvSpPr/>
          <p:nvPr/>
        </p:nvSpPr>
        <p:spPr>
          <a:xfrm>
            <a:off x="4293339" y="4229684"/>
            <a:ext cx="4572000" cy="1415259"/>
          </a:xfrm>
          <a:prstGeom prst="rect">
            <a:avLst/>
          </a:prstGeom>
        </p:spPr>
        <p:txBody>
          <a:bodyPr wrap="square">
            <a:spAutoFit/>
          </a:bodyPr>
          <a:lstStyle/>
          <a:p>
            <a:pPr algn="ctr" defTabSz="622162"/>
            <a:r>
              <a:rPr lang="ja-JP" altLang="en-US" sz="3062" dirty="0">
                <a:solidFill>
                  <a:srgbClr val="202020"/>
                </a:solidFill>
                <a:latin typeface="HGP明朝B"/>
                <a:ea typeface="HGP明朝B"/>
              </a:rPr>
              <a:t>顧客満足度</a:t>
            </a:r>
            <a:r>
              <a:rPr lang="en-US" altLang="ja-JP" sz="4491" b="1" dirty="0">
                <a:solidFill>
                  <a:srgbClr val="FF0000"/>
                </a:solidFill>
                <a:latin typeface="HGP明朝B"/>
                <a:ea typeface="HGP明朝B"/>
              </a:rPr>
              <a:t>200</a:t>
            </a:r>
            <a:r>
              <a:rPr lang="ja-JP" altLang="en-US" sz="4491" b="1" dirty="0">
                <a:solidFill>
                  <a:srgbClr val="FF0000"/>
                </a:solidFill>
                <a:latin typeface="HGP明朝B"/>
                <a:ea typeface="HGP明朝B"/>
              </a:rPr>
              <a:t>％増</a:t>
            </a:r>
            <a:r>
              <a:rPr lang="ja-JP" altLang="en-US" sz="1540" dirty="0">
                <a:solidFill>
                  <a:srgbClr val="202020"/>
                </a:solidFill>
                <a:latin typeface="HGP明朝B"/>
                <a:ea typeface="HGP明朝B"/>
              </a:rPr>
              <a:t>　</a:t>
            </a:r>
            <a:br>
              <a:rPr lang="en-US" altLang="ja-JP" sz="1540" dirty="0">
                <a:solidFill>
                  <a:srgbClr val="202020"/>
                </a:solidFill>
                <a:latin typeface="HGP明朝B"/>
                <a:ea typeface="HGP明朝B"/>
              </a:rPr>
            </a:br>
            <a:r>
              <a:rPr lang="ja-JP" altLang="en-US" sz="4106" dirty="0">
                <a:solidFill>
                  <a:srgbClr val="202020"/>
                </a:solidFill>
                <a:latin typeface="HGP明朝B"/>
                <a:ea typeface="HGP明朝B"/>
              </a:rPr>
              <a:t>照明　</a:t>
            </a:r>
            <a:r>
              <a:rPr lang="en-US" altLang="ja-JP" sz="4106" dirty="0">
                <a:solidFill>
                  <a:srgbClr val="202020"/>
                </a:solidFill>
                <a:latin typeface="HGP明朝B"/>
                <a:ea typeface="HGP明朝B"/>
              </a:rPr>
              <a:t>×</a:t>
            </a:r>
            <a:r>
              <a:rPr lang="ja-JP" altLang="en-US" sz="4106" dirty="0">
                <a:solidFill>
                  <a:srgbClr val="202020"/>
                </a:solidFill>
                <a:latin typeface="HGP明朝B"/>
                <a:ea typeface="HGP明朝B"/>
              </a:rPr>
              <a:t>　素材</a:t>
            </a:r>
            <a:endParaRPr lang="ja-JP" altLang="en-US" sz="1540" dirty="0">
              <a:solidFill>
                <a:srgbClr val="202020"/>
              </a:solidFill>
              <a:latin typeface="HGP明朝B"/>
              <a:ea typeface="HGP明朝B"/>
            </a:endParaRPr>
          </a:p>
        </p:txBody>
      </p:sp>
    </p:spTree>
    <p:extLst>
      <p:ext uri="{BB962C8B-B14F-4D97-AF65-F5344CB8AC3E}">
        <p14:creationId xmlns:p14="http://schemas.microsoft.com/office/powerpoint/2010/main" val="209445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EA7FAF7-DFBE-45B8-82DA-170F9465AC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FA601-B90D-4115-B0A1-9ADCA6F8CDC5}" type="slidenum">
              <a:rPr kumimoji="1" lang="ja-JP" altLang="en-US" sz="9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1" lang="ja-JP" altLang="en-US" sz="9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cxnSp>
        <p:nvCxnSpPr>
          <p:cNvPr id="5" name="直線コネクタ 4">
            <a:extLst>
              <a:ext uri="{FF2B5EF4-FFF2-40B4-BE49-F238E27FC236}">
                <a16:creationId xmlns:a16="http://schemas.microsoft.com/office/drawing/2014/main" id="{ADEDDFCD-CF0E-46B2-A508-588B1C38564D}"/>
              </a:ext>
            </a:extLst>
          </p:cNvPr>
          <p:cNvCxnSpPr>
            <a:cxnSpLocks/>
          </p:cNvCxnSpPr>
          <p:nvPr/>
        </p:nvCxnSpPr>
        <p:spPr>
          <a:xfrm>
            <a:off x="4283968" y="0"/>
            <a:ext cx="0" cy="6858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E79F36AB-273B-47F8-A5B9-5D3FB11DBE94}"/>
              </a:ext>
            </a:extLst>
          </p:cNvPr>
          <p:cNvCxnSpPr/>
          <p:nvPr/>
        </p:nvCxnSpPr>
        <p:spPr>
          <a:xfrm>
            <a:off x="0" y="3381008"/>
            <a:ext cx="428396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図 11">
            <a:extLst>
              <a:ext uri="{FF2B5EF4-FFF2-40B4-BE49-F238E27FC236}">
                <a16:creationId xmlns:a16="http://schemas.microsoft.com/office/drawing/2014/main" id="{B9744B46-22B3-4587-821C-CA080F9AC541}"/>
              </a:ext>
            </a:extLst>
          </p:cNvPr>
          <p:cNvPicPr>
            <a:picLocks noChangeAspect="1"/>
          </p:cNvPicPr>
          <p:nvPr/>
        </p:nvPicPr>
        <p:blipFill>
          <a:blip r:embed="rId2"/>
          <a:stretch>
            <a:fillRect/>
          </a:stretch>
        </p:blipFill>
        <p:spPr>
          <a:xfrm>
            <a:off x="0" y="1187"/>
            <a:ext cx="9144000" cy="6855626"/>
          </a:xfrm>
          <a:prstGeom prst="rect">
            <a:avLst/>
          </a:prstGeom>
        </p:spPr>
      </p:pic>
    </p:spTree>
    <p:extLst>
      <p:ext uri="{BB962C8B-B14F-4D97-AF65-F5344CB8AC3E}">
        <p14:creationId xmlns:p14="http://schemas.microsoft.com/office/powerpoint/2010/main" val="3645165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282093C-0F4A-4B97-B3A3-0693CE89A0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FA601-B90D-4115-B0A1-9ADCA6F8CDC5}" type="slidenum">
              <a:rPr kumimoji="1" lang="ja-JP" altLang="en-US" sz="9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1" lang="ja-JP" altLang="en-US" sz="9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pic>
        <p:nvPicPr>
          <p:cNvPr id="4" name="図 3">
            <a:extLst>
              <a:ext uri="{FF2B5EF4-FFF2-40B4-BE49-F238E27FC236}">
                <a16:creationId xmlns:a16="http://schemas.microsoft.com/office/drawing/2014/main" id="{58E73CF9-FE63-42DE-8D3D-A7A0BF8C4A5E}"/>
              </a:ext>
            </a:extLst>
          </p:cNvPr>
          <p:cNvPicPr>
            <a:picLocks noChangeAspect="1"/>
          </p:cNvPicPr>
          <p:nvPr/>
        </p:nvPicPr>
        <p:blipFill>
          <a:blip r:embed="rId2"/>
          <a:stretch>
            <a:fillRect/>
          </a:stretch>
        </p:blipFill>
        <p:spPr>
          <a:xfrm>
            <a:off x="0" y="0"/>
            <a:ext cx="4400289" cy="3752627"/>
          </a:xfrm>
          <a:prstGeom prst="rect">
            <a:avLst/>
          </a:prstGeom>
        </p:spPr>
      </p:pic>
      <p:pic>
        <p:nvPicPr>
          <p:cNvPr id="6" name="図 5">
            <a:extLst>
              <a:ext uri="{FF2B5EF4-FFF2-40B4-BE49-F238E27FC236}">
                <a16:creationId xmlns:a16="http://schemas.microsoft.com/office/drawing/2014/main" id="{FA5EE12F-A513-4093-9684-613D9EB84DBE}"/>
              </a:ext>
            </a:extLst>
          </p:cNvPr>
          <p:cNvPicPr>
            <a:picLocks noChangeAspect="1"/>
          </p:cNvPicPr>
          <p:nvPr/>
        </p:nvPicPr>
        <p:blipFill>
          <a:blip r:embed="rId3"/>
          <a:stretch>
            <a:fillRect/>
          </a:stretch>
        </p:blipFill>
        <p:spPr>
          <a:xfrm>
            <a:off x="3863727" y="3094682"/>
            <a:ext cx="5280273" cy="3763318"/>
          </a:xfrm>
          <a:prstGeom prst="rect">
            <a:avLst/>
          </a:prstGeom>
        </p:spPr>
      </p:pic>
      <p:pic>
        <p:nvPicPr>
          <p:cNvPr id="8" name="図 7">
            <a:extLst>
              <a:ext uri="{FF2B5EF4-FFF2-40B4-BE49-F238E27FC236}">
                <a16:creationId xmlns:a16="http://schemas.microsoft.com/office/drawing/2014/main" id="{F8B1B694-11CB-4BAA-B8C5-FB60ECF4BAB6}"/>
              </a:ext>
            </a:extLst>
          </p:cNvPr>
          <p:cNvPicPr>
            <a:picLocks noChangeAspect="1"/>
          </p:cNvPicPr>
          <p:nvPr/>
        </p:nvPicPr>
        <p:blipFill>
          <a:blip r:embed="rId4"/>
          <a:stretch>
            <a:fillRect/>
          </a:stretch>
        </p:blipFill>
        <p:spPr>
          <a:xfrm>
            <a:off x="5228536" y="40852"/>
            <a:ext cx="3148980" cy="3012978"/>
          </a:xfrm>
          <a:prstGeom prst="rect">
            <a:avLst/>
          </a:prstGeom>
        </p:spPr>
      </p:pic>
      <p:sp>
        <p:nvSpPr>
          <p:cNvPr id="9" name="テキスト ボックス 8">
            <a:extLst>
              <a:ext uri="{FF2B5EF4-FFF2-40B4-BE49-F238E27FC236}">
                <a16:creationId xmlns:a16="http://schemas.microsoft.com/office/drawing/2014/main" id="{AB8F8E5A-BB72-45EF-B99C-E49659835AFA}"/>
              </a:ext>
            </a:extLst>
          </p:cNvPr>
          <p:cNvSpPr txBox="1"/>
          <p:nvPr/>
        </p:nvSpPr>
        <p:spPr>
          <a:xfrm>
            <a:off x="395536" y="4437112"/>
            <a:ext cx="25651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電源の末端処理は</a:t>
            </a:r>
            <a:r>
              <a:rPr kumimoji="1" lang="en-US" altLang="ja-JP" sz="18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2</a:t>
            </a:r>
            <a:r>
              <a:rPr kumimoji="1" lang="ja-JP" altLang="en-US" sz="18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種類</a:t>
            </a:r>
          </a:p>
        </p:txBody>
      </p:sp>
      <p:sp>
        <p:nvSpPr>
          <p:cNvPr id="7" name="テキスト ボックス 6">
            <a:extLst>
              <a:ext uri="{FF2B5EF4-FFF2-40B4-BE49-F238E27FC236}">
                <a16:creationId xmlns:a16="http://schemas.microsoft.com/office/drawing/2014/main" id="{8304852B-9B9C-4482-8058-68EE92798B0A}"/>
              </a:ext>
            </a:extLst>
          </p:cNvPr>
          <p:cNvSpPr txBox="1"/>
          <p:nvPr/>
        </p:nvSpPr>
        <p:spPr>
          <a:xfrm>
            <a:off x="999903" y="5167763"/>
            <a:ext cx="120257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①　横出し</a:t>
            </a:r>
            <a:endParaRPr kumimoji="1" lang="en-US" altLang="ja-JP" sz="18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P明朝B" panose="02020800000000000000" pitchFamily="18" charset="-128"/>
                <a:ea typeface="HGP明朝B" panose="02020800000000000000" pitchFamily="18" charset="-128"/>
                <a:cs typeface="+mn-cs"/>
              </a:rPr>
              <a:t>②　下出し</a:t>
            </a:r>
          </a:p>
        </p:txBody>
      </p:sp>
      <p:sp>
        <p:nvSpPr>
          <p:cNvPr id="10" name="テキスト ボックス 9">
            <a:extLst>
              <a:ext uri="{FF2B5EF4-FFF2-40B4-BE49-F238E27FC236}">
                <a16:creationId xmlns:a16="http://schemas.microsoft.com/office/drawing/2014/main" id="{4D6AD252-41AD-4BEC-B3B4-E8CE44C5C6B9}"/>
              </a:ext>
            </a:extLst>
          </p:cNvPr>
          <p:cNvSpPr txBox="1"/>
          <p:nvPr/>
        </p:nvSpPr>
        <p:spPr>
          <a:xfrm>
            <a:off x="2200144" y="1547341"/>
            <a:ext cx="6463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bg1"/>
                </a:solidFill>
                <a:effectLst/>
                <a:uLnTx/>
                <a:uFillTx/>
                <a:latin typeface="HGP明朝B" panose="02020800000000000000" pitchFamily="18" charset="-128"/>
                <a:ea typeface="HGP明朝B" panose="02020800000000000000" pitchFamily="18" charset="-128"/>
                <a:cs typeface="+mn-cs"/>
              </a:rPr>
              <a:t>①</a:t>
            </a:r>
          </a:p>
        </p:txBody>
      </p:sp>
      <p:sp>
        <p:nvSpPr>
          <p:cNvPr id="11" name="テキスト ボックス 10">
            <a:extLst>
              <a:ext uri="{FF2B5EF4-FFF2-40B4-BE49-F238E27FC236}">
                <a16:creationId xmlns:a16="http://schemas.microsoft.com/office/drawing/2014/main" id="{28A07BA0-296D-40AB-8B5F-42A83E2F92B2}"/>
              </a:ext>
            </a:extLst>
          </p:cNvPr>
          <p:cNvSpPr txBox="1"/>
          <p:nvPr/>
        </p:nvSpPr>
        <p:spPr>
          <a:xfrm>
            <a:off x="6483697" y="1672233"/>
            <a:ext cx="64793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chemeClr val="bg1"/>
                </a:solidFill>
                <a:effectLst/>
                <a:uLnTx/>
                <a:uFillTx/>
                <a:latin typeface="HGP明朝B" panose="02020800000000000000" pitchFamily="18" charset="-128"/>
                <a:ea typeface="HGP明朝B" panose="02020800000000000000" pitchFamily="18" charset="-128"/>
                <a:cs typeface="+mn-cs"/>
              </a:rPr>
              <a:t>②</a:t>
            </a:r>
          </a:p>
        </p:txBody>
      </p:sp>
      <p:sp>
        <p:nvSpPr>
          <p:cNvPr id="12" name="テキスト ボックス 11">
            <a:extLst>
              <a:ext uri="{FF2B5EF4-FFF2-40B4-BE49-F238E27FC236}">
                <a16:creationId xmlns:a16="http://schemas.microsoft.com/office/drawing/2014/main" id="{A78E8AE2-B8A4-43D8-B426-30B2656ADBF5}"/>
              </a:ext>
            </a:extLst>
          </p:cNvPr>
          <p:cNvSpPr txBox="1"/>
          <p:nvPr/>
        </p:nvSpPr>
        <p:spPr>
          <a:xfrm>
            <a:off x="6428953" y="3340522"/>
            <a:ext cx="2478564" cy="92333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HGP明朝B" panose="02020800000000000000" pitchFamily="18" charset="-128"/>
                <a:ea typeface="HGP明朝B" panose="02020800000000000000" pitchFamily="18" charset="-128"/>
                <a:cs typeface="+mn-cs"/>
              </a:rPr>
              <a:t>下出しするメリット</a:t>
            </a:r>
            <a:endParaRPr kumimoji="1" lang="en-US" altLang="ja-JP" sz="1800" b="0" i="0" u="none" strike="noStrike" kern="1200" cap="none" spc="0" normalizeH="0" baseline="0" noProof="0" dirty="0">
              <a:ln>
                <a:noFill/>
              </a:ln>
              <a:effectLst/>
              <a:uLnTx/>
              <a:uFillTx/>
              <a:latin typeface="HGP明朝B" panose="02020800000000000000" pitchFamily="18" charset="-128"/>
              <a:ea typeface="HGP明朝B" panose="02020800000000000000" pitchFamily="18"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800" b="0" i="0" u="none" strike="noStrike" kern="1200" cap="none" spc="0" normalizeH="0" baseline="0" noProof="0" dirty="0">
                <a:ln>
                  <a:noFill/>
                </a:ln>
                <a:effectLst/>
                <a:uLnTx/>
                <a:uFillTx/>
                <a:latin typeface="HGP明朝B" panose="02020800000000000000" pitchFamily="18" charset="-128"/>
                <a:ea typeface="HGP明朝B" panose="02020800000000000000" pitchFamily="18" charset="-128"/>
                <a:cs typeface="+mn-cs"/>
              </a:rPr>
              <a:t>仕上げがきれい</a:t>
            </a:r>
            <a:endParaRPr kumimoji="1" lang="en-US" altLang="ja-JP" sz="1800" b="0" i="0" u="none" strike="noStrike" kern="1200" cap="none" spc="0" normalizeH="0" baseline="0" noProof="0" dirty="0">
              <a:ln>
                <a:noFill/>
              </a:ln>
              <a:effectLst/>
              <a:uLnTx/>
              <a:uFillTx/>
              <a:latin typeface="HGP明朝B" panose="02020800000000000000" pitchFamily="18" charset="-128"/>
              <a:ea typeface="HGP明朝B" panose="02020800000000000000" pitchFamily="18"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800" b="0" i="0" u="none" strike="noStrike" kern="1200" cap="none" spc="0" normalizeH="0" baseline="0" noProof="0" dirty="0">
                <a:ln>
                  <a:noFill/>
                </a:ln>
                <a:effectLst/>
                <a:uLnTx/>
                <a:uFillTx/>
                <a:latin typeface="HGP明朝B" panose="02020800000000000000" pitchFamily="18" charset="-128"/>
                <a:ea typeface="HGP明朝B" panose="02020800000000000000" pitchFamily="18" charset="-128"/>
                <a:cs typeface="+mn-cs"/>
              </a:rPr>
              <a:t>電源線の収めが良い</a:t>
            </a:r>
          </a:p>
        </p:txBody>
      </p:sp>
    </p:spTree>
    <p:extLst>
      <p:ext uri="{BB962C8B-B14F-4D97-AF65-F5344CB8AC3E}">
        <p14:creationId xmlns:p14="http://schemas.microsoft.com/office/powerpoint/2010/main" val="32588180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挿絵, 抽象 が含まれている画像&#10;&#10;自動的に生成された説明">
            <a:extLst>
              <a:ext uri="{FF2B5EF4-FFF2-40B4-BE49-F238E27FC236}">
                <a16:creationId xmlns:a16="http://schemas.microsoft.com/office/drawing/2014/main" id="{5CB48C2B-16A7-4E31-82FA-27290FA845D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16324" y="3174912"/>
            <a:ext cx="511353" cy="508177"/>
          </a:xfrm>
          <a:prstGeom prst="rect">
            <a:avLst/>
          </a:prstGeom>
        </p:spPr>
      </p:pic>
    </p:spTree>
    <p:extLst>
      <p:ext uri="{BB962C8B-B14F-4D97-AF65-F5344CB8AC3E}">
        <p14:creationId xmlns:p14="http://schemas.microsoft.com/office/powerpoint/2010/main" val="211044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 name="直線矢印コネクタ 80"/>
          <p:cNvCxnSpPr>
            <a:cxnSpLocks/>
          </p:cNvCxnSpPr>
          <p:nvPr/>
        </p:nvCxnSpPr>
        <p:spPr bwMode="gray">
          <a:xfrm>
            <a:off x="7301568" y="3476880"/>
            <a:ext cx="1644211" cy="0"/>
          </a:xfrm>
          <a:prstGeom prst="straightConnector1">
            <a:avLst/>
          </a:prstGeom>
          <a:ln w="38100">
            <a:solidFill>
              <a:srgbClr val="F8A76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3" name="テキスト ボックス 82"/>
          <p:cNvSpPr txBox="1"/>
          <p:nvPr/>
        </p:nvSpPr>
        <p:spPr bwMode="gray">
          <a:xfrm>
            <a:off x="3670109" y="1918425"/>
            <a:ext cx="4721165" cy="1641522"/>
          </a:xfrm>
          <a:prstGeom prst="rect">
            <a:avLst/>
          </a:prstGeom>
          <a:noFill/>
        </p:spPr>
        <p:txBody>
          <a:bodyPr wrap="none" tIns="30789" bIns="30789" rtlCol="0">
            <a:spAutoFit/>
          </a:bodyPr>
          <a:lstStyle/>
          <a:p>
            <a:pPr algn="ctr" defTabSz="622158"/>
            <a:r>
              <a:rPr lang="en-US" altLang="ja-JP" sz="10263" dirty="0">
                <a:solidFill>
                  <a:srgbClr val="202020">
                    <a:alpha val="20000"/>
                  </a:srgbClr>
                </a:solidFill>
                <a:latin typeface="Times New Roman"/>
                <a:ea typeface="ＭＳ Ｐ明朝"/>
              </a:rPr>
              <a:t>Lighting</a:t>
            </a:r>
            <a:endParaRPr lang="ja-JP" altLang="en-US" sz="10263" dirty="0">
              <a:solidFill>
                <a:srgbClr val="202020">
                  <a:alpha val="20000"/>
                </a:srgbClr>
              </a:solidFill>
              <a:latin typeface="Times New Roman"/>
              <a:ea typeface="ＭＳ Ｐ明朝"/>
            </a:endParaRPr>
          </a:p>
        </p:txBody>
      </p:sp>
      <p:sp>
        <p:nvSpPr>
          <p:cNvPr id="9" name="フッター プレースホルダー 8"/>
          <p:cNvSpPr>
            <a:spLocks noGrp="1"/>
          </p:cNvSpPr>
          <p:nvPr>
            <p:ph type="ftr" sz="quarter" idx="11"/>
          </p:nvPr>
        </p:nvSpPr>
        <p:spPr bwMode="gray"/>
        <p:txBody>
          <a:bodyPr/>
          <a:lstStyle/>
          <a:p>
            <a:pPr defTabSz="622158"/>
            <a:r>
              <a:rPr lang="en-US" altLang="ja-JP">
                <a:latin typeface="Times New Roman"/>
                <a:ea typeface="ＭＳ Ｐ明朝"/>
              </a:rPr>
              <a:t>Copyright © akari lighting planning All Rights Reserved.</a:t>
            </a:r>
            <a:endParaRPr lang="ja-JP" altLang="en-US" dirty="0">
              <a:latin typeface="Times New Roman"/>
              <a:ea typeface="ＭＳ Ｐ明朝"/>
            </a:endParaRPr>
          </a:p>
        </p:txBody>
      </p:sp>
      <p:sp>
        <p:nvSpPr>
          <p:cNvPr id="3" name="テキスト プレースホルダー 2"/>
          <p:cNvSpPr>
            <a:spLocks noGrp="1"/>
          </p:cNvSpPr>
          <p:nvPr>
            <p:ph type="body" sz="quarter" idx="13"/>
          </p:nvPr>
        </p:nvSpPr>
        <p:spPr bwMode="gray">
          <a:xfrm>
            <a:off x="198222" y="1629117"/>
            <a:ext cx="3475631" cy="3599768"/>
          </a:xfrm>
          <a:noFill/>
        </p:spPr>
        <p:txBody>
          <a:bodyPr/>
          <a:lstStyle/>
          <a:p>
            <a:r>
              <a:rPr kumimoji="1" lang="ja-JP" altLang="en-US" dirty="0">
                <a:solidFill>
                  <a:srgbClr val="00B0F0"/>
                </a:solidFill>
              </a:rPr>
              <a:t>空</a:t>
            </a:r>
            <a:endParaRPr kumimoji="1" lang="en-US" altLang="ja-JP" dirty="0">
              <a:solidFill>
                <a:srgbClr val="00B0F0"/>
              </a:solidFill>
            </a:endParaRPr>
          </a:p>
        </p:txBody>
      </p:sp>
      <p:sp>
        <p:nvSpPr>
          <p:cNvPr id="16" name="Freeform 505"/>
          <p:cNvSpPr>
            <a:spLocks noEditPoints="1"/>
          </p:cNvSpPr>
          <p:nvPr/>
        </p:nvSpPr>
        <p:spPr bwMode="gray">
          <a:xfrm rot="5400000">
            <a:off x="-203698" y="1824375"/>
            <a:ext cx="3616651" cy="3209253"/>
          </a:xfrm>
          <a:custGeom>
            <a:avLst/>
            <a:gdLst/>
            <a:ahLst/>
            <a:cxnLst>
              <a:cxn ang="0">
                <a:pos x="523" y="480"/>
              </a:cxn>
              <a:cxn ang="0">
                <a:pos x="827" y="497"/>
              </a:cxn>
              <a:cxn ang="0">
                <a:pos x="752" y="389"/>
              </a:cxn>
              <a:cxn ang="0">
                <a:pos x="815" y="102"/>
              </a:cxn>
              <a:cxn ang="0">
                <a:pos x="717" y="237"/>
              </a:cxn>
              <a:cxn ang="0">
                <a:pos x="533" y="100"/>
              </a:cxn>
              <a:cxn ang="0">
                <a:pos x="510" y="100"/>
              </a:cxn>
              <a:cxn ang="0">
                <a:pos x="494" y="278"/>
              </a:cxn>
              <a:cxn ang="0">
                <a:pos x="500" y="279"/>
              </a:cxn>
              <a:cxn ang="0">
                <a:pos x="695" y="330"/>
              </a:cxn>
              <a:cxn ang="0">
                <a:pos x="696" y="276"/>
              </a:cxn>
              <a:cxn ang="0">
                <a:pos x="590" y="269"/>
              </a:cxn>
              <a:cxn ang="0">
                <a:pos x="523" y="478"/>
              </a:cxn>
              <a:cxn ang="0">
                <a:pos x="278" y="281"/>
              </a:cxn>
              <a:cxn ang="0">
                <a:pos x="205" y="241"/>
              </a:cxn>
              <a:cxn ang="0">
                <a:pos x="141" y="383"/>
              </a:cxn>
              <a:cxn ang="0">
                <a:pos x="249" y="420"/>
              </a:cxn>
              <a:cxn ang="0">
                <a:pos x="371" y="511"/>
              </a:cxn>
              <a:cxn ang="0">
                <a:pos x="203" y="526"/>
              </a:cxn>
              <a:cxn ang="0">
                <a:pos x="15" y="611"/>
              </a:cxn>
              <a:cxn ang="0">
                <a:pos x="105" y="671"/>
              </a:cxn>
              <a:cxn ang="0">
                <a:pos x="95" y="687"/>
              </a:cxn>
              <a:cxn ang="0">
                <a:pos x="48" y="677"/>
              </a:cxn>
              <a:cxn ang="0">
                <a:pos x="60" y="779"/>
              </a:cxn>
              <a:cxn ang="0">
                <a:pos x="317" y="780"/>
              </a:cxn>
              <a:cxn ang="0">
                <a:pos x="379" y="697"/>
              </a:cxn>
              <a:cxn ang="0">
                <a:pos x="328" y="573"/>
              </a:cxn>
              <a:cxn ang="0">
                <a:pos x="423" y="546"/>
              </a:cxn>
              <a:cxn ang="0">
                <a:pos x="435" y="544"/>
              </a:cxn>
              <a:cxn ang="0">
                <a:pos x="634" y="589"/>
              </a:cxn>
              <a:cxn ang="0">
                <a:pos x="811" y="619"/>
              </a:cxn>
              <a:cxn ang="0">
                <a:pos x="763" y="215"/>
              </a:cxn>
              <a:cxn ang="0">
                <a:pos x="574" y="382"/>
              </a:cxn>
              <a:cxn ang="0">
                <a:pos x="514" y="463"/>
              </a:cxn>
              <a:cxn ang="0">
                <a:pos x="252" y="352"/>
              </a:cxn>
              <a:cxn ang="0">
                <a:pos x="398" y="561"/>
              </a:cxn>
              <a:cxn ang="0">
                <a:pos x="551" y="598"/>
              </a:cxn>
              <a:cxn ang="0">
                <a:pos x="374" y="537"/>
              </a:cxn>
              <a:cxn ang="0">
                <a:pos x="264" y="598"/>
              </a:cxn>
              <a:cxn ang="0">
                <a:pos x="182" y="639"/>
              </a:cxn>
              <a:cxn ang="0">
                <a:pos x="164" y="697"/>
              </a:cxn>
              <a:cxn ang="0">
                <a:pos x="142" y="706"/>
              </a:cxn>
              <a:cxn ang="0">
                <a:pos x="121" y="713"/>
              </a:cxn>
              <a:cxn ang="0">
                <a:pos x="153" y="719"/>
              </a:cxn>
              <a:cxn ang="0">
                <a:pos x="190" y="688"/>
              </a:cxn>
              <a:cxn ang="0">
                <a:pos x="188" y="627"/>
              </a:cxn>
              <a:cxn ang="0">
                <a:pos x="143" y="673"/>
              </a:cxn>
              <a:cxn ang="0">
                <a:pos x="66" y="630"/>
              </a:cxn>
              <a:cxn ang="0">
                <a:pos x="66" y="631"/>
              </a:cxn>
              <a:cxn ang="0">
                <a:pos x="100" y="670"/>
              </a:cxn>
              <a:cxn ang="0">
                <a:pos x="91" y="686"/>
              </a:cxn>
              <a:cxn ang="0">
                <a:pos x="71" y="770"/>
              </a:cxn>
              <a:cxn ang="0">
                <a:pos x="97" y="771"/>
              </a:cxn>
              <a:cxn ang="0">
                <a:pos x="162" y="715"/>
              </a:cxn>
              <a:cxn ang="0">
                <a:pos x="196" y="689"/>
              </a:cxn>
              <a:cxn ang="0">
                <a:pos x="313" y="566"/>
              </a:cxn>
              <a:cxn ang="0">
                <a:pos x="371" y="543"/>
              </a:cxn>
              <a:cxn ang="0">
                <a:pos x="721" y="542"/>
              </a:cxn>
              <a:cxn ang="0">
                <a:pos x="719" y="524"/>
              </a:cxn>
              <a:cxn ang="0">
                <a:pos x="823" y="495"/>
              </a:cxn>
              <a:cxn ang="0">
                <a:pos x="864" y="595"/>
              </a:cxn>
              <a:cxn ang="0">
                <a:pos x="25" y="620"/>
              </a:cxn>
              <a:cxn ang="0">
                <a:pos x="543" y="603"/>
              </a:cxn>
            </a:cxnLst>
            <a:rect l="0" t="0" r="r" b="b"/>
            <a:pathLst>
              <a:path w="904" h="801">
                <a:moveTo>
                  <a:pt x="401" y="793"/>
                </a:moveTo>
                <a:cubicBezTo>
                  <a:pt x="401" y="793"/>
                  <a:pt x="402" y="792"/>
                  <a:pt x="404" y="793"/>
                </a:cubicBezTo>
                <a:cubicBezTo>
                  <a:pt x="404" y="793"/>
                  <a:pt x="403" y="786"/>
                  <a:pt x="397" y="790"/>
                </a:cubicBezTo>
                <a:cubicBezTo>
                  <a:pt x="394" y="792"/>
                  <a:pt x="396" y="796"/>
                  <a:pt x="400" y="798"/>
                </a:cubicBezTo>
                <a:cubicBezTo>
                  <a:pt x="401" y="798"/>
                  <a:pt x="404" y="799"/>
                  <a:pt x="406" y="798"/>
                </a:cubicBezTo>
                <a:cubicBezTo>
                  <a:pt x="406" y="798"/>
                  <a:pt x="402" y="797"/>
                  <a:pt x="401" y="793"/>
                </a:cubicBezTo>
                <a:moveTo>
                  <a:pt x="241" y="337"/>
                </a:moveTo>
                <a:cubicBezTo>
                  <a:pt x="241" y="337"/>
                  <a:pt x="231" y="346"/>
                  <a:pt x="240" y="356"/>
                </a:cubicBezTo>
                <a:cubicBezTo>
                  <a:pt x="240" y="356"/>
                  <a:pt x="247" y="363"/>
                  <a:pt x="256" y="357"/>
                </a:cubicBezTo>
                <a:cubicBezTo>
                  <a:pt x="256" y="357"/>
                  <a:pt x="261" y="352"/>
                  <a:pt x="258" y="347"/>
                </a:cubicBezTo>
                <a:cubicBezTo>
                  <a:pt x="254" y="341"/>
                  <a:pt x="251" y="346"/>
                  <a:pt x="251" y="346"/>
                </a:cubicBezTo>
                <a:cubicBezTo>
                  <a:pt x="251" y="346"/>
                  <a:pt x="250" y="348"/>
                  <a:pt x="253" y="350"/>
                </a:cubicBezTo>
                <a:cubicBezTo>
                  <a:pt x="253" y="350"/>
                  <a:pt x="255" y="352"/>
                  <a:pt x="252" y="354"/>
                </a:cubicBezTo>
                <a:cubicBezTo>
                  <a:pt x="249" y="356"/>
                  <a:pt x="245" y="355"/>
                  <a:pt x="243" y="353"/>
                </a:cubicBezTo>
                <a:cubicBezTo>
                  <a:pt x="240" y="350"/>
                  <a:pt x="237" y="344"/>
                  <a:pt x="241" y="337"/>
                </a:cubicBezTo>
                <a:moveTo>
                  <a:pt x="256" y="351"/>
                </a:moveTo>
                <a:cubicBezTo>
                  <a:pt x="255" y="348"/>
                  <a:pt x="252" y="349"/>
                  <a:pt x="253" y="347"/>
                </a:cubicBezTo>
                <a:cubicBezTo>
                  <a:pt x="255" y="345"/>
                  <a:pt x="257" y="348"/>
                  <a:pt x="257" y="350"/>
                </a:cubicBezTo>
                <a:cubicBezTo>
                  <a:pt x="257" y="353"/>
                  <a:pt x="256" y="357"/>
                  <a:pt x="251" y="358"/>
                </a:cubicBezTo>
                <a:cubicBezTo>
                  <a:pt x="251" y="358"/>
                  <a:pt x="256" y="355"/>
                  <a:pt x="256" y="351"/>
                </a:cubicBezTo>
                <a:moveTo>
                  <a:pt x="10" y="697"/>
                </a:moveTo>
                <a:cubicBezTo>
                  <a:pt x="10" y="697"/>
                  <a:pt x="3" y="704"/>
                  <a:pt x="10" y="711"/>
                </a:cubicBezTo>
                <a:cubicBezTo>
                  <a:pt x="10" y="711"/>
                  <a:pt x="14" y="716"/>
                  <a:pt x="21" y="712"/>
                </a:cubicBezTo>
                <a:cubicBezTo>
                  <a:pt x="21" y="712"/>
                  <a:pt x="25" y="708"/>
                  <a:pt x="22" y="704"/>
                </a:cubicBezTo>
                <a:cubicBezTo>
                  <a:pt x="20" y="700"/>
                  <a:pt x="18" y="704"/>
                  <a:pt x="18" y="704"/>
                </a:cubicBezTo>
                <a:cubicBezTo>
                  <a:pt x="18" y="704"/>
                  <a:pt x="17" y="705"/>
                  <a:pt x="19" y="707"/>
                </a:cubicBezTo>
                <a:cubicBezTo>
                  <a:pt x="19" y="707"/>
                  <a:pt x="20" y="708"/>
                  <a:pt x="18" y="710"/>
                </a:cubicBezTo>
                <a:cubicBezTo>
                  <a:pt x="16" y="711"/>
                  <a:pt x="13" y="711"/>
                  <a:pt x="11" y="709"/>
                </a:cubicBezTo>
                <a:cubicBezTo>
                  <a:pt x="9" y="706"/>
                  <a:pt x="7" y="702"/>
                  <a:pt x="10" y="697"/>
                </a:cubicBezTo>
                <a:moveTo>
                  <a:pt x="21" y="707"/>
                </a:moveTo>
                <a:cubicBezTo>
                  <a:pt x="20" y="705"/>
                  <a:pt x="18" y="706"/>
                  <a:pt x="19" y="704"/>
                </a:cubicBezTo>
                <a:cubicBezTo>
                  <a:pt x="20" y="703"/>
                  <a:pt x="22" y="705"/>
                  <a:pt x="22" y="707"/>
                </a:cubicBezTo>
                <a:cubicBezTo>
                  <a:pt x="22" y="709"/>
                  <a:pt x="21" y="711"/>
                  <a:pt x="17" y="712"/>
                </a:cubicBezTo>
                <a:cubicBezTo>
                  <a:pt x="17" y="712"/>
                  <a:pt x="21" y="710"/>
                  <a:pt x="21" y="707"/>
                </a:cubicBezTo>
                <a:moveTo>
                  <a:pt x="295" y="246"/>
                </a:moveTo>
                <a:cubicBezTo>
                  <a:pt x="287" y="240"/>
                  <a:pt x="273" y="244"/>
                  <a:pt x="269" y="254"/>
                </a:cubicBezTo>
                <a:cubicBezTo>
                  <a:pt x="266" y="265"/>
                  <a:pt x="273" y="277"/>
                  <a:pt x="283" y="280"/>
                </a:cubicBezTo>
                <a:cubicBezTo>
                  <a:pt x="273" y="276"/>
                  <a:pt x="267" y="264"/>
                  <a:pt x="271" y="255"/>
                </a:cubicBezTo>
                <a:cubicBezTo>
                  <a:pt x="273" y="245"/>
                  <a:pt x="287" y="241"/>
                  <a:pt x="295" y="246"/>
                </a:cubicBezTo>
                <a:moveTo>
                  <a:pt x="523" y="480"/>
                </a:moveTo>
                <a:cubicBezTo>
                  <a:pt x="523" y="480"/>
                  <a:pt x="523" y="480"/>
                  <a:pt x="524" y="480"/>
                </a:cubicBezTo>
                <a:cubicBezTo>
                  <a:pt x="523" y="480"/>
                  <a:pt x="523" y="480"/>
                  <a:pt x="523" y="480"/>
                </a:cubicBezTo>
                <a:cubicBezTo>
                  <a:pt x="523" y="480"/>
                  <a:pt x="523" y="480"/>
                  <a:pt x="523" y="480"/>
                </a:cubicBezTo>
                <a:moveTo>
                  <a:pt x="524" y="480"/>
                </a:moveTo>
                <a:cubicBezTo>
                  <a:pt x="524" y="480"/>
                  <a:pt x="524" y="480"/>
                  <a:pt x="524" y="480"/>
                </a:cubicBezTo>
                <a:cubicBezTo>
                  <a:pt x="524" y="480"/>
                  <a:pt x="524" y="480"/>
                  <a:pt x="524" y="480"/>
                </a:cubicBezTo>
                <a:cubicBezTo>
                  <a:pt x="524" y="480"/>
                  <a:pt x="524" y="480"/>
                  <a:pt x="524" y="480"/>
                </a:cubicBezTo>
                <a:moveTo>
                  <a:pt x="904" y="577"/>
                </a:moveTo>
                <a:cubicBezTo>
                  <a:pt x="904" y="567"/>
                  <a:pt x="898" y="562"/>
                  <a:pt x="893" y="562"/>
                </a:cubicBezTo>
                <a:cubicBezTo>
                  <a:pt x="892" y="562"/>
                  <a:pt x="890" y="562"/>
                  <a:pt x="889" y="563"/>
                </a:cubicBezTo>
                <a:cubicBezTo>
                  <a:pt x="885" y="567"/>
                  <a:pt x="884" y="573"/>
                  <a:pt x="883" y="577"/>
                </a:cubicBezTo>
                <a:cubicBezTo>
                  <a:pt x="883" y="577"/>
                  <a:pt x="883" y="577"/>
                  <a:pt x="883" y="577"/>
                </a:cubicBezTo>
                <a:cubicBezTo>
                  <a:pt x="883" y="577"/>
                  <a:pt x="883" y="577"/>
                  <a:pt x="883" y="578"/>
                </a:cubicBezTo>
                <a:cubicBezTo>
                  <a:pt x="883" y="580"/>
                  <a:pt x="883" y="584"/>
                  <a:pt x="877" y="589"/>
                </a:cubicBezTo>
                <a:cubicBezTo>
                  <a:pt x="874" y="592"/>
                  <a:pt x="869" y="593"/>
                  <a:pt x="864" y="593"/>
                </a:cubicBezTo>
                <a:cubicBezTo>
                  <a:pt x="858" y="593"/>
                  <a:pt x="850" y="591"/>
                  <a:pt x="843" y="586"/>
                </a:cubicBezTo>
                <a:cubicBezTo>
                  <a:pt x="831" y="576"/>
                  <a:pt x="823" y="563"/>
                  <a:pt x="818" y="552"/>
                </a:cubicBezTo>
                <a:cubicBezTo>
                  <a:pt x="816" y="546"/>
                  <a:pt x="814" y="542"/>
                  <a:pt x="812" y="538"/>
                </a:cubicBezTo>
                <a:cubicBezTo>
                  <a:pt x="812" y="536"/>
                  <a:pt x="811" y="535"/>
                  <a:pt x="811" y="534"/>
                </a:cubicBezTo>
                <a:cubicBezTo>
                  <a:pt x="811" y="534"/>
                  <a:pt x="810" y="533"/>
                  <a:pt x="810" y="533"/>
                </a:cubicBezTo>
                <a:cubicBezTo>
                  <a:pt x="810" y="533"/>
                  <a:pt x="810" y="532"/>
                  <a:pt x="809" y="532"/>
                </a:cubicBezTo>
                <a:cubicBezTo>
                  <a:pt x="809" y="532"/>
                  <a:pt x="809" y="532"/>
                  <a:pt x="809" y="532"/>
                </a:cubicBezTo>
                <a:cubicBezTo>
                  <a:pt x="809" y="530"/>
                  <a:pt x="809" y="528"/>
                  <a:pt x="809" y="526"/>
                </a:cubicBezTo>
                <a:cubicBezTo>
                  <a:pt x="810" y="529"/>
                  <a:pt x="812" y="533"/>
                  <a:pt x="815" y="537"/>
                </a:cubicBezTo>
                <a:cubicBezTo>
                  <a:pt x="818" y="541"/>
                  <a:pt x="822" y="544"/>
                  <a:pt x="827" y="545"/>
                </a:cubicBezTo>
                <a:cubicBezTo>
                  <a:pt x="829" y="546"/>
                  <a:pt x="831" y="547"/>
                  <a:pt x="833" y="547"/>
                </a:cubicBezTo>
                <a:cubicBezTo>
                  <a:pt x="836" y="547"/>
                  <a:pt x="839" y="546"/>
                  <a:pt x="841" y="545"/>
                </a:cubicBezTo>
                <a:cubicBezTo>
                  <a:pt x="850" y="542"/>
                  <a:pt x="852" y="534"/>
                  <a:pt x="852" y="532"/>
                </a:cubicBezTo>
                <a:cubicBezTo>
                  <a:pt x="852" y="532"/>
                  <a:pt x="852" y="532"/>
                  <a:pt x="852" y="531"/>
                </a:cubicBezTo>
                <a:cubicBezTo>
                  <a:pt x="852" y="531"/>
                  <a:pt x="852" y="531"/>
                  <a:pt x="852" y="530"/>
                </a:cubicBezTo>
                <a:cubicBezTo>
                  <a:pt x="852" y="526"/>
                  <a:pt x="849" y="523"/>
                  <a:pt x="847" y="523"/>
                </a:cubicBezTo>
                <a:cubicBezTo>
                  <a:pt x="846" y="523"/>
                  <a:pt x="845" y="523"/>
                  <a:pt x="845" y="523"/>
                </a:cubicBezTo>
                <a:cubicBezTo>
                  <a:pt x="842" y="525"/>
                  <a:pt x="841" y="528"/>
                  <a:pt x="841" y="530"/>
                </a:cubicBezTo>
                <a:cubicBezTo>
                  <a:pt x="840" y="531"/>
                  <a:pt x="841" y="533"/>
                  <a:pt x="837" y="536"/>
                </a:cubicBezTo>
                <a:cubicBezTo>
                  <a:pt x="835" y="537"/>
                  <a:pt x="834" y="537"/>
                  <a:pt x="832" y="537"/>
                </a:cubicBezTo>
                <a:cubicBezTo>
                  <a:pt x="828" y="537"/>
                  <a:pt x="823" y="536"/>
                  <a:pt x="820" y="532"/>
                </a:cubicBezTo>
                <a:cubicBezTo>
                  <a:pt x="814" y="527"/>
                  <a:pt x="811" y="519"/>
                  <a:pt x="809" y="513"/>
                </a:cubicBezTo>
                <a:cubicBezTo>
                  <a:pt x="808" y="511"/>
                  <a:pt x="807" y="508"/>
                  <a:pt x="807" y="506"/>
                </a:cubicBezTo>
                <a:cubicBezTo>
                  <a:pt x="807" y="505"/>
                  <a:pt x="807" y="505"/>
                  <a:pt x="806" y="504"/>
                </a:cubicBezTo>
                <a:cubicBezTo>
                  <a:pt x="808" y="506"/>
                  <a:pt x="811" y="508"/>
                  <a:pt x="814" y="508"/>
                </a:cubicBezTo>
                <a:cubicBezTo>
                  <a:pt x="814" y="508"/>
                  <a:pt x="815" y="508"/>
                  <a:pt x="816" y="508"/>
                </a:cubicBezTo>
                <a:cubicBezTo>
                  <a:pt x="818" y="508"/>
                  <a:pt x="820" y="508"/>
                  <a:pt x="822" y="507"/>
                </a:cubicBezTo>
                <a:cubicBezTo>
                  <a:pt x="826" y="504"/>
                  <a:pt x="827" y="500"/>
                  <a:pt x="827" y="498"/>
                </a:cubicBezTo>
                <a:cubicBezTo>
                  <a:pt x="827" y="498"/>
                  <a:pt x="827" y="498"/>
                  <a:pt x="827" y="497"/>
                </a:cubicBezTo>
                <a:cubicBezTo>
                  <a:pt x="827" y="495"/>
                  <a:pt x="825" y="493"/>
                  <a:pt x="823" y="493"/>
                </a:cubicBezTo>
                <a:cubicBezTo>
                  <a:pt x="823" y="493"/>
                  <a:pt x="822" y="493"/>
                  <a:pt x="822" y="493"/>
                </a:cubicBezTo>
                <a:cubicBezTo>
                  <a:pt x="820" y="495"/>
                  <a:pt x="820" y="497"/>
                  <a:pt x="820" y="498"/>
                </a:cubicBezTo>
                <a:cubicBezTo>
                  <a:pt x="820" y="498"/>
                  <a:pt x="820" y="498"/>
                  <a:pt x="820" y="498"/>
                </a:cubicBezTo>
                <a:cubicBezTo>
                  <a:pt x="820" y="498"/>
                  <a:pt x="820" y="498"/>
                  <a:pt x="820" y="498"/>
                </a:cubicBezTo>
                <a:cubicBezTo>
                  <a:pt x="820" y="498"/>
                  <a:pt x="820" y="498"/>
                  <a:pt x="820" y="498"/>
                </a:cubicBezTo>
                <a:cubicBezTo>
                  <a:pt x="820" y="499"/>
                  <a:pt x="820" y="500"/>
                  <a:pt x="818" y="501"/>
                </a:cubicBezTo>
                <a:cubicBezTo>
                  <a:pt x="818" y="502"/>
                  <a:pt x="816" y="503"/>
                  <a:pt x="815" y="503"/>
                </a:cubicBezTo>
                <a:cubicBezTo>
                  <a:pt x="813" y="503"/>
                  <a:pt x="811" y="502"/>
                  <a:pt x="809" y="501"/>
                </a:cubicBezTo>
                <a:cubicBezTo>
                  <a:pt x="806" y="498"/>
                  <a:pt x="803" y="494"/>
                  <a:pt x="801" y="491"/>
                </a:cubicBezTo>
                <a:cubicBezTo>
                  <a:pt x="801" y="490"/>
                  <a:pt x="800" y="489"/>
                  <a:pt x="800" y="488"/>
                </a:cubicBezTo>
                <a:cubicBezTo>
                  <a:pt x="799" y="487"/>
                  <a:pt x="799" y="487"/>
                  <a:pt x="799" y="486"/>
                </a:cubicBezTo>
                <a:cubicBezTo>
                  <a:pt x="799" y="486"/>
                  <a:pt x="799" y="486"/>
                  <a:pt x="799" y="486"/>
                </a:cubicBezTo>
                <a:cubicBezTo>
                  <a:pt x="799" y="486"/>
                  <a:pt x="799" y="486"/>
                  <a:pt x="798" y="486"/>
                </a:cubicBezTo>
                <a:cubicBezTo>
                  <a:pt x="798" y="486"/>
                  <a:pt x="798" y="486"/>
                  <a:pt x="798" y="486"/>
                </a:cubicBezTo>
                <a:cubicBezTo>
                  <a:pt x="798" y="485"/>
                  <a:pt x="798" y="485"/>
                  <a:pt x="798" y="485"/>
                </a:cubicBezTo>
                <a:cubicBezTo>
                  <a:pt x="798" y="485"/>
                  <a:pt x="798" y="485"/>
                  <a:pt x="798" y="485"/>
                </a:cubicBezTo>
                <a:cubicBezTo>
                  <a:pt x="798" y="485"/>
                  <a:pt x="798" y="485"/>
                  <a:pt x="798" y="485"/>
                </a:cubicBezTo>
                <a:cubicBezTo>
                  <a:pt x="798" y="485"/>
                  <a:pt x="798" y="486"/>
                  <a:pt x="797" y="486"/>
                </a:cubicBezTo>
                <a:cubicBezTo>
                  <a:pt x="795" y="481"/>
                  <a:pt x="792" y="476"/>
                  <a:pt x="788" y="471"/>
                </a:cubicBezTo>
                <a:cubicBezTo>
                  <a:pt x="769" y="447"/>
                  <a:pt x="738" y="432"/>
                  <a:pt x="707" y="432"/>
                </a:cubicBezTo>
                <a:cubicBezTo>
                  <a:pt x="684" y="432"/>
                  <a:pt x="661" y="438"/>
                  <a:pt x="641" y="449"/>
                </a:cubicBezTo>
                <a:cubicBezTo>
                  <a:pt x="648" y="443"/>
                  <a:pt x="655" y="438"/>
                  <a:pt x="662" y="432"/>
                </a:cubicBezTo>
                <a:cubicBezTo>
                  <a:pt x="665" y="430"/>
                  <a:pt x="668" y="428"/>
                  <a:pt x="671" y="426"/>
                </a:cubicBezTo>
                <a:cubicBezTo>
                  <a:pt x="689" y="416"/>
                  <a:pt x="715" y="405"/>
                  <a:pt x="745" y="405"/>
                </a:cubicBezTo>
                <a:cubicBezTo>
                  <a:pt x="764" y="405"/>
                  <a:pt x="786" y="410"/>
                  <a:pt x="807" y="422"/>
                </a:cubicBezTo>
                <a:cubicBezTo>
                  <a:pt x="829" y="434"/>
                  <a:pt x="843" y="439"/>
                  <a:pt x="852" y="439"/>
                </a:cubicBezTo>
                <a:cubicBezTo>
                  <a:pt x="865" y="439"/>
                  <a:pt x="867" y="427"/>
                  <a:pt x="869" y="416"/>
                </a:cubicBezTo>
                <a:cubicBezTo>
                  <a:pt x="872" y="405"/>
                  <a:pt x="874" y="394"/>
                  <a:pt x="889" y="393"/>
                </a:cubicBezTo>
                <a:cubicBezTo>
                  <a:pt x="889" y="392"/>
                  <a:pt x="889" y="392"/>
                  <a:pt x="889" y="392"/>
                </a:cubicBezTo>
                <a:cubicBezTo>
                  <a:pt x="874" y="393"/>
                  <a:pt x="871" y="405"/>
                  <a:pt x="868" y="416"/>
                </a:cubicBezTo>
                <a:cubicBezTo>
                  <a:pt x="866" y="427"/>
                  <a:pt x="864" y="438"/>
                  <a:pt x="852" y="438"/>
                </a:cubicBezTo>
                <a:cubicBezTo>
                  <a:pt x="843" y="438"/>
                  <a:pt x="830" y="433"/>
                  <a:pt x="808" y="421"/>
                </a:cubicBezTo>
                <a:cubicBezTo>
                  <a:pt x="786" y="409"/>
                  <a:pt x="765" y="404"/>
                  <a:pt x="745" y="404"/>
                </a:cubicBezTo>
                <a:cubicBezTo>
                  <a:pt x="712" y="404"/>
                  <a:pt x="684" y="417"/>
                  <a:pt x="665" y="428"/>
                </a:cubicBezTo>
                <a:cubicBezTo>
                  <a:pt x="680" y="414"/>
                  <a:pt x="693" y="398"/>
                  <a:pt x="703" y="379"/>
                </a:cubicBezTo>
                <a:cubicBezTo>
                  <a:pt x="703" y="380"/>
                  <a:pt x="703" y="380"/>
                  <a:pt x="703" y="380"/>
                </a:cubicBezTo>
                <a:cubicBezTo>
                  <a:pt x="703" y="380"/>
                  <a:pt x="703" y="380"/>
                  <a:pt x="703" y="379"/>
                </a:cubicBezTo>
                <a:cubicBezTo>
                  <a:pt x="705" y="377"/>
                  <a:pt x="706" y="374"/>
                  <a:pt x="707" y="371"/>
                </a:cubicBezTo>
                <a:cubicBezTo>
                  <a:pt x="708" y="370"/>
                  <a:pt x="709" y="368"/>
                  <a:pt x="709" y="367"/>
                </a:cubicBezTo>
                <a:cubicBezTo>
                  <a:pt x="715" y="360"/>
                  <a:pt x="725" y="356"/>
                  <a:pt x="734" y="357"/>
                </a:cubicBezTo>
                <a:cubicBezTo>
                  <a:pt x="748" y="358"/>
                  <a:pt x="758" y="376"/>
                  <a:pt x="752" y="389"/>
                </a:cubicBezTo>
                <a:cubicBezTo>
                  <a:pt x="759" y="376"/>
                  <a:pt x="750" y="357"/>
                  <a:pt x="735" y="356"/>
                </a:cubicBezTo>
                <a:cubicBezTo>
                  <a:pt x="725" y="354"/>
                  <a:pt x="716" y="358"/>
                  <a:pt x="710" y="365"/>
                </a:cubicBezTo>
                <a:cubicBezTo>
                  <a:pt x="712" y="360"/>
                  <a:pt x="714" y="355"/>
                  <a:pt x="716" y="349"/>
                </a:cubicBezTo>
                <a:cubicBezTo>
                  <a:pt x="726" y="332"/>
                  <a:pt x="746" y="320"/>
                  <a:pt x="767" y="323"/>
                </a:cubicBezTo>
                <a:cubicBezTo>
                  <a:pt x="793" y="325"/>
                  <a:pt x="811" y="357"/>
                  <a:pt x="800" y="381"/>
                </a:cubicBezTo>
                <a:cubicBezTo>
                  <a:pt x="812" y="358"/>
                  <a:pt x="795" y="324"/>
                  <a:pt x="767" y="321"/>
                </a:cubicBezTo>
                <a:cubicBezTo>
                  <a:pt x="753" y="320"/>
                  <a:pt x="739" y="324"/>
                  <a:pt x="729" y="332"/>
                </a:cubicBezTo>
                <a:cubicBezTo>
                  <a:pt x="724" y="337"/>
                  <a:pt x="720" y="342"/>
                  <a:pt x="716" y="348"/>
                </a:cubicBezTo>
                <a:cubicBezTo>
                  <a:pt x="718" y="342"/>
                  <a:pt x="720" y="335"/>
                  <a:pt x="721" y="329"/>
                </a:cubicBezTo>
                <a:cubicBezTo>
                  <a:pt x="721" y="327"/>
                  <a:pt x="722" y="326"/>
                  <a:pt x="723" y="324"/>
                </a:cubicBezTo>
                <a:cubicBezTo>
                  <a:pt x="724" y="325"/>
                  <a:pt x="724" y="325"/>
                  <a:pt x="724" y="325"/>
                </a:cubicBezTo>
                <a:cubicBezTo>
                  <a:pt x="724" y="324"/>
                  <a:pt x="724" y="323"/>
                  <a:pt x="725" y="322"/>
                </a:cubicBezTo>
                <a:cubicBezTo>
                  <a:pt x="731" y="312"/>
                  <a:pt x="739" y="304"/>
                  <a:pt x="747" y="297"/>
                </a:cubicBezTo>
                <a:cubicBezTo>
                  <a:pt x="765" y="283"/>
                  <a:pt x="788" y="278"/>
                  <a:pt x="809" y="281"/>
                </a:cubicBezTo>
                <a:cubicBezTo>
                  <a:pt x="853" y="285"/>
                  <a:pt x="882" y="340"/>
                  <a:pt x="862" y="379"/>
                </a:cubicBezTo>
                <a:cubicBezTo>
                  <a:pt x="883" y="341"/>
                  <a:pt x="855" y="284"/>
                  <a:pt x="810" y="279"/>
                </a:cubicBezTo>
                <a:cubicBezTo>
                  <a:pt x="787" y="277"/>
                  <a:pt x="764" y="282"/>
                  <a:pt x="747" y="296"/>
                </a:cubicBezTo>
                <a:cubicBezTo>
                  <a:pt x="738" y="303"/>
                  <a:pt x="731" y="311"/>
                  <a:pt x="725" y="321"/>
                </a:cubicBezTo>
                <a:cubicBezTo>
                  <a:pt x="729" y="298"/>
                  <a:pt x="744" y="285"/>
                  <a:pt x="758" y="280"/>
                </a:cubicBezTo>
                <a:cubicBezTo>
                  <a:pt x="768" y="276"/>
                  <a:pt x="772" y="270"/>
                  <a:pt x="772" y="265"/>
                </a:cubicBezTo>
                <a:cubicBezTo>
                  <a:pt x="772" y="263"/>
                  <a:pt x="771" y="260"/>
                  <a:pt x="770" y="258"/>
                </a:cubicBezTo>
                <a:cubicBezTo>
                  <a:pt x="779" y="257"/>
                  <a:pt x="787" y="252"/>
                  <a:pt x="789" y="244"/>
                </a:cubicBezTo>
                <a:cubicBezTo>
                  <a:pt x="789" y="244"/>
                  <a:pt x="790" y="243"/>
                  <a:pt x="790" y="242"/>
                </a:cubicBezTo>
                <a:cubicBezTo>
                  <a:pt x="789" y="239"/>
                  <a:pt x="787" y="234"/>
                  <a:pt x="784" y="229"/>
                </a:cubicBezTo>
                <a:cubicBezTo>
                  <a:pt x="795" y="227"/>
                  <a:pt x="803" y="216"/>
                  <a:pt x="803" y="205"/>
                </a:cubicBezTo>
                <a:cubicBezTo>
                  <a:pt x="803" y="200"/>
                  <a:pt x="801" y="195"/>
                  <a:pt x="798" y="190"/>
                </a:cubicBezTo>
                <a:cubicBezTo>
                  <a:pt x="800" y="187"/>
                  <a:pt x="801" y="183"/>
                  <a:pt x="801" y="180"/>
                </a:cubicBezTo>
                <a:cubicBezTo>
                  <a:pt x="801" y="179"/>
                  <a:pt x="801" y="179"/>
                  <a:pt x="801" y="178"/>
                </a:cubicBezTo>
                <a:cubicBezTo>
                  <a:pt x="801" y="169"/>
                  <a:pt x="795" y="162"/>
                  <a:pt x="795" y="154"/>
                </a:cubicBezTo>
                <a:cubicBezTo>
                  <a:pt x="795" y="154"/>
                  <a:pt x="795" y="154"/>
                  <a:pt x="795" y="153"/>
                </a:cubicBezTo>
                <a:cubicBezTo>
                  <a:pt x="795" y="145"/>
                  <a:pt x="798" y="144"/>
                  <a:pt x="802" y="143"/>
                </a:cubicBezTo>
                <a:cubicBezTo>
                  <a:pt x="805" y="141"/>
                  <a:pt x="810" y="141"/>
                  <a:pt x="813" y="137"/>
                </a:cubicBezTo>
                <a:cubicBezTo>
                  <a:pt x="815" y="135"/>
                  <a:pt x="816" y="132"/>
                  <a:pt x="816" y="130"/>
                </a:cubicBezTo>
                <a:cubicBezTo>
                  <a:pt x="816" y="123"/>
                  <a:pt x="806" y="118"/>
                  <a:pt x="806" y="112"/>
                </a:cubicBezTo>
                <a:cubicBezTo>
                  <a:pt x="806" y="111"/>
                  <a:pt x="807" y="110"/>
                  <a:pt x="807" y="110"/>
                </a:cubicBezTo>
                <a:cubicBezTo>
                  <a:pt x="808" y="105"/>
                  <a:pt x="812" y="105"/>
                  <a:pt x="815" y="104"/>
                </a:cubicBezTo>
                <a:cubicBezTo>
                  <a:pt x="819" y="104"/>
                  <a:pt x="823" y="103"/>
                  <a:pt x="823" y="98"/>
                </a:cubicBezTo>
                <a:cubicBezTo>
                  <a:pt x="823" y="96"/>
                  <a:pt x="823" y="94"/>
                  <a:pt x="821" y="90"/>
                </a:cubicBezTo>
                <a:cubicBezTo>
                  <a:pt x="819" y="91"/>
                  <a:pt x="819" y="91"/>
                  <a:pt x="819" y="91"/>
                </a:cubicBezTo>
                <a:cubicBezTo>
                  <a:pt x="819" y="91"/>
                  <a:pt x="819" y="91"/>
                  <a:pt x="819" y="91"/>
                </a:cubicBezTo>
                <a:cubicBezTo>
                  <a:pt x="821" y="94"/>
                  <a:pt x="822" y="97"/>
                  <a:pt x="822" y="98"/>
                </a:cubicBezTo>
                <a:cubicBezTo>
                  <a:pt x="822" y="101"/>
                  <a:pt x="819" y="102"/>
                  <a:pt x="815" y="102"/>
                </a:cubicBezTo>
                <a:cubicBezTo>
                  <a:pt x="811" y="103"/>
                  <a:pt x="807" y="104"/>
                  <a:pt x="805" y="109"/>
                </a:cubicBezTo>
                <a:cubicBezTo>
                  <a:pt x="805" y="110"/>
                  <a:pt x="805" y="111"/>
                  <a:pt x="805" y="112"/>
                </a:cubicBezTo>
                <a:cubicBezTo>
                  <a:pt x="805" y="119"/>
                  <a:pt x="815" y="124"/>
                  <a:pt x="814" y="130"/>
                </a:cubicBezTo>
                <a:cubicBezTo>
                  <a:pt x="814" y="132"/>
                  <a:pt x="814" y="134"/>
                  <a:pt x="812" y="136"/>
                </a:cubicBezTo>
                <a:cubicBezTo>
                  <a:pt x="809" y="140"/>
                  <a:pt x="805" y="140"/>
                  <a:pt x="801" y="141"/>
                </a:cubicBezTo>
                <a:cubicBezTo>
                  <a:pt x="797" y="142"/>
                  <a:pt x="794" y="145"/>
                  <a:pt x="793" y="153"/>
                </a:cubicBezTo>
                <a:cubicBezTo>
                  <a:pt x="793" y="154"/>
                  <a:pt x="793" y="154"/>
                  <a:pt x="793" y="154"/>
                </a:cubicBezTo>
                <a:cubicBezTo>
                  <a:pt x="793" y="163"/>
                  <a:pt x="800" y="170"/>
                  <a:pt x="800" y="178"/>
                </a:cubicBezTo>
                <a:cubicBezTo>
                  <a:pt x="800" y="179"/>
                  <a:pt x="800" y="179"/>
                  <a:pt x="800" y="180"/>
                </a:cubicBezTo>
                <a:cubicBezTo>
                  <a:pt x="799" y="182"/>
                  <a:pt x="798" y="185"/>
                  <a:pt x="796" y="188"/>
                </a:cubicBezTo>
                <a:cubicBezTo>
                  <a:pt x="796" y="188"/>
                  <a:pt x="795" y="187"/>
                  <a:pt x="795" y="187"/>
                </a:cubicBezTo>
                <a:cubicBezTo>
                  <a:pt x="792" y="184"/>
                  <a:pt x="788" y="183"/>
                  <a:pt x="785" y="183"/>
                </a:cubicBezTo>
                <a:cubicBezTo>
                  <a:pt x="780" y="183"/>
                  <a:pt x="776" y="185"/>
                  <a:pt x="776" y="189"/>
                </a:cubicBezTo>
                <a:cubicBezTo>
                  <a:pt x="776" y="192"/>
                  <a:pt x="777" y="194"/>
                  <a:pt x="781" y="196"/>
                </a:cubicBezTo>
                <a:cubicBezTo>
                  <a:pt x="783" y="197"/>
                  <a:pt x="784" y="198"/>
                  <a:pt x="786" y="198"/>
                </a:cubicBezTo>
                <a:cubicBezTo>
                  <a:pt x="790" y="198"/>
                  <a:pt x="794" y="195"/>
                  <a:pt x="797" y="191"/>
                </a:cubicBezTo>
                <a:cubicBezTo>
                  <a:pt x="800" y="196"/>
                  <a:pt x="801" y="200"/>
                  <a:pt x="801" y="205"/>
                </a:cubicBezTo>
                <a:cubicBezTo>
                  <a:pt x="801" y="216"/>
                  <a:pt x="794" y="226"/>
                  <a:pt x="783" y="228"/>
                </a:cubicBezTo>
                <a:cubicBezTo>
                  <a:pt x="777" y="220"/>
                  <a:pt x="769" y="213"/>
                  <a:pt x="763" y="213"/>
                </a:cubicBezTo>
                <a:cubicBezTo>
                  <a:pt x="760" y="213"/>
                  <a:pt x="758" y="215"/>
                  <a:pt x="756" y="217"/>
                </a:cubicBezTo>
                <a:cubicBezTo>
                  <a:pt x="756" y="218"/>
                  <a:pt x="756" y="218"/>
                  <a:pt x="756" y="218"/>
                </a:cubicBezTo>
                <a:cubicBezTo>
                  <a:pt x="757" y="219"/>
                  <a:pt x="757" y="219"/>
                  <a:pt x="757" y="219"/>
                </a:cubicBezTo>
                <a:cubicBezTo>
                  <a:pt x="761" y="222"/>
                  <a:pt x="767" y="227"/>
                  <a:pt x="773" y="229"/>
                </a:cubicBezTo>
                <a:cubicBezTo>
                  <a:pt x="775" y="229"/>
                  <a:pt x="778" y="230"/>
                  <a:pt x="780" y="230"/>
                </a:cubicBezTo>
                <a:cubicBezTo>
                  <a:pt x="781" y="230"/>
                  <a:pt x="781" y="230"/>
                  <a:pt x="782" y="229"/>
                </a:cubicBezTo>
                <a:cubicBezTo>
                  <a:pt x="786" y="234"/>
                  <a:pt x="788" y="239"/>
                  <a:pt x="788" y="242"/>
                </a:cubicBezTo>
                <a:cubicBezTo>
                  <a:pt x="788" y="243"/>
                  <a:pt x="788" y="243"/>
                  <a:pt x="788" y="244"/>
                </a:cubicBezTo>
                <a:cubicBezTo>
                  <a:pt x="786" y="251"/>
                  <a:pt x="778" y="255"/>
                  <a:pt x="769" y="256"/>
                </a:cubicBezTo>
                <a:cubicBezTo>
                  <a:pt x="763" y="249"/>
                  <a:pt x="753" y="244"/>
                  <a:pt x="745" y="244"/>
                </a:cubicBezTo>
                <a:cubicBezTo>
                  <a:pt x="742" y="244"/>
                  <a:pt x="739" y="245"/>
                  <a:pt x="738" y="247"/>
                </a:cubicBezTo>
                <a:cubicBezTo>
                  <a:pt x="737" y="248"/>
                  <a:pt x="737" y="248"/>
                  <a:pt x="737" y="248"/>
                </a:cubicBezTo>
                <a:cubicBezTo>
                  <a:pt x="738" y="248"/>
                  <a:pt x="738" y="248"/>
                  <a:pt x="738" y="248"/>
                </a:cubicBezTo>
                <a:cubicBezTo>
                  <a:pt x="741" y="255"/>
                  <a:pt x="752" y="259"/>
                  <a:pt x="762" y="259"/>
                </a:cubicBezTo>
                <a:cubicBezTo>
                  <a:pt x="764" y="259"/>
                  <a:pt x="766" y="258"/>
                  <a:pt x="768" y="258"/>
                </a:cubicBezTo>
                <a:cubicBezTo>
                  <a:pt x="769" y="260"/>
                  <a:pt x="770" y="263"/>
                  <a:pt x="770" y="265"/>
                </a:cubicBezTo>
                <a:cubicBezTo>
                  <a:pt x="770" y="269"/>
                  <a:pt x="767" y="274"/>
                  <a:pt x="757" y="278"/>
                </a:cubicBezTo>
                <a:cubicBezTo>
                  <a:pt x="742" y="284"/>
                  <a:pt x="726" y="299"/>
                  <a:pt x="722" y="324"/>
                </a:cubicBezTo>
                <a:cubicBezTo>
                  <a:pt x="723" y="324"/>
                  <a:pt x="723" y="324"/>
                  <a:pt x="723" y="324"/>
                </a:cubicBezTo>
                <a:cubicBezTo>
                  <a:pt x="722" y="325"/>
                  <a:pt x="721" y="327"/>
                  <a:pt x="721" y="328"/>
                </a:cubicBezTo>
                <a:cubicBezTo>
                  <a:pt x="724" y="310"/>
                  <a:pt x="725" y="292"/>
                  <a:pt x="723" y="275"/>
                </a:cubicBezTo>
                <a:cubicBezTo>
                  <a:pt x="722" y="262"/>
                  <a:pt x="720" y="249"/>
                  <a:pt x="717" y="237"/>
                </a:cubicBezTo>
                <a:cubicBezTo>
                  <a:pt x="717" y="237"/>
                  <a:pt x="717" y="237"/>
                  <a:pt x="717" y="237"/>
                </a:cubicBezTo>
                <a:cubicBezTo>
                  <a:pt x="717" y="236"/>
                  <a:pt x="716" y="235"/>
                  <a:pt x="716" y="234"/>
                </a:cubicBezTo>
                <a:cubicBezTo>
                  <a:pt x="710" y="216"/>
                  <a:pt x="701" y="199"/>
                  <a:pt x="689" y="184"/>
                </a:cubicBezTo>
                <a:cubicBezTo>
                  <a:pt x="668" y="158"/>
                  <a:pt x="638" y="140"/>
                  <a:pt x="605" y="131"/>
                </a:cubicBezTo>
                <a:cubicBezTo>
                  <a:pt x="605" y="130"/>
                  <a:pt x="605" y="130"/>
                  <a:pt x="605" y="130"/>
                </a:cubicBezTo>
                <a:cubicBezTo>
                  <a:pt x="605" y="130"/>
                  <a:pt x="605" y="130"/>
                  <a:pt x="605" y="130"/>
                </a:cubicBezTo>
                <a:cubicBezTo>
                  <a:pt x="605" y="130"/>
                  <a:pt x="605" y="130"/>
                  <a:pt x="605" y="130"/>
                </a:cubicBezTo>
                <a:cubicBezTo>
                  <a:pt x="603" y="130"/>
                  <a:pt x="602" y="130"/>
                  <a:pt x="601" y="130"/>
                </a:cubicBezTo>
                <a:cubicBezTo>
                  <a:pt x="596" y="129"/>
                  <a:pt x="591" y="128"/>
                  <a:pt x="586" y="127"/>
                </a:cubicBezTo>
                <a:cubicBezTo>
                  <a:pt x="576" y="124"/>
                  <a:pt x="566" y="118"/>
                  <a:pt x="557" y="111"/>
                </a:cubicBezTo>
                <a:cubicBezTo>
                  <a:pt x="543" y="98"/>
                  <a:pt x="533" y="81"/>
                  <a:pt x="533" y="61"/>
                </a:cubicBezTo>
                <a:cubicBezTo>
                  <a:pt x="533" y="61"/>
                  <a:pt x="533" y="60"/>
                  <a:pt x="533" y="59"/>
                </a:cubicBezTo>
                <a:cubicBezTo>
                  <a:pt x="535" y="27"/>
                  <a:pt x="561" y="2"/>
                  <a:pt x="593" y="2"/>
                </a:cubicBezTo>
                <a:cubicBezTo>
                  <a:pt x="594" y="2"/>
                  <a:pt x="595" y="2"/>
                  <a:pt x="596" y="2"/>
                </a:cubicBezTo>
                <a:cubicBezTo>
                  <a:pt x="621" y="3"/>
                  <a:pt x="641" y="24"/>
                  <a:pt x="641" y="49"/>
                </a:cubicBezTo>
                <a:cubicBezTo>
                  <a:pt x="641" y="50"/>
                  <a:pt x="641" y="51"/>
                  <a:pt x="641" y="51"/>
                </a:cubicBezTo>
                <a:cubicBezTo>
                  <a:pt x="640" y="72"/>
                  <a:pt x="624" y="88"/>
                  <a:pt x="603" y="88"/>
                </a:cubicBezTo>
                <a:cubicBezTo>
                  <a:pt x="603" y="88"/>
                  <a:pt x="602" y="88"/>
                  <a:pt x="602" y="88"/>
                </a:cubicBezTo>
                <a:cubicBezTo>
                  <a:pt x="586" y="87"/>
                  <a:pt x="573" y="74"/>
                  <a:pt x="573" y="57"/>
                </a:cubicBezTo>
                <a:cubicBezTo>
                  <a:pt x="573" y="57"/>
                  <a:pt x="573" y="57"/>
                  <a:pt x="573" y="56"/>
                </a:cubicBezTo>
                <a:cubicBezTo>
                  <a:pt x="573" y="43"/>
                  <a:pt x="584" y="33"/>
                  <a:pt x="597" y="33"/>
                </a:cubicBezTo>
                <a:cubicBezTo>
                  <a:pt x="597" y="33"/>
                  <a:pt x="598" y="33"/>
                  <a:pt x="598" y="33"/>
                </a:cubicBezTo>
                <a:cubicBezTo>
                  <a:pt x="598" y="31"/>
                  <a:pt x="598" y="31"/>
                  <a:pt x="598" y="31"/>
                </a:cubicBezTo>
                <a:cubicBezTo>
                  <a:pt x="598" y="31"/>
                  <a:pt x="597" y="31"/>
                  <a:pt x="597" y="31"/>
                </a:cubicBezTo>
                <a:cubicBezTo>
                  <a:pt x="583" y="31"/>
                  <a:pt x="572" y="42"/>
                  <a:pt x="571" y="56"/>
                </a:cubicBezTo>
                <a:cubicBezTo>
                  <a:pt x="571" y="57"/>
                  <a:pt x="571" y="57"/>
                  <a:pt x="571" y="57"/>
                </a:cubicBezTo>
                <a:cubicBezTo>
                  <a:pt x="571" y="74"/>
                  <a:pt x="585" y="89"/>
                  <a:pt x="602" y="89"/>
                </a:cubicBezTo>
                <a:cubicBezTo>
                  <a:pt x="602" y="89"/>
                  <a:pt x="603" y="89"/>
                  <a:pt x="603" y="89"/>
                </a:cubicBezTo>
                <a:cubicBezTo>
                  <a:pt x="625" y="89"/>
                  <a:pt x="642" y="73"/>
                  <a:pt x="643" y="51"/>
                </a:cubicBezTo>
                <a:cubicBezTo>
                  <a:pt x="643" y="51"/>
                  <a:pt x="643" y="50"/>
                  <a:pt x="643" y="49"/>
                </a:cubicBezTo>
                <a:cubicBezTo>
                  <a:pt x="643" y="23"/>
                  <a:pt x="622" y="1"/>
                  <a:pt x="596" y="0"/>
                </a:cubicBezTo>
                <a:cubicBezTo>
                  <a:pt x="595" y="0"/>
                  <a:pt x="594" y="0"/>
                  <a:pt x="593" y="0"/>
                </a:cubicBezTo>
                <a:cubicBezTo>
                  <a:pt x="560" y="0"/>
                  <a:pt x="533" y="26"/>
                  <a:pt x="532" y="59"/>
                </a:cubicBezTo>
                <a:cubicBezTo>
                  <a:pt x="532" y="60"/>
                  <a:pt x="532" y="61"/>
                  <a:pt x="532" y="61"/>
                </a:cubicBezTo>
                <a:cubicBezTo>
                  <a:pt x="532" y="92"/>
                  <a:pt x="554" y="116"/>
                  <a:pt x="578" y="126"/>
                </a:cubicBezTo>
                <a:cubicBezTo>
                  <a:pt x="577" y="126"/>
                  <a:pt x="576" y="126"/>
                  <a:pt x="575" y="126"/>
                </a:cubicBezTo>
                <a:cubicBezTo>
                  <a:pt x="565" y="120"/>
                  <a:pt x="557" y="118"/>
                  <a:pt x="550" y="118"/>
                </a:cubicBezTo>
                <a:cubicBezTo>
                  <a:pt x="545" y="118"/>
                  <a:pt x="541" y="119"/>
                  <a:pt x="537" y="119"/>
                </a:cubicBezTo>
                <a:cubicBezTo>
                  <a:pt x="535" y="119"/>
                  <a:pt x="534" y="119"/>
                  <a:pt x="533" y="119"/>
                </a:cubicBezTo>
                <a:cubicBezTo>
                  <a:pt x="528" y="119"/>
                  <a:pt x="525" y="118"/>
                  <a:pt x="524" y="116"/>
                </a:cubicBezTo>
                <a:cubicBezTo>
                  <a:pt x="529" y="113"/>
                  <a:pt x="536" y="110"/>
                  <a:pt x="537" y="106"/>
                </a:cubicBezTo>
                <a:cubicBezTo>
                  <a:pt x="537" y="105"/>
                  <a:pt x="537" y="105"/>
                  <a:pt x="537" y="104"/>
                </a:cubicBezTo>
                <a:cubicBezTo>
                  <a:pt x="537" y="101"/>
                  <a:pt x="535" y="100"/>
                  <a:pt x="533" y="100"/>
                </a:cubicBezTo>
                <a:cubicBezTo>
                  <a:pt x="529" y="100"/>
                  <a:pt x="524" y="103"/>
                  <a:pt x="522" y="108"/>
                </a:cubicBezTo>
                <a:cubicBezTo>
                  <a:pt x="522" y="110"/>
                  <a:pt x="521" y="112"/>
                  <a:pt x="521" y="113"/>
                </a:cubicBezTo>
                <a:cubicBezTo>
                  <a:pt x="521" y="114"/>
                  <a:pt x="521" y="114"/>
                  <a:pt x="522" y="115"/>
                </a:cubicBezTo>
                <a:cubicBezTo>
                  <a:pt x="520" y="115"/>
                  <a:pt x="519" y="116"/>
                  <a:pt x="518" y="116"/>
                </a:cubicBezTo>
                <a:cubicBezTo>
                  <a:pt x="516" y="116"/>
                  <a:pt x="515" y="116"/>
                  <a:pt x="514" y="116"/>
                </a:cubicBezTo>
                <a:cubicBezTo>
                  <a:pt x="509" y="116"/>
                  <a:pt x="509" y="115"/>
                  <a:pt x="509" y="113"/>
                </a:cubicBezTo>
                <a:cubicBezTo>
                  <a:pt x="509" y="110"/>
                  <a:pt x="511" y="105"/>
                  <a:pt x="512" y="100"/>
                </a:cubicBezTo>
                <a:cubicBezTo>
                  <a:pt x="513" y="96"/>
                  <a:pt x="515" y="92"/>
                  <a:pt x="515" y="88"/>
                </a:cubicBezTo>
                <a:cubicBezTo>
                  <a:pt x="515" y="84"/>
                  <a:pt x="512" y="80"/>
                  <a:pt x="504" y="80"/>
                </a:cubicBezTo>
                <a:cubicBezTo>
                  <a:pt x="504" y="80"/>
                  <a:pt x="503" y="80"/>
                  <a:pt x="503" y="80"/>
                </a:cubicBezTo>
                <a:cubicBezTo>
                  <a:pt x="502" y="80"/>
                  <a:pt x="501" y="80"/>
                  <a:pt x="500" y="80"/>
                </a:cubicBezTo>
                <a:cubicBezTo>
                  <a:pt x="498" y="77"/>
                  <a:pt x="496" y="76"/>
                  <a:pt x="493" y="76"/>
                </a:cubicBezTo>
                <a:cubicBezTo>
                  <a:pt x="491" y="76"/>
                  <a:pt x="489" y="76"/>
                  <a:pt x="487" y="77"/>
                </a:cubicBezTo>
                <a:cubicBezTo>
                  <a:pt x="482" y="79"/>
                  <a:pt x="477" y="80"/>
                  <a:pt x="472" y="80"/>
                </a:cubicBezTo>
                <a:cubicBezTo>
                  <a:pt x="464" y="80"/>
                  <a:pt x="458" y="77"/>
                  <a:pt x="458" y="65"/>
                </a:cubicBezTo>
                <a:cubicBezTo>
                  <a:pt x="458" y="65"/>
                  <a:pt x="458" y="65"/>
                  <a:pt x="458" y="65"/>
                </a:cubicBezTo>
                <a:cubicBezTo>
                  <a:pt x="458" y="61"/>
                  <a:pt x="455" y="59"/>
                  <a:pt x="452" y="59"/>
                </a:cubicBezTo>
                <a:cubicBezTo>
                  <a:pt x="448" y="59"/>
                  <a:pt x="444" y="61"/>
                  <a:pt x="441" y="60"/>
                </a:cubicBezTo>
                <a:cubicBezTo>
                  <a:pt x="438" y="60"/>
                  <a:pt x="436" y="60"/>
                  <a:pt x="436" y="55"/>
                </a:cubicBezTo>
                <a:cubicBezTo>
                  <a:pt x="434" y="55"/>
                  <a:pt x="434" y="55"/>
                  <a:pt x="434" y="55"/>
                </a:cubicBezTo>
                <a:cubicBezTo>
                  <a:pt x="434" y="55"/>
                  <a:pt x="434" y="55"/>
                  <a:pt x="434" y="55"/>
                </a:cubicBezTo>
                <a:cubicBezTo>
                  <a:pt x="434" y="60"/>
                  <a:pt x="438" y="62"/>
                  <a:pt x="441" y="62"/>
                </a:cubicBezTo>
                <a:cubicBezTo>
                  <a:pt x="445" y="62"/>
                  <a:pt x="449" y="61"/>
                  <a:pt x="452" y="61"/>
                </a:cubicBezTo>
                <a:cubicBezTo>
                  <a:pt x="454" y="61"/>
                  <a:pt x="456" y="62"/>
                  <a:pt x="456" y="65"/>
                </a:cubicBezTo>
                <a:cubicBezTo>
                  <a:pt x="456" y="65"/>
                  <a:pt x="456" y="65"/>
                  <a:pt x="456" y="65"/>
                </a:cubicBezTo>
                <a:cubicBezTo>
                  <a:pt x="456" y="71"/>
                  <a:pt x="458" y="75"/>
                  <a:pt x="461" y="78"/>
                </a:cubicBezTo>
                <a:cubicBezTo>
                  <a:pt x="464" y="81"/>
                  <a:pt x="468" y="82"/>
                  <a:pt x="472" y="82"/>
                </a:cubicBezTo>
                <a:cubicBezTo>
                  <a:pt x="477" y="82"/>
                  <a:pt x="482" y="80"/>
                  <a:pt x="487" y="79"/>
                </a:cubicBezTo>
                <a:cubicBezTo>
                  <a:pt x="489" y="78"/>
                  <a:pt x="491" y="78"/>
                  <a:pt x="493" y="78"/>
                </a:cubicBezTo>
                <a:cubicBezTo>
                  <a:pt x="495" y="78"/>
                  <a:pt x="497" y="79"/>
                  <a:pt x="498" y="81"/>
                </a:cubicBezTo>
                <a:cubicBezTo>
                  <a:pt x="493" y="84"/>
                  <a:pt x="489" y="91"/>
                  <a:pt x="489" y="96"/>
                </a:cubicBezTo>
                <a:cubicBezTo>
                  <a:pt x="489" y="97"/>
                  <a:pt x="490" y="99"/>
                  <a:pt x="491" y="100"/>
                </a:cubicBezTo>
                <a:cubicBezTo>
                  <a:pt x="491" y="100"/>
                  <a:pt x="491" y="100"/>
                  <a:pt x="491" y="100"/>
                </a:cubicBezTo>
                <a:cubicBezTo>
                  <a:pt x="492" y="100"/>
                  <a:pt x="492" y="100"/>
                  <a:pt x="492" y="100"/>
                </a:cubicBezTo>
                <a:cubicBezTo>
                  <a:pt x="493" y="101"/>
                  <a:pt x="493" y="101"/>
                  <a:pt x="494" y="101"/>
                </a:cubicBezTo>
                <a:cubicBezTo>
                  <a:pt x="500" y="101"/>
                  <a:pt x="503" y="96"/>
                  <a:pt x="503" y="90"/>
                </a:cubicBezTo>
                <a:cubicBezTo>
                  <a:pt x="503" y="88"/>
                  <a:pt x="503" y="86"/>
                  <a:pt x="502" y="84"/>
                </a:cubicBezTo>
                <a:cubicBezTo>
                  <a:pt x="502" y="83"/>
                  <a:pt x="501" y="83"/>
                  <a:pt x="501" y="82"/>
                </a:cubicBezTo>
                <a:cubicBezTo>
                  <a:pt x="502" y="81"/>
                  <a:pt x="502" y="81"/>
                  <a:pt x="503" y="81"/>
                </a:cubicBezTo>
                <a:cubicBezTo>
                  <a:pt x="503" y="81"/>
                  <a:pt x="503" y="81"/>
                  <a:pt x="504" y="81"/>
                </a:cubicBezTo>
                <a:cubicBezTo>
                  <a:pt x="511" y="82"/>
                  <a:pt x="513" y="85"/>
                  <a:pt x="513" y="88"/>
                </a:cubicBezTo>
                <a:cubicBezTo>
                  <a:pt x="513" y="91"/>
                  <a:pt x="511" y="96"/>
                  <a:pt x="510" y="100"/>
                </a:cubicBezTo>
                <a:cubicBezTo>
                  <a:pt x="509" y="104"/>
                  <a:pt x="507" y="109"/>
                  <a:pt x="507" y="113"/>
                </a:cubicBezTo>
                <a:cubicBezTo>
                  <a:pt x="507" y="114"/>
                  <a:pt x="507" y="115"/>
                  <a:pt x="509" y="116"/>
                </a:cubicBezTo>
                <a:cubicBezTo>
                  <a:pt x="510" y="117"/>
                  <a:pt x="511" y="118"/>
                  <a:pt x="514" y="118"/>
                </a:cubicBezTo>
                <a:cubicBezTo>
                  <a:pt x="515" y="118"/>
                  <a:pt x="516" y="118"/>
                  <a:pt x="518" y="117"/>
                </a:cubicBezTo>
                <a:cubicBezTo>
                  <a:pt x="519" y="117"/>
                  <a:pt x="520" y="117"/>
                  <a:pt x="522" y="116"/>
                </a:cubicBezTo>
                <a:cubicBezTo>
                  <a:pt x="523" y="120"/>
                  <a:pt x="528" y="121"/>
                  <a:pt x="533" y="121"/>
                </a:cubicBezTo>
                <a:cubicBezTo>
                  <a:pt x="534" y="121"/>
                  <a:pt x="536" y="121"/>
                  <a:pt x="537" y="121"/>
                </a:cubicBezTo>
                <a:cubicBezTo>
                  <a:pt x="541" y="120"/>
                  <a:pt x="545" y="120"/>
                  <a:pt x="550" y="120"/>
                </a:cubicBezTo>
                <a:cubicBezTo>
                  <a:pt x="556" y="120"/>
                  <a:pt x="563" y="121"/>
                  <a:pt x="571" y="126"/>
                </a:cubicBezTo>
                <a:cubicBezTo>
                  <a:pt x="551" y="124"/>
                  <a:pt x="530" y="127"/>
                  <a:pt x="511" y="133"/>
                </a:cubicBezTo>
                <a:cubicBezTo>
                  <a:pt x="483" y="141"/>
                  <a:pt x="457" y="159"/>
                  <a:pt x="442" y="184"/>
                </a:cubicBezTo>
                <a:cubicBezTo>
                  <a:pt x="434" y="187"/>
                  <a:pt x="426" y="189"/>
                  <a:pt x="419" y="189"/>
                </a:cubicBezTo>
                <a:cubicBezTo>
                  <a:pt x="411" y="189"/>
                  <a:pt x="404" y="187"/>
                  <a:pt x="398" y="181"/>
                </a:cubicBezTo>
                <a:cubicBezTo>
                  <a:pt x="391" y="176"/>
                  <a:pt x="389" y="169"/>
                  <a:pt x="389" y="161"/>
                </a:cubicBezTo>
                <a:cubicBezTo>
                  <a:pt x="389" y="152"/>
                  <a:pt x="392" y="143"/>
                  <a:pt x="398" y="136"/>
                </a:cubicBezTo>
                <a:cubicBezTo>
                  <a:pt x="397" y="135"/>
                  <a:pt x="397" y="135"/>
                  <a:pt x="397" y="135"/>
                </a:cubicBezTo>
                <a:cubicBezTo>
                  <a:pt x="391" y="142"/>
                  <a:pt x="388" y="152"/>
                  <a:pt x="388" y="161"/>
                </a:cubicBezTo>
                <a:cubicBezTo>
                  <a:pt x="388" y="169"/>
                  <a:pt x="391" y="177"/>
                  <a:pt x="397" y="182"/>
                </a:cubicBezTo>
                <a:cubicBezTo>
                  <a:pt x="403" y="188"/>
                  <a:pt x="411" y="190"/>
                  <a:pt x="419" y="190"/>
                </a:cubicBezTo>
                <a:cubicBezTo>
                  <a:pt x="426" y="190"/>
                  <a:pt x="434" y="188"/>
                  <a:pt x="441" y="185"/>
                </a:cubicBezTo>
                <a:cubicBezTo>
                  <a:pt x="440" y="188"/>
                  <a:pt x="438" y="190"/>
                  <a:pt x="437" y="193"/>
                </a:cubicBezTo>
                <a:cubicBezTo>
                  <a:pt x="422" y="222"/>
                  <a:pt x="418" y="257"/>
                  <a:pt x="429" y="288"/>
                </a:cubicBezTo>
                <a:cubicBezTo>
                  <a:pt x="432" y="296"/>
                  <a:pt x="436" y="304"/>
                  <a:pt x="442" y="312"/>
                </a:cubicBezTo>
                <a:cubicBezTo>
                  <a:pt x="446" y="321"/>
                  <a:pt x="454" y="329"/>
                  <a:pt x="462" y="334"/>
                </a:cubicBezTo>
                <a:cubicBezTo>
                  <a:pt x="473" y="342"/>
                  <a:pt x="485" y="349"/>
                  <a:pt x="498" y="352"/>
                </a:cubicBezTo>
                <a:cubicBezTo>
                  <a:pt x="530" y="361"/>
                  <a:pt x="564" y="354"/>
                  <a:pt x="593" y="340"/>
                </a:cubicBezTo>
                <a:cubicBezTo>
                  <a:pt x="564" y="354"/>
                  <a:pt x="530" y="361"/>
                  <a:pt x="499" y="352"/>
                </a:cubicBezTo>
                <a:cubicBezTo>
                  <a:pt x="486" y="349"/>
                  <a:pt x="475" y="343"/>
                  <a:pt x="465" y="335"/>
                </a:cubicBezTo>
                <a:cubicBezTo>
                  <a:pt x="472" y="339"/>
                  <a:pt x="481" y="341"/>
                  <a:pt x="490" y="341"/>
                </a:cubicBezTo>
                <a:cubicBezTo>
                  <a:pt x="498" y="341"/>
                  <a:pt x="505" y="340"/>
                  <a:pt x="513" y="337"/>
                </a:cubicBezTo>
                <a:cubicBezTo>
                  <a:pt x="529" y="329"/>
                  <a:pt x="539" y="313"/>
                  <a:pt x="539" y="297"/>
                </a:cubicBezTo>
                <a:cubicBezTo>
                  <a:pt x="539" y="291"/>
                  <a:pt x="537" y="285"/>
                  <a:pt x="535" y="279"/>
                </a:cubicBezTo>
                <a:cubicBezTo>
                  <a:pt x="529" y="266"/>
                  <a:pt x="516" y="258"/>
                  <a:pt x="503" y="258"/>
                </a:cubicBezTo>
                <a:cubicBezTo>
                  <a:pt x="498" y="258"/>
                  <a:pt x="493" y="259"/>
                  <a:pt x="488" y="261"/>
                </a:cubicBezTo>
                <a:cubicBezTo>
                  <a:pt x="478" y="266"/>
                  <a:pt x="471" y="276"/>
                  <a:pt x="471" y="287"/>
                </a:cubicBezTo>
                <a:cubicBezTo>
                  <a:pt x="471" y="291"/>
                  <a:pt x="472" y="295"/>
                  <a:pt x="474" y="299"/>
                </a:cubicBezTo>
                <a:cubicBezTo>
                  <a:pt x="478" y="307"/>
                  <a:pt x="486" y="312"/>
                  <a:pt x="495" y="312"/>
                </a:cubicBezTo>
                <a:cubicBezTo>
                  <a:pt x="498" y="312"/>
                  <a:pt x="501" y="311"/>
                  <a:pt x="504" y="310"/>
                </a:cubicBezTo>
                <a:cubicBezTo>
                  <a:pt x="511" y="307"/>
                  <a:pt x="515" y="300"/>
                  <a:pt x="515" y="293"/>
                </a:cubicBezTo>
                <a:cubicBezTo>
                  <a:pt x="515" y="291"/>
                  <a:pt x="515" y="288"/>
                  <a:pt x="513" y="286"/>
                </a:cubicBezTo>
                <a:cubicBezTo>
                  <a:pt x="511" y="280"/>
                  <a:pt x="506" y="277"/>
                  <a:pt x="500" y="277"/>
                </a:cubicBezTo>
                <a:cubicBezTo>
                  <a:pt x="498" y="277"/>
                  <a:pt x="496" y="277"/>
                  <a:pt x="494" y="278"/>
                </a:cubicBezTo>
                <a:cubicBezTo>
                  <a:pt x="489" y="280"/>
                  <a:pt x="486" y="285"/>
                  <a:pt x="487" y="289"/>
                </a:cubicBezTo>
                <a:cubicBezTo>
                  <a:pt x="486" y="291"/>
                  <a:pt x="487" y="293"/>
                  <a:pt x="488" y="294"/>
                </a:cubicBezTo>
                <a:cubicBezTo>
                  <a:pt x="489" y="298"/>
                  <a:pt x="493" y="300"/>
                  <a:pt x="497" y="300"/>
                </a:cubicBezTo>
                <a:cubicBezTo>
                  <a:pt x="498" y="300"/>
                  <a:pt x="499" y="300"/>
                  <a:pt x="501" y="299"/>
                </a:cubicBezTo>
                <a:cubicBezTo>
                  <a:pt x="504" y="298"/>
                  <a:pt x="505" y="295"/>
                  <a:pt x="505" y="292"/>
                </a:cubicBezTo>
                <a:cubicBezTo>
                  <a:pt x="505" y="291"/>
                  <a:pt x="505" y="290"/>
                  <a:pt x="505" y="289"/>
                </a:cubicBezTo>
                <a:cubicBezTo>
                  <a:pt x="504" y="286"/>
                  <a:pt x="501" y="285"/>
                  <a:pt x="499" y="285"/>
                </a:cubicBezTo>
                <a:cubicBezTo>
                  <a:pt x="498" y="285"/>
                  <a:pt x="497" y="285"/>
                  <a:pt x="496" y="285"/>
                </a:cubicBezTo>
                <a:cubicBezTo>
                  <a:pt x="494" y="286"/>
                  <a:pt x="493" y="288"/>
                  <a:pt x="493" y="290"/>
                </a:cubicBezTo>
                <a:cubicBezTo>
                  <a:pt x="493" y="291"/>
                  <a:pt x="493" y="292"/>
                  <a:pt x="493" y="292"/>
                </a:cubicBezTo>
                <a:cubicBezTo>
                  <a:pt x="494" y="294"/>
                  <a:pt x="496" y="295"/>
                  <a:pt x="497" y="295"/>
                </a:cubicBezTo>
                <a:cubicBezTo>
                  <a:pt x="498" y="295"/>
                  <a:pt x="499" y="295"/>
                  <a:pt x="499" y="295"/>
                </a:cubicBezTo>
                <a:cubicBezTo>
                  <a:pt x="501" y="294"/>
                  <a:pt x="501" y="293"/>
                  <a:pt x="501" y="291"/>
                </a:cubicBezTo>
                <a:cubicBezTo>
                  <a:pt x="501" y="291"/>
                  <a:pt x="501" y="290"/>
                  <a:pt x="501" y="290"/>
                </a:cubicBezTo>
                <a:cubicBezTo>
                  <a:pt x="501" y="288"/>
                  <a:pt x="499" y="288"/>
                  <a:pt x="498" y="288"/>
                </a:cubicBezTo>
                <a:cubicBezTo>
                  <a:pt x="498" y="288"/>
                  <a:pt x="497" y="288"/>
                  <a:pt x="497" y="288"/>
                </a:cubicBezTo>
                <a:cubicBezTo>
                  <a:pt x="496" y="289"/>
                  <a:pt x="495" y="290"/>
                  <a:pt x="495" y="291"/>
                </a:cubicBezTo>
                <a:cubicBezTo>
                  <a:pt x="495" y="291"/>
                  <a:pt x="495" y="291"/>
                  <a:pt x="495" y="292"/>
                </a:cubicBezTo>
                <a:cubicBezTo>
                  <a:pt x="496" y="293"/>
                  <a:pt x="497" y="293"/>
                  <a:pt x="498" y="293"/>
                </a:cubicBezTo>
                <a:cubicBezTo>
                  <a:pt x="498" y="293"/>
                  <a:pt x="498" y="293"/>
                  <a:pt x="499" y="293"/>
                </a:cubicBezTo>
                <a:cubicBezTo>
                  <a:pt x="498" y="291"/>
                  <a:pt x="498" y="291"/>
                  <a:pt x="498" y="291"/>
                </a:cubicBezTo>
                <a:cubicBezTo>
                  <a:pt x="498" y="291"/>
                  <a:pt x="498" y="291"/>
                  <a:pt x="498" y="291"/>
                </a:cubicBezTo>
                <a:cubicBezTo>
                  <a:pt x="497" y="291"/>
                  <a:pt x="497" y="291"/>
                  <a:pt x="497" y="291"/>
                </a:cubicBezTo>
                <a:cubicBezTo>
                  <a:pt x="497" y="291"/>
                  <a:pt x="497" y="291"/>
                  <a:pt x="497" y="291"/>
                </a:cubicBezTo>
                <a:cubicBezTo>
                  <a:pt x="497" y="290"/>
                  <a:pt x="497" y="290"/>
                  <a:pt x="498" y="290"/>
                </a:cubicBezTo>
                <a:cubicBezTo>
                  <a:pt x="498" y="290"/>
                  <a:pt x="498" y="290"/>
                  <a:pt x="498" y="290"/>
                </a:cubicBezTo>
                <a:cubicBezTo>
                  <a:pt x="499" y="290"/>
                  <a:pt x="499" y="290"/>
                  <a:pt x="500" y="290"/>
                </a:cubicBezTo>
                <a:cubicBezTo>
                  <a:pt x="500" y="291"/>
                  <a:pt x="500" y="291"/>
                  <a:pt x="500" y="291"/>
                </a:cubicBezTo>
                <a:cubicBezTo>
                  <a:pt x="500" y="292"/>
                  <a:pt x="499" y="293"/>
                  <a:pt x="498" y="293"/>
                </a:cubicBezTo>
                <a:cubicBezTo>
                  <a:pt x="498" y="293"/>
                  <a:pt x="498" y="293"/>
                  <a:pt x="497" y="293"/>
                </a:cubicBezTo>
                <a:cubicBezTo>
                  <a:pt x="496" y="293"/>
                  <a:pt x="495" y="293"/>
                  <a:pt x="495" y="292"/>
                </a:cubicBezTo>
                <a:cubicBezTo>
                  <a:pt x="495" y="291"/>
                  <a:pt x="494" y="291"/>
                  <a:pt x="494" y="290"/>
                </a:cubicBezTo>
                <a:cubicBezTo>
                  <a:pt x="494" y="289"/>
                  <a:pt x="495" y="287"/>
                  <a:pt x="497" y="287"/>
                </a:cubicBezTo>
                <a:cubicBezTo>
                  <a:pt x="497" y="286"/>
                  <a:pt x="498" y="286"/>
                  <a:pt x="499" y="286"/>
                </a:cubicBezTo>
                <a:cubicBezTo>
                  <a:pt x="501" y="286"/>
                  <a:pt x="502" y="287"/>
                  <a:pt x="503" y="289"/>
                </a:cubicBezTo>
                <a:cubicBezTo>
                  <a:pt x="503" y="290"/>
                  <a:pt x="504" y="291"/>
                  <a:pt x="504" y="292"/>
                </a:cubicBezTo>
                <a:cubicBezTo>
                  <a:pt x="504" y="294"/>
                  <a:pt x="502" y="297"/>
                  <a:pt x="500" y="298"/>
                </a:cubicBezTo>
                <a:cubicBezTo>
                  <a:pt x="499" y="298"/>
                  <a:pt x="498" y="298"/>
                  <a:pt x="497" y="298"/>
                </a:cubicBezTo>
                <a:cubicBezTo>
                  <a:pt x="493" y="298"/>
                  <a:pt x="491" y="297"/>
                  <a:pt x="489" y="294"/>
                </a:cubicBezTo>
                <a:cubicBezTo>
                  <a:pt x="489" y="292"/>
                  <a:pt x="488" y="291"/>
                  <a:pt x="488" y="289"/>
                </a:cubicBezTo>
                <a:cubicBezTo>
                  <a:pt x="488" y="285"/>
                  <a:pt x="491" y="282"/>
                  <a:pt x="494" y="280"/>
                </a:cubicBezTo>
                <a:cubicBezTo>
                  <a:pt x="496" y="279"/>
                  <a:pt x="498" y="279"/>
                  <a:pt x="500" y="279"/>
                </a:cubicBezTo>
                <a:cubicBezTo>
                  <a:pt x="505" y="279"/>
                  <a:pt x="510" y="282"/>
                  <a:pt x="512" y="286"/>
                </a:cubicBezTo>
                <a:cubicBezTo>
                  <a:pt x="513" y="289"/>
                  <a:pt x="513" y="291"/>
                  <a:pt x="513" y="293"/>
                </a:cubicBezTo>
                <a:cubicBezTo>
                  <a:pt x="513" y="300"/>
                  <a:pt x="510" y="306"/>
                  <a:pt x="503" y="308"/>
                </a:cubicBezTo>
                <a:cubicBezTo>
                  <a:pt x="501" y="310"/>
                  <a:pt x="498" y="310"/>
                  <a:pt x="495" y="310"/>
                </a:cubicBezTo>
                <a:cubicBezTo>
                  <a:pt x="487" y="310"/>
                  <a:pt x="479" y="306"/>
                  <a:pt x="475" y="298"/>
                </a:cubicBezTo>
                <a:cubicBezTo>
                  <a:pt x="474" y="294"/>
                  <a:pt x="473" y="291"/>
                  <a:pt x="473" y="287"/>
                </a:cubicBezTo>
                <a:cubicBezTo>
                  <a:pt x="473" y="277"/>
                  <a:pt x="479" y="267"/>
                  <a:pt x="489" y="263"/>
                </a:cubicBezTo>
                <a:cubicBezTo>
                  <a:pt x="493" y="261"/>
                  <a:pt x="498" y="260"/>
                  <a:pt x="503" y="260"/>
                </a:cubicBezTo>
                <a:cubicBezTo>
                  <a:pt x="516" y="260"/>
                  <a:pt x="528" y="267"/>
                  <a:pt x="533" y="279"/>
                </a:cubicBezTo>
                <a:cubicBezTo>
                  <a:pt x="536" y="285"/>
                  <a:pt x="537" y="291"/>
                  <a:pt x="537" y="297"/>
                </a:cubicBezTo>
                <a:cubicBezTo>
                  <a:pt x="537" y="313"/>
                  <a:pt x="528" y="328"/>
                  <a:pt x="512" y="335"/>
                </a:cubicBezTo>
                <a:cubicBezTo>
                  <a:pt x="505" y="338"/>
                  <a:pt x="497" y="340"/>
                  <a:pt x="490" y="340"/>
                </a:cubicBezTo>
                <a:cubicBezTo>
                  <a:pt x="470" y="340"/>
                  <a:pt x="451" y="328"/>
                  <a:pt x="442" y="309"/>
                </a:cubicBezTo>
                <a:cubicBezTo>
                  <a:pt x="441" y="309"/>
                  <a:pt x="441" y="309"/>
                  <a:pt x="441" y="309"/>
                </a:cubicBezTo>
                <a:cubicBezTo>
                  <a:pt x="436" y="303"/>
                  <a:pt x="433" y="295"/>
                  <a:pt x="430" y="288"/>
                </a:cubicBezTo>
                <a:cubicBezTo>
                  <a:pt x="419" y="257"/>
                  <a:pt x="423" y="222"/>
                  <a:pt x="438" y="193"/>
                </a:cubicBezTo>
                <a:cubicBezTo>
                  <a:pt x="439" y="190"/>
                  <a:pt x="441" y="187"/>
                  <a:pt x="442" y="185"/>
                </a:cubicBezTo>
                <a:cubicBezTo>
                  <a:pt x="447" y="182"/>
                  <a:pt x="452" y="180"/>
                  <a:pt x="456" y="177"/>
                </a:cubicBezTo>
                <a:cubicBezTo>
                  <a:pt x="490" y="155"/>
                  <a:pt x="531" y="140"/>
                  <a:pt x="571" y="140"/>
                </a:cubicBezTo>
                <a:cubicBezTo>
                  <a:pt x="591" y="140"/>
                  <a:pt x="610" y="144"/>
                  <a:pt x="629" y="151"/>
                </a:cubicBezTo>
                <a:cubicBezTo>
                  <a:pt x="663" y="165"/>
                  <a:pt x="693" y="189"/>
                  <a:pt x="709" y="222"/>
                </a:cubicBezTo>
                <a:cubicBezTo>
                  <a:pt x="716" y="239"/>
                  <a:pt x="720" y="257"/>
                  <a:pt x="721" y="275"/>
                </a:cubicBezTo>
                <a:cubicBezTo>
                  <a:pt x="723" y="296"/>
                  <a:pt x="721" y="318"/>
                  <a:pt x="716" y="339"/>
                </a:cubicBezTo>
                <a:cubicBezTo>
                  <a:pt x="715" y="341"/>
                  <a:pt x="715" y="344"/>
                  <a:pt x="714" y="347"/>
                </a:cubicBezTo>
                <a:cubicBezTo>
                  <a:pt x="712" y="355"/>
                  <a:pt x="709" y="362"/>
                  <a:pt x="705" y="370"/>
                </a:cubicBezTo>
                <a:cubicBezTo>
                  <a:pt x="682" y="420"/>
                  <a:pt x="637" y="454"/>
                  <a:pt x="588" y="478"/>
                </a:cubicBezTo>
                <a:cubicBezTo>
                  <a:pt x="575" y="482"/>
                  <a:pt x="562" y="488"/>
                  <a:pt x="549" y="495"/>
                </a:cubicBezTo>
                <a:cubicBezTo>
                  <a:pt x="543" y="497"/>
                  <a:pt x="537" y="500"/>
                  <a:pt x="531" y="502"/>
                </a:cubicBezTo>
                <a:cubicBezTo>
                  <a:pt x="524" y="501"/>
                  <a:pt x="517" y="500"/>
                  <a:pt x="510" y="499"/>
                </a:cubicBezTo>
                <a:cubicBezTo>
                  <a:pt x="529" y="493"/>
                  <a:pt x="549" y="485"/>
                  <a:pt x="567" y="476"/>
                </a:cubicBezTo>
                <a:cubicBezTo>
                  <a:pt x="568" y="477"/>
                  <a:pt x="568" y="478"/>
                  <a:pt x="570" y="478"/>
                </a:cubicBezTo>
                <a:cubicBezTo>
                  <a:pt x="571" y="478"/>
                  <a:pt x="573" y="476"/>
                  <a:pt x="573" y="474"/>
                </a:cubicBezTo>
                <a:cubicBezTo>
                  <a:pt x="573" y="474"/>
                  <a:pt x="573" y="474"/>
                  <a:pt x="573" y="474"/>
                </a:cubicBezTo>
                <a:cubicBezTo>
                  <a:pt x="600" y="460"/>
                  <a:pt x="626" y="443"/>
                  <a:pt x="647" y="420"/>
                </a:cubicBezTo>
                <a:cubicBezTo>
                  <a:pt x="648" y="420"/>
                  <a:pt x="649" y="421"/>
                  <a:pt x="650" y="421"/>
                </a:cubicBezTo>
                <a:cubicBezTo>
                  <a:pt x="654" y="421"/>
                  <a:pt x="656" y="418"/>
                  <a:pt x="656" y="415"/>
                </a:cubicBezTo>
                <a:cubicBezTo>
                  <a:pt x="656" y="413"/>
                  <a:pt x="656" y="412"/>
                  <a:pt x="655" y="411"/>
                </a:cubicBezTo>
                <a:cubicBezTo>
                  <a:pt x="661" y="404"/>
                  <a:pt x="667" y="395"/>
                  <a:pt x="673" y="387"/>
                </a:cubicBezTo>
                <a:cubicBezTo>
                  <a:pt x="673" y="387"/>
                  <a:pt x="674" y="387"/>
                  <a:pt x="674" y="387"/>
                </a:cubicBezTo>
                <a:cubicBezTo>
                  <a:pt x="676" y="387"/>
                  <a:pt x="678" y="385"/>
                  <a:pt x="678" y="383"/>
                </a:cubicBezTo>
                <a:cubicBezTo>
                  <a:pt x="678" y="382"/>
                  <a:pt x="677" y="381"/>
                  <a:pt x="676" y="380"/>
                </a:cubicBezTo>
                <a:cubicBezTo>
                  <a:pt x="685" y="364"/>
                  <a:pt x="691" y="348"/>
                  <a:pt x="695" y="330"/>
                </a:cubicBezTo>
                <a:cubicBezTo>
                  <a:pt x="696" y="330"/>
                  <a:pt x="697" y="329"/>
                  <a:pt x="697" y="328"/>
                </a:cubicBezTo>
                <a:cubicBezTo>
                  <a:pt x="697" y="327"/>
                  <a:pt x="696" y="327"/>
                  <a:pt x="696" y="326"/>
                </a:cubicBezTo>
                <a:cubicBezTo>
                  <a:pt x="698" y="311"/>
                  <a:pt x="699" y="296"/>
                  <a:pt x="698" y="282"/>
                </a:cubicBezTo>
                <a:cubicBezTo>
                  <a:pt x="699" y="281"/>
                  <a:pt x="700" y="280"/>
                  <a:pt x="700" y="279"/>
                </a:cubicBezTo>
                <a:cubicBezTo>
                  <a:pt x="700" y="277"/>
                  <a:pt x="699" y="275"/>
                  <a:pt x="697" y="275"/>
                </a:cubicBezTo>
                <a:cubicBezTo>
                  <a:pt x="697" y="275"/>
                  <a:pt x="697" y="275"/>
                  <a:pt x="697" y="275"/>
                </a:cubicBezTo>
                <a:cubicBezTo>
                  <a:pt x="695" y="260"/>
                  <a:pt x="690" y="244"/>
                  <a:pt x="682" y="230"/>
                </a:cubicBezTo>
                <a:cubicBezTo>
                  <a:pt x="677" y="220"/>
                  <a:pt x="671" y="211"/>
                  <a:pt x="664" y="203"/>
                </a:cubicBezTo>
                <a:cubicBezTo>
                  <a:pt x="664" y="203"/>
                  <a:pt x="664" y="203"/>
                  <a:pt x="664" y="202"/>
                </a:cubicBezTo>
                <a:cubicBezTo>
                  <a:pt x="664" y="201"/>
                  <a:pt x="663" y="200"/>
                  <a:pt x="661" y="200"/>
                </a:cubicBezTo>
                <a:cubicBezTo>
                  <a:pt x="661" y="200"/>
                  <a:pt x="661" y="200"/>
                  <a:pt x="660" y="200"/>
                </a:cubicBezTo>
                <a:cubicBezTo>
                  <a:pt x="645" y="185"/>
                  <a:pt x="625" y="175"/>
                  <a:pt x="604" y="172"/>
                </a:cubicBezTo>
                <a:cubicBezTo>
                  <a:pt x="600" y="171"/>
                  <a:pt x="596" y="170"/>
                  <a:pt x="592" y="170"/>
                </a:cubicBezTo>
                <a:cubicBezTo>
                  <a:pt x="592" y="169"/>
                  <a:pt x="591" y="168"/>
                  <a:pt x="589" y="168"/>
                </a:cubicBezTo>
                <a:cubicBezTo>
                  <a:pt x="588" y="168"/>
                  <a:pt x="586" y="169"/>
                  <a:pt x="586" y="170"/>
                </a:cubicBezTo>
                <a:cubicBezTo>
                  <a:pt x="574" y="170"/>
                  <a:pt x="562" y="172"/>
                  <a:pt x="551" y="177"/>
                </a:cubicBezTo>
                <a:cubicBezTo>
                  <a:pt x="551" y="176"/>
                  <a:pt x="550" y="175"/>
                  <a:pt x="549" y="175"/>
                </a:cubicBezTo>
                <a:cubicBezTo>
                  <a:pt x="548" y="175"/>
                  <a:pt x="547" y="176"/>
                  <a:pt x="547" y="178"/>
                </a:cubicBezTo>
                <a:cubicBezTo>
                  <a:pt x="547" y="178"/>
                  <a:pt x="547" y="178"/>
                  <a:pt x="547" y="179"/>
                </a:cubicBezTo>
                <a:cubicBezTo>
                  <a:pt x="535" y="184"/>
                  <a:pt x="525" y="192"/>
                  <a:pt x="517" y="202"/>
                </a:cubicBezTo>
                <a:cubicBezTo>
                  <a:pt x="511" y="197"/>
                  <a:pt x="501" y="202"/>
                  <a:pt x="495" y="211"/>
                </a:cubicBezTo>
                <a:cubicBezTo>
                  <a:pt x="493" y="214"/>
                  <a:pt x="491" y="221"/>
                  <a:pt x="492" y="228"/>
                </a:cubicBezTo>
                <a:cubicBezTo>
                  <a:pt x="492" y="228"/>
                  <a:pt x="497" y="216"/>
                  <a:pt x="509" y="216"/>
                </a:cubicBezTo>
                <a:cubicBezTo>
                  <a:pt x="509" y="216"/>
                  <a:pt x="512" y="218"/>
                  <a:pt x="507" y="224"/>
                </a:cubicBezTo>
                <a:cubicBezTo>
                  <a:pt x="507" y="224"/>
                  <a:pt x="529" y="223"/>
                  <a:pt x="519" y="205"/>
                </a:cubicBezTo>
                <a:cubicBezTo>
                  <a:pt x="519" y="203"/>
                  <a:pt x="518" y="203"/>
                  <a:pt x="517" y="202"/>
                </a:cubicBezTo>
                <a:cubicBezTo>
                  <a:pt x="525" y="192"/>
                  <a:pt x="535" y="184"/>
                  <a:pt x="547" y="179"/>
                </a:cubicBezTo>
                <a:cubicBezTo>
                  <a:pt x="547" y="179"/>
                  <a:pt x="548" y="180"/>
                  <a:pt x="549" y="180"/>
                </a:cubicBezTo>
                <a:cubicBezTo>
                  <a:pt x="550" y="180"/>
                  <a:pt x="551" y="179"/>
                  <a:pt x="551" y="178"/>
                </a:cubicBezTo>
                <a:cubicBezTo>
                  <a:pt x="551" y="177"/>
                  <a:pt x="551" y="177"/>
                  <a:pt x="551" y="177"/>
                </a:cubicBezTo>
                <a:cubicBezTo>
                  <a:pt x="562" y="172"/>
                  <a:pt x="574" y="170"/>
                  <a:pt x="586" y="170"/>
                </a:cubicBezTo>
                <a:cubicBezTo>
                  <a:pt x="586" y="170"/>
                  <a:pt x="586" y="171"/>
                  <a:pt x="586" y="171"/>
                </a:cubicBezTo>
                <a:cubicBezTo>
                  <a:pt x="586" y="173"/>
                  <a:pt x="587" y="174"/>
                  <a:pt x="589" y="174"/>
                </a:cubicBezTo>
                <a:cubicBezTo>
                  <a:pt x="591" y="174"/>
                  <a:pt x="592" y="173"/>
                  <a:pt x="592" y="171"/>
                </a:cubicBezTo>
                <a:cubicBezTo>
                  <a:pt x="592" y="171"/>
                  <a:pt x="592" y="171"/>
                  <a:pt x="592" y="170"/>
                </a:cubicBezTo>
                <a:cubicBezTo>
                  <a:pt x="596" y="171"/>
                  <a:pt x="600" y="171"/>
                  <a:pt x="604" y="172"/>
                </a:cubicBezTo>
                <a:cubicBezTo>
                  <a:pt x="625" y="176"/>
                  <a:pt x="645" y="186"/>
                  <a:pt x="660" y="200"/>
                </a:cubicBezTo>
                <a:cubicBezTo>
                  <a:pt x="659" y="201"/>
                  <a:pt x="659" y="202"/>
                  <a:pt x="659" y="202"/>
                </a:cubicBezTo>
                <a:cubicBezTo>
                  <a:pt x="659" y="204"/>
                  <a:pt x="660" y="205"/>
                  <a:pt x="661" y="205"/>
                </a:cubicBezTo>
                <a:cubicBezTo>
                  <a:pt x="662" y="205"/>
                  <a:pt x="663" y="204"/>
                  <a:pt x="663" y="204"/>
                </a:cubicBezTo>
                <a:cubicBezTo>
                  <a:pt x="671" y="212"/>
                  <a:pt x="677" y="220"/>
                  <a:pt x="681" y="230"/>
                </a:cubicBezTo>
                <a:cubicBezTo>
                  <a:pt x="689" y="245"/>
                  <a:pt x="694" y="260"/>
                  <a:pt x="696" y="276"/>
                </a:cubicBezTo>
                <a:cubicBezTo>
                  <a:pt x="695" y="276"/>
                  <a:pt x="694" y="277"/>
                  <a:pt x="694" y="279"/>
                </a:cubicBezTo>
                <a:cubicBezTo>
                  <a:pt x="694" y="280"/>
                  <a:pt x="695" y="282"/>
                  <a:pt x="697" y="282"/>
                </a:cubicBezTo>
                <a:cubicBezTo>
                  <a:pt x="698" y="296"/>
                  <a:pt x="697" y="311"/>
                  <a:pt x="695" y="326"/>
                </a:cubicBezTo>
                <a:cubicBezTo>
                  <a:pt x="695" y="326"/>
                  <a:pt x="695" y="326"/>
                  <a:pt x="695" y="326"/>
                </a:cubicBezTo>
                <a:cubicBezTo>
                  <a:pt x="693" y="326"/>
                  <a:pt x="692" y="327"/>
                  <a:pt x="692" y="328"/>
                </a:cubicBezTo>
                <a:cubicBezTo>
                  <a:pt x="692" y="329"/>
                  <a:pt x="693" y="330"/>
                  <a:pt x="694" y="330"/>
                </a:cubicBezTo>
                <a:cubicBezTo>
                  <a:pt x="690" y="347"/>
                  <a:pt x="684" y="364"/>
                  <a:pt x="675" y="379"/>
                </a:cubicBezTo>
                <a:cubicBezTo>
                  <a:pt x="675" y="379"/>
                  <a:pt x="675" y="379"/>
                  <a:pt x="674" y="379"/>
                </a:cubicBezTo>
                <a:cubicBezTo>
                  <a:pt x="672" y="379"/>
                  <a:pt x="670" y="381"/>
                  <a:pt x="670" y="383"/>
                </a:cubicBezTo>
                <a:cubicBezTo>
                  <a:pt x="670" y="384"/>
                  <a:pt x="671" y="385"/>
                  <a:pt x="671" y="386"/>
                </a:cubicBezTo>
                <a:cubicBezTo>
                  <a:pt x="666" y="395"/>
                  <a:pt x="661" y="403"/>
                  <a:pt x="654" y="410"/>
                </a:cubicBezTo>
                <a:cubicBezTo>
                  <a:pt x="653" y="409"/>
                  <a:pt x="652" y="409"/>
                  <a:pt x="650" y="409"/>
                </a:cubicBezTo>
                <a:cubicBezTo>
                  <a:pt x="647" y="409"/>
                  <a:pt x="644" y="411"/>
                  <a:pt x="644" y="415"/>
                </a:cubicBezTo>
                <a:cubicBezTo>
                  <a:pt x="644" y="416"/>
                  <a:pt x="645" y="418"/>
                  <a:pt x="646" y="419"/>
                </a:cubicBezTo>
                <a:cubicBezTo>
                  <a:pt x="625" y="441"/>
                  <a:pt x="599" y="458"/>
                  <a:pt x="572" y="472"/>
                </a:cubicBezTo>
                <a:cubicBezTo>
                  <a:pt x="571" y="472"/>
                  <a:pt x="570" y="471"/>
                  <a:pt x="570" y="471"/>
                </a:cubicBezTo>
                <a:cubicBezTo>
                  <a:pt x="568" y="471"/>
                  <a:pt x="566" y="473"/>
                  <a:pt x="566" y="474"/>
                </a:cubicBezTo>
                <a:cubicBezTo>
                  <a:pt x="566" y="475"/>
                  <a:pt x="566" y="475"/>
                  <a:pt x="566" y="475"/>
                </a:cubicBezTo>
                <a:cubicBezTo>
                  <a:pt x="546" y="484"/>
                  <a:pt x="526" y="492"/>
                  <a:pt x="505" y="499"/>
                </a:cubicBezTo>
                <a:cubicBezTo>
                  <a:pt x="496" y="498"/>
                  <a:pt x="487" y="498"/>
                  <a:pt x="479" y="498"/>
                </a:cubicBezTo>
                <a:cubicBezTo>
                  <a:pt x="494" y="492"/>
                  <a:pt x="509" y="487"/>
                  <a:pt x="524" y="480"/>
                </a:cubicBezTo>
                <a:cubicBezTo>
                  <a:pt x="524" y="480"/>
                  <a:pt x="524" y="480"/>
                  <a:pt x="524" y="480"/>
                </a:cubicBezTo>
                <a:cubicBezTo>
                  <a:pt x="524" y="480"/>
                  <a:pt x="524" y="480"/>
                  <a:pt x="524" y="480"/>
                </a:cubicBezTo>
                <a:cubicBezTo>
                  <a:pt x="524" y="480"/>
                  <a:pt x="524" y="480"/>
                  <a:pt x="524" y="480"/>
                </a:cubicBezTo>
                <a:cubicBezTo>
                  <a:pt x="524" y="480"/>
                  <a:pt x="524" y="480"/>
                  <a:pt x="524" y="480"/>
                </a:cubicBezTo>
                <a:cubicBezTo>
                  <a:pt x="524" y="480"/>
                  <a:pt x="524" y="480"/>
                  <a:pt x="524" y="480"/>
                </a:cubicBezTo>
                <a:cubicBezTo>
                  <a:pt x="524" y="480"/>
                  <a:pt x="524" y="480"/>
                  <a:pt x="524" y="480"/>
                </a:cubicBezTo>
                <a:cubicBezTo>
                  <a:pt x="525" y="480"/>
                  <a:pt x="528" y="478"/>
                  <a:pt x="533" y="476"/>
                </a:cubicBezTo>
                <a:cubicBezTo>
                  <a:pt x="534" y="475"/>
                  <a:pt x="535" y="475"/>
                  <a:pt x="535" y="474"/>
                </a:cubicBezTo>
                <a:cubicBezTo>
                  <a:pt x="540" y="472"/>
                  <a:pt x="544" y="470"/>
                  <a:pt x="548" y="468"/>
                </a:cubicBezTo>
                <a:cubicBezTo>
                  <a:pt x="548" y="468"/>
                  <a:pt x="548" y="468"/>
                  <a:pt x="548" y="468"/>
                </a:cubicBezTo>
                <a:cubicBezTo>
                  <a:pt x="551" y="469"/>
                  <a:pt x="551" y="469"/>
                  <a:pt x="551" y="469"/>
                </a:cubicBezTo>
                <a:cubicBezTo>
                  <a:pt x="550" y="468"/>
                  <a:pt x="550" y="468"/>
                  <a:pt x="550" y="468"/>
                </a:cubicBezTo>
                <a:cubicBezTo>
                  <a:pt x="552" y="467"/>
                  <a:pt x="558" y="463"/>
                  <a:pt x="567" y="458"/>
                </a:cubicBezTo>
                <a:cubicBezTo>
                  <a:pt x="567" y="457"/>
                  <a:pt x="568" y="457"/>
                  <a:pt x="569" y="457"/>
                </a:cubicBezTo>
                <a:cubicBezTo>
                  <a:pt x="600" y="437"/>
                  <a:pt x="630" y="412"/>
                  <a:pt x="644" y="377"/>
                </a:cubicBezTo>
                <a:cubicBezTo>
                  <a:pt x="652" y="357"/>
                  <a:pt x="655" y="334"/>
                  <a:pt x="648" y="313"/>
                </a:cubicBezTo>
                <a:cubicBezTo>
                  <a:pt x="642" y="294"/>
                  <a:pt x="628" y="278"/>
                  <a:pt x="610" y="272"/>
                </a:cubicBezTo>
                <a:cubicBezTo>
                  <a:pt x="610" y="267"/>
                  <a:pt x="606" y="262"/>
                  <a:pt x="599" y="259"/>
                </a:cubicBezTo>
                <a:cubicBezTo>
                  <a:pt x="597" y="258"/>
                  <a:pt x="591" y="257"/>
                  <a:pt x="586" y="259"/>
                </a:cubicBezTo>
                <a:cubicBezTo>
                  <a:pt x="586" y="259"/>
                  <a:pt x="596" y="261"/>
                  <a:pt x="597" y="270"/>
                </a:cubicBezTo>
                <a:cubicBezTo>
                  <a:pt x="597" y="270"/>
                  <a:pt x="596" y="273"/>
                  <a:pt x="590" y="269"/>
                </a:cubicBezTo>
                <a:cubicBezTo>
                  <a:pt x="590" y="269"/>
                  <a:pt x="594" y="286"/>
                  <a:pt x="607" y="277"/>
                </a:cubicBezTo>
                <a:cubicBezTo>
                  <a:pt x="609" y="275"/>
                  <a:pt x="609" y="274"/>
                  <a:pt x="610" y="272"/>
                </a:cubicBezTo>
                <a:cubicBezTo>
                  <a:pt x="628" y="279"/>
                  <a:pt x="642" y="295"/>
                  <a:pt x="648" y="313"/>
                </a:cubicBezTo>
                <a:cubicBezTo>
                  <a:pt x="655" y="334"/>
                  <a:pt x="651" y="357"/>
                  <a:pt x="643" y="377"/>
                </a:cubicBezTo>
                <a:cubicBezTo>
                  <a:pt x="631" y="406"/>
                  <a:pt x="609" y="428"/>
                  <a:pt x="583" y="446"/>
                </a:cubicBezTo>
                <a:cubicBezTo>
                  <a:pt x="589" y="441"/>
                  <a:pt x="595" y="434"/>
                  <a:pt x="600" y="426"/>
                </a:cubicBezTo>
                <a:cubicBezTo>
                  <a:pt x="604" y="418"/>
                  <a:pt x="607" y="409"/>
                  <a:pt x="607" y="401"/>
                </a:cubicBezTo>
                <a:cubicBezTo>
                  <a:pt x="607" y="400"/>
                  <a:pt x="607" y="399"/>
                  <a:pt x="607" y="399"/>
                </a:cubicBezTo>
                <a:cubicBezTo>
                  <a:pt x="607" y="399"/>
                  <a:pt x="607" y="399"/>
                  <a:pt x="607" y="399"/>
                </a:cubicBezTo>
                <a:cubicBezTo>
                  <a:pt x="607" y="389"/>
                  <a:pt x="602" y="380"/>
                  <a:pt x="596" y="374"/>
                </a:cubicBezTo>
                <a:cubicBezTo>
                  <a:pt x="588" y="365"/>
                  <a:pt x="578" y="363"/>
                  <a:pt x="571" y="363"/>
                </a:cubicBezTo>
                <a:cubicBezTo>
                  <a:pt x="568" y="363"/>
                  <a:pt x="565" y="364"/>
                  <a:pt x="564" y="364"/>
                </a:cubicBezTo>
                <a:cubicBezTo>
                  <a:pt x="557" y="367"/>
                  <a:pt x="553" y="372"/>
                  <a:pt x="553" y="377"/>
                </a:cubicBezTo>
                <a:cubicBezTo>
                  <a:pt x="553" y="379"/>
                  <a:pt x="554" y="381"/>
                  <a:pt x="555" y="382"/>
                </a:cubicBezTo>
                <a:cubicBezTo>
                  <a:pt x="558" y="384"/>
                  <a:pt x="561" y="385"/>
                  <a:pt x="564" y="385"/>
                </a:cubicBezTo>
                <a:cubicBezTo>
                  <a:pt x="566" y="385"/>
                  <a:pt x="568" y="385"/>
                  <a:pt x="570" y="384"/>
                </a:cubicBezTo>
                <a:cubicBezTo>
                  <a:pt x="571" y="384"/>
                  <a:pt x="572" y="384"/>
                  <a:pt x="574" y="384"/>
                </a:cubicBezTo>
                <a:cubicBezTo>
                  <a:pt x="577" y="384"/>
                  <a:pt x="580" y="384"/>
                  <a:pt x="584" y="387"/>
                </a:cubicBezTo>
                <a:cubicBezTo>
                  <a:pt x="589" y="390"/>
                  <a:pt x="593" y="398"/>
                  <a:pt x="593" y="407"/>
                </a:cubicBezTo>
                <a:cubicBezTo>
                  <a:pt x="593" y="411"/>
                  <a:pt x="592" y="416"/>
                  <a:pt x="590" y="421"/>
                </a:cubicBezTo>
                <a:cubicBezTo>
                  <a:pt x="584" y="434"/>
                  <a:pt x="573" y="446"/>
                  <a:pt x="565" y="454"/>
                </a:cubicBezTo>
                <a:cubicBezTo>
                  <a:pt x="560" y="458"/>
                  <a:pt x="556" y="461"/>
                  <a:pt x="553" y="463"/>
                </a:cubicBezTo>
                <a:cubicBezTo>
                  <a:pt x="552" y="464"/>
                  <a:pt x="550" y="465"/>
                  <a:pt x="550" y="466"/>
                </a:cubicBezTo>
                <a:cubicBezTo>
                  <a:pt x="550" y="466"/>
                  <a:pt x="549" y="466"/>
                  <a:pt x="549" y="466"/>
                </a:cubicBezTo>
                <a:cubicBezTo>
                  <a:pt x="548" y="466"/>
                  <a:pt x="547" y="467"/>
                  <a:pt x="546" y="468"/>
                </a:cubicBezTo>
                <a:cubicBezTo>
                  <a:pt x="548" y="466"/>
                  <a:pt x="550" y="463"/>
                  <a:pt x="552" y="461"/>
                </a:cubicBezTo>
                <a:cubicBezTo>
                  <a:pt x="555" y="457"/>
                  <a:pt x="557" y="452"/>
                  <a:pt x="557" y="447"/>
                </a:cubicBezTo>
                <a:cubicBezTo>
                  <a:pt x="558" y="446"/>
                  <a:pt x="558" y="446"/>
                  <a:pt x="558" y="445"/>
                </a:cubicBezTo>
                <a:cubicBezTo>
                  <a:pt x="558" y="441"/>
                  <a:pt x="556" y="436"/>
                  <a:pt x="553" y="433"/>
                </a:cubicBezTo>
                <a:cubicBezTo>
                  <a:pt x="549" y="427"/>
                  <a:pt x="542" y="426"/>
                  <a:pt x="539" y="426"/>
                </a:cubicBezTo>
                <a:cubicBezTo>
                  <a:pt x="538" y="426"/>
                  <a:pt x="537" y="426"/>
                  <a:pt x="537" y="426"/>
                </a:cubicBezTo>
                <a:cubicBezTo>
                  <a:pt x="532" y="427"/>
                  <a:pt x="530" y="430"/>
                  <a:pt x="530" y="433"/>
                </a:cubicBezTo>
                <a:cubicBezTo>
                  <a:pt x="530" y="434"/>
                  <a:pt x="530" y="435"/>
                  <a:pt x="531" y="436"/>
                </a:cubicBezTo>
                <a:cubicBezTo>
                  <a:pt x="533" y="438"/>
                  <a:pt x="536" y="438"/>
                  <a:pt x="538" y="438"/>
                </a:cubicBezTo>
                <a:cubicBezTo>
                  <a:pt x="538" y="438"/>
                  <a:pt x="538" y="438"/>
                  <a:pt x="539" y="438"/>
                </a:cubicBezTo>
                <a:cubicBezTo>
                  <a:pt x="539" y="438"/>
                  <a:pt x="540" y="438"/>
                  <a:pt x="540" y="438"/>
                </a:cubicBezTo>
                <a:cubicBezTo>
                  <a:pt x="542" y="438"/>
                  <a:pt x="543" y="438"/>
                  <a:pt x="546" y="440"/>
                </a:cubicBezTo>
                <a:cubicBezTo>
                  <a:pt x="548" y="441"/>
                  <a:pt x="549" y="445"/>
                  <a:pt x="549" y="448"/>
                </a:cubicBezTo>
                <a:cubicBezTo>
                  <a:pt x="549" y="451"/>
                  <a:pt x="548" y="454"/>
                  <a:pt x="547" y="457"/>
                </a:cubicBezTo>
                <a:cubicBezTo>
                  <a:pt x="543" y="464"/>
                  <a:pt x="537" y="469"/>
                  <a:pt x="532" y="473"/>
                </a:cubicBezTo>
                <a:cubicBezTo>
                  <a:pt x="529" y="475"/>
                  <a:pt x="527" y="476"/>
                  <a:pt x="525" y="477"/>
                </a:cubicBezTo>
                <a:cubicBezTo>
                  <a:pt x="525" y="477"/>
                  <a:pt x="524" y="478"/>
                  <a:pt x="523" y="478"/>
                </a:cubicBezTo>
                <a:cubicBezTo>
                  <a:pt x="523" y="478"/>
                  <a:pt x="523" y="478"/>
                  <a:pt x="522" y="479"/>
                </a:cubicBezTo>
                <a:cubicBezTo>
                  <a:pt x="521" y="479"/>
                  <a:pt x="520" y="480"/>
                  <a:pt x="519" y="480"/>
                </a:cubicBezTo>
                <a:cubicBezTo>
                  <a:pt x="520" y="480"/>
                  <a:pt x="520" y="479"/>
                  <a:pt x="521" y="479"/>
                </a:cubicBezTo>
                <a:cubicBezTo>
                  <a:pt x="522" y="477"/>
                  <a:pt x="524" y="474"/>
                  <a:pt x="524" y="471"/>
                </a:cubicBezTo>
                <a:cubicBezTo>
                  <a:pt x="525" y="471"/>
                  <a:pt x="525" y="470"/>
                  <a:pt x="525" y="469"/>
                </a:cubicBezTo>
                <a:cubicBezTo>
                  <a:pt x="525" y="467"/>
                  <a:pt x="524" y="465"/>
                  <a:pt x="523" y="463"/>
                </a:cubicBezTo>
                <a:cubicBezTo>
                  <a:pt x="520" y="459"/>
                  <a:pt x="516" y="458"/>
                  <a:pt x="514" y="458"/>
                </a:cubicBezTo>
                <a:cubicBezTo>
                  <a:pt x="514" y="458"/>
                  <a:pt x="514" y="458"/>
                  <a:pt x="514" y="458"/>
                </a:cubicBezTo>
                <a:cubicBezTo>
                  <a:pt x="511" y="458"/>
                  <a:pt x="509" y="460"/>
                  <a:pt x="509" y="462"/>
                </a:cubicBezTo>
                <a:cubicBezTo>
                  <a:pt x="509" y="462"/>
                  <a:pt x="509" y="463"/>
                  <a:pt x="510" y="463"/>
                </a:cubicBezTo>
                <a:cubicBezTo>
                  <a:pt x="511" y="465"/>
                  <a:pt x="513" y="465"/>
                  <a:pt x="514" y="465"/>
                </a:cubicBezTo>
                <a:cubicBezTo>
                  <a:pt x="515" y="465"/>
                  <a:pt x="515" y="465"/>
                  <a:pt x="515" y="465"/>
                </a:cubicBezTo>
                <a:cubicBezTo>
                  <a:pt x="515" y="465"/>
                  <a:pt x="515" y="465"/>
                  <a:pt x="515" y="465"/>
                </a:cubicBezTo>
                <a:cubicBezTo>
                  <a:pt x="516" y="465"/>
                  <a:pt x="516" y="466"/>
                  <a:pt x="517" y="467"/>
                </a:cubicBezTo>
                <a:cubicBezTo>
                  <a:pt x="518" y="467"/>
                  <a:pt x="519" y="469"/>
                  <a:pt x="519" y="470"/>
                </a:cubicBezTo>
                <a:cubicBezTo>
                  <a:pt x="519" y="472"/>
                  <a:pt x="518" y="474"/>
                  <a:pt x="517" y="476"/>
                </a:cubicBezTo>
                <a:cubicBezTo>
                  <a:pt x="514" y="479"/>
                  <a:pt x="511" y="482"/>
                  <a:pt x="508" y="484"/>
                </a:cubicBezTo>
                <a:cubicBezTo>
                  <a:pt x="506" y="485"/>
                  <a:pt x="505" y="485"/>
                  <a:pt x="504" y="486"/>
                </a:cubicBezTo>
                <a:cubicBezTo>
                  <a:pt x="503" y="486"/>
                  <a:pt x="503" y="486"/>
                  <a:pt x="503" y="486"/>
                </a:cubicBezTo>
                <a:cubicBezTo>
                  <a:pt x="503" y="486"/>
                  <a:pt x="502" y="486"/>
                  <a:pt x="502" y="486"/>
                </a:cubicBezTo>
                <a:cubicBezTo>
                  <a:pt x="502" y="487"/>
                  <a:pt x="502" y="486"/>
                  <a:pt x="502" y="487"/>
                </a:cubicBezTo>
                <a:cubicBezTo>
                  <a:pt x="502" y="487"/>
                  <a:pt x="502" y="487"/>
                  <a:pt x="502" y="487"/>
                </a:cubicBezTo>
                <a:cubicBezTo>
                  <a:pt x="502" y="487"/>
                  <a:pt x="502" y="487"/>
                  <a:pt x="502" y="487"/>
                </a:cubicBezTo>
                <a:cubicBezTo>
                  <a:pt x="502" y="487"/>
                  <a:pt x="502" y="487"/>
                  <a:pt x="502" y="487"/>
                </a:cubicBezTo>
                <a:cubicBezTo>
                  <a:pt x="502" y="487"/>
                  <a:pt x="502" y="487"/>
                  <a:pt x="502" y="487"/>
                </a:cubicBezTo>
                <a:cubicBezTo>
                  <a:pt x="502" y="487"/>
                  <a:pt x="502" y="487"/>
                  <a:pt x="502" y="487"/>
                </a:cubicBezTo>
                <a:cubicBezTo>
                  <a:pt x="492" y="491"/>
                  <a:pt x="483" y="495"/>
                  <a:pt x="473" y="498"/>
                </a:cubicBezTo>
                <a:cubicBezTo>
                  <a:pt x="471" y="498"/>
                  <a:pt x="470" y="498"/>
                  <a:pt x="468" y="498"/>
                </a:cubicBezTo>
                <a:cubicBezTo>
                  <a:pt x="459" y="498"/>
                  <a:pt x="451" y="499"/>
                  <a:pt x="442" y="500"/>
                </a:cubicBezTo>
                <a:cubicBezTo>
                  <a:pt x="479" y="472"/>
                  <a:pt x="493" y="443"/>
                  <a:pt x="493" y="418"/>
                </a:cubicBezTo>
                <a:cubicBezTo>
                  <a:pt x="493" y="403"/>
                  <a:pt x="487" y="389"/>
                  <a:pt x="478" y="379"/>
                </a:cubicBezTo>
                <a:cubicBezTo>
                  <a:pt x="469" y="370"/>
                  <a:pt x="457" y="364"/>
                  <a:pt x="443" y="364"/>
                </a:cubicBezTo>
                <a:cubicBezTo>
                  <a:pt x="440" y="364"/>
                  <a:pt x="437" y="364"/>
                  <a:pt x="433" y="365"/>
                </a:cubicBezTo>
                <a:cubicBezTo>
                  <a:pt x="434" y="366"/>
                  <a:pt x="434" y="366"/>
                  <a:pt x="434" y="366"/>
                </a:cubicBezTo>
                <a:cubicBezTo>
                  <a:pt x="437" y="365"/>
                  <a:pt x="440" y="365"/>
                  <a:pt x="443" y="365"/>
                </a:cubicBezTo>
                <a:cubicBezTo>
                  <a:pt x="456" y="365"/>
                  <a:pt x="469" y="370"/>
                  <a:pt x="478" y="380"/>
                </a:cubicBezTo>
                <a:cubicBezTo>
                  <a:pt x="487" y="389"/>
                  <a:pt x="492" y="403"/>
                  <a:pt x="492" y="418"/>
                </a:cubicBezTo>
                <a:cubicBezTo>
                  <a:pt x="492" y="443"/>
                  <a:pt x="478" y="472"/>
                  <a:pt x="441" y="500"/>
                </a:cubicBezTo>
                <a:cubicBezTo>
                  <a:pt x="426" y="501"/>
                  <a:pt x="411" y="503"/>
                  <a:pt x="396" y="506"/>
                </a:cubicBezTo>
                <a:cubicBezTo>
                  <a:pt x="415" y="470"/>
                  <a:pt x="418" y="426"/>
                  <a:pt x="404" y="388"/>
                </a:cubicBezTo>
                <a:cubicBezTo>
                  <a:pt x="393" y="360"/>
                  <a:pt x="374" y="333"/>
                  <a:pt x="349" y="314"/>
                </a:cubicBezTo>
                <a:cubicBezTo>
                  <a:pt x="330" y="296"/>
                  <a:pt x="304" y="284"/>
                  <a:pt x="278" y="281"/>
                </a:cubicBezTo>
                <a:cubicBezTo>
                  <a:pt x="276" y="280"/>
                  <a:pt x="273" y="278"/>
                  <a:pt x="271" y="277"/>
                </a:cubicBezTo>
                <a:cubicBezTo>
                  <a:pt x="272" y="276"/>
                  <a:pt x="272" y="276"/>
                  <a:pt x="272" y="276"/>
                </a:cubicBezTo>
                <a:cubicBezTo>
                  <a:pt x="274" y="278"/>
                  <a:pt x="277" y="280"/>
                  <a:pt x="281" y="281"/>
                </a:cubicBezTo>
                <a:cubicBezTo>
                  <a:pt x="263" y="274"/>
                  <a:pt x="252" y="253"/>
                  <a:pt x="258" y="235"/>
                </a:cubicBezTo>
                <a:cubicBezTo>
                  <a:pt x="263" y="217"/>
                  <a:pt x="288" y="209"/>
                  <a:pt x="303" y="220"/>
                </a:cubicBezTo>
                <a:cubicBezTo>
                  <a:pt x="289" y="208"/>
                  <a:pt x="262" y="215"/>
                  <a:pt x="257" y="234"/>
                </a:cubicBezTo>
                <a:cubicBezTo>
                  <a:pt x="251" y="250"/>
                  <a:pt x="259" y="267"/>
                  <a:pt x="271" y="276"/>
                </a:cubicBezTo>
                <a:cubicBezTo>
                  <a:pt x="270" y="276"/>
                  <a:pt x="269" y="276"/>
                  <a:pt x="268" y="275"/>
                </a:cubicBezTo>
                <a:cubicBezTo>
                  <a:pt x="259" y="269"/>
                  <a:pt x="251" y="260"/>
                  <a:pt x="246" y="251"/>
                </a:cubicBezTo>
                <a:cubicBezTo>
                  <a:pt x="239" y="237"/>
                  <a:pt x="238" y="220"/>
                  <a:pt x="243" y="206"/>
                </a:cubicBezTo>
                <a:cubicBezTo>
                  <a:pt x="251" y="175"/>
                  <a:pt x="293" y="162"/>
                  <a:pt x="318" y="180"/>
                </a:cubicBezTo>
                <a:cubicBezTo>
                  <a:pt x="293" y="161"/>
                  <a:pt x="250" y="173"/>
                  <a:pt x="241" y="205"/>
                </a:cubicBezTo>
                <a:cubicBezTo>
                  <a:pt x="236" y="220"/>
                  <a:pt x="237" y="237"/>
                  <a:pt x="245" y="251"/>
                </a:cubicBezTo>
                <a:cubicBezTo>
                  <a:pt x="251" y="261"/>
                  <a:pt x="258" y="269"/>
                  <a:pt x="268" y="275"/>
                </a:cubicBezTo>
                <a:cubicBezTo>
                  <a:pt x="260" y="274"/>
                  <a:pt x="251" y="273"/>
                  <a:pt x="245" y="269"/>
                </a:cubicBezTo>
                <a:cubicBezTo>
                  <a:pt x="237" y="263"/>
                  <a:pt x="238" y="255"/>
                  <a:pt x="233" y="247"/>
                </a:cubicBezTo>
                <a:cubicBezTo>
                  <a:pt x="229" y="242"/>
                  <a:pt x="225" y="240"/>
                  <a:pt x="220" y="240"/>
                </a:cubicBezTo>
                <a:cubicBezTo>
                  <a:pt x="217" y="240"/>
                  <a:pt x="214" y="241"/>
                  <a:pt x="211" y="242"/>
                </a:cubicBezTo>
                <a:cubicBezTo>
                  <a:pt x="210" y="240"/>
                  <a:pt x="208" y="240"/>
                  <a:pt x="205" y="240"/>
                </a:cubicBezTo>
                <a:cubicBezTo>
                  <a:pt x="196" y="240"/>
                  <a:pt x="183" y="250"/>
                  <a:pt x="178" y="252"/>
                </a:cubicBezTo>
                <a:cubicBezTo>
                  <a:pt x="176" y="253"/>
                  <a:pt x="174" y="253"/>
                  <a:pt x="173" y="253"/>
                </a:cubicBezTo>
                <a:cubicBezTo>
                  <a:pt x="168" y="253"/>
                  <a:pt x="163" y="251"/>
                  <a:pt x="159" y="248"/>
                </a:cubicBezTo>
                <a:cubicBezTo>
                  <a:pt x="157" y="246"/>
                  <a:pt x="155" y="244"/>
                  <a:pt x="154" y="242"/>
                </a:cubicBezTo>
                <a:cubicBezTo>
                  <a:pt x="154" y="242"/>
                  <a:pt x="154" y="242"/>
                  <a:pt x="154" y="242"/>
                </a:cubicBezTo>
                <a:cubicBezTo>
                  <a:pt x="159" y="242"/>
                  <a:pt x="163" y="240"/>
                  <a:pt x="166" y="238"/>
                </a:cubicBezTo>
                <a:cubicBezTo>
                  <a:pt x="168" y="235"/>
                  <a:pt x="169" y="232"/>
                  <a:pt x="169" y="230"/>
                </a:cubicBezTo>
                <a:cubicBezTo>
                  <a:pt x="169" y="227"/>
                  <a:pt x="167" y="225"/>
                  <a:pt x="164" y="225"/>
                </a:cubicBezTo>
                <a:cubicBezTo>
                  <a:pt x="163" y="225"/>
                  <a:pt x="161" y="225"/>
                  <a:pt x="159" y="227"/>
                </a:cubicBezTo>
                <a:cubicBezTo>
                  <a:pt x="154" y="230"/>
                  <a:pt x="152" y="234"/>
                  <a:pt x="152" y="238"/>
                </a:cubicBezTo>
                <a:cubicBezTo>
                  <a:pt x="152" y="238"/>
                  <a:pt x="152" y="239"/>
                  <a:pt x="152" y="240"/>
                </a:cubicBezTo>
                <a:cubicBezTo>
                  <a:pt x="149" y="239"/>
                  <a:pt x="146" y="238"/>
                  <a:pt x="145" y="237"/>
                </a:cubicBezTo>
                <a:cubicBezTo>
                  <a:pt x="139" y="232"/>
                  <a:pt x="140" y="222"/>
                  <a:pt x="134" y="216"/>
                </a:cubicBezTo>
                <a:cubicBezTo>
                  <a:pt x="132" y="214"/>
                  <a:pt x="128" y="212"/>
                  <a:pt x="124" y="212"/>
                </a:cubicBezTo>
                <a:cubicBezTo>
                  <a:pt x="120" y="212"/>
                  <a:pt x="115" y="215"/>
                  <a:pt x="114" y="220"/>
                </a:cubicBezTo>
                <a:cubicBezTo>
                  <a:pt x="116" y="220"/>
                  <a:pt x="116" y="220"/>
                  <a:pt x="116" y="220"/>
                </a:cubicBezTo>
                <a:cubicBezTo>
                  <a:pt x="116" y="216"/>
                  <a:pt x="120" y="214"/>
                  <a:pt x="124" y="214"/>
                </a:cubicBezTo>
                <a:cubicBezTo>
                  <a:pt x="127" y="214"/>
                  <a:pt x="131" y="215"/>
                  <a:pt x="133" y="217"/>
                </a:cubicBezTo>
                <a:cubicBezTo>
                  <a:pt x="139" y="222"/>
                  <a:pt x="137" y="232"/>
                  <a:pt x="143" y="238"/>
                </a:cubicBezTo>
                <a:cubicBezTo>
                  <a:pt x="146" y="240"/>
                  <a:pt x="149" y="241"/>
                  <a:pt x="152" y="241"/>
                </a:cubicBezTo>
                <a:cubicBezTo>
                  <a:pt x="155" y="249"/>
                  <a:pt x="164" y="255"/>
                  <a:pt x="173" y="255"/>
                </a:cubicBezTo>
                <a:cubicBezTo>
                  <a:pt x="175" y="255"/>
                  <a:pt x="177" y="255"/>
                  <a:pt x="179" y="254"/>
                </a:cubicBezTo>
                <a:cubicBezTo>
                  <a:pt x="185" y="252"/>
                  <a:pt x="197" y="241"/>
                  <a:pt x="205" y="241"/>
                </a:cubicBezTo>
                <a:cubicBezTo>
                  <a:pt x="207" y="241"/>
                  <a:pt x="209" y="242"/>
                  <a:pt x="210" y="243"/>
                </a:cubicBezTo>
                <a:cubicBezTo>
                  <a:pt x="204" y="247"/>
                  <a:pt x="200" y="252"/>
                  <a:pt x="200" y="257"/>
                </a:cubicBezTo>
                <a:cubicBezTo>
                  <a:pt x="200" y="260"/>
                  <a:pt x="202" y="263"/>
                  <a:pt x="205" y="264"/>
                </a:cubicBezTo>
                <a:cubicBezTo>
                  <a:pt x="205" y="264"/>
                  <a:pt x="205" y="264"/>
                  <a:pt x="205" y="264"/>
                </a:cubicBezTo>
                <a:cubicBezTo>
                  <a:pt x="205" y="264"/>
                  <a:pt x="205" y="264"/>
                  <a:pt x="205" y="264"/>
                </a:cubicBezTo>
                <a:cubicBezTo>
                  <a:pt x="213" y="263"/>
                  <a:pt x="215" y="259"/>
                  <a:pt x="215" y="254"/>
                </a:cubicBezTo>
                <a:cubicBezTo>
                  <a:pt x="215" y="253"/>
                  <a:pt x="214" y="251"/>
                  <a:pt x="214" y="249"/>
                </a:cubicBezTo>
                <a:cubicBezTo>
                  <a:pt x="214" y="247"/>
                  <a:pt x="213" y="245"/>
                  <a:pt x="212" y="244"/>
                </a:cubicBezTo>
                <a:cubicBezTo>
                  <a:pt x="215" y="242"/>
                  <a:pt x="217" y="242"/>
                  <a:pt x="220" y="242"/>
                </a:cubicBezTo>
                <a:cubicBezTo>
                  <a:pt x="224" y="242"/>
                  <a:pt x="228" y="243"/>
                  <a:pt x="231" y="248"/>
                </a:cubicBezTo>
                <a:cubicBezTo>
                  <a:pt x="236" y="255"/>
                  <a:pt x="235" y="264"/>
                  <a:pt x="244" y="270"/>
                </a:cubicBezTo>
                <a:cubicBezTo>
                  <a:pt x="252" y="276"/>
                  <a:pt x="263" y="276"/>
                  <a:pt x="271" y="278"/>
                </a:cubicBezTo>
                <a:cubicBezTo>
                  <a:pt x="271" y="277"/>
                  <a:pt x="271" y="277"/>
                  <a:pt x="271" y="277"/>
                </a:cubicBezTo>
                <a:cubicBezTo>
                  <a:pt x="273" y="279"/>
                  <a:pt x="275" y="280"/>
                  <a:pt x="278" y="280"/>
                </a:cubicBezTo>
                <a:cubicBezTo>
                  <a:pt x="242" y="275"/>
                  <a:pt x="204" y="284"/>
                  <a:pt x="176" y="306"/>
                </a:cubicBezTo>
                <a:cubicBezTo>
                  <a:pt x="175" y="306"/>
                  <a:pt x="174" y="306"/>
                  <a:pt x="173" y="306"/>
                </a:cubicBezTo>
                <a:cubicBezTo>
                  <a:pt x="171" y="306"/>
                  <a:pt x="170" y="307"/>
                  <a:pt x="170" y="310"/>
                </a:cubicBezTo>
                <a:cubicBezTo>
                  <a:pt x="170" y="310"/>
                  <a:pt x="170" y="311"/>
                  <a:pt x="170" y="311"/>
                </a:cubicBezTo>
                <a:cubicBezTo>
                  <a:pt x="168" y="314"/>
                  <a:pt x="165" y="316"/>
                  <a:pt x="163" y="318"/>
                </a:cubicBezTo>
                <a:cubicBezTo>
                  <a:pt x="147" y="334"/>
                  <a:pt x="138" y="355"/>
                  <a:pt x="136" y="377"/>
                </a:cubicBezTo>
                <a:cubicBezTo>
                  <a:pt x="135" y="377"/>
                  <a:pt x="135" y="377"/>
                  <a:pt x="135" y="377"/>
                </a:cubicBezTo>
                <a:cubicBezTo>
                  <a:pt x="132" y="377"/>
                  <a:pt x="129" y="380"/>
                  <a:pt x="129" y="383"/>
                </a:cubicBezTo>
                <a:cubicBezTo>
                  <a:pt x="129" y="386"/>
                  <a:pt x="132" y="389"/>
                  <a:pt x="135" y="389"/>
                </a:cubicBezTo>
                <a:cubicBezTo>
                  <a:pt x="134" y="412"/>
                  <a:pt x="140" y="435"/>
                  <a:pt x="152" y="454"/>
                </a:cubicBezTo>
                <a:cubicBezTo>
                  <a:pt x="151" y="455"/>
                  <a:pt x="150" y="455"/>
                  <a:pt x="150" y="456"/>
                </a:cubicBezTo>
                <a:cubicBezTo>
                  <a:pt x="150" y="458"/>
                  <a:pt x="152" y="460"/>
                  <a:pt x="154" y="460"/>
                </a:cubicBezTo>
                <a:cubicBezTo>
                  <a:pt x="154" y="460"/>
                  <a:pt x="155" y="459"/>
                  <a:pt x="155" y="459"/>
                </a:cubicBezTo>
                <a:cubicBezTo>
                  <a:pt x="158" y="463"/>
                  <a:pt x="161" y="467"/>
                  <a:pt x="165" y="471"/>
                </a:cubicBezTo>
                <a:cubicBezTo>
                  <a:pt x="164" y="472"/>
                  <a:pt x="164" y="472"/>
                  <a:pt x="164" y="473"/>
                </a:cubicBezTo>
                <a:cubicBezTo>
                  <a:pt x="164" y="474"/>
                  <a:pt x="165" y="475"/>
                  <a:pt x="166" y="475"/>
                </a:cubicBezTo>
                <a:cubicBezTo>
                  <a:pt x="167" y="475"/>
                  <a:pt x="168" y="475"/>
                  <a:pt x="168" y="474"/>
                </a:cubicBezTo>
                <a:cubicBezTo>
                  <a:pt x="177" y="483"/>
                  <a:pt x="187" y="489"/>
                  <a:pt x="198" y="494"/>
                </a:cubicBezTo>
                <a:cubicBezTo>
                  <a:pt x="187" y="489"/>
                  <a:pt x="177" y="482"/>
                  <a:pt x="168" y="474"/>
                </a:cubicBezTo>
                <a:cubicBezTo>
                  <a:pt x="169" y="474"/>
                  <a:pt x="169" y="473"/>
                  <a:pt x="169" y="473"/>
                </a:cubicBezTo>
                <a:cubicBezTo>
                  <a:pt x="169" y="472"/>
                  <a:pt x="168" y="470"/>
                  <a:pt x="166" y="470"/>
                </a:cubicBezTo>
                <a:cubicBezTo>
                  <a:pt x="166" y="470"/>
                  <a:pt x="165" y="471"/>
                  <a:pt x="165" y="471"/>
                </a:cubicBezTo>
                <a:cubicBezTo>
                  <a:pt x="162" y="467"/>
                  <a:pt x="158" y="463"/>
                  <a:pt x="155" y="459"/>
                </a:cubicBezTo>
                <a:cubicBezTo>
                  <a:pt x="156" y="458"/>
                  <a:pt x="157" y="457"/>
                  <a:pt x="157" y="456"/>
                </a:cubicBezTo>
                <a:cubicBezTo>
                  <a:pt x="157" y="455"/>
                  <a:pt x="155" y="453"/>
                  <a:pt x="154" y="453"/>
                </a:cubicBezTo>
                <a:cubicBezTo>
                  <a:pt x="153" y="453"/>
                  <a:pt x="153" y="453"/>
                  <a:pt x="152" y="454"/>
                </a:cubicBezTo>
                <a:cubicBezTo>
                  <a:pt x="141" y="434"/>
                  <a:pt x="135" y="411"/>
                  <a:pt x="136" y="389"/>
                </a:cubicBezTo>
                <a:cubicBezTo>
                  <a:pt x="139" y="388"/>
                  <a:pt x="141" y="386"/>
                  <a:pt x="141" y="383"/>
                </a:cubicBezTo>
                <a:cubicBezTo>
                  <a:pt x="141" y="380"/>
                  <a:pt x="139" y="378"/>
                  <a:pt x="137" y="377"/>
                </a:cubicBezTo>
                <a:cubicBezTo>
                  <a:pt x="140" y="356"/>
                  <a:pt x="149" y="335"/>
                  <a:pt x="165" y="320"/>
                </a:cubicBezTo>
                <a:cubicBezTo>
                  <a:pt x="167" y="317"/>
                  <a:pt x="169" y="315"/>
                  <a:pt x="171" y="313"/>
                </a:cubicBezTo>
                <a:cubicBezTo>
                  <a:pt x="172" y="313"/>
                  <a:pt x="173" y="313"/>
                  <a:pt x="173" y="313"/>
                </a:cubicBezTo>
                <a:cubicBezTo>
                  <a:pt x="176" y="313"/>
                  <a:pt x="177" y="312"/>
                  <a:pt x="177" y="310"/>
                </a:cubicBezTo>
                <a:cubicBezTo>
                  <a:pt x="177" y="309"/>
                  <a:pt x="177" y="308"/>
                  <a:pt x="177" y="308"/>
                </a:cubicBezTo>
                <a:cubicBezTo>
                  <a:pt x="225" y="269"/>
                  <a:pt x="302" y="271"/>
                  <a:pt x="348" y="314"/>
                </a:cubicBezTo>
                <a:cubicBezTo>
                  <a:pt x="335" y="304"/>
                  <a:pt x="321" y="296"/>
                  <a:pt x="305" y="292"/>
                </a:cubicBezTo>
                <a:cubicBezTo>
                  <a:pt x="282" y="285"/>
                  <a:pt x="257" y="285"/>
                  <a:pt x="234" y="292"/>
                </a:cubicBezTo>
                <a:cubicBezTo>
                  <a:pt x="211" y="299"/>
                  <a:pt x="191" y="315"/>
                  <a:pt x="179" y="336"/>
                </a:cubicBezTo>
                <a:cubicBezTo>
                  <a:pt x="168" y="357"/>
                  <a:pt x="166" y="383"/>
                  <a:pt x="172" y="406"/>
                </a:cubicBezTo>
                <a:cubicBezTo>
                  <a:pt x="179" y="429"/>
                  <a:pt x="196" y="449"/>
                  <a:pt x="219" y="457"/>
                </a:cubicBezTo>
                <a:cubicBezTo>
                  <a:pt x="224" y="458"/>
                  <a:pt x="229" y="459"/>
                  <a:pt x="234" y="460"/>
                </a:cubicBezTo>
                <a:cubicBezTo>
                  <a:pt x="234" y="460"/>
                  <a:pt x="234" y="460"/>
                  <a:pt x="234" y="460"/>
                </a:cubicBezTo>
                <a:cubicBezTo>
                  <a:pt x="235" y="460"/>
                  <a:pt x="237" y="460"/>
                  <a:pt x="238" y="460"/>
                </a:cubicBezTo>
                <a:cubicBezTo>
                  <a:pt x="256" y="460"/>
                  <a:pt x="273" y="454"/>
                  <a:pt x="286" y="443"/>
                </a:cubicBezTo>
                <a:cubicBezTo>
                  <a:pt x="304" y="427"/>
                  <a:pt x="315" y="403"/>
                  <a:pt x="310" y="379"/>
                </a:cubicBezTo>
                <a:cubicBezTo>
                  <a:pt x="315" y="403"/>
                  <a:pt x="303" y="427"/>
                  <a:pt x="286" y="443"/>
                </a:cubicBezTo>
                <a:cubicBezTo>
                  <a:pt x="274" y="452"/>
                  <a:pt x="259" y="458"/>
                  <a:pt x="244" y="459"/>
                </a:cubicBezTo>
                <a:cubicBezTo>
                  <a:pt x="266" y="456"/>
                  <a:pt x="277" y="442"/>
                  <a:pt x="277" y="442"/>
                </a:cubicBezTo>
                <a:cubicBezTo>
                  <a:pt x="282" y="436"/>
                  <a:pt x="284" y="429"/>
                  <a:pt x="284" y="422"/>
                </a:cubicBezTo>
                <a:cubicBezTo>
                  <a:pt x="284" y="412"/>
                  <a:pt x="280" y="402"/>
                  <a:pt x="271" y="396"/>
                </a:cubicBezTo>
                <a:cubicBezTo>
                  <a:pt x="266" y="392"/>
                  <a:pt x="261" y="391"/>
                  <a:pt x="255" y="391"/>
                </a:cubicBezTo>
                <a:cubicBezTo>
                  <a:pt x="247" y="391"/>
                  <a:pt x="239" y="394"/>
                  <a:pt x="234" y="401"/>
                </a:cubicBezTo>
                <a:cubicBezTo>
                  <a:pt x="231" y="405"/>
                  <a:pt x="230" y="409"/>
                  <a:pt x="230" y="414"/>
                </a:cubicBezTo>
                <a:cubicBezTo>
                  <a:pt x="230" y="420"/>
                  <a:pt x="233" y="427"/>
                  <a:pt x="238" y="431"/>
                </a:cubicBezTo>
                <a:cubicBezTo>
                  <a:pt x="241" y="433"/>
                  <a:pt x="245" y="434"/>
                  <a:pt x="249" y="434"/>
                </a:cubicBezTo>
                <a:cubicBezTo>
                  <a:pt x="254" y="434"/>
                  <a:pt x="259" y="432"/>
                  <a:pt x="262" y="427"/>
                </a:cubicBezTo>
                <a:cubicBezTo>
                  <a:pt x="264" y="425"/>
                  <a:pt x="265" y="422"/>
                  <a:pt x="265" y="419"/>
                </a:cubicBezTo>
                <a:cubicBezTo>
                  <a:pt x="265" y="415"/>
                  <a:pt x="263" y="411"/>
                  <a:pt x="260" y="408"/>
                </a:cubicBezTo>
                <a:cubicBezTo>
                  <a:pt x="258" y="406"/>
                  <a:pt x="255" y="406"/>
                  <a:pt x="253" y="406"/>
                </a:cubicBezTo>
                <a:cubicBezTo>
                  <a:pt x="249" y="406"/>
                  <a:pt x="246" y="407"/>
                  <a:pt x="244" y="410"/>
                </a:cubicBezTo>
                <a:cubicBezTo>
                  <a:pt x="243" y="412"/>
                  <a:pt x="242" y="414"/>
                  <a:pt x="242" y="416"/>
                </a:cubicBezTo>
                <a:cubicBezTo>
                  <a:pt x="242" y="419"/>
                  <a:pt x="243" y="421"/>
                  <a:pt x="246" y="423"/>
                </a:cubicBezTo>
                <a:cubicBezTo>
                  <a:pt x="247" y="424"/>
                  <a:pt x="248" y="425"/>
                  <a:pt x="250" y="425"/>
                </a:cubicBezTo>
                <a:cubicBezTo>
                  <a:pt x="252" y="425"/>
                  <a:pt x="255" y="424"/>
                  <a:pt x="256" y="422"/>
                </a:cubicBezTo>
                <a:cubicBezTo>
                  <a:pt x="257" y="420"/>
                  <a:pt x="257" y="419"/>
                  <a:pt x="257" y="418"/>
                </a:cubicBezTo>
                <a:cubicBezTo>
                  <a:pt x="257" y="416"/>
                  <a:pt x="257" y="414"/>
                  <a:pt x="255" y="413"/>
                </a:cubicBezTo>
                <a:cubicBezTo>
                  <a:pt x="254" y="412"/>
                  <a:pt x="253" y="412"/>
                  <a:pt x="252" y="412"/>
                </a:cubicBezTo>
                <a:cubicBezTo>
                  <a:pt x="250" y="412"/>
                  <a:pt x="249" y="413"/>
                  <a:pt x="248" y="414"/>
                </a:cubicBezTo>
                <a:cubicBezTo>
                  <a:pt x="247" y="415"/>
                  <a:pt x="247" y="416"/>
                  <a:pt x="247" y="416"/>
                </a:cubicBezTo>
                <a:cubicBezTo>
                  <a:pt x="247" y="418"/>
                  <a:pt x="247" y="419"/>
                  <a:pt x="249" y="420"/>
                </a:cubicBezTo>
                <a:cubicBezTo>
                  <a:pt x="249" y="420"/>
                  <a:pt x="250" y="421"/>
                  <a:pt x="251" y="421"/>
                </a:cubicBezTo>
                <a:cubicBezTo>
                  <a:pt x="252" y="421"/>
                  <a:pt x="253" y="420"/>
                  <a:pt x="254" y="419"/>
                </a:cubicBezTo>
                <a:cubicBezTo>
                  <a:pt x="254" y="419"/>
                  <a:pt x="254" y="418"/>
                  <a:pt x="254" y="417"/>
                </a:cubicBezTo>
                <a:cubicBezTo>
                  <a:pt x="254" y="416"/>
                  <a:pt x="254" y="416"/>
                  <a:pt x="253" y="415"/>
                </a:cubicBezTo>
                <a:cubicBezTo>
                  <a:pt x="253" y="415"/>
                  <a:pt x="252" y="414"/>
                  <a:pt x="251" y="414"/>
                </a:cubicBezTo>
                <a:cubicBezTo>
                  <a:pt x="251" y="414"/>
                  <a:pt x="250" y="415"/>
                  <a:pt x="249" y="415"/>
                </a:cubicBezTo>
                <a:cubicBezTo>
                  <a:pt x="249" y="416"/>
                  <a:pt x="249" y="416"/>
                  <a:pt x="249" y="417"/>
                </a:cubicBezTo>
                <a:cubicBezTo>
                  <a:pt x="249" y="417"/>
                  <a:pt x="249" y="418"/>
                  <a:pt x="250" y="419"/>
                </a:cubicBezTo>
                <a:cubicBezTo>
                  <a:pt x="250" y="419"/>
                  <a:pt x="250" y="419"/>
                  <a:pt x="250" y="419"/>
                </a:cubicBezTo>
                <a:cubicBezTo>
                  <a:pt x="250" y="419"/>
                  <a:pt x="250" y="419"/>
                  <a:pt x="250" y="419"/>
                </a:cubicBezTo>
                <a:cubicBezTo>
                  <a:pt x="249" y="418"/>
                  <a:pt x="249" y="417"/>
                  <a:pt x="249" y="416"/>
                </a:cubicBezTo>
                <a:cubicBezTo>
                  <a:pt x="249" y="416"/>
                  <a:pt x="249" y="415"/>
                  <a:pt x="249" y="415"/>
                </a:cubicBezTo>
                <a:cubicBezTo>
                  <a:pt x="250" y="414"/>
                  <a:pt x="251" y="414"/>
                  <a:pt x="252" y="414"/>
                </a:cubicBezTo>
                <a:cubicBezTo>
                  <a:pt x="253" y="414"/>
                  <a:pt x="253" y="414"/>
                  <a:pt x="254" y="414"/>
                </a:cubicBezTo>
                <a:cubicBezTo>
                  <a:pt x="255" y="415"/>
                  <a:pt x="256" y="416"/>
                  <a:pt x="256" y="418"/>
                </a:cubicBezTo>
                <a:cubicBezTo>
                  <a:pt x="256" y="419"/>
                  <a:pt x="255" y="420"/>
                  <a:pt x="255" y="421"/>
                </a:cubicBezTo>
                <a:cubicBezTo>
                  <a:pt x="254" y="422"/>
                  <a:pt x="252" y="423"/>
                  <a:pt x="250" y="423"/>
                </a:cubicBezTo>
                <a:cubicBezTo>
                  <a:pt x="249" y="423"/>
                  <a:pt x="248" y="422"/>
                  <a:pt x="247" y="422"/>
                </a:cubicBezTo>
                <a:cubicBezTo>
                  <a:pt x="245" y="420"/>
                  <a:pt x="244" y="418"/>
                  <a:pt x="244" y="416"/>
                </a:cubicBezTo>
                <a:cubicBezTo>
                  <a:pt x="244" y="414"/>
                  <a:pt x="244" y="413"/>
                  <a:pt x="245" y="411"/>
                </a:cubicBezTo>
                <a:cubicBezTo>
                  <a:pt x="247" y="409"/>
                  <a:pt x="250" y="407"/>
                  <a:pt x="253" y="407"/>
                </a:cubicBezTo>
                <a:cubicBezTo>
                  <a:pt x="255" y="407"/>
                  <a:pt x="257" y="408"/>
                  <a:pt x="259" y="409"/>
                </a:cubicBezTo>
                <a:cubicBezTo>
                  <a:pt x="262" y="412"/>
                  <a:pt x="263" y="415"/>
                  <a:pt x="263" y="419"/>
                </a:cubicBezTo>
                <a:cubicBezTo>
                  <a:pt x="263" y="422"/>
                  <a:pt x="263" y="424"/>
                  <a:pt x="261" y="426"/>
                </a:cubicBezTo>
                <a:cubicBezTo>
                  <a:pt x="258" y="430"/>
                  <a:pt x="253" y="433"/>
                  <a:pt x="249" y="433"/>
                </a:cubicBezTo>
                <a:cubicBezTo>
                  <a:pt x="245" y="433"/>
                  <a:pt x="242" y="432"/>
                  <a:pt x="239" y="429"/>
                </a:cubicBezTo>
                <a:cubicBezTo>
                  <a:pt x="234" y="426"/>
                  <a:pt x="232" y="420"/>
                  <a:pt x="232" y="414"/>
                </a:cubicBezTo>
                <a:cubicBezTo>
                  <a:pt x="232" y="410"/>
                  <a:pt x="233" y="406"/>
                  <a:pt x="236" y="402"/>
                </a:cubicBezTo>
                <a:cubicBezTo>
                  <a:pt x="240" y="396"/>
                  <a:pt x="248" y="392"/>
                  <a:pt x="255" y="392"/>
                </a:cubicBezTo>
                <a:cubicBezTo>
                  <a:pt x="260" y="392"/>
                  <a:pt x="266" y="394"/>
                  <a:pt x="270" y="397"/>
                </a:cubicBezTo>
                <a:cubicBezTo>
                  <a:pt x="278" y="403"/>
                  <a:pt x="282" y="412"/>
                  <a:pt x="282" y="422"/>
                </a:cubicBezTo>
                <a:cubicBezTo>
                  <a:pt x="282" y="428"/>
                  <a:pt x="280" y="435"/>
                  <a:pt x="276" y="441"/>
                </a:cubicBezTo>
                <a:cubicBezTo>
                  <a:pt x="276" y="441"/>
                  <a:pt x="273" y="445"/>
                  <a:pt x="266" y="449"/>
                </a:cubicBezTo>
                <a:cubicBezTo>
                  <a:pt x="259" y="454"/>
                  <a:pt x="248" y="458"/>
                  <a:pt x="234" y="458"/>
                </a:cubicBezTo>
                <a:cubicBezTo>
                  <a:pt x="234" y="459"/>
                  <a:pt x="234" y="459"/>
                  <a:pt x="234" y="459"/>
                </a:cubicBezTo>
                <a:cubicBezTo>
                  <a:pt x="229" y="459"/>
                  <a:pt x="224" y="458"/>
                  <a:pt x="219" y="456"/>
                </a:cubicBezTo>
                <a:cubicBezTo>
                  <a:pt x="172" y="440"/>
                  <a:pt x="157" y="377"/>
                  <a:pt x="180" y="337"/>
                </a:cubicBezTo>
                <a:cubicBezTo>
                  <a:pt x="192" y="316"/>
                  <a:pt x="212" y="301"/>
                  <a:pt x="234" y="294"/>
                </a:cubicBezTo>
                <a:cubicBezTo>
                  <a:pt x="257" y="287"/>
                  <a:pt x="281" y="287"/>
                  <a:pt x="304" y="294"/>
                </a:cubicBezTo>
                <a:cubicBezTo>
                  <a:pt x="350" y="307"/>
                  <a:pt x="385" y="346"/>
                  <a:pt x="402" y="389"/>
                </a:cubicBezTo>
                <a:cubicBezTo>
                  <a:pt x="416" y="427"/>
                  <a:pt x="412" y="471"/>
                  <a:pt x="393" y="507"/>
                </a:cubicBezTo>
                <a:cubicBezTo>
                  <a:pt x="386" y="508"/>
                  <a:pt x="378" y="509"/>
                  <a:pt x="371" y="511"/>
                </a:cubicBezTo>
                <a:cubicBezTo>
                  <a:pt x="378" y="502"/>
                  <a:pt x="384" y="491"/>
                  <a:pt x="387" y="480"/>
                </a:cubicBezTo>
                <a:cubicBezTo>
                  <a:pt x="390" y="470"/>
                  <a:pt x="392" y="459"/>
                  <a:pt x="392" y="448"/>
                </a:cubicBezTo>
                <a:cubicBezTo>
                  <a:pt x="392" y="418"/>
                  <a:pt x="380" y="388"/>
                  <a:pt x="360" y="365"/>
                </a:cubicBezTo>
                <a:cubicBezTo>
                  <a:pt x="340" y="342"/>
                  <a:pt x="312" y="326"/>
                  <a:pt x="278" y="326"/>
                </a:cubicBezTo>
                <a:cubicBezTo>
                  <a:pt x="269" y="326"/>
                  <a:pt x="259" y="328"/>
                  <a:pt x="249" y="330"/>
                </a:cubicBezTo>
                <a:cubicBezTo>
                  <a:pt x="249" y="330"/>
                  <a:pt x="249" y="330"/>
                  <a:pt x="249" y="330"/>
                </a:cubicBezTo>
                <a:cubicBezTo>
                  <a:pt x="243" y="331"/>
                  <a:pt x="239" y="335"/>
                  <a:pt x="237" y="337"/>
                </a:cubicBezTo>
                <a:cubicBezTo>
                  <a:pt x="236" y="339"/>
                  <a:pt x="234" y="342"/>
                  <a:pt x="234" y="346"/>
                </a:cubicBezTo>
                <a:cubicBezTo>
                  <a:pt x="234" y="350"/>
                  <a:pt x="235" y="354"/>
                  <a:pt x="239" y="357"/>
                </a:cubicBezTo>
                <a:cubicBezTo>
                  <a:pt x="242" y="360"/>
                  <a:pt x="245" y="361"/>
                  <a:pt x="248" y="362"/>
                </a:cubicBezTo>
                <a:cubicBezTo>
                  <a:pt x="248" y="362"/>
                  <a:pt x="248" y="362"/>
                  <a:pt x="248" y="362"/>
                </a:cubicBezTo>
                <a:cubicBezTo>
                  <a:pt x="252" y="362"/>
                  <a:pt x="256" y="360"/>
                  <a:pt x="258" y="358"/>
                </a:cubicBezTo>
                <a:cubicBezTo>
                  <a:pt x="260" y="357"/>
                  <a:pt x="261" y="354"/>
                  <a:pt x="261" y="352"/>
                </a:cubicBezTo>
                <a:cubicBezTo>
                  <a:pt x="261" y="349"/>
                  <a:pt x="261" y="347"/>
                  <a:pt x="260" y="345"/>
                </a:cubicBezTo>
                <a:cubicBezTo>
                  <a:pt x="258" y="343"/>
                  <a:pt x="256" y="342"/>
                  <a:pt x="255" y="342"/>
                </a:cubicBezTo>
                <a:cubicBezTo>
                  <a:pt x="253" y="342"/>
                  <a:pt x="251" y="343"/>
                  <a:pt x="250" y="343"/>
                </a:cubicBezTo>
                <a:cubicBezTo>
                  <a:pt x="249" y="345"/>
                  <a:pt x="248" y="346"/>
                  <a:pt x="248" y="347"/>
                </a:cubicBezTo>
                <a:cubicBezTo>
                  <a:pt x="248" y="348"/>
                  <a:pt x="248" y="349"/>
                  <a:pt x="249" y="350"/>
                </a:cubicBezTo>
                <a:cubicBezTo>
                  <a:pt x="250" y="351"/>
                  <a:pt x="251" y="352"/>
                  <a:pt x="252" y="352"/>
                </a:cubicBezTo>
                <a:cubicBezTo>
                  <a:pt x="251" y="353"/>
                  <a:pt x="249" y="354"/>
                  <a:pt x="248" y="353"/>
                </a:cubicBezTo>
                <a:cubicBezTo>
                  <a:pt x="247" y="353"/>
                  <a:pt x="246" y="353"/>
                  <a:pt x="246" y="352"/>
                </a:cubicBezTo>
                <a:cubicBezTo>
                  <a:pt x="245" y="352"/>
                  <a:pt x="244" y="352"/>
                  <a:pt x="244" y="352"/>
                </a:cubicBezTo>
                <a:cubicBezTo>
                  <a:pt x="242" y="349"/>
                  <a:pt x="241" y="347"/>
                  <a:pt x="241" y="344"/>
                </a:cubicBezTo>
                <a:cubicBezTo>
                  <a:pt x="242" y="340"/>
                  <a:pt x="244" y="337"/>
                  <a:pt x="246" y="335"/>
                </a:cubicBezTo>
                <a:cubicBezTo>
                  <a:pt x="247" y="333"/>
                  <a:pt x="249" y="332"/>
                  <a:pt x="250" y="331"/>
                </a:cubicBezTo>
                <a:cubicBezTo>
                  <a:pt x="251" y="331"/>
                  <a:pt x="252" y="330"/>
                  <a:pt x="252" y="330"/>
                </a:cubicBezTo>
                <a:cubicBezTo>
                  <a:pt x="261" y="328"/>
                  <a:pt x="270" y="327"/>
                  <a:pt x="278" y="327"/>
                </a:cubicBezTo>
                <a:cubicBezTo>
                  <a:pt x="311" y="327"/>
                  <a:pt x="340" y="343"/>
                  <a:pt x="360" y="365"/>
                </a:cubicBezTo>
                <a:cubicBezTo>
                  <a:pt x="379" y="388"/>
                  <a:pt x="391" y="418"/>
                  <a:pt x="391" y="448"/>
                </a:cubicBezTo>
                <a:cubicBezTo>
                  <a:pt x="391" y="459"/>
                  <a:pt x="389" y="470"/>
                  <a:pt x="386" y="480"/>
                </a:cubicBezTo>
                <a:cubicBezTo>
                  <a:pt x="383" y="491"/>
                  <a:pt x="377" y="502"/>
                  <a:pt x="370" y="511"/>
                </a:cubicBezTo>
                <a:cubicBezTo>
                  <a:pt x="353" y="516"/>
                  <a:pt x="335" y="521"/>
                  <a:pt x="318" y="527"/>
                </a:cubicBezTo>
                <a:cubicBezTo>
                  <a:pt x="312" y="518"/>
                  <a:pt x="303" y="510"/>
                  <a:pt x="293" y="505"/>
                </a:cubicBezTo>
                <a:cubicBezTo>
                  <a:pt x="314" y="492"/>
                  <a:pt x="321" y="478"/>
                  <a:pt x="321" y="466"/>
                </a:cubicBezTo>
                <a:cubicBezTo>
                  <a:pt x="321" y="447"/>
                  <a:pt x="306" y="433"/>
                  <a:pt x="306" y="433"/>
                </a:cubicBezTo>
                <a:cubicBezTo>
                  <a:pt x="305" y="434"/>
                  <a:pt x="305" y="434"/>
                  <a:pt x="305" y="434"/>
                </a:cubicBezTo>
                <a:cubicBezTo>
                  <a:pt x="305" y="434"/>
                  <a:pt x="306" y="435"/>
                  <a:pt x="307" y="436"/>
                </a:cubicBezTo>
                <a:cubicBezTo>
                  <a:pt x="312" y="441"/>
                  <a:pt x="320" y="452"/>
                  <a:pt x="320" y="466"/>
                </a:cubicBezTo>
                <a:cubicBezTo>
                  <a:pt x="320" y="478"/>
                  <a:pt x="314" y="491"/>
                  <a:pt x="292" y="504"/>
                </a:cubicBezTo>
                <a:cubicBezTo>
                  <a:pt x="283" y="500"/>
                  <a:pt x="274" y="498"/>
                  <a:pt x="264" y="498"/>
                </a:cubicBezTo>
                <a:cubicBezTo>
                  <a:pt x="242" y="498"/>
                  <a:pt x="219" y="510"/>
                  <a:pt x="202" y="526"/>
                </a:cubicBezTo>
                <a:cubicBezTo>
                  <a:pt x="203" y="526"/>
                  <a:pt x="203" y="526"/>
                  <a:pt x="203" y="526"/>
                </a:cubicBezTo>
                <a:cubicBezTo>
                  <a:pt x="219" y="510"/>
                  <a:pt x="242" y="499"/>
                  <a:pt x="264" y="499"/>
                </a:cubicBezTo>
                <a:cubicBezTo>
                  <a:pt x="273" y="499"/>
                  <a:pt x="283" y="501"/>
                  <a:pt x="291" y="505"/>
                </a:cubicBezTo>
                <a:cubicBezTo>
                  <a:pt x="285" y="509"/>
                  <a:pt x="276" y="513"/>
                  <a:pt x="267" y="516"/>
                </a:cubicBezTo>
                <a:cubicBezTo>
                  <a:pt x="234" y="528"/>
                  <a:pt x="215" y="551"/>
                  <a:pt x="202" y="577"/>
                </a:cubicBezTo>
                <a:cubicBezTo>
                  <a:pt x="197" y="586"/>
                  <a:pt x="194" y="595"/>
                  <a:pt x="191" y="604"/>
                </a:cubicBezTo>
                <a:cubicBezTo>
                  <a:pt x="182" y="583"/>
                  <a:pt x="169" y="563"/>
                  <a:pt x="154" y="546"/>
                </a:cubicBezTo>
                <a:cubicBezTo>
                  <a:pt x="132" y="521"/>
                  <a:pt x="106" y="501"/>
                  <a:pt x="78" y="483"/>
                </a:cubicBezTo>
                <a:cubicBezTo>
                  <a:pt x="79" y="482"/>
                  <a:pt x="79" y="482"/>
                  <a:pt x="79" y="482"/>
                </a:cubicBezTo>
                <a:cubicBezTo>
                  <a:pt x="83" y="475"/>
                  <a:pt x="75" y="468"/>
                  <a:pt x="66" y="468"/>
                </a:cubicBezTo>
                <a:cubicBezTo>
                  <a:pt x="63" y="468"/>
                  <a:pt x="57" y="469"/>
                  <a:pt x="53" y="473"/>
                </a:cubicBezTo>
                <a:cubicBezTo>
                  <a:pt x="53" y="473"/>
                  <a:pt x="63" y="472"/>
                  <a:pt x="68" y="479"/>
                </a:cubicBezTo>
                <a:cubicBezTo>
                  <a:pt x="68" y="479"/>
                  <a:pt x="67" y="482"/>
                  <a:pt x="61" y="481"/>
                </a:cubicBezTo>
                <a:cubicBezTo>
                  <a:pt x="61" y="481"/>
                  <a:pt x="70" y="494"/>
                  <a:pt x="78" y="483"/>
                </a:cubicBezTo>
                <a:cubicBezTo>
                  <a:pt x="105" y="501"/>
                  <a:pt x="131" y="522"/>
                  <a:pt x="152" y="547"/>
                </a:cubicBezTo>
                <a:cubicBezTo>
                  <a:pt x="168" y="565"/>
                  <a:pt x="181" y="586"/>
                  <a:pt x="188" y="608"/>
                </a:cubicBezTo>
                <a:cubicBezTo>
                  <a:pt x="183" y="613"/>
                  <a:pt x="178" y="618"/>
                  <a:pt x="173" y="623"/>
                </a:cubicBezTo>
                <a:cubicBezTo>
                  <a:pt x="172" y="602"/>
                  <a:pt x="166" y="583"/>
                  <a:pt x="154" y="567"/>
                </a:cubicBezTo>
                <a:cubicBezTo>
                  <a:pt x="139" y="548"/>
                  <a:pt x="115" y="535"/>
                  <a:pt x="80" y="530"/>
                </a:cubicBezTo>
                <a:cubicBezTo>
                  <a:pt x="80" y="531"/>
                  <a:pt x="80" y="531"/>
                  <a:pt x="80" y="531"/>
                </a:cubicBezTo>
                <a:cubicBezTo>
                  <a:pt x="115" y="536"/>
                  <a:pt x="139" y="549"/>
                  <a:pt x="153" y="567"/>
                </a:cubicBezTo>
                <a:cubicBezTo>
                  <a:pt x="166" y="583"/>
                  <a:pt x="171" y="603"/>
                  <a:pt x="173" y="624"/>
                </a:cubicBezTo>
                <a:cubicBezTo>
                  <a:pt x="171" y="626"/>
                  <a:pt x="169" y="629"/>
                  <a:pt x="167" y="631"/>
                </a:cubicBezTo>
                <a:cubicBezTo>
                  <a:pt x="160" y="609"/>
                  <a:pt x="143" y="590"/>
                  <a:pt x="111" y="577"/>
                </a:cubicBezTo>
                <a:cubicBezTo>
                  <a:pt x="113" y="573"/>
                  <a:pt x="108" y="569"/>
                  <a:pt x="102" y="569"/>
                </a:cubicBezTo>
                <a:cubicBezTo>
                  <a:pt x="100" y="569"/>
                  <a:pt x="96" y="569"/>
                  <a:pt x="93" y="572"/>
                </a:cubicBezTo>
                <a:cubicBezTo>
                  <a:pt x="93" y="572"/>
                  <a:pt x="100" y="571"/>
                  <a:pt x="103" y="576"/>
                </a:cubicBezTo>
                <a:cubicBezTo>
                  <a:pt x="103" y="576"/>
                  <a:pt x="103" y="578"/>
                  <a:pt x="99" y="577"/>
                </a:cubicBezTo>
                <a:cubicBezTo>
                  <a:pt x="99" y="577"/>
                  <a:pt x="105" y="587"/>
                  <a:pt x="111" y="578"/>
                </a:cubicBezTo>
                <a:cubicBezTo>
                  <a:pt x="111" y="578"/>
                  <a:pt x="111" y="578"/>
                  <a:pt x="111" y="578"/>
                </a:cubicBezTo>
                <a:cubicBezTo>
                  <a:pt x="143" y="591"/>
                  <a:pt x="159" y="610"/>
                  <a:pt x="166" y="631"/>
                </a:cubicBezTo>
                <a:cubicBezTo>
                  <a:pt x="162" y="636"/>
                  <a:pt x="158" y="641"/>
                  <a:pt x="154" y="646"/>
                </a:cubicBezTo>
                <a:cubicBezTo>
                  <a:pt x="139" y="665"/>
                  <a:pt x="125" y="685"/>
                  <a:pt x="114" y="706"/>
                </a:cubicBezTo>
                <a:cubicBezTo>
                  <a:pt x="114" y="704"/>
                  <a:pt x="114" y="702"/>
                  <a:pt x="114" y="701"/>
                </a:cubicBezTo>
                <a:cubicBezTo>
                  <a:pt x="114" y="693"/>
                  <a:pt x="114" y="685"/>
                  <a:pt x="113" y="677"/>
                </a:cubicBezTo>
                <a:cubicBezTo>
                  <a:pt x="123" y="664"/>
                  <a:pt x="132" y="648"/>
                  <a:pt x="129" y="630"/>
                </a:cubicBezTo>
                <a:cubicBezTo>
                  <a:pt x="127" y="611"/>
                  <a:pt x="113" y="595"/>
                  <a:pt x="95" y="588"/>
                </a:cubicBezTo>
                <a:cubicBezTo>
                  <a:pt x="78" y="581"/>
                  <a:pt x="56" y="585"/>
                  <a:pt x="45" y="601"/>
                </a:cubicBezTo>
                <a:cubicBezTo>
                  <a:pt x="45" y="601"/>
                  <a:pt x="45" y="601"/>
                  <a:pt x="45" y="601"/>
                </a:cubicBezTo>
                <a:cubicBezTo>
                  <a:pt x="43" y="600"/>
                  <a:pt x="43" y="600"/>
                  <a:pt x="43" y="600"/>
                </a:cubicBezTo>
                <a:cubicBezTo>
                  <a:pt x="43" y="600"/>
                  <a:pt x="43" y="600"/>
                  <a:pt x="43" y="600"/>
                </a:cubicBezTo>
                <a:cubicBezTo>
                  <a:pt x="40" y="607"/>
                  <a:pt x="32" y="613"/>
                  <a:pt x="23" y="613"/>
                </a:cubicBezTo>
                <a:cubicBezTo>
                  <a:pt x="21" y="613"/>
                  <a:pt x="18" y="612"/>
                  <a:pt x="15" y="611"/>
                </a:cubicBezTo>
                <a:cubicBezTo>
                  <a:pt x="9" y="607"/>
                  <a:pt x="5" y="601"/>
                  <a:pt x="5" y="595"/>
                </a:cubicBezTo>
                <a:cubicBezTo>
                  <a:pt x="5" y="592"/>
                  <a:pt x="6" y="589"/>
                  <a:pt x="8" y="587"/>
                </a:cubicBezTo>
                <a:cubicBezTo>
                  <a:pt x="10" y="582"/>
                  <a:pt x="15" y="579"/>
                  <a:pt x="20" y="579"/>
                </a:cubicBezTo>
                <a:cubicBezTo>
                  <a:pt x="22" y="579"/>
                  <a:pt x="24" y="580"/>
                  <a:pt x="27" y="581"/>
                </a:cubicBezTo>
                <a:cubicBezTo>
                  <a:pt x="30" y="583"/>
                  <a:pt x="32" y="587"/>
                  <a:pt x="32" y="591"/>
                </a:cubicBezTo>
                <a:cubicBezTo>
                  <a:pt x="32" y="592"/>
                  <a:pt x="32" y="594"/>
                  <a:pt x="31" y="596"/>
                </a:cubicBezTo>
                <a:cubicBezTo>
                  <a:pt x="30" y="599"/>
                  <a:pt x="27" y="600"/>
                  <a:pt x="23" y="600"/>
                </a:cubicBezTo>
                <a:cubicBezTo>
                  <a:pt x="22" y="600"/>
                  <a:pt x="21" y="600"/>
                  <a:pt x="19" y="599"/>
                </a:cubicBezTo>
                <a:cubicBezTo>
                  <a:pt x="17" y="598"/>
                  <a:pt x="16" y="596"/>
                  <a:pt x="16" y="593"/>
                </a:cubicBezTo>
                <a:cubicBezTo>
                  <a:pt x="16" y="592"/>
                  <a:pt x="16" y="591"/>
                  <a:pt x="17" y="590"/>
                </a:cubicBezTo>
                <a:cubicBezTo>
                  <a:pt x="15" y="589"/>
                  <a:pt x="15" y="589"/>
                  <a:pt x="15" y="589"/>
                </a:cubicBezTo>
                <a:cubicBezTo>
                  <a:pt x="14" y="591"/>
                  <a:pt x="14" y="592"/>
                  <a:pt x="14" y="593"/>
                </a:cubicBezTo>
                <a:cubicBezTo>
                  <a:pt x="14" y="596"/>
                  <a:pt x="16" y="599"/>
                  <a:pt x="19" y="601"/>
                </a:cubicBezTo>
                <a:cubicBezTo>
                  <a:pt x="20" y="602"/>
                  <a:pt x="22" y="602"/>
                  <a:pt x="23" y="602"/>
                </a:cubicBezTo>
                <a:cubicBezTo>
                  <a:pt x="27" y="602"/>
                  <a:pt x="31" y="600"/>
                  <a:pt x="33" y="597"/>
                </a:cubicBezTo>
                <a:cubicBezTo>
                  <a:pt x="34" y="595"/>
                  <a:pt x="34" y="593"/>
                  <a:pt x="34" y="591"/>
                </a:cubicBezTo>
                <a:cubicBezTo>
                  <a:pt x="34" y="586"/>
                  <a:pt x="32" y="582"/>
                  <a:pt x="27" y="579"/>
                </a:cubicBezTo>
                <a:cubicBezTo>
                  <a:pt x="25" y="578"/>
                  <a:pt x="22" y="577"/>
                  <a:pt x="20" y="577"/>
                </a:cubicBezTo>
                <a:cubicBezTo>
                  <a:pt x="14" y="577"/>
                  <a:pt x="9" y="580"/>
                  <a:pt x="6" y="586"/>
                </a:cubicBezTo>
                <a:cubicBezTo>
                  <a:pt x="4" y="589"/>
                  <a:pt x="4" y="592"/>
                  <a:pt x="4" y="595"/>
                </a:cubicBezTo>
                <a:cubicBezTo>
                  <a:pt x="4" y="602"/>
                  <a:pt x="7" y="609"/>
                  <a:pt x="14" y="612"/>
                </a:cubicBezTo>
                <a:cubicBezTo>
                  <a:pt x="17" y="614"/>
                  <a:pt x="20" y="615"/>
                  <a:pt x="23" y="615"/>
                </a:cubicBezTo>
                <a:cubicBezTo>
                  <a:pt x="31" y="614"/>
                  <a:pt x="38" y="610"/>
                  <a:pt x="43" y="605"/>
                </a:cubicBezTo>
                <a:cubicBezTo>
                  <a:pt x="35" y="620"/>
                  <a:pt x="42" y="641"/>
                  <a:pt x="59" y="647"/>
                </a:cubicBezTo>
                <a:cubicBezTo>
                  <a:pt x="59" y="647"/>
                  <a:pt x="59" y="647"/>
                  <a:pt x="59" y="647"/>
                </a:cubicBezTo>
                <a:cubicBezTo>
                  <a:pt x="59" y="647"/>
                  <a:pt x="60" y="647"/>
                  <a:pt x="61" y="647"/>
                </a:cubicBezTo>
                <a:cubicBezTo>
                  <a:pt x="76" y="651"/>
                  <a:pt x="90" y="637"/>
                  <a:pt x="90" y="623"/>
                </a:cubicBezTo>
                <a:cubicBezTo>
                  <a:pt x="95" y="629"/>
                  <a:pt x="98" y="635"/>
                  <a:pt x="102" y="642"/>
                </a:cubicBezTo>
                <a:cubicBezTo>
                  <a:pt x="100" y="642"/>
                  <a:pt x="99" y="643"/>
                  <a:pt x="98" y="643"/>
                </a:cubicBezTo>
                <a:cubicBezTo>
                  <a:pt x="96" y="644"/>
                  <a:pt x="95" y="647"/>
                  <a:pt x="95" y="648"/>
                </a:cubicBezTo>
                <a:cubicBezTo>
                  <a:pt x="95" y="650"/>
                  <a:pt x="95" y="651"/>
                  <a:pt x="97" y="652"/>
                </a:cubicBezTo>
                <a:cubicBezTo>
                  <a:pt x="97" y="652"/>
                  <a:pt x="98" y="652"/>
                  <a:pt x="99" y="652"/>
                </a:cubicBezTo>
                <a:cubicBezTo>
                  <a:pt x="101" y="652"/>
                  <a:pt x="102" y="652"/>
                  <a:pt x="103" y="651"/>
                </a:cubicBezTo>
                <a:cubicBezTo>
                  <a:pt x="103" y="651"/>
                  <a:pt x="104" y="651"/>
                  <a:pt x="105" y="650"/>
                </a:cubicBezTo>
                <a:cubicBezTo>
                  <a:pt x="108" y="657"/>
                  <a:pt x="109" y="664"/>
                  <a:pt x="111" y="671"/>
                </a:cubicBezTo>
                <a:cubicBezTo>
                  <a:pt x="109" y="674"/>
                  <a:pt x="108" y="676"/>
                  <a:pt x="107" y="678"/>
                </a:cubicBezTo>
                <a:cubicBezTo>
                  <a:pt x="106" y="679"/>
                  <a:pt x="106" y="679"/>
                  <a:pt x="106" y="680"/>
                </a:cubicBezTo>
                <a:cubicBezTo>
                  <a:pt x="106" y="679"/>
                  <a:pt x="106" y="678"/>
                  <a:pt x="106" y="677"/>
                </a:cubicBezTo>
                <a:cubicBezTo>
                  <a:pt x="106" y="676"/>
                  <a:pt x="106" y="676"/>
                  <a:pt x="106" y="675"/>
                </a:cubicBezTo>
                <a:cubicBezTo>
                  <a:pt x="106" y="674"/>
                  <a:pt x="106" y="672"/>
                  <a:pt x="105" y="671"/>
                </a:cubicBezTo>
                <a:cubicBezTo>
                  <a:pt x="105" y="671"/>
                  <a:pt x="105" y="671"/>
                  <a:pt x="105" y="671"/>
                </a:cubicBezTo>
                <a:cubicBezTo>
                  <a:pt x="105" y="671"/>
                  <a:pt x="105" y="671"/>
                  <a:pt x="105" y="671"/>
                </a:cubicBezTo>
                <a:cubicBezTo>
                  <a:pt x="105" y="671"/>
                  <a:pt x="105" y="671"/>
                  <a:pt x="105" y="671"/>
                </a:cubicBezTo>
                <a:cubicBezTo>
                  <a:pt x="104" y="669"/>
                  <a:pt x="103" y="667"/>
                  <a:pt x="101" y="666"/>
                </a:cubicBezTo>
                <a:cubicBezTo>
                  <a:pt x="101" y="666"/>
                  <a:pt x="101" y="666"/>
                  <a:pt x="101" y="666"/>
                </a:cubicBezTo>
                <a:cubicBezTo>
                  <a:pt x="101" y="666"/>
                  <a:pt x="101" y="666"/>
                  <a:pt x="101" y="666"/>
                </a:cubicBezTo>
                <a:cubicBezTo>
                  <a:pt x="101" y="666"/>
                  <a:pt x="101" y="666"/>
                  <a:pt x="101" y="666"/>
                </a:cubicBezTo>
                <a:cubicBezTo>
                  <a:pt x="100" y="666"/>
                  <a:pt x="99" y="666"/>
                  <a:pt x="98" y="666"/>
                </a:cubicBezTo>
                <a:cubicBezTo>
                  <a:pt x="97" y="666"/>
                  <a:pt x="96" y="666"/>
                  <a:pt x="95" y="666"/>
                </a:cubicBezTo>
                <a:cubicBezTo>
                  <a:pt x="94" y="666"/>
                  <a:pt x="94" y="667"/>
                  <a:pt x="94" y="667"/>
                </a:cubicBezTo>
                <a:cubicBezTo>
                  <a:pt x="93" y="667"/>
                  <a:pt x="93" y="667"/>
                  <a:pt x="93" y="667"/>
                </a:cubicBezTo>
                <a:cubicBezTo>
                  <a:pt x="93" y="667"/>
                  <a:pt x="93" y="667"/>
                  <a:pt x="93" y="667"/>
                </a:cubicBezTo>
                <a:cubicBezTo>
                  <a:pt x="93" y="667"/>
                  <a:pt x="93" y="667"/>
                  <a:pt x="93" y="667"/>
                </a:cubicBezTo>
                <a:cubicBezTo>
                  <a:pt x="93" y="667"/>
                  <a:pt x="93" y="667"/>
                  <a:pt x="93" y="667"/>
                </a:cubicBezTo>
                <a:cubicBezTo>
                  <a:pt x="92" y="668"/>
                  <a:pt x="92" y="669"/>
                  <a:pt x="92" y="670"/>
                </a:cubicBezTo>
                <a:cubicBezTo>
                  <a:pt x="92" y="671"/>
                  <a:pt x="92" y="672"/>
                  <a:pt x="93" y="672"/>
                </a:cubicBezTo>
                <a:cubicBezTo>
                  <a:pt x="93" y="672"/>
                  <a:pt x="93" y="672"/>
                  <a:pt x="93" y="672"/>
                </a:cubicBezTo>
                <a:cubicBezTo>
                  <a:pt x="93" y="672"/>
                  <a:pt x="93" y="672"/>
                  <a:pt x="93" y="672"/>
                </a:cubicBezTo>
                <a:cubicBezTo>
                  <a:pt x="93" y="672"/>
                  <a:pt x="93" y="672"/>
                  <a:pt x="93" y="672"/>
                </a:cubicBezTo>
                <a:cubicBezTo>
                  <a:pt x="93" y="672"/>
                  <a:pt x="93" y="672"/>
                  <a:pt x="93" y="672"/>
                </a:cubicBezTo>
                <a:cubicBezTo>
                  <a:pt x="93" y="672"/>
                  <a:pt x="94" y="673"/>
                  <a:pt x="94" y="673"/>
                </a:cubicBezTo>
                <a:cubicBezTo>
                  <a:pt x="95" y="673"/>
                  <a:pt x="96" y="672"/>
                  <a:pt x="97" y="672"/>
                </a:cubicBezTo>
                <a:cubicBezTo>
                  <a:pt x="97" y="672"/>
                  <a:pt x="97" y="672"/>
                  <a:pt x="97" y="672"/>
                </a:cubicBezTo>
                <a:cubicBezTo>
                  <a:pt x="97" y="671"/>
                  <a:pt x="97" y="671"/>
                  <a:pt x="97" y="671"/>
                </a:cubicBezTo>
                <a:cubicBezTo>
                  <a:pt x="97" y="671"/>
                  <a:pt x="97" y="671"/>
                  <a:pt x="98" y="671"/>
                </a:cubicBezTo>
                <a:cubicBezTo>
                  <a:pt x="99" y="671"/>
                  <a:pt x="99" y="671"/>
                  <a:pt x="99" y="671"/>
                </a:cubicBezTo>
                <a:cubicBezTo>
                  <a:pt x="99" y="671"/>
                  <a:pt x="99" y="671"/>
                  <a:pt x="99" y="671"/>
                </a:cubicBezTo>
                <a:cubicBezTo>
                  <a:pt x="99" y="671"/>
                  <a:pt x="99" y="671"/>
                  <a:pt x="99" y="671"/>
                </a:cubicBezTo>
                <a:cubicBezTo>
                  <a:pt x="100" y="671"/>
                  <a:pt x="101" y="672"/>
                  <a:pt x="102" y="673"/>
                </a:cubicBezTo>
                <a:cubicBezTo>
                  <a:pt x="102" y="674"/>
                  <a:pt x="103" y="675"/>
                  <a:pt x="103" y="677"/>
                </a:cubicBezTo>
                <a:cubicBezTo>
                  <a:pt x="103" y="680"/>
                  <a:pt x="102" y="683"/>
                  <a:pt x="100" y="685"/>
                </a:cubicBezTo>
                <a:cubicBezTo>
                  <a:pt x="100" y="686"/>
                  <a:pt x="99" y="687"/>
                  <a:pt x="99" y="688"/>
                </a:cubicBezTo>
                <a:cubicBezTo>
                  <a:pt x="99" y="688"/>
                  <a:pt x="99" y="688"/>
                  <a:pt x="98" y="688"/>
                </a:cubicBezTo>
                <a:cubicBezTo>
                  <a:pt x="98" y="689"/>
                  <a:pt x="98" y="689"/>
                  <a:pt x="98" y="689"/>
                </a:cubicBezTo>
                <a:cubicBezTo>
                  <a:pt x="98" y="689"/>
                  <a:pt x="98" y="689"/>
                  <a:pt x="98" y="689"/>
                </a:cubicBezTo>
                <a:cubicBezTo>
                  <a:pt x="98" y="689"/>
                  <a:pt x="98" y="689"/>
                  <a:pt x="98" y="689"/>
                </a:cubicBezTo>
                <a:cubicBezTo>
                  <a:pt x="98" y="689"/>
                  <a:pt x="98" y="689"/>
                  <a:pt x="98" y="689"/>
                </a:cubicBezTo>
                <a:cubicBezTo>
                  <a:pt x="97" y="691"/>
                  <a:pt x="96" y="692"/>
                  <a:pt x="94" y="693"/>
                </a:cubicBezTo>
                <a:cubicBezTo>
                  <a:pt x="95" y="692"/>
                  <a:pt x="95" y="691"/>
                  <a:pt x="95" y="690"/>
                </a:cubicBezTo>
                <a:cubicBezTo>
                  <a:pt x="95" y="690"/>
                  <a:pt x="95" y="690"/>
                  <a:pt x="95" y="689"/>
                </a:cubicBezTo>
                <a:cubicBezTo>
                  <a:pt x="95" y="688"/>
                  <a:pt x="95" y="688"/>
                  <a:pt x="95" y="687"/>
                </a:cubicBezTo>
                <a:cubicBezTo>
                  <a:pt x="95" y="687"/>
                  <a:pt x="95" y="687"/>
                  <a:pt x="95" y="687"/>
                </a:cubicBezTo>
                <a:cubicBezTo>
                  <a:pt x="95" y="687"/>
                  <a:pt x="95" y="687"/>
                  <a:pt x="95" y="687"/>
                </a:cubicBezTo>
                <a:cubicBezTo>
                  <a:pt x="95" y="687"/>
                  <a:pt x="95" y="687"/>
                  <a:pt x="95" y="687"/>
                </a:cubicBezTo>
                <a:cubicBezTo>
                  <a:pt x="94" y="685"/>
                  <a:pt x="93" y="684"/>
                  <a:pt x="92" y="684"/>
                </a:cubicBezTo>
                <a:cubicBezTo>
                  <a:pt x="92" y="684"/>
                  <a:pt x="92" y="684"/>
                  <a:pt x="92" y="684"/>
                </a:cubicBezTo>
                <a:cubicBezTo>
                  <a:pt x="92" y="684"/>
                  <a:pt x="92" y="684"/>
                  <a:pt x="92" y="684"/>
                </a:cubicBezTo>
                <a:cubicBezTo>
                  <a:pt x="92" y="684"/>
                  <a:pt x="91" y="684"/>
                  <a:pt x="90" y="684"/>
                </a:cubicBezTo>
                <a:cubicBezTo>
                  <a:pt x="90" y="684"/>
                  <a:pt x="89" y="684"/>
                  <a:pt x="89" y="684"/>
                </a:cubicBezTo>
                <a:cubicBezTo>
                  <a:pt x="88" y="684"/>
                  <a:pt x="88" y="684"/>
                  <a:pt x="88" y="684"/>
                </a:cubicBezTo>
                <a:cubicBezTo>
                  <a:pt x="88" y="684"/>
                  <a:pt x="88" y="684"/>
                  <a:pt x="88" y="684"/>
                </a:cubicBezTo>
                <a:cubicBezTo>
                  <a:pt x="88" y="684"/>
                  <a:pt x="88" y="684"/>
                  <a:pt x="88" y="684"/>
                </a:cubicBezTo>
                <a:cubicBezTo>
                  <a:pt x="88" y="684"/>
                  <a:pt x="88" y="684"/>
                  <a:pt x="88" y="684"/>
                </a:cubicBezTo>
                <a:cubicBezTo>
                  <a:pt x="88" y="684"/>
                  <a:pt x="88" y="684"/>
                  <a:pt x="88" y="684"/>
                </a:cubicBezTo>
                <a:cubicBezTo>
                  <a:pt x="88" y="685"/>
                  <a:pt x="88" y="685"/>
                  <a:pt x="88" y="685"/>
                </a:cubicBezTo>
                <a:cubicBezTo>
                  <a:pt x="87" y="685"/>
                  <a:pt x="87" y="686"/>
                  <a:pt x="87" y="686"/>
                </a:cubicBezTo>
                <a:cubicBezTo>
                  <a:pt x="87" y="687"/>
                  <a:pt x="87" y="688"/>
                  <a:pt x="88" y="688"/>
                </a:cubicBezTo>
                <a:cubicBezTo>
                  <a:pt x="88" y="688"/>
                  <a:pt x="88" y="688"/>
                  <a:pt x="88" y="688"/>
                </a:cubicBezTo>
                <a:cubicBezTo>
                  <a:pt x="88" y="688"/>
                  <a:pt x="88" y="688"/>
                  <a:pt x="88" y="688"/>
                </a:cubicBezTo>
                <a:cubicBezTo>
                  <a:pt x="88" y="688"/>
                  <a:pt x="88" y="688"/>
                  <a:pt x="88" y="688"/>
                </a:cubicBezTo>
                <a:cubicBezTo>
                  <a:pt x="88" y="688"/>
                  <a:pt x="88" y="688"/>
                  <a:pt x="88" y="688"/>
                </a:cubicBezTo>
                <a:cubicBezTo>
                  <a:pt x="88" y="688"/>
                  <a:pt x="88" y="688"/>
                  <a:pt x="88" y="688"/>
                </a:cubicBezTo>
                <a:cubicBezTo>
                  <a:pt x="89" y="688"/>
                  <a:pt x="90" y="688"/>
                  <a:pt x="90" y="687"/>
                </a:cubicBezTo>
                <a:cubicBezTo>
                  <a:pt x="90" y="687"/>
                  <a:pt x="90" y="687"/>
                  <a:pt x="90" y="687"/>
                </a:cubicBezTo>
                <a:cubicBezTo>
                  <a:pt x="90" y="687"/>
                  <a:pt x="90" y="687"/>
                  <a:pt x="90" y="687"/>
                </a:cubicBezTo>
                <a:cubicBezTo>
                  <a:pt x="90" y="687"/>
                  <a:pt x="90" y="687"/>
                  <a:pt x="91" y="687"/>
                </a:cubicBezTo>
                <a:cubicBezTo>
                  <a:pt x="91" y="687"/>
                  <a:pt x="91" y="687"/>
                  <a:pt x="91" y="687"/>
                </a:cubicBezTo>
                <a:cubicBezTo>
                  <a:pt x="91" y="687"/>
                  <a:pt x="91" y="687"/>
                  <a:pt x="91" y="687"/>
                </a:cubicBezTo>
                <a:cubicBezTo>
                  <a:pt x="91" y="687"/>
                  <a:pt x="91" y="687"/>
                  <a:pt x="91" y="687"/>
                </a:cubicBezTo>
                <a:cubicBezTo>
                  <a:pt x="91" y="687"/>
                  <a:pt x="92" y="688"/>
                  <a:pt x="92" y="688"/>
                </a:cubicBezTo>
                <a:cubicBezTo>
                  <a:pt x="92" y="689"/>
                  <a:pt x="93" y="689"/>
                  <a:pt x="93" y="690"/>
                </a:cubicBezTo>
                <a:cubicBezTo>
                  <a:pt x="93" y="692"/>
                  <a:pt x="92" y="693"/>
                  <a:pt x="91" y="695"/>
                </a:cubicBezTo>
                <a:cubicBezTo>
                  <a:pt x="91" y="695"/>
                  <a:pt x="91" y="696"/>
                  <a:pt x="91" y="696"/>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7"/>
                  <a:pt x="90" y="697"/>
                  <a:pt x="90" y="697"/>
                </a:cubicBezTo>
                <a:cubicBezTo>
                  <a:pt x="90" y="698"/>
                  <a:pt x="90" y="698"/>
                  <a:pt x="90" y="698"/>
                </a:cubicBezTo>
                <a:cubicBezTo>
                  <a:pt x="87" y="701"/>
                  <a:pt x="83" y="705"/>
                  <a:pt x="80" y="708"/>
                </a:cubicBezTo>
                <a:cubicBezTo>
                  <a:pt x="69" y="698"/>
                  <a:pt x="55" y="691"/>
                  <a:pt x="42" y="690"/>
                </a:cubicBezTo>
                <a:cubicBezTo>
                  <a:pt x="43" y="685"/>
                  <a:pt x="46" y="680"/>
                  <a:pt x="48" y="677"/>
                </a:cubicBezTo>
                <a:cubicBezTo>
                  <a:pt x="50" y="675"/>
                  <a:pt x="52" y="673"/>
                  <a:pt x="54" y="672"/>
                </a:cubicBezTo>
                <a:cubicBezTo>
                  <a:pt x="55" y="671"/>
                  <a:pt x="56" y="670"/>
                  <a:pt x="56" y="670"/>
                </a:cubicBezTo>
                <a:cubicBezTo>
                  <a:pt x="56" y="670"/>
                  <a:pt x="56" y="670"/>
                  <a:pt x="56" y="670"/>
                </a:cubicBezTo>
                <a:cubicBezTo>
                  <a:pt x="56" y="670"/>
                  <a:pt x="44" y="678"/>
                  <a:pt x="41" y="690"/>
                </a:cubicBezTo>
                <a:cubicBezTo>
                  <a:pt x="38" y="689"/>
                  <a:pt x="36" y="689"/>
                  <a:pt x="34" y="689"/>
                </a:cubicBezTo>
                <a:cubicBezTo>
                  <a:pt x="28" y="689"/>
                  <a:pt x="22" y="690"/>
                  <a:pt x="17" y="692"/>
                </a:cubicBezTo>
                <a:cubicBezTo>
                  <a:pt x="12" y="693"/>
                  <a:pt x="9" y="696"/>
                  <a:pt x="7" y="697"/>
                </a:cubicBezTo>
                <a:cubicBezTo>
                  <a:pt x="6" y="699"/>
                  <a:pt x="5" y="701"/>
                  <a:pt x="5" y="703"/>
                </a:cubicBezTo>
                <a:cubicBezTo>
                  <a:pt x="5" y="706"/>
                  <a:pt x="6" y="709"/>
                  <a:pt x="8" y="712"/>
                </a:cubicBezTo>
                <a:cubicBezTo>
                  <a:pt x="11" y="714"/>
                  <a:pt x="13" y="715"/>
                  <a:pt x="15" y="715"/>
                </a:cubicBezTo>
                <a:cubicBezTo>
                  <a:pt x="15" y="715"/>
                  <a:pt x="15" y="715"/>
                  <a:pt x="15" y="715"/>
                </a:cubicBezTo>
                <a:cubicBezTo>
                  <a:pt x="18" y="715"/>
                  <a:pt x="21" y="714"/>
                  <a:pt x="22" y="713"/>
                </a:cubicBezTo>
                <a:cubicBezTo>
                  <a:pt x="24" y="711"/>
                  <a:pt x="25" y="710"/>
                  <a:pt x="25" y="708"/>
                </a:cubicBezTo>
                <a:cubicBezTo>
                  <a:pt x="25" y="706"/>
                  <a:pt x="25" y="704"/>
                  <a:pt x="24" y="703"/>
                </a:cubicBezTo>
                <a:cubicBezTo>
                  <a:pt x="23" y="702"/>
                  <a:pt x="21" y="701"/>
                  <a:pt x="20" y="701"/>
                </a:cubicBezTo>
                <a:cubicBezTo>
                  <a:pt x="19" y="701"/>
                  <a:pt x="18" y="701"/>
                  <a:pt x="17" y="702"/>
                </a:cubicBezTo>
                <a:cubicBezTo>
                  <a:pt x="16" y="703"/>
                  <a:pt x="16" y="703"/>
                  <a:pt x="15" y="704"/>
                </a:cubicBezTo>
                <a:cubicBezTo>
                  <a:pt x="15" y="705"/>
                  <a:pt x="16" y="706"/>
                  <a:pt x="16" y="706"/>
                </a:cubicBezTo>
                <a:cubicBezTo>
                  <a:pt x="16" y="708"/>
                  <a:pt x="17" y="708"/>
                  <a:pt x="18" y="708"/>
                </a:cubicBezTo>
                <a:cubicBezTo>
                  <a:pt x="17" y="709"/>
                  <a:pt x="16" y="709"/>
                  <a:pt x="16" y="709"/>
                </a:cubicBezTo>
                <a:cubicBezTo>
                  <a:pt x="15" y="709"/>
                  <a:pt x="14" y="709"/>
                  <a:pt x="14" y="708"/>
                </a:cubicBezTo>
                <a:cubicBezTo>
                  <a:pt x="13" y="708"/>
                  <a:pt x="13" y="708"/>
                  <a:pt x="13" y="708"/>
                </a:cubicBezTo>
                <a:cubicBezTo>
                  <a:pt x="11" y="706"/>
                  <a:pt x="10" y="704"/>
                  <a:pt x="10" y="702"/>
                </a:cubicBezTo>
                <a:cubicBezTo>
                  <a:pt x="11" y="700"/>
                  <a:pt x="12" y="697"/>
                  <a:pt x="13" y="695"/>
                </a:cubicBezTo>
                <a:cubicBezTo>
                  <a:pt x="15" y="694"/>
                  <a:pt x="16" y="693"/>
                  <a:pt x="17" y="693"/>
                </a:cubicBezTo>
                <a:cubicBezTo>
                  <a:pt x="18" y="692"/>
                  <a:pt x="18" y="692"/>
                  <a:pt x="18" y="692"/>
                </a:cubicBezTo>
                <a:cubicBezTo>
                  <a:pt x="23" y="691"/>
                  <a:pt x="28" y="690"/>
                  <a:pt x="34" y="690"/>
                </a:cubicBezTo>
                <a:cubicBezTo>
                  <a:pt x="36" y="690"/>
                  <a:pt x="38" y="690"/>
                  <a:pt x="41" y="690"/>
                </a:cubicBezTo>
                <a:cubicBezTo>
                  <a:pt x="40" y="692"/>
                  <a:pt x="40" y="693"/>
                  <a:pt x="40" y="694"/>
                </a:cubicBezTo>
                <a:cubicBezTo>
                  <a:pt x="40" y="700"/>
                  <a:pt x="43" y="707"/>
                  <a:pt x="50" y="714"/>
                </a:cubicBezTo>
                <a:cubicBezTo>
                  <a:pt x="56" y="720"/>
                  <a:pt x="61" y="725"/>
                  <a:pt x="65" y="730"/>
                </a:cubicBezTo>
                <a:cubicBezTo>
                  <a:pt x="62" y="738"/>
                  <a:pt x="59" y="746"/>
                  <a:pt x="58" y="755"/>
                </a:cubicBezTo>
                <a:cubicBezTo>
                  <a:pt x="49" y="752"/>
                  <a:pt x="38" y="753"/>
                  <a:pt x="29" y="756"/>
                </a:cubicBezTo>
                <a:cubicBezTo>
                  <a:pt x="27" y="753"/>
                  <a:pt x="22" y="753"/>
                  <a:pt x="17" y="755"/>
                </a:cubicBezTo>
                <a:cubicBezTo>
                  <a:pt x="16" y="756"/>
                  <a:pt x="13" y="759"/>
                  <a:pt x="12" y="762"/>
                </a:cubicBezTo>
                <a:cubicBezTo>
                  <a:pt x="12" y="762"/>
                  <a:pt x="17" y="758"/>
                  <a:pt x="23" y="761"/>
                </a:cubicBezTo>
                <a:cubicBezTo>
                  <a:pt x="23" y="761"/>
                  <a:pt x="23" y="762"/>
                  <a:pt x="19" y="764"/>
                </a:cubicBezTo>
                <a:cubicBezTo>
                  <a:pt x="19" y="764"/>
                  <a:pt x="30" y="769"/>
                  <a:pt x="30" y="758"/>
                </a:cubicBezTo>
                <a:cubicBezTo>
                  <a:pt x="30" y="757"/>
                  <a:pt x="30" y="757"/>
                  <a:pt x="29" y="756"/>
                </a:cubicBezTo>
                <a:cubicBezTo>
                  <a:pt x="39" y="754"/>
                  <a:pt x="49" y="754"/>
                  <a:pt x="58" y="758"/>
                </a:cubicBezTo>
                <a:cubicBezTo>
                  <a:pt x="58" y="763"/>
                  <a:pt x="58" y="768"/>
                  <a:pt x="59" y="774"/>
                </a:cubicBezTo>
                <a:cubicBezTo>
                  <a:pt x="59" y="775"/>
                  <a:pt x="60" y="777"/>
                  <a:pt x="60" y="779"/>
                </a:cubicBezTo>
                <a:cubicBezTo>
                  <a:pt x="55" y="777"/>
                  <a:pt x="50" y="776"/>
                  <a:pt x="44" y="776"/>
                </a:cubicBezTo>
                <a:cubicBezTo>
                  <a:pt x="41" y="776"/>
                  <a:pt x="37" y="776"/>
                  <a:pt x="34" y="777"/>
                </a:cubicBezTo>
                <a:cubicBezTo>
                  <a:pt x="34" y="777"/>
                  <a:pt x="34" y="777"/>
                  <a:pt x="34" y="777"/>
                </a:cubicBezTo>
                <a:cubicBezTo>
                  <a:pt x="37" y="777"/>
                  <a:pt x="41" y="776"/>
                  <a:pt x="44" y="776"/>
                </a:cubicBezTo>
                <a:cubicBezTo>
                  <a:pt x="50" y="776"/>
                  <a:pt x="56" y="777"/>
                  <a:pt x="61" y="779"/>
                </a:cubicBezTo>
                <a:cubicBezTo>
                  <a:pt x="63" y="787"/>
                  <a:pt x="68" y="795"/>
                  <a:pt x="73" y="801"/>
                </a:cubicBezTo>
                <a:cubicBezTo>
                  <a:pt x="79" y="801"/>
                  <a:pt x="79" y="801"/>
                  <a:pt x="79" y="801"/>
                </a:cubicBezTo>
                <a:cubicBezTo>
                  <a:pt x="78" y="800"/>
                  <a:pt x="77" y="799"/>
                  <a:pt x="76" y="798"/>
                </a:cubicBezTo>
                <a:cubicBezTo>
                  <a:pt x="77" y="796"/>
                  <a:pt x="78" y="795"/>
                  <a:pt x="79" y="793"/>
                </a:cubicBezTo>
                <a:cubicBezTo>
                  <a:pt x="79" y="795"/>
                  <a:pt x="80" y="797"/>
                  <a:pt x="80" y="799"/>
                </a:cubicBezTo>
                <a:cubicBezTo>
                  <a:pt x="80" y="800"/>
                  <a:pt x="80" y="800"/>
                  <a:pt x="79" y="801"/>
                </a:cubicBezTo>
                <a:cubicBezTo>
                  <a:pt x="80" y="801"/>
                  <a:pt x="80" y="801"/>
                  <a:pt x="80" y="801"/>
                </a:cubicBezTo>
                <a:cubicBezTo>
                  <a:pt x="80" y="801"/>
                  <a:pt x="80" y="801"/>
                  <a:pt x="80" y="801"/>
                </a:cubicBezTo>
                <a:cubicBezTo>
                  <a:pt x="80" y="801"/>
                  <a:pt x="80" y="801"/>
                  <a:pt x="80" y="801"/>
                </a:cubicBezTo>
                <a:cubicBezTo>
                  <a:pt x="90" y="801"/>
                  <a:pt x="90" y="801"/>
                  <a:pt x="90" y="801"/>
                </a:cubicBezTo>
                <a:cubicBezTo>
                  <a:pt x="90" y="794"/>
                  <a:pt x="91" y="788"/>
                  <a:pt x="92" y="782"/>
                </a:cubicBezTo>
                <a:cubicBezTo>
                  <a:pt x="94" y="779"/>
                  <a:pt x="95" y="776"/>
                  <a:pt x="97" y="773"/>
                </a:cubicBezTo>
                <a:cubicBezTo>
                  <a:pt x="95" y="783"/>
                  <a:pt x="94" y="792"/>
                  <a:pt x="93" y="801"/>
                </a:cubicBezTo>
                <a:cubicBezTo>
                  <a:pt x="117" y="801"/>
                  <a:pt x="117" y="801"/>
                  <a:pt x="117" y="801"/>
                </a:cubicBezTo>
                <a:cubicBezTo>
                  <a:pt x="120" y="799"/>
                  <a:pt x="123" y="796"/>
                  <a:pt x="126" y="794"/>
                </a:cubicBezTo>
                <a:cubicBezTo>
                  <a:pt x="125" y="796"/>
                  <a:pt x="123" y="799"/>
                  <a:pt x="122" y="801"/>
                </a:cubicBezTo>
                <a:cubicBezTo>
                  <a:pt x="123" y="801"/>
                  <a:pt x="123" y="801"/>
                  <a:pt x="123" y="801"/>
                </a:cubicBezTo>
                <a:cubicBezTo>
                  <a:pt x="125" y="798"/>
                  <a:pt x="126" y="795"/>
                  <a:pt x="128" y="792"/>
                </a:cubicBezTo>
                <a:cubicBezTo>
                  <a:pt x="128" y="792"/>
                  <a:pt x="128" y="792"/>
                  <a:pt x="128" y="792"/>
                </a:cubicBezTo>
                <a:cubicBezTo>
                  <a:pt x="128" y="795"/>
                  <a:pt x="127" y="798"/>
                  <a:pt x="126" y="801"/>
                </a:cubicBezTo>
                <a:cubicBezTo>
                  <a:pt x="127" y="801"/>
                  <a:pt x="127" y="801"/>
                  <a:pt x="127" y="801"/>
                </a:cubicBezTo>
                <a:cubicBezTo>
                  <a:pt x="128" y="798"/>
                  <a:pt x="129" y="794"/>
                  <a:pt x="129" y="791"/>
                </a:cubicBezTo>
                <a:cubicBezTo>
                  <a:pt x="134" y="787"/>
                  <a:pt x="138" y="783"/>
                  <a:pt x="142" y="779"/>
                </a:cubicBezTo>
                <a:cubicBezTo>
                  <a:pt x="153" y="772"/>
                  <a:pt x="165" y="765"/>
                  <a:pt x="178" y="765"/>
                </a:cubicBezTo>
                <a:cubicBezTo>
                  <a:pt x="182" y="765"/>
                  <a:pt x="185" y="766"/>
                  <a:pt x="189" y="767"/>
                </a:cubicBezTo>
                <a:cubicBezTo>
                  <a:pt x="175" y="780"/>
                  <a:pt x="159" y="792"/>
                  <a:pt x="145" y="801"/>
                </a:cubicBezTo>
                <a:cubicBezTo>
                  <a:pt x="145" y="801"/>
                  <a:pt x="145" y="801"/>
                  <a:pt x="145" y="801"/>
                </a:cubicBezTo>
                <a:cubicBezTo>
                  <a:pt x="147" y="801"/>
                  <a:pt x="147" y="801"/>
                  <a:pt x="147" y="801"/>
                </a:cubicBezTo>
                <a:cubicBezTo>
                  <a:pt x="161" y="792"/>
                  <a:pt x="176" y="781"/>
                  <a:pt x="190" y="768"/>
                </a:cubicBezTo>
                <a:cubicBezTo>
                  <a:pt x="199" y="771"/>
                  <a:pt x="207" y="778"/>
                  <a:pt x="214" y="792"/>
                </a:cubicBezTo>
                <a:cubicBezTo>
                  <a:pt x="215" y="792"/>
                  <a:pt x="215" y="792"/>
                  <a:pt x="215" y="792"/>
                </a:cubicBezTo>
                <a:cubicBezTo>
                  <a:pt x="208" y="778"/>
                  <a:pt x="199" y="770"/>
                  <a:pt x="190" y="767"/>
                </a:cubicBezTo>
                <a:cubicBezTo>
                  <a:pt x="199" y="759"/>
                  <a:pt x="208" y="750"/>
                  <a:pt x="215" y="740"/>
                </a:cubicBezTo>
                <a:cubicBezTo>
                  <a:pt x="223" y="746"/>
                  <a:pt x="231" y="753"/>
                  <a:pt x="240" y="759"/>
                </a:cubicBezTo>
                <a:cubicBezTo>
                  <a:pt x="262" y="774"/>
                  <a:pt x="290" y="782"/>
                  <a:pt x="317" y="780"/>
                </a:cubicBezTo>
                <a:cubicBezTo>
                  <a:pt x="344" y="779"/>
                  <a:pt x="373" y="774"/>
                  <a:pt x="396" y="791"/>
                </a:cubicBezTo>
                <a:cubicBezTo>
                  <a:pt x="373" y="774"/>
                  <a:pt x="343" y="778"/>
                  <a:pt x="317" y="780"/>
                </a:cubicBezTo>
                <a:cubicBezTo>
                  <a:pt x="290" y="781"/>
                  <a:pt x="263" y="773"/>
                  <a:pt x="241" y="757"/>
                </a:cubicBezTo>
                <a:cubicBezTo>
                  <a:pt x="232" y="752"/>
                  <a:pt x="224" y="745"/>
                  <a:pt x="216" y="739"/>
                </a:cubicBezTo>
                <a:cubicBezTo>
                  <a:pt x="218" y="736"/>
                  <a:pt x="219" y="734"/>
                  <a:pt x="221" y="731"/>
                </a:cubicBezTo>
                <a:cubicBezTo>
                  <a:pt x="225" y="726"/>
                  <a:pt x="228" y="721"/>
                  <a:pt x="232" y="716"/>
                </a:cubicBezTo>
                <a:cubicBezTo>
                  <a:pt x="248" y="720"/>
                  <a:pt x="263" y="725"/>
                  <a:pt x="278" y="731"/>
                </a:cubicBezTo>
                <a:cubicBezTo>
                  <a:pt x="300" y="738"/>
                  <a:pt x="322" y="745"/>
                  <a:pt x="345" y="751"/>
                </a:cubicBezTo>
                <a:cubicBezTo>
                  <a:pt x="348" y="751"/>
                  <a:pt x="352" y="752"/>
                  <a:pt x="356" y="753"/>
                </a:cubicBezTo>
                <a:cubicBezTo>
                  <a:pt x="358" y="754"/>
                  <a:pt x="360" y="756"/>
                  <a:pt x="362" y="757"/>
                </a:cubicBezTo>
                <a:cubicBezTo>
                  <a:pt x="383" y="771"/>
                  <a:pt x="400" y="778"/>
                  <a:pt x="431" y="778"/>
                </a:cubicBezTo>
                <a:cubicBezTo>
                  <a:pt x="445" y="778"/>
                  <a:pt x="461" y="777"/>
                  <a:pt x="481" y="774"/>
                </a:cubicBezTo>
                <a:cubicBezTo>
                  <a:pt x="481" y="773"/>
                  <a:pt x="481" y="773"/>
                  <a:pt x="481" y="773"/>
                </a:cubicBezTo>
                <a:cubicBezTo>
                  <a:pt x="461" y="776"/>
                  <a:pt x="444" y="777"/>
                  <a:pt x="431" y="777"/>
                </a:cubicBezTo>
                <a:cubicBezTo>
                  <a:pt x="400" y="777"/>
                  <a:pt x="384" y="770"/>
                  <a:pt x="363" y="756"/>
                </a:cubicBezTo>
                <a:cubicBezTo>
                  <a:pt x="361" y="755"/>
                  <a:pt x="359" y="754"/>
                  <a:pt x="358" y="753"/>
                </a:cubicBezTo>
                <a:cubicBezTo>
                  <a:pt x="376" y="757"/>
                  <a:pt x="395" y="759"/>
                  <a:pt x="414" y="755"/>
                </a:cubicBezTo>
                <a:cubicBezTo>
                  <a:pt x="439" y="751"/>
                  <a:pt x="448" y="724"/>
                  <a:pt x="469" y="715"/>
                </a:cubicBezTo>
                <a:cubicBezTo>
                  <a:pt x="491" y="707"/>
                  <a:pt x="515" y="710"/>
                  <a:pt x="537" y="714"/>
                </a:cubicBezTo>
                <a:cubicBezTo>
                  <a:pt x="515" y="710"/>
                  <a:pt x="491" y="706"/>
                  <a:pt x="469" y="714"/>
                </a:cubicBezTo>
                <a:cubicBezTo>
                  <a:pt x="447" y="723"/>
                  <a:pt x="437" y="750"/>
                  <a:pt x="413" y="753"/>
                </a:cubicBezTo>
                <a:cubicBezTo>
                  <a:pt x="392" y="757"/>
                  <a:pt x="371" y="753"/>
                  <a:pt x="350" y="748"/>
                </a:cubicBezTo>
                <a:cubicBezTo>
                  <a:pt x="344" y="744"/>
                  <a:pt x="337" y="739"/>
                  <a:pt x="330" y="734"/>
                </a:cubicBezTo>
                <a:cubicBezTo>
                  <a:pt x="348" y="737"/>
                  <a:pt x="367" y="737"/>
                  <a:pt x="385" y="734"/>
                </a:cubicBezTo>
                <a:cubicBezTo>
                  <a:pt x="396" y="732"/>
                  <a:pt x="408" y="728"/>
                  <a:pt x="415" y="720"/>
                </a:cubicBezTo>
                <a:cubicBezTo>
                  <a:pt x="422" y="712"/>
                  <a:pt x="419" y="702"/>
                  <a:pt x="415" y="694"/>
                </a:cubicBezTo>
                <a:cubicBezTo>
                  <a:pt x="415" y="694"/>
                  <a:pt x="415" y="694"/>
                  <a:pt x="415" y="694"/>
                </a:cubicBezTo>
                <a:cubicBezTo>
                  <a:pt x="418" y="692"/>
                  <a:pt x="416" y="688"/>
                  <a:pt x="412" y="686"/>
                </a:cubicBezTo>
                <a:cubicBezTo>
                  <a:pt x="411" y="685"/>
                  <a:pt x="409" y="685"/>
                  <a:pt x="406" y="685"/>
                </a:cubicBezTo>
                <a:cubicBezTo>
                  <a:pt x="406" y="685"/>
                  <a:pt x="411" y="687"/>
                  <a:pt x="411" y="691"/>
                </a:cubicBezTo>
                <a:cubicBezTo>
                  <a:pt x="411" y="691"/>
                  <a:pt x="410" y="692"/>
                  <a:pt x="408" y="690"/>
                </a:cubicBezTo>
                <a:cubicBezTo>
                  <a:pt x="408" y="690"/>
                  <a:pt x="409" y="698"/>
                  <a:pt x="415" y="694"/>
                </a:cubicBezTo>
                <a:cubicBezTo>
                  <a:pt x="419" y="702"/>
                  <a:pt x="421" y="712"/>
                  <a:pt x="415" y="719"/>
                </a:cubicBezTo>
                <a:cubicBezTo>
                  <a:pt x="408" y="728"/>
                  <a:pt x="396" y="731"/>
                  <a:pt x="385" y="733"/>
                </a:cubicBezTo>
                <a:cubicBezTo>
                  <a:pt x="366" y="736"/>
                  <a:pt x="346" y="736"/>
                  <a:pt x="327" y="733"/>
                </a:cubicBezTo>
                <a:cubicBezTo>
                  <a:pt x="311" y="722"/>
                  <a:pt x="292" y="710"/>
                  <a:pt x="265" y="697"/>
                </a:cubicBezTo>
                <a:cubicBezTo>
                  <a:pt x="261" y="695"/>
                  <a:pt x="258" y="693"/>
                  <a:pt x="254" y="692"/>
                </a:cubicBezTo>
                <a:cubicBezTo>
                  <a:pt x="266" y="681"/>
                  <a:pt x="278" y="675"/>
                  <a:pt x="289" y="675"/>
                </a:cubicBezTo>
                <a:cubicBezTo>
                  <a:pt x="301" y="675"/>
                  <a:pt x="313" y="682"/>
                  <a:pt x="323" y="696"/>
                </a:cubicBezTo>
                <a:cubicBezTo>
                  <a:pt x="330" y="706"/>
                  <a:pt x="336" y="709"/>
                  <a:pt x="341" y="709"/>
                </a:cubicBezTo>
                <a:cubicBezTo>
                  <a:pt x="347" y="709"/>
                  <a:pt x="352" y="705"/>
                  <a:pt x="356" y="701"/>
                </a:cubicBezTo>
                <a:cubicBezTo>
                  <a:pt x="361" y="697"/>
                  <a:pt x="365" y="693"/>
                  <a:pt x="370" y="693"/>
                </a:cubicBezTo>
                <a:cubicBezTo>
                  <a:pt x="373" y="693"/>
                  <a:pt x="376" y="694"/>
                  <a:pt x="379" y="697"/>
                </a:cubicBezTo>
                <a:cubicBezTo>
                  <a:pt x="379" y="697"/>
                  <a:pt x="379" y="697"/>
                  <a:pt x="379" y="697"/>
                </a:cubicBezTo>
                <a:cubicBezTo>
                  <a:pt x="376" y="694"/>
                  <a:pt x="373" y="693"/>
                  <a:pt x="370" y="693"/>
                </a:cubicBezTo>
                <a:cubicBezTo>
                  <a:pt x="365" y="693"/>
                  <a:pt x="361" y="697"/>
                  <a:pt x="356" y="701"/>
                </a:cubicBezTo>
                <a:cubicBezTo>
                  <a:pt x="351" y="705"/>
                  <a:pt x="347" y="708"/>
                  <a:pt x="341" y="708"/>
                </a:cubicBezTo>
                <a:cubicBezTo>
                  <a:pt x="336" y="708"/>
                  <a:pt x="330" y="705"/>
                  <a:pt x="323" y="695"/>
                </a:cubicBezTo>
                <a:cubicBezTo>
                  <a:pt x="313" y="681"/>
                  <a:pt x="302" y="675"/>
                  <a:pt x="289" y="675"/>
                </a:cubicBezTo>
                <a:cubicBezTo>
                  <a:pt x="278" y="675"/>
                  <a:pt x="266" y="680"/>
                  <a:pt x="253" y="691"/>
                </a:cubicBezTo>
                <a:cubicBezTo>
                  <a:pt x="240" y="686"/>
                  <a:pt x="227" y="684"/>
                  <a:pt x="215" y="684"/>
                </a:cubicBezTo>
                <a:cubicBezTo>
                  <a:pt x="211" y="684"/>
                  <a:pt x="207" y="684"/>
                  <a:pt x="203" y="685"/>
                </a:cubicBezTo>
                <a:cubicBezTo>
                  <a:pt x="204" y="684"/>
                  <a:pt x="205" y="683"/>
                  <a:pt x="206" y="683"/>
                </a:cubicBezTo>
                <a:cubicBezTo>
                  <a:pt x="254" y="657"/>
                  <a:pt x="312" y="652"/>
                  <a:pt x="365" y="661"/>
                </a:cubicBezTo>
                <a:cubicBezTo>
                  <a:pt x="365" y="661"/>
                  <a:pt x="365" y="662"/>
                  <a:pt x="365" y="663"/>
                </a:cubicBezTo>
                <a:cubicBezTo>
                  <a:pt x="364" y="670"/>
                  <a:pt x="374" y="674"/>
                  <a:pt x="383" y="670"/>
                </a:cubicBezTo>
                <a:cubicBezTo>
                  <a:pt x="385" y="669"/>
                  <a:pt x="390" y="666"/>
                  <a:pt x="393" y="661"/>
                </a:cubicBezTo>
                <a:cubicBezTo>
                  <a:pt x="393" y="661"/>
                  <a:pt x="384" y="666"/>
                  <a:pt x="376" y="661"/>
                </a:cubicBezTo>
                <a:cubicBezTo>
                  <a:pt x="376" y="661"/>
                  <a:pt x="376" y="658"/>
                  <a:pt x="382" y="657"/>
                </a:cubicBezTo>
                <a:cubicBezTo>
                  <a:pt x="382" y="657"/>
                  <a:pt x="369" y="648"/>
                  <a:pt x="365" y="661"/>
                </a:cubicBezTo>
                <a:cubicBezTo>
                  <a:pt x="312" y="651"/>
                  <a:pt x="254" y="655"/>
                  <a:pt x="205" y="681"/>
                </a:cubicBezTo>
                <a:cubicBezTo>
                  <a:pt x="202" y="682"/>
                  <a:pt x="199" y="684"/>
                  <a:pt x="197" y="685"/>
                </a:cubicBezTo>
                <a:cubicBezTo>
                  <a:pt x="199" y="677"/>
                  <a:pt x="200" y="669"/>
                  <a:pt x="200" y="661"/>
                </a:cubicBezTo>
                <a:cubicBezTo>
                  <a:pt x="221" y="650"/>
                  <a:pt x="241" y="644"/>
                  <a:pt x="258" y="639"/>
                </a:cubicBezTo>
                <a:cubicBezTo>
                  <a:pt x="274" y="634"/>
                  <a:pt x="287" y="629"/>
                  <a:pt x="299" y="620"/>
                </a:cubicBezTo>
                <a:cubicBezTo>
                  <a:pt x="302" y="620"/>
                  <a:pt x="306" y="620"/>
                  <a:pt x="309" y="620"/>
                </a:cubicBezTo>
                <a:cubicBezTo>
                  <a:pt x="323" y="620"/>
                  <a:pt x="337" y="621"/>
                  <a:pt x="352" y="624"/>
                </a:cubicBezTo>
                <a:cubicBezTo>
                  <a:pt x="384" y="631"/>
                  <a:pt x="408" y="633"/>
                  <a:pt x="425" y="633"/>
                </a:cubicBezTo>
                <a:cubicBezTo>
                  <a:pt x="463" y="633"/>
                  <a:pt x="475" y="623"/>
                  <a:pt x="486" y="623"/>
                </a:cubicBezTo>
                <a:cubicBezTo>
                  <a:pt x="494" y="623"/>
                  <a:pt x="502" y="628"/>
                  <a:pt x="518" y="645"/>
                </a:cubicBezTo>
                <a:cubicBezTo>
                  <a:pt x="522" y="649"/>
                  <a:pt x="526" y="650"/>
                  <a:pt x="528" y="650"/>
                </a:cubicBezTo>
                <a:cubicBezTo>
                  <a:pt x="532" y="650"/>
                  <a:pt x="535" y="647"/>
                  <a:pt x="538" y="644"/>
                </a:cubicBezTo>
                <a:cubicBezTo>
                  <a:pt x="541" y="641"/>
                  <a:pt x="543" y="638"/>
                  <a:pt x="547" y="638"/>
                </a:cubicBezTo>
                <a:cubicBezTo>
                  <a:pt x="550" y="638"/>
                  <a:pt x="554" y="640"/>
                  <a:pt x="559" y="646"/>
                </a:cubicBezTo>
                <a:cubicBezTo>
                  <a:pt x="560" y="646"/>
                  <a:pt x="560" y="646"/>
                  <a:pt x="560" y="646"/>
                </a:cubicBezTo>
                <a:cubicBezTo>
                  <a:pt x="554" y="640"/>
                  <a:pt x="550" y="637"/>
                  <a:pt x="547" y="637"/>
                </a:cubicBezTo>
                <a:cubicBezTo>
                  <a:pt x="543" y="637"/>
                  <a:pt x="540" y="641"/>
                  <a:pt x="537" y="644"/>
                </a:cubicBezTo>
                <a:cubicBezTo>
                  <a:pt x="535" y="647"/>
                  <a:pt x="532" y="650"/>
                  <a:pt x="528" y="650"/>
                </a:cubicBezTo>
                <a:cubicBezTo>
                  <a:pt x="526" y="650"/>
                  <a:pt x="523" y="648"/>
                  <a:pt x="519" y="644"/>
                </a:cubicBezTo>
                <a:cubicBezTo>
                  <a:pt x="502" y="627"/>
                  <a:pt x="494" y="623"/>
                  <a:pt x="486" y="622"/>
                </a:cubicBezTo>
                <a:cubicBezTo>
                  <a:pt x="474" y="623"/>
                  <a:pt x="463" y="632"/>
                  <a:pt x="425" y="632"/>
                </a:cubicBezTo>
                <a:cubicBezTo>
                  <a:pt x="408" y="632"/>
                  <a:pt x="384" y="630"/>
                  <a:pt x="352" y="624"/>
                </a:cubicBezTo>
                <a:cubicBezTo>
                  <a:pt x="337" y="621"/>
                  <a:pt x="323" y="619"/>
                  <a:pt x="309" y="619"/>
                </a:cubicBezTo>
                <a:cubicBezTo>
                  <a:pt x="306" y="619"/>
                  <a:pt x="303" y="619"/>
                  <a:pt x="300" y="619"/>
                </a:cubicBezTo>
                <a:cubicBezTo>
                  <a:pt x="311" y="610"/>
                  <a:pt x="320" y="597"/>
                  <a:pt x="327" y="576"/>
                </a:cubicBezTo>
                <a:cubicBezTo>
                  <a:pt x="327" y="575"/>
                  <a:pt x="327" y="574"/>
                  <a:pt x="328" y="573"/>
                </a:cubicBezTo>
                <a:cubicBezTo>
                  <a:pt x="338" y="566"/>
                  <a:pt x="349" y="559"/>
                  <a:pt x="358" y="552"/>
                </a:cubicBezTo>
                <a:cubicBezTo>
                  <a:pt x="370" y="549"/>
                  <a:pt x="380" y="548"/>
                  <a:pt x="391" y="547"/>
                </a:cubicBezTo>
                <a:cubicBezTo>
                  <a:pt x="391" y="547"/>
                  <a:pt x="391" y="547"/>
                  <a:pt x="391" y="547"/>
                </a:cubicBezTo>
                <a:cubicBezTo>
                  <a:pt x="392" y="548"/>
                  <a:pt x="397" y="549"/>
                  <a:pt x="400" y="553"/>
                </a:cubicBezTo>
                <a:cubicBezTo>
                  <a:pt x="401" y="554"/>
                  <a:pt x="401" y="556"/>
                  <a:pt x="401" y="557"/>
                </a:cubicBezTo>
                <a:cubicBezTo>
                  <a:pt x="401" y="557"/>
                  <a:pt x="401" y="558"/>
                  <a:pt x="400" y="558"/>
                </a:cubicBezTo>
                <a:cubicBezTo>
                  <a:pt x="400" y="559"/>
                  <a:pt x="399" y="559"/>
                  <a:pt x="399" y="559"/>
                </a:cubicBezTo>
                <a:cubicBezTo>
                  <a:pt x="399" y="559"/>
                  <a:pt x="399" y="559"/>
                  <a:pt x="398" y="559"/>
                </a:cubicBezTo>
                <a:cubicBezTo>
                  <a:pt x="398" y="559"/>
                  <a:pt x="398" y="559"/>
                  <a:pt x="398" y="559"/>
                </a:cubicBezTo>
                <a:cubicBezTo>
                  <a:pt x="398" y="559"/>
                  <a:pt x="396" y="560"/>
                  <a:pt x="395" y="561"/>
                </a:cubicBezTo>
                <a:cubicBezTo>
                  <a:pt x="395" y="561"/>
                  <a:pt x="395" y="561"/>
                  <a:pt x="395" y="562"/>
                </a:cubicBezTo>
                <a:cubicBezTo>
                  <a:pt x="395" y="563"/>
                  <a:pt x="396" y="564"/>
                  <a:pt x="398" y="565"/>
                </a:cubicBezTo>
                <a:cubicBezTo>
                  <a:pt x="398" y="565"/>
                  <a:pt x="398" y="565"/>
                  <a:pt x="399" y="565"/>
                </a:cubicBezTo>
                <a:cubicBezTo>
                  <a:pt x="400" y="565"/>
                  <a:pt x="402" y="564"/>
                  <a:pt x="404" y="561"/>
                </a:cubicBezTo>
                <a:cubicBezTo>
                  <a:pt x="405" y="560"/>
                  <a:pt x="405" y="559"/>
                  <a:pt x="405" y="557"/>
                </a:cubicBezTo>
                <a:cubicBezTo>
                  <a:pt x="405" y="557"/>
                  <a:pt x="405" y="556"/>
                  <a:pt x="405" y="556"/>
                </a:cubicBezTo>
                <a:cubicBezTo>
                  <a:pt x="405" y="554"/>
                  <a:pt x="404" y="552"/>
                  <a:pt x="403" y="551"/>
                </a:cubicBezTo>
                <a:cubicBezTo>
                  <a:pt x="400" y="549"/>
                  <a:pt x="397" y="547"/>
                  <a:pt x="395" y="547"/>
                </a:cubicBezTo>
                <a:cubicBezTo>
                  <a:pt x="395" y="547"/>
                  <a:pt x="395" y="547"/>
                  <a:pt x="395" y="547"/>
                </a:cubicBezTo>
                <a:cubicBezTo>
                  <a:pt x="399" y="546"/>
                  <a:pt x="404" y="546"/>
                  <a:pt x="408" y="546"/>
                </a:cubicBezTo>
                <a:cubicBezTo>
                  <a:pt x="408" y="546"/>
                  <a:pt x="408" y="546"/>
                  <a:pt x="408" y="546"/>
                </a:cubicBezTo>
                <a:cubicBezTo>
                  <a:pt x="408" y="546"/>
                  <a:pt x="408" y="546"/>
                  <a:pt x="408" y="546"/>
                </a:cubicBezTo>
                <a:cubicBezTo>
                  <a:pt x="408" y="546"/>
                  <a:pt x="408" y="546"/>
                  <a:pt x="408" y="546"/>
                </a:cubicBezTo>
                <a:cubicBezTo>
                  <a:pt x="408" y="546"/>
                  <a:pt x="408" y="546"/>
                  <a:pt x="408" y="546"/>
                </a:cubicBezTo>
                <a:cubicBezTo>
                  <a:pt x="408" y="546"/>
                  <a:pt x="408" y="546"/>
                  <a:pt x="408" y="546"/>
                </a:cubicBezTo>
                <a:cubicBezTo>
                  <a:pt x="408" y="546"/>
                  <a:pt x="408" y="546"/>
                  <a:pt x="408" y="546"/>
                </a:cubicBezTo>
                <a:cubicBezTo>
                  <a:pt x="408" y="547"/>
                  <a:pt x="408" y="546"/>
                  <a:pt x="408" y="546"/>
                </a:cubicBezTo>
                <a:cubicBezTo>
                  <a:pt x="410" y="547"/>
                  <a:pt x="420" y="548"/>
                  <a:pt x="427" y="554"/>
                </a:cubicBezTo>
                <a:cubicBezTo>
                  <a:pt x="429" y="556"/>
                  <a:pt x="430" y="559"/>
                  <a:pt x="430" y="561"/>
                </a:cubicBezTo>
                <a:cubicBezTo>
                  <a:pt x="430" y="562"/>
                  <a:pt x="430" y="563"/>
                  <a:pt x="429" y="564"/>
                </a:cubicBezTo>
                <a:cubicBezTo>
                  <a:pt x="428" y="566"/>
                  <a:pt x="426" y="566"/>
                  <a:pt x="426" y="566"/>
                </a:cubicBezTo>
                <a:cubicBezTo>
                  <a:pt x="425" y="567"/>
                  <a:pt x="423" y="567"/>
                  <a:pt x="421" y="569"/>
                </a:cubicBezTo>
                <a:cubicBezTo>
                  <a:pt x="421" y="570"/>
                  <a:pt x="421" y="570"/>
                  <a:pt x="421" y="570"/>
                </a:cubicBezTo>
                <a:cubicBezTo>
                  <a:pt x="421" y="572"/>
                  <a:pt x="423" y="574"/>
                  <a:pt x="426" y="574"/>
                </a:cubicBezTo>
                <a:cubicBezTo>
                  <a:pt x="426" y="574"/>
                  <a:pt x="427" y="574"/>
                  <a:pt x="427" y="574"/>
                </a:cubicBezTo>
                <a:cubicBezTo>
                  <a:pt x="427" y="574"/>
                  <a:pt x="427" y="574"/>
                  <a:pt x="427" y="574"/>
                </a:cubicBezTo>
                <a:cubicBezTo>
                  <a:pt x="428" y="574"/>
                  <a:pt x="434" y="572"/>
                  <a:pt x="436" y="567"/>
                </a:cubicBezTo>
                <a:cubicBezTo>
                  <a:pt x="436" y="565"/>
                  <a:pt x="436" y="564"/>
                  <a:pt x="436" y="562"/>
                </a:cubicBezTo>
                <a:cubicBezTo>
                  <a:pt x="436" y="561"/>
                  <a:pt x="436" y="559"/>
                  <a:pt x="435" y="557"/>
                </a:cubicBezTo>
                <a:cubicBezTo>
                  <a:pt x="434" y="555"/>
                  <a:pt x="432" y="552"/>
                  <a:pt x="430" y="550"/>
                </a:cubicBezTo>
                <a:cubicBezTo>
                  <a:pt x="426" y="547"/>
                  <a:pt x="421" y="546"/>
                  <a:pt x="417" y="546"/>
                </a:cubicBezTo>
                <a:cubicBezTo>
                  <a:pt x="419" y="546"/>
                  <a:pt x="421" y="546"/>
                  <a:pt x="423" y="546"/>
                </a:cubicBezTo>
                <a:cubicBezTo>
                  <a:pt x="423" y="546"/>
                  <a:pt x="423" y="546"/>
                  <a:pt x="424" y="546"/>
                </a:cubicBezTo>
                <a:cubicBezTo>
                  <a:pt x="426" y="547"/>
                  <a:pt x="444" y="547"/>
                  <a:pt x="458" y="556"/>
                </a:cubicBezTo>
                <a:cubicBezTo>
                  <a:pt x="463" y="560"/>
                  <a:pt x="466" y="565"/>
                  <a:pt x="466" y="570"/>
                </a:cubicBezTo>
                <a:cubicBezTo>
                  <a:pt x="466" y="571"/>
                  <a:pt x="465" y="572"/>
                  <a:pt x="465" y="573"/>
                </a:cubicBezTo>
                <a:cubicBezTo>
                  <a:pt x="462" y="578"/>
                  <a:pt x="460" y="578"/>
                  <a:pt x="459" y="579"/>
                </a:cubicBezTo>
                <a:cubicBezTo>
                  <a:pt x="457" y="580"/>
                  <a:pt x="453" y="581"/>
                  <a:pt x="452" y="584"/>
                </a:cubicBezTo>
                <a:cubicBezTo>
                  <a:pt x="452" y="585"/>
                  <a:pt x="452" y="585"/>
                  <a:pt x="452" y="586"/>
                </a:cubicBezTo>
                <a:cubicBezTo>
                  <a:pt x="452" y="588"/>
                  <a:pt x="455" y="591"/>
                  <a:pt x="459" y="591"/>
                </a:cubicBezTo>
                <a:cubicBezTo>
                  <a:pt x="460" y="591"/>
                  <a:pt x="461" y="591"/>
                  <a:pt x="462" y="591"/>
                </a:cubicBezTo>
                <a:cubicBezTo>
                  <a:pt x="464" y="591"/>
                  <a:pt x="473" y="587"/>
                  <a:pt x="475" y="576"/>
                </a:cubicBezTo>
                <a:cubicBezTo>
                  <a:pt x="476" y="575"/>
                  <a:pt x="476" y="573"/>
                  <a:pt x="476" y="571"/>
                </a:cubicBezTo>
                <a:cubicBezTo>
                  <a:pt x="476" y="568"/>
                  <a:pt x="475" y="564"/>
                  <a:pt x="473" y="561"/>
                </a:cubicBezTo>
                <a:cubicBezTo>
                  <a:pt x="470" y="556"/>
                  <a:pt x="466" y="552"/>
                  <a:pt x="461" y="550"/>
                </a:cubicBezTo>
                <a:cubicBezTo>
                  <a:pt x="461" y="550"/>
                  <a:pt x="461" y="549"/>
                  <a:pt x="461" y="549"/>
                </a:cubicBezTo>
                <a:cubicBezTo>
                  <a:pt x="484" y="553"/>
                  <a:pt x="503" y="560"/>
                  <a:pt x="518" y="566"/>
                </a:cubicBezTo>
                <a:cubicBezTo>
                  <a:pt x="530" y="571"/>
                  <a:pt x="539" y="576"/>
                  <a:pt x="545" y="580"/>
                </a:cubicBezTo>
                <a:cubicBezTo>
                  <a:pt x="548" y="582"/>
                  <a:pt x="550" y="583"/>
                  <a:pt x="552" y="584"/>
                </a:cubicBezTo>
                <a:cubicBezTo>
                  <a:pt x="552" y="584"/>
                  <a:pt x="552" y="584"/>
                  <a:pt x="552" y="584"/>
                </a:cubicBezTo>
                <a:cubicBezTo>
                  <a:pt x="552" y="584"/>
                  <a:pt x="552" y="584"/>
                  <a:pt x="553" y="585"/>
                </a:cubicBezTo>
                <a:cubicBezTo>
                  <a:pt x="553" y="585"/>
                  <a:pt x="553" y="585"/>
                  <a:pt x="553" y="585"/>
                </a:cubicBezTo>
                <a:cubicBezTo>
                  <a:pt x="553" y="585"/>
                  <a:pt x="554" y="585"/>
                  <a:pt x="554" y="586"/>
                </a:cubicBezTo>
                <a:cubicBezTo>
                  <a:pt x="555" y="587"/>
                  <a:pt x="557" y="589"/>
                  <a:pt x="558" y="591"/>
                </a:cubicBezTo>
                <a:cubicBezTo>
                  <a:pt x="559" y="593"/>
                  <a:pt x="560" y="597"/>
                  <a:pt x="559" y="601"/>
                </a:cubicBezTo>
                <a:cubicBezTo>
                  <a:pt x="559" y="603"/>
                  <a:pt x="558" y="606"/>
                  <a:pt x="555" y="607"/>
                </a:cubicBezTo>
                <a:cubicBezTo>
                  <a:pt x="555" y="607"/>
                  <a:pt x="554" y="607"/>
                  <a:pt x="553" y="608"/>
                </a:cubicBezTo>
                <a:cubicBezTo>
                  <a:pt x="552" y="608"/>
                  <a:pt x="551" y="608"/>
                  <a:pt x="550" y="608"/>
                </a:cubicBezTo>
                <a:cubicBezTo>
                  <a:pt x="549" y="608"/>
                  <a:pt x="548" y="607"/>
                  <a:pt x="548" y="606"/>
                </a:cubicBezTo>
                <a:cubicBezTo>
                  <a:pt x="548" y="606"/>
                  <a:pt x="550" y="606"/>
                  <a:pt x="551" y="604"/>
                </a:cubicBezTo>
                <a:cubicBezTo>
                  <a:pt x="552" y="604"/>
                  <a:pt x="552" y="603"/>
                  <a:pt x="552" y="602"/>
                </a:cubicBezTo>
                <a:cubicBezTo>
                  <a:pt x="552" y="601"/>
                  <a:pt x="552" y="599"/>
                  <a:pt x="551" y="598"/>
                </a:cubicBezTo>
                <a:cubicBezTo>
                  <a:pt x="550" y="597"/>
                  <a:pt x="549" y="596"/>
                  <a:pt x="547" y="596"/>
                </a:cubicBezTo>
                <a:cubicBezTo>
                  <a:pt x="545" y="595"/>
                  <a:pt x="544" y="596"/>
                  <a:pt x="542" y="597"/>
                </a:cubicBezTo>
                <a:cubicBezTo>
                  <a:pt x="540" y="599"/>
                  <a:pt x="539" y="601"/>
                  <a:pt x="539" y="603"/>
                </a:cubicBezTo>
                <a:cubicBezTo>
                  <a:pt x="538" y="606"/>
                  <a:pt x="539" y="609"/>
                  <a:pt x="540" y="611"/>
                </a:cubicBezTo>
                <a:cubicBezTo>
                  <a:pt x="542" y="613"/>
                  <a:pt x="545" y="616"/>
                  <a:pt x="549" y="616"/>
                </a:cubicBezTo>
                <a:cubicBezTo>
                  <a:pt x="549" y="616"/>
                  <a:pt x="549" y="616"/>
                  <a:pt x="549" y="616"/>
                </a:cubicBezTo>
                <a:cubicBezTo>
                  <a:pt x="552" y="617"/>
                  <a:pt x="555" y="616"/>
                  <a:pt x="559" y="614"/>
                </a:cubicBezTo>
                <a:cubicBezTo>
                  <a:pt x="563" y="612"/>
                  <a:pt x="565" y="608"/>
                  <a:pt x="566" y="604"/>
                </a:cubicBezTo>
                <a:cubicBezTo>
                  <a:pt x="566" y="600"/>
                  <a:pt x="566" y="597"/>
                  <a:pt x="565" y="595"/>
                </a:cubicBezTo>
                <a:cubicBezTo>
                  <a:pt x="563" y="592"/>
                  <a:pt x="560" y="587"/>
                  <a:pt x="554" y="585"/>
                </a:cubicBezTo>
                <a:cubicBezTo>
                  <a:pt x="547" y="580"/>
                  <a:pt x="513" y="557"/>
                  <a:pt x="458" y="548"/>
                </a:cubicBezTo>
                <a:cubicBezTo>
                  <a:pt x="450" y="545"/>
                  <a:pt x="441" y="544"/>
                  <a:pt x="435" y="544"/>
                </a:cubicBezTo>
                <a:cubicBezTo>
                  <a:pt x="434" y="544"/>
                  <a:pt x="433" y="544"/>
                  <a:pt x="432" y="544"/>
                </a:cubicBezTo>
                <a:cubicBezTo>
                  <a:pt x="427" y="544"/>
                  <a:pt x="424" y="544"/>
                  <a:pt x="424" y="544"/>
                </a:cubicBezTo>
                <a:cubicBezTo>
                  <a:pt x="423" y="544"/>
                  <a:pt x="423" y="544"/>
                  <a:pt x="423" y="544"/>
                </a:cubicBezTo>
                <a:cubicBezTo>
                  <a:pt x="423" y="544"/>
                  <a:pt x="423" y="544"/>
                  <a:pt x="423" y="544"/>
                </a:cubicBezTo>
                <a:cubicBezTo>
                  <a:pt x="423" y="544"/>
                  <a:pt x="423" y="545"/>
                  <a:pt x="423" y="545"/>
                </a:cubicBezTo>
                <a:cubicBezTo>
                  <a:pt x="423" y="545"/>
                  <a:pt x="423" y="545"/>
                  <a:pt x="423" y="545"/>
                </a:cubicBezTo>
                <a:cubicBezTo>
                  <a:pt x="421" y="545"/>
                  <a:pt x="419" y="545"/>
                  <a:pt x="416" y="545"/>
                </a:cubicBezTo>
                <a:cubicBezTo>
                  <a:pt x="415" y="545"/>
                  <a:pt x="414" y="545"/>
                  <a:pt x="412" y="545"/>
                </a:cubicBezTo>
                <a:cubicBezTo>
                  <a:pt x="411" y="545"/>
                  <a:pt x="411" y="545"/>
                  <a:pt x="410" y="545"/>
                </a:cubicBezTo>
                <a:cubicBezTo>
                  <a:pt x="410" y="545"/>
                  <a:pt x="409" y="545"/>
                  <a:pt x="409" y="545"/>
                </a:cubicBezTo>
                <a:cubicBezTo>
                  <a:pt x="409" y="545"/>
                  <a:pt x="409" y="545"/>
                  <a:pt x="409" y="545"/>
                </a:cubicBezTo>
                <a:cubicBezTo>
                  <a:pt x="409" y="545"/>
                  <a:pt x="409" y="545"/>
                  <a:pt x="409" y="545"/>
                </a:cubicBezTo>
                <a:cubicBezTo>
                  <a:pt x="409" y="545"/>
                  <a:pt x="409" y="545"/>
                  <a:pt x="409" y="545"/>
                </a:cubicBezTo>
                <a:cubicBezTo>
                  <a:pt x="409" y="545"/>
                  <a:pt x="408" y="545"/>
                  <a:pt x="408" y="545"/>
                </a:cubicBezTo>
                <a:cubicBezTo>
                  <a:pt x="408" y="545"/>
                  <a:pt x="408" y="545"/>
                  <a:pt x="408" y="545"/>
                </a:cubicBezTo>
                <a:cubicBezTo>
                  <a:pt x="408" y="545"/>
                  <a:pt x="408" y="545"/>
                  <a:pt x="408" y="545"/>
                </a:cubicBezTo>
                <a:cubicBezTo>
                  <a:pt x="408" y="545"/>
                  <a:pt x="408" y="545"/>
                  <a:pt x="408" y="545"/>
                </a:cubicBezTo>
                <a:cubicBezTo>
                  <a:pt x="408" y="545"/>
                  <a:pt x="408" y="545"/>
                  <a:pt x="408" y="545"/>
                </a:cubicBezTo>
                <a:cubicBezTo>
                  <a:pt x="403" y="545"/>
                  <a:pt x="398" y="545"/>
                  <a:pt x="393" y="546"/>
                </a:cubicBezTo>
                <a:cubicBezTo>
                  <a:pt x="393" y="546"/>
                  <a:pt x="393" y="546"/>
                  <a:pt x="393" y="546"/>
                </a:cubicBezTo>
                <a:cubicBezTo>
                  <a:pt x="392" y="546"/>
                  <a:pt x="392" y="546"/>
                  <a:pt x="392" y="545"/>
                </a:cubicBezTo>
                <a:cubicBezTo>
                  <a:pt x="392" y="545"/>
                  <a:pt x="392" y="545"/>
                  <a:pt x="392" y="545"/>
                </a:cubicBezTo>
                <a:cubicBezTo>
                  <a:pt x="392" y="545"/>
                  <a:pt x="392" y="545"/>
                  <a:pt x="392" y="545"/>
                </a:cubicBezTo>
                <a:cubicBezTo>
                  <a:pt x="392" y="545"/>
                  <a:pt x="391" y="545"/>
                  <a:pt x="391" y="545"/>
                </a:cubicBezTo>
                <a:cubicBezTo>
                  <a:pt x="391" y="545"/>
                  <a:pt x="391" y="546"/>
                  <a:pt x="391" y="546"/>
                </a:cubicBezTo>
                <a:cubicBezTo>
                  <a:pt x="391" y="546"/>
                  <a:pt x="391" y="546"/>
                  <a:pt x="391" y="546"/>
                </a:cubicBezTo>
                <a:cubicBezTo>
                  <a:pt x="381" y="547"/>
                  <a:pt x="370" y="549"/>
                  <a:pt x="360" y="551"/>
                </a:cubicBezTo>
                <a:cubicBezTo>
                  <a:pt x="360" y="550"/>
                  <a:pt x="361" y="549"/>
                  <a:pt x="362" y="549"/>
                </a:cubicBezTo>
                <a:cubicBezTo>
                  <a:pt x="365" y="548"/>
                  <a:pt x="368" y="547"/>
                  <a:pt x="371" y="546"/>
                </a:cubicBezTo>
                <a:cubicBezTo>
                  <a:pt x="427" y="535"/>
                  <a:pt x="483" y="523"/>
                  <a:pt x="536" y="503"/>
                </a:cubicBezTo>
                <a:cubicBezTo>
                  <a:pt x="571" y="509"/>
                  <a:pt x="605" y="521"/>
                  <a:pt x="634" y="542"/>
                </a:cubicBezTo>
                <a:cubicBezTo>
                  <a:pt x="634" y="542"/>
                  <a:pt x="634" y="542"/>
                  <a:pt x="634" y="542"/>
                </a:cubicBezTo>
                <a:cubicBezTo>
                  <a:pt x="634" y="542"/>
                  <a:pt x="634" y="542"/>
                  <a:pt x="634" y="542"/>
                </a:cubicBezTo>
                <a:cubicBezTo>
                  <a:pt x="634" y="542"/>
                  <a:pt x="637" y="543"/>
                  <a:pt x="640" y="546"/>
                </a:cubicBezTo>
                <a:cubicBezTo>
                  <a:pt x="643" y="549"/>
                  <a:pt x="646" y="553"/>
                  <a:pt x="649" y="558"/>
                </a:cubicBezTo>
                <a:cubicBezTo>
                  <a:pt x="652" y="565"/>
                  <a:pt x="655" y="576"/>
                  <a:pt x="654" y="585"/>
                </a:cubicBezTo>
                <a:cubicBezTo>
                  <a:pt x="653" y="592"/>
                  <a:pt x="649" y="599"/>
                  <a:pt x="641" y="603"/>
                </a:cubicBezTo>
                <a:cubicBezTo>
                  <a:pt x="641" y="603"/>
                  <a:pt x="640" y="604"/>
                  <a:pt x="637" y="604"/>
                </a:cubicBezTo>
                <a:cubicBezTo>
                  <a:pt x="635" y="605"/>
                  <a:pt x="633" y="606"/>
                  <a:pt x="630" y="605"/>
                </a:cubicBezTo>
                <a:cubicBezTo>
                  <a:pt x="627" y="605"/>
                  <a:pt x="624" y="603"/>
                  <a:pt x="623" y="600"/>
                </a:cubicBezTo>
                <a:cubicBezTo>
                  <a:pt x="624" y="600"/>
                  <a:pt x="628" y="599"/>
                  <a:pt x="631" y="595"/>
                </a:cubicBezTo>
                <a:cubicBezTo>
                  <a:pt x="633" y="593"/>
                  <a:pt x="634" y="591"/>
                  <a:pt x="634" y="589"/>
                </a:cubicBezTo>
                <a:cubicBezTo>
                  <a:pt x="635" y="585"/>
                  <a:pt x="634" y="582"/>
                  <a:pt x="632" y="578"/>
                </a:cubicBezTo>
                <a:cubicBezTo>
                  <a:pt x="630" y="575"/>
                  <a:pt x="626" y="573"/>
                  <a:pt x="621" y="572"/>
                </a:cubicBezTo>
                <a:cubicBezTo>
                  <a:pt x="617" y="572"/>
                  <a:pt x="611" y="573"/>
                  <a:pt x="607" y="577"/>
                </a:cubicBezTo>
                <a:cubicBezTo>
                  <a:pt x="603" y="580"/>
                  <a:pt x="600" y="586"/>
                  <a:pt x="599" y="592"/>
                </a:cubicBezTo>
                <a:cubicBezTo>
                  <a:pt x="598" y="599"/>
                  <a:pt x="599" y="606"/>
                  <a:pt x="603" y="612"/>
                </a:cubicBezTo>
                <a:cubicBezTo>
                  <a:pt x="607" y="619"/>
                  <a:pt x="616" y="625"/>
                  <a:pt x="627" y="627"/>
                </a:cubicBezTo>
                <a:cubicBezTo>
                  <a:pt x="627" y="627"/>
                  <a:pt x="627" y="627"/>
                  <a:pt x="627" y="627"/>
                </a:cubicBezTo>
                <a:cubicBezTo>
                  <a:pt x="634" y="628"/>
                  <a:pt x="643" y="626"/>
                  <a:pt x="652" y="622"/>
                </a:cubicBezTo>
                <a:cubicBezTo>
                  <a:pt x="664" y="615"/>
                  <a:pt x="669" y="604"/>
                  <a:pt x="671" y="594"/>
                </a:cubicBezTo>
                <a:cubicBezTo>
                  <a:pt x="672" y="584"/>
                  <a:pt x="671" y="575"/>
                  <a:pt x="668" y="571"/>
                </a:cubicBezTo>
                <a:cubicBezTo>
                  <a:pt x="664" y="562"/>
                  <a:pt x="654" y="546"/>
                  <a:pt x="634" y="541"/>
                </a:cubicBezTo>
                <a:cubicBezTo>
                  <a:pt x="634" y="542"/>
                  <a:pt x="634" y="542"/>
                  <a:pt x="634" y="542"/>
                </a:cubicBezTo>
                <a:cubicBezTo>
                  <a:pt x="606" y="521"/>
                  <a:pt x="572" y="509"/>
                  <a:pt x="537" y="503"/>
                </a:cubicBezTo>
                <a:cubicBezTo>
                  <a:pt x="545" y="500"/>
                  <a:pt x="552" y="497"/>
                  <a:pt x="560" y="494"/>
                </a:cubicBezTo>
                <a:cubicBezTo>
                  <a:pt x="573" y="488"/>
                  <a:pt x="586" y="482"/>
                  <a:pt x="599" y="475"/>
                </a:cubicBezTo>
                <a:cubicBezTo>
                  <a:pt x="610" y="472"/>
                  <a:pt x="622" y="470"/>
                  <a:pt x="634" y="470"/>
                </a:cubicBezTo>
                <a:cubicBezTo>
                  <a:pt x="651" y="470"/>
                  <a:pt x="667" y="474"/>
                  <a:pt x="683" y="483"/>
                </a:cubicBezTo>
                <a:cubicBezTo>
                  <a:pt x="686" y="485"/>
                  <a:pt x="689" y="487"/>
                  <a:pt x="692" y="489"/>
                </a:cubicBezTo>
                <a:cubicBezTo>
                  <a:pt x="684" y="494"/>
                  <a:pt x="678" y="503"/>
                  <a:pt x="675" y="512"/>
                </a:cubicBezTo>
                <a:cubicBezTo>
                  <a:pt x="674" y="517"/>
                  <a:pt x="673" y="521"/>
                  <a:pt x="673" y="525"/>
                </a:cubicBezTo>
                <a:cubicBezTo>
                  <a:pt x="673" y="547"/>
                  <a:pt x="688" y="567"/>
                  <a:pt x="710" y="573"/>
                </a:cubicBezTo>
                <a:cubicBezTo>
                  <a:pt x="715" y="574"/>
                  <a:pt x="721" y="575"/>
                  <a:pt x="726" y="575"/>
                </a:cubicBezTo>
                <a:cubicBezTo>
                  <a:pt x="753" y="575"/>
                  <a:pt x="778" y="557"/>
                  <a:pt x="785" y="529"/>
                </a:cubicBezTo>
                <a:cubicBezTo>
                  <a:pt x="787" y="522"/>
                  <a:pt x="788" y="516"/>
                  <a:pt x="788" y="509"/>
                </a:cubicBezTo>
                <a:cubicBezTo>
                  <a:pt x="788" y="482"/>
                  <a:pt x="774" y="457"/>
                  <a:pt x="751" y="444"/>
                </a:cubicBezTo>
                <a:cubicBezTo>
                  <a:pt x="765" y="450"/>
                  <a:pt x="777" y="460"/>
                  <a:pt x="786" y="472"/>
                </a:cubicBezTo>
                <a:cubicBezTo>
                  <a:pt x="792" y="479"/>
                  <a:pt x="796" y="486"/>
                  <a:pt x="800" y="494"/>
                </a:cubicBezTo>
                <a:cubicBezTo>
                  <a:pt x="800" y="495"/>
                  <a:pt x="800" y="496"/>
                  <a:pt x="801" y="497"/>
                </a:cubicBezTo>
                <a:cubicBezTo>
                  <a:pt x="803" y="502"/>
                  <a:pt x="804" y="507"/>
                  <a:pt x="805" y="512"/>
                </a:cubicBezTo>
                <a:cubicBezTo>
                  <a:pt x="806" y="512"/>
                  <a:pt x="806" y="513"/>
                  <a:pt x="806" y="514"/>
                </a:cubicBezTo>
                <a:cubicBezTo>
                  <a:pt x="806" y="515"/>
                  <a:pt x="806" y="516"/>
                  <a:pt x="806" y="517"/>
                </a:cubicBezTo>
                <a:cubicBezTo>
                  <a:pt x="814" y="560"/>
                  <a:pt x="794" y="607"/>
                  <a:pt x="755" y="628"/>
                </a:cubicBezTo>
                <a:cubicBezTo>
                  <a:pt x="789" y="611"/>
                  <a:pt x="808" y="574"/>
                  <a:pt x="809" y="537"/>
                </a:cubicBezTo>
                <a:cubicBezTo>
                  <a:pt x="809" y="538"/>
                  <a:pt x="810" y="539"/>
                  <a:pt x="810" y="541"/>
                </a:cubicBezTo>
                <a:cubicBezTo>
                  <a:pt x="810" y="541"/>
                  <a:pt x="810" y="542"/>
                  <a:pt x="810" y="543"/>
                </a:cubicBezTo>
                <a:cubicBezTo>
                  <a:pt x="810" y="556"/>
                  <a:pt x="812" y="563"/>
                  <a:pt x="812" y="570"/>
                </a:cubicBezTo>
                <a:cubicBezTo>
                  <a:pt x="812" y="571"/>
                  <a:pt x="812" y="571"/>
                  <a:pt x="812" y="571"/>
                </a:cubicBezTo>
                <a:cubicBezTo>
                  <a:pt x="812" y="575"/>
                  <a:pt x="810" y="582"/>
                  <a:pt x="810" y="588"/>
                </a:cubicBezTo>
                <a:cubicBezTo>
                  <a:pt x="810" y="589"/>
                  <a:pt x="810" y="589"/>
                  <a:pt x="810" y="590"/>
                </a:cubicBezTo>
                <a:cubicBezTo>
                  <a:pt x="806" y="593"/>
                  <a:pt x="804" y="598"/>
                  <a:pt x="803" y="603"/>
                </a:cubicBezTo>
                <a:cubicBezTo>
                  <a:pt x="803" y="604"/>
                  <a:pt x="803" y="605"/>
                  <a:pt x="803" y="607"/>
                </a:cubicBezTo>
                <a:cubicBezTo>
                  <a:pt x="803" y="612"/>
                  <a:pt x="806" y="616"/>
                  <a:pt x="811" y="619"/>
                </a:cubicBezTo>
                <a:cubicBezTo>
                  <a:pt x="816" y="622"/>
                  <a:pt x="825" y="623"/>
                  <a:pt x="825" y="630"/>
                </a:cubicBezTo>
                <a:cubicBezTo>
                  <a:pt x="825" y="630"/>
                  <a:pt x="825" y="630"/>
                  <a:pt x="825" y="630"/>
                </a:cubicBezTo>
                <a:cubicBezTo>
                  <a:pt x="825" y="639"/>
                  <a:pt x="818" y="648"/>
                  <a:pt x="818" y="655"/>
                </a:cubicBezTo>
                <a:cubicBezTo>
                  <a:pt x="818" y="656"/>
                  <a:pt x="818" y="656"/>
                  <a:pt x="818" y="657"/>
                </a:cubicBezTo>
                <a:cubicBezTo>
                  <a:pt x="819" y="664"/>
                  <a:pt x="824" y="665"/>
                  <a:pt x="830" y="669"/>
                </a:cubicBezTo>
                <a:cubicBezTo>
                  <a:pt x="831" y="667"/>
                  <a:pt x="831" y="667"/>
                  <a:pt x="831" y="667"/>
                </a:cubicBezTo>
                <a:cubicBezTo>
                  <a:pt x="824" y="664"/>
                  <a:pt x="821" y="663"/>
                  <a:pt x="820" y="657"/>
                </a:cubicBezTo>
                <a:cubicBezTo>
                  <a:pt x="820" y="656"/>
                  <a:pt x="820" y="656"/>
                  <a:pt x="820" y="655"/>
                </a:cubicBezTo>
                <a:cubicBezTo>
                  <a:pt x="820" y="649"/>
                  <a:pt x="826" y="640"/>
                  <a:pt x="827" y="630"/>
                </a:cubicBezTo>
                <a:cubicBezTo>
                  <a:pt x="827" y="630"/>
                  <a:pt x="827" y="630"/>
                  <a:pt x="827" y="630"/>
                </a:cubicBezTo>
                <a:cubicBezTo>
                  <a:pt x="827" y="621"/>
                  <a:pt x="816" y="620"/>
                  <a:pt x="811" y="617"/>
                </a:cubicBezTo>
                <a:cubicBezTo>
                  <a:pt x="807" y="615"/>
                  <a:pt x="805" y="611"/>
                  <a:pt x="805" y="607"/>
                </a:cubicBezTo>
                <a:cubicBezTo>
                  <a:pt x="805" y="606"/>
                  <a:pt x="805" y="604"/>
                  <a:pt x="805" y="603"/>
                </a:cubicBezTo>
                <a:cubicBezTo>
                  <a:pt x="806" y="599"/>
                  <a:pt x="808" y="595"/>
                  <a:pt x="811" y="592"/>
                </a:cubicBezTo>
                <a:cubicBezTo>
                  <a:pt x="811" y="595"/>
                  <a:pt x="813" y="597"/>
                  <a:pt x="815" y="598"/>
                </a:cubicBezTo>
                <a:cubicBezTo>
                  <a:pt x="816" y="598"/>
                  <a:pt x="817" y="598"/>
                  <a:pt x="818" y="598"/>
                </a:cubicBezTo>
                <a:cubicBezTo>
                  <a:pt x="821" y="598"/>
                  <a:pt x="824" y="595"/>
                  <a:pt x="824" y="592"/>
                </a:cubicBezTo>
                <a:cubicBezTo>
                  <a:pt x="824" y="590"/>
                  <a:pt x="822" y="588"/>
                  <a:pt x="818" y="588"/>
                </a:cubicBezTo>
                <a:cubicBezTo>
                  <a:pt x="818" y="588"/>
                  <a:pt x="818" y="588"/>
                  <a:pt x="817" y="588"/>
                </a:cubicBezTo>
                <a:cubicBezTo>
                  <a:pt x="815" y="588"/>
                  <a:pt x="814" y="588"/>
                  <a:pt x="812" y="589"/>
                </a:cubicBezTo>
                <a:cubicBezTo>
                  <a:pt x="812" y="589"/>
                  <a:pt x="812" y="588"/>
                  <a:pt x="812" y="588"/>
                </a:cubicBezTo>
                <a:cubicBezTo>
                  <a:pt x="812" y="582"/>
                  <a:pt x="814" y="575"/>
                  <a:pt x="814" y="571"/>
                </a:cubicBezTo>
                <a:cubicBezTo>
                  <a:pt x="814" y="571"/>
                  <a:pt x="814" y="570"/>
                  <a:pt x="814" y="570"/>
                </a:cubicBezTo>
                <a:cubicBezTo>
                  <a:pt x="814" y="563"/>
                  <a:pt x="812" y="557"/>
                  <a:pt x="812" y="547"/>
                </a:cubicBezTo>
                <a:cubicBezTo>
                  <a:pt x="812" y="549"/>
                  <a:pt x="813" y="551"/>
                  <a:pt x="814" y="553"/>
                </a:cubicBezTo>
                <a:cubicBezTo>
                  <a:pt x="817" y="564"/>
                  <a:pt x="822" y="581"/>
                  <a:pt x="835" y="594"/>
                </a:cubicBezTo>
                <a:cubicBezTo>
                  <a:pt x="842" y="600"/>
                  <a:pt x="850" y="606"/>
                  <a:pt x="859" y="608"/>
                </a:cubicBezTo>
                <a:cubicBezTo>
                  <a:pt x="862" y="609"/>
                  <a:pt x="865" y="609"/>
                  <a:pt x="868" y="609"/>
                </a:cubicBezTo>
                <a:cubicBezTo>
                  <a:pt x="875" y="609"/>
                  <a:pt x="881" y="607"/>
                  <a:pt x="886" y="604"/>
                </a:cubicBezTo>
                <a:cubicBezTo>
                  <a:pt x="901" y="597"/>
                  <a:pt x="904" y="582"/>
                  <a:pt x="904" y="578"/>
                </a:cubicBezTo>
                <a:cubicBezTo>
                  <a:pt x="904" y="577"/>
                  <a:pt x="904" y="577"/>
                  <a:pt x="904" y="577"/>
                </a:cubicBezTo>
                <a:moveTo>
                  <a:pt x="786" y="196"/>
                </a:moveTo>
                <a:cubicBezTo>
                  <a:pt x="785" y="196"/>
                  <a:pt x="783" y="196"/>
                  <a:pt x="782" y="195"/>
                </a:cubicBezTo>
                <a:cubicBezTo>
                  <a:pt x="779" y="193"/>
                  <a:pt x="778" y="191"/>
                  <a:pt x="778" y="189"/>
                </a:cubicBezTo>
                <a:cubicBezTo>
                  <a:pt x="778" y="187"/>
                  <a:pt x="781" y="185"/>
                  <a:pt x="785" y="185"/>
                </a:cubicBezTo>
                <a:cubicBezTo>
                  <a:pt x="788" y="185"/>
                  <a:pt x="791" y="186"/>
                  <a:pt x="794" y="188"/>
                </a:cubicBezTo>
                <a:cubicBezTo>
                  <a:pt x="794" y="189"/>
                  <a:pt x="795" y="189"/>
                  <a:pt x="795" y="190"/>
                </a:cubicBezTo>
                <a:cubicBezTo>
                  <a:pt x="793" y="194"/>
                  <a:pt x="790" y="196"/>
                  <a:pt x="786" y="196"/>
                </a:cubicBezTo>
                <a:moveTo>
                  <a:pt x="780" y="228"/>
                </a:moveTo>
                <a:cubicBezTo>
                  <a:pt x="778" y="228"/>
                  <a:pt x="776" y="228"/>
                  <a:pt x="773" y="227"/>
                </a:cubicBezTo>
                <a:cubicBezTo>
                  <a:pt x="768" y="225"/>
                  <a:pt x="763" y="221"/>
                  <a:pt x="758" y="218"/>
                </a:cubicBezTo>
                <a:cubicBezTo>
                  <a:pt x="760" y="216"/>
                  <a:pt x="761" y="215"/>
                  <a:pt x="763" y="215"/>
                </a:cubicBezTo>
                <a:cubicBezTo>
                  <a:pt x="767" y="215"/>
                  <a:pt x="774" y="219"/>
                  <a:pt x="779" y="225"/>
                </a:cubicBezTo>
                <a:cubicBezTo>
                  <a:pt x="780" y="226"/>
                  <a:pt x="780" y="227"/>
                  <a:pt x="781" y="228"/>
                </a:cubicBezTo>
                <a:cubicBezTo>
                  <a:pt x="781" y="228"/>
                  <a:pt x="780" y="228"/>
                  <a:pt x="780" y="228"/>
                </a:cubicBezTo>
                <a:moveTo>
                  <a:pt x="762" y="257"/>
                </a:moveTo>
                <a:cubicBezTo>
                  <a:pt x="752" y="257"/>
                  <a:pt x="743" y="254"/>
                  <a:pt x="739" y="248"/>
                </a:cubicBezTo>
                <a:cubicBezTo>
                  <a:pt x="741" y="246"/>
                  <a:pt x="743" y="246"/>
                  <a:pt x="745" y="246"/>
                </a:cubicBezTo>
                <a:cubicBezTo>
                  <a:pt x="750" y="246"/>
                  <a:pt x="756" y="248"/>
                  <a:pt x="761" y="252"/>
                </a:cubicBezTo>
                <a:cubicBezTo>
                  <a:pt x="763" y="253"/>
                  <a:pt x="765" y="255"/>
                  <a:pt x="767" y="257"/>
                </a:cubicBezTo>
                <a:cubicBezTo>
                  <a:pt x="765" y="257"/>
                  <a:pt x="764" y="257"/>
                  <a:pt x="762" y="257"/>
                </a:cubicBezTo>
                <a:moveTo>
                  <a:pt x="501" y="90"/>
                </a:moveTo>
                <a:cubicBezTo>
                  <a:pt x="501" y="95"/>
                  <a:pt x="499" y="99"/>
                  <a:pt x="494" y="99"/>
                </a:cubicBezTo>
                <a:cubicBezTo>
                  <a:pt x="494" y="99"/>
                  <a:pt x="493" y="99"/>
                  <a:pt x="492" y="99"/>
                </a:cubicBezTo>
                <a:cubicBezTo>
                  <a:pt x="491" y="98"/>
                  <a:pt x="491" y="97"/>
                  <a:pt x="491" y="96"/>
                </a:cubicBezTo>
                <a:cubicBezTo>
                  <a:pt x="491" y="93"/>
                  <a:pt x="493" y="89"/>
                  <a:pt x="495" y="86"/>
                </a:cubicBezTo>
                <a:cubicBezTo>
                  <a:pt x="496" y="85"/>
                  <a:pt x="498" y="83"/>
                  <a:pt x="499" y="83"/>
                </a:cubicBezTo>
                <a:cubicBezTo>
                  <a:pt x="500" y="83"/>
                  <a:pt x="500" y="84"/>
                  <a:pt x="500" y="85"/>
                </a:cubicBezTo>
                <a:cubicBezTo>
                  <a:pt x="501" y="87"/>
                  <a:pt x="501" y="89"/>
                  <a:pt x="501" y="90"/>
                </a:cubicBezTo>
                <a:moveTo>
                  <a:pt x="523" y="114"/>
                </a:moveTo>
                <a:cubicBezTo>
                  <a:pt x="523" y="114"/>
                  <a:pt x="523" y="113"/>
                  <a:pt x="523" y="113"/>
                </a:cubicBezTo>
                <a:cubicBezTo>
                  <a:pt x="523" y="112"/>
                  <a:pt x="524" y="110"/>
                  <a:pt x="524" y="108"/>
                </a:cubicBezTo>
                <a:cubicBezTo>
                  <a:pt x="525" y="104"/>
                  <a:pt x="530" y="102"/>
                  <a:pt x="533" y="102"/>
                </a:cubicBezTo>
                <a:cubicBezTo>
                  <a:pt x="533" y="102"/>
                  <a:pt x="533" y="102"/>
                  <a:pt x="533" y="102"/>
                </a:cubicBezTo>
                <a:cubicBezTo>
                  <a:pt x="535" y="102"/>
                  <a:pt x="536" y="103"/>
                  <a:pt x="536" y="104"/>
                </a:cubicBezTo>
                <a:cubicBezTo>
                  <a:pt x="536" y="105"/>
                  <a:pt x="536" y="105"/>
                  <a:pt x="535" y="106"/>
                </a:cubicBezTo>
                <a:cubicBezTo>
                  <a:pt x="535" y="108"/>
                  <a:pt x="528" y="112"/>
                  <a:pt x="523" y="114"/>
                </a:cubicBezTo>
                <a:moveTo>
                  <a:pt x="629" y="151"/>
                </a:moveTo>
                <a:cubicBezTo>
                  <a:pt x="610" y="143"/>
                  <a:pt x="591" y="139"/>
                  <a:pt x="571" y="139"/>
                </a:cubicBezTo>
                <a:cubicBezTo>
                  <a:pt x="531" y="139"/>
                  <a:pt x="490" y="154"/>
                  <a:pt x="455" y="176"/>
                </a:cubicBezTo>
                <a:cubicBezTo>
                  <a:pt x="452" y="179"/>
                  <a:pt x="448" y="181"/>
                  <a:pt x="443" y="183"/>
                </a:cubicBezTo>
                <a:cubicBezTo>
                  <a:pt x="459" y="159"/>
                  <a:pt x="484" y="142"/>
                  <a:pt x="511" y="134"/>
                </a:cubicBezTo>
                <a:cubicBezTo>
                  <a:pt x="531" y="127"/>
                  <a:pt x="553" y="125"/>
                  <a:pt x="574" y="127"/>
                </a:cubicBezTo>
                <a:cubicBezTo>
                  <a:pt x="574" y="127"/>
                  <a:pt x="575" y="128"/>
                  <a:pt x="575" y="128"/>
                </a:cubicBezTo>
                <a:cubicBezTo>
                  <a:pt x="576" y="127"/>
                  <a:pt x="576" y="127"/>
                  <a:pt x="576" y="127"/>
                </a:cubicBezTo>
                <a:cubicBezTo>
                  <a:pt x="578" y="128"/>
                  <a:pt x="581" y="128"/>
                  <a:pt x="583" y="128"/>
                </a:cubicBezTo>
                <a:cubicBezTo>
                  <a:pt x="590" y="130"/>
                  <a:pt x="596" y="132"/>
                  <a:pt x="603" y="132"/>
                </a:cubicBezTo>
                <a:cubicBezTo>
                  <a:pt x="636" y="140"/>
                  <a:pt x="666" y="158"/>
                  <a:pt x="688" y="185"/>
                </a:cubicBezTo>
                <a:cubicBezTo>
                  <a:pt x="695" y="194"/>
                  <a:pt x="701" y="203"/>
                  <a:pt x="706" y="213"/>
                </a:cubicBezTo>
                <a:cubicBezTo>
                  <a:pt x="688" y="185"/>
                  <a:pt x="660" y="163"/>
                  <a:pt x="629" y="151"/>
                </a:cubicBezTo>
                <a:moveTo>
                  <a:pt x="591" y="421"/>
                </a:moveTo>
                <a:cubicBezTo>
                  <a:pt x="593" y="416"/>
                  <a:pt x="594" y="411"/>
                  <a:pt x="594" y="407"/>
                </a:cubicBezTo>
                <a:cubicBezTo>
                  <a:pt x="594" y="397"/>
                  <a:pt x="591" y="389"/>
                  <a:pt x="585" y="386"/>
                </a:cubicBezTo>
                <a:cubicBezTo>
                  <a:pt x="581" y="383"/>
                  <a:pt x="577" y="382"/>
                  <a:pt x="574" y="382"/>
                </a:cubicBezTo>
                <a:cubicBezTo>
                  <a:pt x="574" y="382"/>
                  <a:pt x="574" y="382"/>
                  <a:pt x="574" y="382"/>
                </a:cubicBezTo>
                <a:cubicBezTo>
                  <a:pt x="573" y="382"/>
                  <a:pt x="572" y="382"/>
                  <a:pt x="571" y="382"/>
                </a:cubicBezTo>
                <a:cubicBezTo>
                  <a:pt x="570" y="382"/>
                  <a:pt x="570" y="383"/>
                  <a:pt x="570" y="383"/>
                </a:cubicBezTo>
                <a:cubicBezTo>
                  <a:pt x="568" y="383"/>
                  <a:pt x="566" y="383"/>
                  <a:pt x="564" y="383"/>
                </a:cubicBezTo>
                <a:cubicBezTo>
                  <a:pt x="562" y="383"/>
                  <a:pt x="559" y="383"/>
                  <a:pt x="556" y="381"/>
                </a:cubicBezTo>
                <a:cubicBezTo>
                  <a:pt x="555" y="380"/>
                  <a:pt x="555" y="379"/>
                  <a:pt x="555" y="377"/>
                </a:cubicBezTo>
                <a:cubicBezTo>
                  <a:pt x="555" y="373"/>
                  <a:pt x="558" y="368"/>
                  <a:pt x="565" y="366"/>
                </a:cubicBezTo>
                <a:cubicBezTo>
                  <a:pt x="566" y="366"/>
                  <a:pt x="568" y="365"/>
                  <a:pt x="571" y="365"/>
                </a:cubicBezTo>
                <a:cubicBezTo>
                  <a:pt x="577" y="365"/>
                  <a:pt x="587" y="367"/>
                  <a:pt x="594" y="375"/>
                </a:cubicBezTo>
                <a:cubicBezTo>
                  <a:pt x="600" y="381"/>
                  <a:pt x="605" y="389"/>
                  <a:pt x="605" y="399"/>
                </a:cubicBezTo>
                <a:cubicBezTo>
                  <a:pt x="605" y="399"/>
                  <a:pt x="605" y="399"/>
                  <a:pt x="605" y="399"/>
                </a:cubicBezTo>
                <a:cubicBezTo>
                  <a:pt x="605" y="400"/>
                  <a:pt x="605" y="400"/>
                  <a:pt x="605" y="401"/>
                </a:cubicBezTo>
                <a:cubicBezTo>
                  <a:pt x="605" y="409"/>
                  <a:pt x="603" y="418"/>
                  <a:pt x="599" y="425"/>
                </a:cubicBezTo>
                <a:cubicBezTo>
                  <a:pt x="590" y="440"/>
                  <a:pt x="576" y="450"/>
                  <a:pt x="566" y="456"/>
                </a:cubicBezTo>
                <a:cubicBezTo>
                  <a:pt x="563" y="458"/>
                  <a:pt x="561" y="459"/>
                  <a:pt x="559" y="460"/>
                </a:cubicBezTo>
                <a:cubicBezTo>
                  <a:pt x="559" y="461"/>
                  <a:pt x="559" y="461"/>
                  <a:pt x="559" y="461"/>
                </a:cubicBezTo>
                <a:cubicBezTo>
                  <a:pt x="569" y="453"/>
                  <a:pt x="584" y="439"/>
                  <a:pt x="591" y="421"/>
                </a:cubicBezTo>
                <a:moveTo>
                  <a:pt x="548" y="458"/>
                </a:moveTo>
                <a:cubicBezTo>
                  <a:pt x="550" y="455"/>
                  <a:pt x="551" y="451"/>
                  <a:pt x="551" y="448"/>
                </a:cubicBezTo>
                <a:cubicBezTo>
                  <a:pt x="551" y="444"/>
                  <a:pt x="549" y="441"/>
                  <a:pt x="547" y="439"/>
                </a:cubicBezTo>
                <a:cubicBezTo>
                  <a:pt x="544" y="436"/>
                  <a:pt x="542" y="436"/>
                  <a:pt x="540" y="436"/>
                </a:cubicBezTo>
                <a:cubicBezTo>
                  <a:pt x="540" y="436"/>
                  <a:pt x="540" y="436"/>
                  <a:pt x="540" y="436"/>
                </a:cubicBezTo>
                <a:cubicBezTo>
                  <a:pt x="540" y="436"/>
                  <a:pt x="540" y="436"/>
                  <a:pt x="539" y="436"/>
                </a:cubicBezTo>
                <a:cubicBezTo>
                  <a:pt x="539" y="436"/>
                  <a:pt x="539" y="436"/>
                  <a:pt x="539" y="436"/>
                </a:cubicBezTo>
                <a:cubicBezTo>
                  <a:pt x="538" y="436"/>
                  <a:pt x="538" y="436"/>
                  <a:pt x="538" y="436"/>
                </a:cubicBezTo>
                <a:cubicBezTo>
                  <a:pt x="536" y="436"/>
                  <a:pt x="534" y="436"/>
                  <a:pt x="532" y="434"/>
                </a:cubicBezTo>
                <a:cubicBezTo>
                  <a:pt x="532" y="434"/>
                  <a:pt x="532" y="434"/>
                  <a:pt x="532" y="433"/>
                </a:cubicBezTo>
                <a:cubicBezTo>
                  <a:pt x="532" y="431"/>
                  <a:pt x="533" y="429"/>
                  <a:pt x="537" y="428"/>
                </a:cubicBezTo>
                <a:cubicBezTo>
                  <a:pt x="538" y="428"/>
                  <a:pt x="538" y="428"/>
                  <a:pt x="539" y="428"/>
                </a:cubicBezTo>
                <a:cubicBezTo>
                  <a:pt x="542" y="428"/>
                  <a:pt x="548" y="429"/>
                  <a:pt x="552" y="434"/>
                </a:cubicBezTo>
                <a:cubicBezTo>
                  <a:pt x="554" y="437"/>
                  <a:pt x="556" y="441"/>
                  <a:pt x="556" y="445"/>
                </a:cubicBezTo>
                <a:cubicBezTo>
                  <a:pt x="556" y="446"/>
                  <a:pt x="556" y="446"/>
                  <a:pt x="556" y="447"/>
                </a:cubicBezTo>
                <a:cubicBezTo>
                  <a:pt x="555" y="451"/>
                  <a:pt x="554" y="456"/>
                  <a:pt x="551" y="460"/>
                </a:cubicBezTo>
                <a:cubicBezTo>
                  <a:pt x="546" y="466"/>
                  <a:pt x="539" y="470"/>
                  <a:pt x="534" y="473"/>
                </a:cubicBezTo>
                <a:cubicBezTo>
                  <a:pt x="539" y="470"/>
                  <a:pt x="545" y="464"/>
                  <a:pt x="548" y="458"/>
                </a:cubicBezTo>
                <a:moveTo>
                  <a:pt x="518" y="477"/>
                </a:moveTo>
                <a:cubicBezTo>
                  <a:pt x="520" y="475"/>
                  <a:pt x="521" y="472"/>
                  <a:pt x="521" y="470"/>
                </a:cubicBezTo>
                <a:cubicBezTo>
                  <a:pt x="521" y="468"/>
                  <a:pt x="520" y="467"/>
                  <a:pt x="519" y="465"/>
                </a:cubicBezTo>
                <a:cubicBezTo>
                  <a:pt x="517" y="464"/>
                  <a:pt x="516" y="463"/>
                  <a:pt x="515" y="463"/>
                </a:cubicBezTo>
                <a:cubicBezTo>
                  <a:pt x="515" y="463"/>
                  <a:pt x="515" y="463"/>
                  <a:pt x="515" y="463"/>
                </a:cubicBezTo>
                <a:cubicBezTo>
                  <a:pt x="514" y="463"/>
                  <a:pt x="514" y="463"/>
                  <a:pt x="514" y="463"/>
                </a:cubicBezTo>
                <a:cubicBezTo>
                  <a:pt x="514" y="463"/>
                  <a:pt x="514" y="463"/>
                  <a:pt x="514" y="463"/>
                </a:cubicBezTo>
                <a:cubicBezTo>
                  <a:pt x="513" y="463"/>
                  <a:pt x="512" y="463"/>
                  <a:pt x="511" y="462"/>
                </a:cubicBezTo>
                <a:cubicBezTo>
                  <a:pt x="511" y="462"/>
                  <a:pt x="511" y="462"/>
                  <a:pt x="511" y="462"/>
                </a:cubicBezTo>
                <a:cubicBezTo>
                  <a:pt x="511" y="461"/>
                  <a:pt x="512" y="460"/>
                  <a:pt x="514" y="460"/>
                </a:cubicBezTo>
                <a:cubicBezTo>
                  <a:pt x="514" y="460"/>
                  <a:pt x="514" y="460"/>
                  <a:pt x="514" y="460"/>
                </a:cubicBezTo>
                <a:cubicBezTo>
                  <a:pt x="515" y="460"/>
                  <a:pt x="519" y="460"/>
                  <a:pt x="521" y="464"/>
                </a:cubicBezTo>
                <a:cubicBezTo>
                  <a:pt x="522" y="465"/>
                  <a:pt x="523" y="467"/>
                  <a:pt x="523" y="469"/>
                </a:cubicBezTo>
                <a:cubicBezTo>
                  <a:pt x="523" y="470"/>
                  <a:pt x="523" y="470"/>
                  <a:pt x="523" y="471"/>
                </a:cubicBezTo>
                <a:cubicBezTo>
                  <a:pt x="522" y="473"/>
                  <a:pt x="521" y="476"/>
                  <a:pt x="519" y="478"/>
                </a:cubicBezTo>
                <a:cubicBezTo>
                  <a:pt x="517" y="480"/>
                  <a:pt x="515" y="481"/>
                  <a:pt x="513" y="482"/>
                </a:cubicBezTo>
                <a:cubicBezTo>
                  <a:pt x="515" y="481"/>
                  <a:pt x="517" y="479"/>
                  <a:pt x="518" y="477"/>
                </a:cubicBezTo>
                <a:moveTo>
                  <a:pt x="153" y="238"/>
                </a:moveTo>
                <a:cubicBezTo>
                  <a:pt x="153" y="234"/>
                  <a:pt x="155" y="231"/>
                  <a:pt x="160" y="228"/>
                </a:cubicBezTo>
                <a:cubicBezTo>
                  <a:pt x="162" y="227"/>
                  <a:pt x="163" y="226"/>
                  <a:pt x="164" y="226"/>
                </a:cubicBezTo>
                <a:cubicBezTo>
                  <a:pt x="166" y="226"/>
                  <a:pt x="167" y="228"/>
                  <a:pt x="168" y="230"/>
                </a:cubicBezTo>
                <a:cubicBezTo>
                  <a:pt x="168" y="232"/>
                  <a:pt x="167" y="234"/>
                  <a:pt x="164" y="236"/>
                </a:cubicBezTo>
                <a:cubicBezTo>
                  <a:pt x="162" y="239"/>
                  <a:pt x="158" y="240"/>
                  <a:pt x="154" y="240"/>
                </a:cubicBezTo>
                <a:cubicBezTo>
                  <a:pt x="154" y="240"/>
                  <a:pt x="154" y="240"/>
                  <a:pt x="154" y="240"/>
                </a:cubicBezTo>
                <a:cubicBezTo>
                  <a:pt x="153" y="239"/>
                  <a:pt x="153" y="238"/>
                  <a:pt x="153" y="238"/>
                </a:cubicBezTo>
                <a:moveTo>
                  <a:pt x="213" y="254"/>
                </a:moveTo>
                <a:cubicBezTo>
                  <a:pt x="213" y="258"/>
                  <a:pt x="212" y="261"/>
                  <a:pt x="205" y="262"/>
                </a:cubicBezTo>
                <a:cubicBezTo>
                  <a:pt x="203" y="261"/>
                  <a:pt x="202" y="259"/>
                  <a:pt x="202" y="257"/>
                </a:cubicBezTo>
                <a:cubicBezTo>
                  <a:pt x="202" y="254"/>
                  <a:pt x="204" y="250"/>
                  <a:pt x="208" y="247"/>
                </a:cubicBezTo>
                <a:cubicBezTo>
                  <a:pt x="209" y="246"/>
                  <a:pt x="210" y="245"/>
                  <a:pt x="211" y="245"/>
                </a:cubicBezTo>
                <a:cubicBezTo>
                  <a:pt x="212" y="246"/>
                  <a:pt x="212" y="247"/>
                  <a:pt x="212" y="249"/>
                </a:cubicBezTo>
                <a:cubicBezTo>
                  <a:pt x="213" y="251"/>
                  <a:pt x="213" y="253"/>
                  <a:pt x="213" y="254"/>
                </a:cubicBezTo>
                <a:moveTo>
                  <a:pt x="251" y="416"/>
                </a:moveTo>
                <a:cubicBezTo>
                  <a:pt x="251" y="416"/>
                  <a:pt x="251" y="416"/>
                  <a:pt x="251" y="416"/>
                </a:cubicBezTo>
                <a:cubicBezTo>
                  <a:pt x="252" y="416"/>
                  <a:pt x="252" y="416"/>
                  <a:pt x="252" y="416"/>
                </a:cubicBezTo>
                <a:cubicBezTo>
                  <a:pt x="252" y="417"/>
                  <a:pt x="252" y="417"/>
                  <a:pt x="252" y="417"/>
                </a:cubicBezTo>
                <a:cubicBezTo>
                  <a:pt x="252" y="418"/>
                  <a:pt x="252" y="418"/>
                  <a:pt x="252" y="418"/>
                </a:cubicBezTo>
                <a:cubicBezTo>
                  <a:pt x="251" y="417"/>
                  <a:pt x="251" y="417"/>
                  <a:pt x="251" y="417"/>
                </a:cubicBezTo>
                <a:cubicBezTo>
                  <a:pt x="251" y="417"/>
                  <a:pt x="251" y="417"/>
                  <a:pt x="251" y="417"/>
                </a:cubicBezTo>
                <a:cubicBezTo>
                  <a:pt x="251" y="417"/>
                  <a:pt x="251" y="417"/>
                  <a:pt x="251" y="417"/>
                </a:cubicBezTo>
                <a:cubicBezTo>
                  <a:pt x="251" y="417"/>
                  <a:pt x="251" y="417"/>
                  <a:pt x="251" y="417"/>
                </a:cubicBezTo>
                <a:cubicBezTo>
                  <a:pt x="251" y="417"/>
                  <a:pt x="251" y="417"/>
                  <a:pt x="251" y="416"/>
                </a:cubicBezTo>
                <a:moveTo>
                  <a:pt x="245" y="334"/>
                </a:moveTo>
                <a:cubicBezTo>
                  <a:pt x="243" y="336"/>
                  <a:pt x="241" y="340"/>
                  <a:pt x="241" y="344"/>
                </a:cubicBezTo>
                <a:cubicBezTo>
                  <a:pt x="241" y="347"/>
                  <a:pt x="242" y="350"/>
                  <a:pt x="244" y="352"/>
                </a:cubicBezTo>
                <a:cubicBezTo>
                  <a:pt x="244" y="352"/>
                  <a:pt x="246" y="354"/>
                  <a:pt x="248" y="354"/>
                </a:cubicBezTo>
                <a:cubicBezTo>
                  <a:pt x="250" y="354"/>
                  <a:pt x="251" y="354"/>
                  <a:pt x="252" y="352"/>
                </a:cubicBezTo>
                <a:cubicBezTo>
                  <a:pt x="252" y="352"/>
                  <a:pt x="252" y="352"/>
                  <a:pt x="252" y="352"/>
                </a:cubicBezTo>
                <a:cubicBezTo>
                  <a:pt x="252" y="352"/>
                  <a:pt x="252" y="352"/>
                  <a:pt x="252" y="352"/>
                </a:cubicBezTo>
                <a:cubicBezTo>
                  <a:pt x="252" y="352"/>
                  <a:pt x="252" y="352"/>
                  <a:pt x="252" y="352"/>
                </a:cubicBezTo>
                <a:cubicBezTo>
                  <a:pt x="252" y="352"/>
                  <a:pt x="250" y="352"/>
                  <a:pt x="249" y="350"/>
                </a:cubicBezTo>
                <a:cubicBezTo>
                  <a:pt x="249" y="349"/>
                  <a:pt x="249" y="348"/>
                  <a:pt x="249" y="347"/>
                </a:cubicBezTo>
                <a:cubicBezTo>
                  <a:pt x="249" y="346"/>
                  <a:pt x="249" y="345"/>
                  <a:pt x="250" y="344"/>
                </a:cubicBezTo>
                <a:cubicBezTo>
                  <a:pt x="251" y="343"/>
                  <a:pt x="253" y="342"/>
                  <a:pt x="255" y="343"/>
                </a:cubicBezTo>
                <a:cubicBezTo>
                  <a:pt x="256" y="343"/>
                  <a:pt x="258" y="344"/>
                  <a:pt x="259" y="345"/>
                </a:cubicBezTo>
                <a:cubicBezTo>
                  <a:pt x="261" y="347"/>
                  <a:pt x="261" y="349"/>
                  <a:pt x="261" y="352"/>
                </a:cubicBezTo>
                <a:cubicBezTo>
                  <a:pt x="261" y="354"/>
                  <a:pt x="260" y="356"/>
                  <a:pt x="258" y="358"/>
                </a:cubicBezTo>
                <a:cubicBezTo>
                  <a:pt x="255" y="360"/>
                  <a:pt x="252" y="362"/>
                  <a:pt x="248" y="361"/>
                </a:cubicBezTo>
                <a:cubicBezTo>
                  <a:pt x="245" y="361"/>
                  <a:pt x="242" y="360"/>
                  <a:pt x="239" y="357"/>
                </a:cubicBezTo>
                <a:cubicBezTo>
                  <a:pt x="235" y="354"/>
                  <a:pt x="234" y="350"/>
                  <a:pt x="235" y="346"/>
                </a:cubicBezTo>
                <a:cubicBezTo>
                  <a:pt x="235" y="342"/>
                  <a:pt x="236" y="339"/>
                  <a:pt x="237" y="338"/>
                </a:cubicBezTo>
                <a:cubicBezTo>
                  <a:pt x="240" y="335"/>
                  <a:pt x="243" y="332"/>
                  <a:pt x="249" y="330"/>
                </a:cubicBezTo>
                <a:cubicBezTo>
                  <a:pt x="249" y="331"/>
                  <a:pt x="249" y="331"/>
                  <a:pt x="249" y="331"/>
                </a:cubicBezTo>
                <a:cubicBezTo>
                  <a:pt x="249" y="331"/>
                  <a:pt x="250" y="331"/>
                  <a:pt x="251" y="331"/>
                </a:cubicBezTo>
                <a:cubicBezTo>
                  <a:pt x="249" y="331"/>
                  <a:pt x="247" y="332"/>
                  <a:pt x="245" y="334"/>
                </a:cubicBezTo>
                <a:moveTo>
                  <a:pt x="13" y="695"/>
                </a:moveTo>
                <a:cubicBezTo>
                  <a:pt x="12" y="697"/>
                  <a:pt x="10" y="699"/>
                  <a:pt x="10" y="702"/>
                </a:cubicBezTo>
                <a:cubicBezTo>
                  <a:pt x="10" y="704"/>
                  <a:pt x="11" y="706"/>
                  <a:pt x="12" y="708"/>
                </a:cubicBezTo>
                <a:cubicBezTo>
                  <a:pt x="12" y="708"/>
                  <a:pt x="14" y="709"/>
                  <a:pt x="15" y="709"/>
                </a:cubicBezTo>
                <a:cubicBezTo>
                  <a:pt x="16" y="709"/>
                  <a:pt x="17" y="709"/>
                  <a:pt x="18" y="708"/>
                </a:cubicBezTo>
                <a:cubicBezTo>
                  <a:pt x="18" y="708"/>
                  <a:pt x="18" y="708"/>
                  <a:pt x="18" y="708"/>
                </a:cubicBezTo>
                <a:cubicBezTo>
                  <a:pt x="18" y="708"/>
                  <a:pt x="18" y="708"/>
                  <a:pt x="18" y="708"/>
                </a:cubicBezTo>
                <a:cubicBezTo>
                  <a:pt x="18" y="708"/>
                  <a:pt x="18" y="708"/>
                  <a:pt x="18" y="708"/>
                </a:cubicBezTo>
                <a:cubicBezTo>
                  <a:pt x="18" y="708"/>
                  <a:pt x="17" y="708"/>
                  <a:pt x="16" y="706"/>
                </a:cubicBezTo>
                <a:cubicBezTo>
                  <a:pt x="16" y="706"/>
                  <a:pt x="16" y="705"/>
                  <a:pt x="16" y="704"/>
                </a:cubicBezTo>
                <a:cubicBezTo>
                  <a:pt x="16" y="704"/>
                  <a:pt x="16" y="703"/>
                  <a:pt x="17" y="702"/>
                </a:cubicBezTo>
                <a:cubicBezTo>
                  <a:pt x="18" y="701"/>
                  <a:pt x="19" y="701"/>
                  <a:pt x="20" y="701"/>
                </a:cubicBezTo>
                <a:cubicBezTo>
                  <a:pt x="21" y="701"/>
                  <a:pt x="23" y="702"/>
                  <a:pt x="23" y="703"/>
                </a:cubicBezTo>
                <a:cubicBezTo>
                  <a:pt x="24" y="704"/>
                  <a:pt x="25" y="706"/>
                  <a:pt x="25" y="708"/>
                </a:cubicBezTo>
                <a:cubicBezTo>
                  <a:pt x="24" y="709"/>
                  <a:pt x="24" y="711"/>
                  <a:pt x="22" y="712"/>
                </a:cubicBezTo>
                <a:cubicBezTo>
                  <a:pt x="21" y="714"/>
                  <a:pt x="18" y="715"/>
                  <a:pt x="15" y="715"/>
                </a:cubicBezTo>
                <a:cubicBezTo>
                  <a:pt x="13" y="714"/>
                  <a:pt x="11" y="714"/>
                  <a:pt x="9" y="712"/>
                </a:cubicBezTo>
                <a:cubicBezTo>
                  <a:pt x="6" y="709"/>
                  <a:pt x="5" y="706"/>
                  <a:pt x="5" y="703"/>
                </a:cubicBezTo>
                <a:cubicBezTo>
                  <a:pt x="6" y="701"/>
                  <a:pt x="7" y="699"/>
                  <a:pt x="8" y="698"/>
                </a:cubicBezTo>
                <a:cubicBezTo>
                  <a:pt x="9" y="696"/>
                  <a:pt x="11" y="695"/>
                  <a:pt x="13" y="693"/>
                </a:cubicBezTo>
                <a:cubicBezTo>
                  <a:pt x="13" y="694"/>
                  <a:pt x="13" y="694"/>
                  <a:pt x="13" y="694"/>
                </a:cubicBezTo>
                <a:cubicBezTo>
                  <a:pt x="14" y="694"/>
                  <a:pt x="15" y="693"/>
                  <a:pt x="16" y="693"/>
                </a:cubicBezTo>
                <a:cubicBezTo>
                  <a:pt x="15" y="694"/>
                  <a:pt x="14" y="694"/>
                  <a:pt x="13" y="695"/>
                </a:cubicBezTo>
                <a:moveTo>
                  <a:pt x="398" y="561"/>
                </a:moveTo>
                <a:cubicBezTo>
                  <a:pt x="398" y="561"/>
                  <a:pt x="398" y="561"/>
                  <a:pt x="398" y="561"/>
                </a:cubicBezTo>
                <a:cubicBezTo>
                  <a:pt x="398" y="561"/>
                  <a:pt x="398" y="561"/>
                  <a:pt x="398" y="561"/>
                </a:cubicBezTo>
                <a:cubicBezTo>
                  <a:pt x="398" y="561"/>
                  <a:pt x="398" y="561"/>
                  <a:pt x="398" y="561"/>
                </a:cubicBezTo>
                <a:moveTo>
                  <a:pt x="403" y="556"/>
                </a:moveTo>
                <a:cubicBezTo>
                  <a:pt x="403" y="557"/>
                  <a:pt x="403" y="557"/>
                  <a:pt x="403" y="557"/>
                </a:cubicBezTo>
                <a:cubicBezTo>
                  <a:pt x="403" y="558"/>
                  <a:pt x="403" y="560"/>
                  <a:pt x="403" y="560"/>
                </a:cubicBezTo>
                <a:cubicBezTo>
                  <a:pt x="401" y="562"/>
                  <a:pt x="399" y="563"/>
                  <a:pt x="399" y="563"/>
                </a:cubicBezTo>
                <a:cubicBezTo>
                  <a:pt x="398" y="563"/>
                  <a:pt x="398" y="563"/>
                  <a:pt x="398" y="563"/>
                </a:cubicBezTo>
                <a:cubicBezTo>
                  <a:pt x="397" y="563"/>
                  <a:pt x="397" y="562"/>
                  <a:pt x="397" y="562"/>
                </a:cubicBezTo>
                <a:cubicBezTo>
                  <a:pt x="397" y="562"/>
                  <a:pt x="397" y="562"/>
                  <a:pt x="397" y="562"/>
                </a:cubicBezTo>
                <a:cubicBezTo>
                  <a:pt x="397" y="561"/>
                  <a:pt x="398" y="561"/>
                  <a:pt x="398" y="561"/>
                </a:cubicBezTo>
                <a:cubicBezTo>
                  <a:pt x="399" y="561"/>
                  <a:pt x="399" y="561"/>
                  <a:pt x="399" y="561"/>
                </a:cubicBezTo>
                <a:cubicBezTo>
                  <a:pt x="399" y="561"/>
                  <a:pt x="399" y="561"/>
                  <a:pt x="399" y="561"/>
                </a:cubicBezTo>
                <a:cubicBezTo>
                  <a:pt x="399" y="561"/>
                  <a:pt x="401" y="561"/>
                  <a:pt x="402" y="560"/>
                </a:cubicBezTo>
                <a:cubicBezTo>
                  <a:pt x="402" y="559"/>
                  <a:pt x="403" y="558"/>
                  <a:pt x="403" y="557"/>
                </a:cubicBezTo>
                <a:cubicBezTo>
                  <a:pt x="403" y="555"/>
                  <a:pt x="402" y="554"/>
                  <a:pt x="402" y="552"/>
                </a:cubicBezTo>
                <a:cubicBezTo>
                  <a:pt x="402" y="554"/>
                  <a:pt x="403" y="555"/>
                  <a:pt x="403" y="556"/>
                </a:cubicBezTo>
                <a:moveTo>
                  <a:pt x="429" y="552"/>
                </a:moveTo>
                <a:cubicBezTo>
                  <a:pt x="431" y="553"/>
                  <a:pt x="433" y="556"/>
                  <a:pt x="434" y="558"/>
                </a:cubicBezTo>
                <a:cubicBezTo>
                  <a:pt x="434" y="560"/>
                  <a:pt x="435" y="561"/>
                  <a:pt x="435" y="562"/>
                </a:cubicBezTo>
                <a:cubicBezTo>
                  <a:pt x="435" y="564"/>
                  <a:pt x="434" y="565"/>
                  <a:pt x="434" y="566"/>
                </a:cubicBezTo>
                <a:cubicBezTo>
                  <a:pt x="432" y="571"/>
                  <a:pt x="427" y="572"/>
                  <a:pt x="427" y="572"/>
                </a:cubicBezTo>
                <a:cubicBezTo>
                  <a:pt x="427" y="572"/>
                  <a:pt x="427" y="572"/>
                  <a:pt x="427" y="572"/>
                </a:cubicBezTo>
                <a:cubicBezTo>
                  <a:pt x="427" y="572"/>
                  <a:pt x="426" y="572"/>
                  <a:pt x="426" y="572"/>
                </a:cubicBezTo>
                <a:cubicBezTo>
                  <a:pt x="424" y="572"/>
                  <a:pt x="423" y="571"/>
                  <a:pt x="423" y="570"/>
                </a:cubicBezTo>
                <a:cubicBezTo>
                  <a:pt x="423" y="570"/>
                  <a:pt x="423" y="570"/>
                  <a:pt x="423" y="570"/>
                </a:cubicBezTo>
                <a:cubicBezTo>
                  <a:pt x="424" y="569"/>
                  <a:pt x="425" y="568"/>
                  <a:pt x="426" y="568"/>
                </a:cubicBezTo>
                <a:cubicBezTo>
                  <a:pt x="426" y="568"/>
                  <a:pt x="426" y="568"/>
                  <a:pt x="426" y="568"/>
                </a:cubicBezTo>
                <a:cubicBezTo>
                  <a:pt x="426" y="568"/>
                  <a:pt x="426" y="568"/>
                  <a:pt x="426" y="568"/>
                </a:cubicBezTo>
                <a:cubicBezTo>
                  <a:pt x="427" y="568"/>
                  <a:pt x="429" y="568"/>
                  <a:pt x="431" y="565"/>
                </a:cubicBezTo>
                <a:cubicBezTo>
                  <a:pt x="431" y="564"/>
                  <a:pt x="432" y="563"/>
                  <a:pt x="432" y="561"/>
                </a:cubicBezTo>
                <a:cubicBezTo>
                  <a:pt x="432" y="558"/>
                  <a:pt x="430" y="555"/>
                  <a:pt x="428" y="553"/>
                </a:cubicBezTo>
                <a:cubicBezTo>
                  <a:pt x="425" y="551"/>
                  <a:pt x="423" y="549"/>
                  <a:pt x="420" y="548"/>
                </a:cubicBezTo>
                <a:cubicBezTo>
                  <a:pt x="423" y="549"/>
                  <a:pt x="426" y="550"/>
                  <a:pt x="429" y="552"/>
                </a:cubicBezTo>
                <a:moveTo>
                  <a:pt x="555" y="585"/>
                </a:moveTo>
                <a:cubicBezTo>
                  <a:pt x="560" y="588"/>
                  <a:pt x="563" y="592"/>
                  <a:pt x="565" y="595"/>
                </a:cubicBezTo>
                <a:cubicBezTo>
                  <a:pt x="565" y="597"/>
                  <a:pt x="566" y="600"/>
                  <a:pt x="565" y="604"/>
                </a:cubicBezTo>
                <a:cubicBezTo>
                  <a:pt x="565" y="608"/>
                  <a:pt x="563" y="612"/>
                  <a:pt x="559" y="614"/>
                </a:cubicBezTo>
                <a:cubicBezTo>
                  <a:pt x="555" y="616"/>
                  <a:pt x="552" y="616"/>
                  <a:pt x="549" y="616"/>
                </a:cubicBezTo>
                <a:cubicBezTo>
                  <a:pt x="545" y="615"/>
                  <a:pt x="542" y="613"/>
                  <a:pt x="541" y="611"/>
                </a:cubicBezTo>
                <a:cubicBezTo>
                  <a:pt x="539" y="608"/>
                  <a:pt x="539" y="606"/>
                  <a:pt x="539" y="603"/>
                </a:cubicBezTo>
                <a:cubicBezTo>
                  <a:pt x="540" y="601"/>
                  <a:pt x="541" y="599"/>
                  <a:pt x="542" y="598"/>
                </a:cubicBezTo>
                <a:cubicBezTo>
                  <a:pt x="544" y="596"/>
                  <a:pt x="546" y="596"/>
                  <a:pt x="547" y="596"/>
                </a:cubicBezTo>
                <a:cubicBezTo>
                  <a:pt x="549" y="596"/>
                  <a:pt x="550" y="597"/>
                  <a:pt x="551" y="598"/>
                </a:cubicBezTo>
                <a:cubicBezTo>
                  <a:pt x="552" y="599"/>
                  <a:pt x="552" y="601"/>
                  <a:pt x="552" y="602"/>
                </a:cubicBezTo>
                <a:cubicBezTo>
                  <a:pt x="552" y="603"/>
                  <a:pt x="551" y="603"/>
                  <a:pt x="551" y="604"/>
                </a:cubicBezTo>
                <a:cubicBezTo>
                  <a:pt x="549" y="606"/>
                  <a:pt x="548" y="606"/>
                  <a:pt x="547" y="606"/>
                </a:cubicBezTo>
                <a:cubicBezTo>
                  <a:pt x="547" y="606"/>
                  <a:pt x="547" y="606"/>
                  <a:pt x="547" y="606"/>
                </a:cubicBezTo>
                <a:cubicBezTo>
                  <a:pt x="547" y="606"/>
                  <a:pt x="547" y="606"/>
                  <a:pt x="547" y="606"/>
                </a:cubicBezTo>
                <a:cubicBezTo>
                  <a:pt x="547" y="606"/>
                  <a:pt x="547" y="606"/>
                  <a:pt x="547" y="606"/>
                </a:cubicBezTo>
                <a:cubicBezTo>
                  <a:pt x="548" y="608"/>
                  <a:pt x="549" y="608"/>
                  <a:pt x="550" y="608"/>
                </a:cubicBezTo>
                <a:cubicBezTo>
                  <a:pt x="553" y="609"/>
                  <a:pt x="555" y="607"/>
                  <a:pt x="555" y="607"/>
                </a:cubicBezTo>
                <a:cubicBezTo>
                  <a:pt x="558" y="606"/>
                  <a:pt x="559" y="603"/>
                  <a:pt x="560" y="601"/>
                </a:cubicBezTo>
                <a:cubicBezTo>
                  <a:pt x="560" y="597"/>
                  <a:pt x="559" y="593"/>
                  <a:pt x="558" y="590"/>
                </a:cubicBezTo>
                <a:cubicBezTo>
                  <a:pt x="557" y="588"/>
                  <a:pt x="556" y="587"/>
                  <a:pt x="555" y="586"/>
                </a:cubicBezTo>
                <a:cubicBezTo>
                  <a:pt x="555" y="585"/>
                  <a:pt x="555" y="585"/>
                  <a:pt x="555" y="585"/>
                </a:cubicBezTo>
                <a:cubicBezTo>
                  <a:pt x="555" y="585"/>
                  <a:pt x="555" y="585"/>
                  <a:pt x="555" y="585"/>
                </a:cubicBezTo>
                <a:moveTo>
                  <a:pt x="453" y="548"/>
                </a:moveTo>
                <a:cubicBezTo>
                  <a:pt x="455" y="549"/>
                  <a:pt x="458" y="550"/>
                  <a:pt x="461" y="551"/>
                </a:cubicBezTo>
                <a:cubicBezTo>
                  <a:pt x="465" y="554"/>
                  <a:pt x="469" y="557"/>
                  <a:pt x="471" y="562"/>
                </a:cubicBezTo>
                <a:cubicBezTo>
                  <a:pt x="473" y="565"/>
                  <a:pt x="474" y="568"/>
                  <a:pt x="474" y="571"/>
                </a:cubicBezTo>
                <a:cubicBezTo>
                  <a:pt x="474" y="573"/>
                  <a:pt x="474" y="575"/>
                  <a:pt x="473" y="576"/>
                </a:cubicBezTo>
                <a:cubicBezTo>
                  <a:pt x="472" y="585"/>
                  <a:pt x="463" y="589"/>
                  <a:pt x="462" y="589"/>
                </a:cubicBezTo>
                <a:cubicBezTo>
                  <a:pt x="461" y="589"/>
                  <a:pt x="460" y="589"/>
                  <a:pt x="459" y="589"/>
                </a:cubicBezTo>
                <a:cubicBezTo>
                  <a:pt x="456" y="589"/>
                  <a:pt x="454" y="587"/>
                  <a:pt x="454" y="586"/>
                </a:cubicBezTo>
                <a:cubicBezTo>
                  <a:pt x="454" y="585"/>
                  <a:pt x="454" y="585"/>
                  <a:pt x="454" y="585"/>
                </a:cubicBezTo>
                <a:cubicBezTo>
                  <a:pt x="455" y="582"/>
                  <a:pt x="458" y="581"/>
                  <a:pt x="460" y="580"/>
                </a:cubicBezTo>
                <a:cubicBezTo>
                  <a:pt x="460" y="580"/>
                  <a:pt x="464" y="580"/>
                  <a:pt x="466" y="574"/>
                </a:cubicBezTo>
                <a:cubicBezTo>
                  <a:pt x="467" y="573"/>
                  <a:pt x="467" y="571"/>
                  <a:pt x="467" y="570"/>
                </a:cubicBezTo>
                <a:cubicBezTo>
                  <a:pt x="467" y="564"/>
                  <a:pt x="464" y="558"/>
                  <a:pt x="459" y="554"/>
                </a:cubicBezTo>
                <a:cubicBezTo>
                  <a:pt x="453" y="550"/>
                  <a:pt x="446" y="548"/>
                  <a:pt x="440" y="547"/>
                </a:cubicBezTo>
                <a:cubicBezTo>
                  <a:pt x="444" y="547"/>
                  <a:pt x="449" y="548"/>
                  <a:pt x="453" y="548"/>
                </a:cubicBezTo>
                <a:moveTo>
                  <a:pt x="409" y="545"/>
                </a:moveTo>
                <a:cubicBezTo>
                  <a:pt x="409" y="545"/>
                  <a:pt x="409" y="545"/>
                  <a:pt x="409" y="545"/>
                </a:cubicBezTo>
                <a:cubicBezTo>
                  <a:pt x="409" y="545"/>
                  <a:pt x="409" y="545"/>
                  <a:pt x="409" y="545"/>
                </a:cubicBezTo>
                <a:close/>
                <a:moveTo>
                  <a:pt x="408" y="546"/>
                </a:moveTo>
                <a:cubicBezTo>
                  <a:pt x="408" y="546"/>
                  <a:pt x="408" y="546"/>
                  <a:pt x="408" y="546"/>
                </a:cubicBezTo>
                <a:cubicBezTo>
                  <a:pt x="408" y="546"/>
                  <a:pt x="408" y="546"/>
                  <a:pt x="408" y="546"/>
                </a:cubicBezTo>
                <a:close/>
                <a:moveTo>
                  <a:pt x="392" y="546"/>
                </a:moveTo>
                <a:cubicBezTo>
                  <a:pt x="392" y="546"/>
                  <a:pt x="392" y="546"/>
                  <a:pt x="392" y="546"/>
                </a:cubicBezTo>
                <a:cubicBezTo>
                  <a:pt x="392" y="546"/>
                  <a:pt x="392" y="546"/>
                  <a:pt x="392" y="546"/>
                </a:cubicBezTo>
                <a:cubicBezTo>
                  <a:pt x="392" y="546"/>
                  <a:pt x="392" y="546"/>
                  <a:pt x="392" y="546"/>
                </a:cubicBezTo>
                <a:moveTo>
                  <a:pt x="476" y="499"/>
                </a:moveTo>
                <a:cubicBezTo>
                  <a:pt x="484" y="499"/>
                  <a:pt x="493" y="499"/>
                  <a:pt x="502" y="500"/>
                </a:cubicBezTo>
                <a:cubicBezTo>
                  <a:pt x="492" y="503"/>
                  <a:pt x="482" y="506"/>
                  <a:pt x="471" y="509"/>
                </a:cubicBezTo>
                <a:cubicBezTo>
                  <a:pt x="439" y="519"/>
                  <a:pt x="406" y="527"/>
                  <a:pt x="374" y="537"/>
                </a:cubicBezTo>
                <a:cubicBezTo>
                  <a:pt x="374" y="537"/>
                  <a:pt x="374" y="537"/>
                  <a:pt x="374" y="537"/>
                </a:cubicBezTo>
                <a:cubicBezTo>
                  <a:pt x="374" y="537"/>
                  <a:pt x="374" y="536"/>
                  <a:pt x="375" y="536"/>
                </a:cubicBezTo>
                <a:cubicBezTo>
                  <a:pt x="382" y="533"/>
                  <a:pt x="388" y="530"/>
                  <a:pt x="395" y="527"/>
                </a:cubicBezTo>
                <a:cubicBezTo>
                  <a:pt x="421" y="517"/>
                  <a:pt x="449" y="509"/>
                  <a:pt x="476" y="499"/>
                </a:cubicBezTo>
                <a:moveTo>
                  <a:pt x="376" y="535"/>
                </a:moveTo>
                <a:cubicBezTo>
                  <a:pt x="376" y="535"/>
                  <a:pt x="376" y="534"/>
                  <a:pt x="376" y="534"/>
                </a:cubicBezTo>
                <a:cubicBezTo>
                  <a:pt x="378" y="534"/>
                  <a:pt x="379" y="533"/>
                  <a:pt x="381" y="533"/>
                </a:cubicBezTo>
                <a:cubicBezTo>
                  <a:pt x="379" y="533"/>
                  <a:pt x="378" y="534"/>
                  <a:pt x="376" y="535"/>
                </a:cubicBezTo>
                <a:moveTo>
                  <a:pt x="468" y="499"/>
                </a:moveTo>
                <a:cubicBezTo>
                  <a:pt x="469" y="499"/>
                  <a:pt x="469" y="499"/>
                  <a:pt x="470" y="499"/>
                </a:cubicBezTo>
                <a:cubicBezTo>
                  <a:pt x="450" y="506"/>
                  <a:pt x="431" y="512"/>
                  <a:pt x="412" y="519"/>
                </a:cubicBezTo>
                <a:cubicBezTo>
                  <a:pt x="422" y="513"/>
                  <a:pt x="432" y="507"/>
                  <a:pt x="440" y="501"/>
                </a:cubicBezTo>
                <a:cubicBezTo>
                  <a:pt x="449" y="500"/>
                  <a:pt x="459" y="499"/>
                  <a:pt x="468" y="499"/>
                </a:cubicBezTo>
                <a:moveTo>
                  <a:pt x="395" y="508"/>
                </a:moveTo>
                <a:cubicBezTo>
                  <a:pt x="410" y="505"/>
                  <a:pt x="424" y="503"/>
                  <a:pt x="439" y="501"/>
                </a:cubicBezTo>
                <a:cubicBezTo>
                  <a:pt x="429" y="508"/>
                  <a:pt x="419" y="514"/>
                  <a:pt x="407" y="521"/>
                </a:cubicBezTo>
                <a:cubicBezTo>
                  <a:pt x="398" y="524"/>
                  <a:pt x="388" y="527"/>
                  <a:pt x="379" y="530"/>
                </a:cubicBezTo>
                <a:cubicBezTo>
                  <a:pt x="381" y="529"/>
                  <a:pt x="383" y="527"/>
                  <a:pt x="384" y="525"/>
                </a:cubicBezTo>
                <a:cubicBezTo>
                  <a:pt x="388" y="519"/>
                  <a:pt x="392" y="514"/>
                  <a:pt x="395" y="508"/>
                </a:cubicBezTo>
                <a:moveTo>
                  <a:pt x="369" y="514"/>
                </a:moveTo>
                <a:cubicBezTo>
                  <a:pt x="358" y="528"/>
                  <a:pt x="343" y="541"/>
                  <a:pt x="328" y="551"/>
                </a:cubicBezTo>
                <a:cubicBezTo>
                  <a:pt x="327" y="543"/>
                  <a:pt x="324" y="536"/>
                  <a:pt x="319" y="529"/>
                </a:cubicBezTo>
                <a:cubicBezTo>
                  <a:pt x="335" y="523"/>
                  <a:pt x="352" y="518"/>
                  <a:pt x="369" y="514"/>
                </a:cubicBezTo>
                <a:moveTo>
                  <a:pt x="328" y="553"/>
                </a:moveTo>
                <a:cubicBezTo>
                  <a:pt x="327" y="553"/>
                  <a:pt x="327" y="553"/>
                  <a:pt x="326" y="554"/>
                </a:cubicBezTo>
                <a:cubicBezTo>
                  <a:pt x="326" y="554"/>
                  <a:pt x="325" y="554"/>
                  <a:pt x="325" y="554"/>
                </a:cubicBezTo>
                <a:cubicBezTo>
                  <a:pt x="326" y="554"/>
                  <a:pt x="327" y="553"/>
                  <a:pt x="328" y="552"/>
                </a:cubicBezTo>
                <a:cubicBezTo>
                  <a:pt x="328" y="553"/>
                  <a:pt x="328" y="553"/>
                  <a:pt x="328" y="553"/>
                </a:cubicBezTo>
                <a:moveTo>
                  <a:pt x="319" y="530"/>
                </a:moveTo>
                <a:cubicBezTo>
                  <a:pt x="323" y="536"/>
                  <a:pt x="326" y="544"/>
                  <a:pt x="327" y="552"/>
                </a:cubicBezTo>
                <a:cubicBezTo>
                  <a:pt x="325" y="553"/>
                  <a:pt x="322" y="555"/>
                  <a:pt x="319" y="557"/>
                </a:cubicBezTo>
                <a:cubicBezTo>
                  <a:pt x="306" y="563"/>
                  <a:pt x="294" y="570"/>
                  <a:pt x="281" y="577"/>
                </a:cubicBezTo>
                <a:cubicBezTo>
                  <a:pt x="281" y="577"/>
                  <a:pt x="281" y="577"/>
                  <a:pt x="281" y="577"/>
                </a:cubicBezTo>
                <a:cubicBezTo>
                  <a:pt x="280" y="578"/>
                  <a:pt x="280" y="578"/>
                  <a:pt x="279" y="579"/>
                </a:cubicBezTo>
                <a:cubicBezTo>
                  <a:pt x="256" y="589"/>
                  <a:pt x="238" y="595"/>
                  <a:pt x="232" y="598"/>
                </a:cubicBezTo>
                <a:cubicBezTo>
                  <a:pt x="221" y="604"/>
                  <a:pt x="205" y="614"/>
                  <a:pt x="196" y="621"/>
                </a:cubicBezTo>
                <a:cubicBezTo>
                  <a:pt x="195" y="617"/>
                  <a:pt x="194" y="613"/>
                  <a:pt x="192" y="609"/>
                </a:cubicBezTo>
                <a:cubicBezTo>
                  <a:pt x="222" y="580"/>
                  <a:pt x="256" y="555"/>
                  <a:pt x="295" y="539"/>
                </a:cubicBezTo>
                <a:cubicBezTo>
                  <a:pt x="303" y="536"/>
                  <a:pt x="311" y="533"/>
                  <a:pt x="319" y="530"/>
                </a:cubicBezTo>
                <a:moveTo>
                  <a:pt x="307" y="568"/>
                </a:moveTo>
                <a:cubicBezTo>
                  <a:pt x="292" y="578"/>
                  <a:pt x="277" y="588"/>
                  <a:pt x="264" y="598"/>
                </a:cubicBezTo>
                <a:cubicBezTo>
                  <a:pt x="264" y="598"/>
                  <a:pt x="264" y="598"/>
                  <a:pt x="264" y="598"/>
                </a:cubicBezTo>
                <a:cubicBezTo>
                  <a:pt x="257" y="601"/>
                  <a:pt x="250" y="604"/>
                  <a:pt x="243" y="607"/>
                </a:cubicBezTo>
                <a:cubicBezTo>
                  <a:pt x="263" y="592"/>
                  <a:pt x="284" y="579"/>
                  <a:pt x="307" y="568"/>
                </a:cubicBezTo>
                <a:moveTo>
                  <a:pt x="100" y="754"/>
                </a:moveTo>
                <a:cubicBezTo>
                  <a:pt x="100" y="753"/>
                  <a:pt x="100" y="752"/>
                  <a:pt x="100" y="751"/>
                </a:cubicBezTo>
                <a:cubicBezTo>
                  <a:pt x="100" y="750"/>
                  <a:pt x="99" y="749"/>
                  <a:pt x="99" y="748"/>
                </a:cubicBezTo>
                <a:cubicBezTo>
                  <a:pt x="103" y="738"/>
                  <a:pt x="107" y="728"/>
                  <a:pt x="112" y="719"/>
                </a:cubicBezTo>
                <a:cubicBezTo>
                  <a:pt x="113" y="718"/>
                  <a:pt x="113" y="718"/>
                  <a:pt x="113" y="718"/>
                </a:cubicBezTo>
                <a:cubicBezTo>
                  <a:pt x="112" y="720"/>
                  <a:pt x="112" y="721"/>
                  <a:pt x="112" y="722"/>
                </a:cubicBezTo>
                <a:cubicBezTo>
                  <a:pt x="109" y="731"/>
                  <a:pt x="106" y="739"/>
                  <a:pt x="103" y="748"/>
                </a:cubicBezTo>
                <a:cubicBezTo>
                  <a:pt x="102" y="750"/>
                  <a:pt x="101" y="752"/>
                  <a:pt x="100" y="754"/>
                </a:cubicBezTo>
                <a:moveTo>
                  <a:pt x="102" y="751"/>
                </a:moveTo>
                <a:cubicBezTo>
                  <a:pt x="102" y="752"/>
                  <a:pt x="102" y="753"/>
                  <a:pt x="101" y="753"/>
                </a:cubicBezTo>
                <a:cubicBezTo>
                  <a:pt x="101" y="754"/>
                  <a:pt x="101" y="755"/>
                  <a:pt x="100" y="755"/>
                </a:cubicBezTo>
                <a:cubicBezTo>
                  <a:pt x="101" y="754"/>
                  <a:pt x="101" y="753"/>
                  <a:pt x="102" y="751"/>
                </a:cubicBezTo>
                <a:moveTo>
                  <a:pt x="100" y="779"/>
                </a:moveTo>
                <a:cubicBezTo>
                  <a:pt x="100" y="780"/>
                  <a:pt x="100" y="780"/>
                  <a:pt x="100" y="781"/>
                </a:cubicBezTo>
                <a:cubicBezTo>
                  <a:pt x="100" y="781"/>
                  <a:pt x="100" y="782"/>
                  <a:pt x="100" y="782"/>
                </a:cubicBezTo>
                <a:cubicBezTo>
                  <a:pt x="100" y="781"/>
                  <a:pt x="100" y="780"/>
                  <a:pt x="100" y="779"/>
                </a:cubicBezTo>
                <a:moveTo>
                  <a:pt x="98" y="740"/>
                </a:moveTo>
                <a:cubicBezTo>
                  <a:pt x="97" y="738"/>
                  <a:pt x="97" y="736"/>
                  <a:pt x="96" y="734"/>
                </a:cubicBezTo>
                <a:cubicBezTo>
                  <a:pt x="99" y="729"/>
                  <a:pt x="102" y="726"/>
                  <a:pt x="105" y="722"/>
                </a:cubicBezTo>
                <a:cubicBezTo>
                  <a:pt x="103" y="728"/>
                  <a:pt x="100" y="734"/>
                  <a:pt x="98" y="740"/>
                </a:cubicBezTo>
                <a:moveTo>
                  <a:pt x="99" y="755"/>
                </a:moveTo>
                <a:cubicBezTo>
                  <a:pt x="99" y="756"/>
                  <a:pt x="98" y="757"/>
                  <a:pt x="98" y="758"/>
                </a:cubicBezTo>
                <a:cubicBezTo>
                  <a:pt x="98" y="758"/>
                  <a:pt x="98" y="759"/>
                  <a:pt x="98" y="759"/>
                </a:cubicBezTo>
                <a:cubicBezTo>
                  <a:pt x="96" y="762"/>
                  <a:pt x="94" y="764"/>
                  <a:pt x="93" y="767"/>
                </a:cubicBezTo>
                <a:cubicBezTo>
                  <a:pt x="95" y="761"/>
                  <a:pt x="97" y="755"/>
                  <a:pt x="99" y="749"/>
                </a:cubicBezTo>
                <a:cubicBezTo>
                  <a:pt x="99" y="750"/>
                  <a:pt x="99" y="751"/>
                  <a:pt x="99" y="751"/>
                </a:cubicBezTo>
                <a:cubicBezTo>
                  <a:pt x="99" y="753"/>
                  <a:pt x="99" y="754"/>
                  <a:pt x="99" y="755"/>
                </a:cubicBezTo>
                <a:moveTo>
                  <a:pt x="194" y="635"/>
                </a:moveTo>
                <a:cubicBezTo>
                  <a:pt x="194" y="636"/>
                  <a:pt x="194" y="636"/>
                  <a:pt x="195" y="637"/>
                </a:cubicBezTo>
                <a:cubicBezTo>
                  <a:pt x="195" y="639"/>
                  <a:pt x="195" y="641"/>
                  <a:pt x="195" y="643"/>
                </a:cubicBezTo>
                <a:cubicBezTo>
                  <a:pt x="189" y="649"/>
                  <a:pt x="183" y="656"/>
                  <a:pt x="177" y="663"/>
                </a:cubicBezTo>
                <a:cubicBezTo>
                  <a:pt x="178" y="657"/>
                  <a:pt x="179" y="651"/>
                  <a:pt x="181" y="645"/>
                </a:cubicBezTo>
                <a:cubicBezTo>
                  <a:pt x="185" y="641"/>
                  <a:pt x="190" y="638"/>
                  <a:pt x="194" y="635"/>
                </a:cubicBezTo>
                <a:moveTo>
                  <a:pt x="182" y="639"/>
                </a:moveTo>
                <a:cubicBezTo>
                  <a:pt x="182" y="637"/>
                  <a:pt x="183" y="635"/>
                  <a:pt x="183" y="633"/>
                </a:cubicBezTo>
                <a:cubicBezTo>
                  <a:pt x="184" y="633"/>
                  <a:pt x="185" y="632"/>
                  <a:pt x="185" y="632"/>
                </a:cubicBezTo>
                <a:cubicBezTo>
                  <a:pt x="187" y="629"/>
                  <a:pt x="189" y="628"/>
                  <a:pt x="189" y="628"/>
                </a:cubicBezTo>
                <a:cubicBezTo>
                  <a:pt x="189" y="628"/>
                  <a:pt x="190" y="627"/>
                  <a:pt x="193" y="625"/>
                </a:cubicBezTo>
                <a:cubicBezTo>
                  <a:pt x="193" y="627"/>
                  <a:pt x="193" y="629"/>
                  <a:pt x="194" y="631"/>
                </a:cubicBezTo>
                <a:cubicBezTo>
                  <a:pt x="190" y="634"/>
                  <a:pt x="186" y="636"/>
                  <a:pt x="182" y="639"/>
                </a:cubicBezTo>
                <a:moveTo>
                  <a:pt x="177" y="669"/>
                </a:moveTo>
                <a:cubicBezTo>
                  <a:pt x="180" y="667"/>
                  <a:pt x="182" y="665"/>
                  <a:pt x="185" y="663"/>
                </a:cubicBezTo>
                <a:cubicBezTo>
                  <a:pt x="183" y="665"/>
                  <a:pt x="180" y="669"/>
                  <a:pt x="176" y="675"/>
                </a:cubicBezTo>
                <a:cubicBezTo>
                  <a:pt x="175" y="676"/>
                  <a:pt x="175" y="676"/>
                  <a:pt x="174" y="677"/>
                </a:cubicBezTo>
                <a:cubicBezTo>
                  <a:pt x="174" y="675"/>
                  <a:pt x="175" y="673"/>
                  <a:pt x="175" y="671"/>
                </a:cubicBezTo>
                <a:cubicBezTo>
                  <a:pt x="176" y="671"/>
                  <a:pt x="176" y="670"/>
                  <a:pt x="177" y="669"/>
                </a:cubicBezTo>
                <a:moveTo>
                  <a:pt x="175" y="677"/>
                </a:moveTo>
                <a:cubicBezTo>
                  <a:pt x="174" y="678"/>
                  <a:pt x="174" y="678"/>
                  <a:pt x="173" y="679"/>
                </a:cubicBezTo>
                <a:cubicBezTo>
                  <a:pt x="174" y="679"/>
                  <a:pt x="174" y="678"/>
                  <a:pt x="174" y="678"/>
                </a:cubicBezTo>
                <a:cubicBezTo>
                  <a:pt x="174" y="678"/>
                  <a:pt x="174" y="677"/>
                  <a:pt x="175" y="677"/>
                </a:cubicBezTo>
                <a:moveTo>
                  <a:pt x="173" y="677"/>
                </a:moveTo>
                <a:cubicBezTo>
                  <a:pt x="172" y="678"/>
                  <a:pt x="170" y="679"/>
                  <a:pt x="169" y="681"/>
                </a:cubicBezTo>
                <a:cubicBezTo>
                  <a:pt x="169" y="680"/>
                  <a:pt x="169" y="679"/>
                  <a:pt x="169" y="678"/>
                </a:cubicBezTo>
                <a:cubicBezTo>
                  <a:pt x="171" y="676"/>
                  <a:pt x="172" y="675"/>
                  <a:pt x="174" y="673"/>
                </a:cubicBezTo>
                <a:cubicBezTo>
                  <a:pt x="174" y="674"/>
                  <a:pt x="173" y="676"/>
                  <a:pt x="173" y="677"/>
                </a:cubicBezTo>
                <a:moveTo>
                  <a:pt x="167" y="697"/>
                </a:moveTo>
                <a:cubicBezTo>
                  <a:pt x="166" y="697"/>
                  <a:pt x="166" y="698"/>
                  <a:pt x="165" y="698"/>
                </a:cubicBezTo>
                <a:cubicBezTo>
                  <a:pt x="165" y="696"/>
                  <a:pt x="166" y="694"/>
                  <a:pt x="166" y="692"/>
                </a:cubicBezTo>
                <a:cubicBezTo>
                  <a:pt x="168" y="689"/>
                  <a:pt x="170" y="686"/>
                  <a:pt x="172" y="683"/>
                </a:cubicBezTo>
                <a:cubicBezTo>
                  <a:pt x="171" y="687"/>
                  <a:pt x="170" y="690"/>
                  <a:pt x="169" y="694"/>
                </a:cubicBezTo>
                <a:cubicBezTo>
                  <a:pt x="169" y="695"/>
                  <a:pt x="168" y="696"/>
                  <a:pt x="167" y="697"/>
                </a:cubicBezTo>
                <a:moveTo>
                  <a:pt x="169" y="696"/>
                </a:moveTo>
                <a:cubicBezTo>
                  <a:pt x="169" y="696"/>
                  <a:pt x="169" y="696"/>
                  <a:pt x="169" y="696"/>
                </a:cubicBezTo>
                <a:cubicBezTo>
                  <a:pt x="169" y="696"/>
                  <a:pt x="169" y="696"/>
                  <a:pt x="169" y="696"/>
                </a:cubicBezTo>
                <a:close/>
                <a:moveTo>
                  <a:pt x="167" y="699"/>
                </a:moveTo>
                <a:cubicBezTo>
                  <a:pt x="167" y="698"/>
                  <a:pt x="168" y="698"/>
                  <a:pt x="168" y="697"/>
                </a:cubicBezTo>
                <a:cubicBezTo>
                  <a:pt x="168" y="697"/>
                  <a:pt x="168" y="697"/>
                  <a:pt x="169" y="697"/>
                </a:cubicBezTo>
                <a:cubicBezTo>
                  <a:pt x="169" y="698"/>
                  <a:pt x="169" y="698"/>
                  <a:pt x="168" y="699"/>
                </a:cubicBezTo>
                <a:cubicBezTo>
                  <a:pt x="168" y="699"/>
                  <a:pt x="167" y="699"/>
                  <a:pt x="167" y="699"/>
                </a:cubicBezTo>
                <a:moveTo>
                  <a:pt x="168" y="705"/>
                </a:moveTo>
                <a:cubicBezTo>
                  <a:pt x="168" y="706"/>
                  <a:pt x="168" y="706"/>
                  <a:pt x="168" y="706"/>
                </a:cubicBezTo>
                <a:cubicBezTo>
                  <a:pt x="168" y="705"/>
                  <a:pt x="168" y="705"/>
                  <a:pt x="168" y="705"/>
                </a:cubicBezTo>
                <a:close/>
                <a:moveTo>
                  <a:pt x="166" y="699"/>
                </a:moveTo>
                <a:cubicBezTo>
                  <a:pt x="166" y="699"/>
                  <a:pt x="166" y="699"/>
                  <a:pt x="166" y="699"/>
                </a:cubicBezTo>
                <a:cubicBezTo>
                  <a:pt x="166" y="699"/>
                  <a:pt x="166" y="699"/>
                  <a:pt x="166" y="699"/>
                </a:cubicBezTo>
                <a:close/>
                <a:moveTo>
                  <a:pt x="162" y="698"/>
                </a:moveTo>
                <a:cubicBezTo>
                  <a:pt x="160" y="698"/>
                  <a:pt x="157" y="698"/>
                  <a:pt x="154" y="699"/>
                </a:cubicBezTo>
                <a:cubicBezTo>
                  <a:pt x="157" y="694"/>
                  <a:pt x="160" y="690"/>
                  <a:pt x="163" y="687"/>
                </a:cubicBezTo>
                <a:cubicBezTo>
                  <a:pt x="164" y="685"/>
                  <a:pt x="166" y="684"/>
                  <a:pt x="167" y="683"/>
                </a:cubicBezTo>
                <a:cubicBezTo>
                  <a:pt x="166" y="687"/>
                  <a:pt x="166" y="690"/>
                  <a:pt x="165" y="694"/>
                </a:cubicBezTo>
                <a:cubicBezTo>
                  <a:pt x="164" y="695"/>
                  <a:pt x="163" y="697"/>
                  <a:pt x="162" y="698"/>
                </a:cubicBezTo>
                <a:moveTo>
                  <a:pt x="164" y="697"/>
                </a:moveTo>
                <a:cubicBezTo>
                  <a:pt x="164" y="697"/>
                  <a:pt x="164" y="698"/>
                  <a:pt x="163" y="699"/>
                </a:cubicBezTo>
                <a:cubicBezTo>
                  <a:pt x="163" y="699"/>
                  <a:pt x="163" y="699"/>
                  <a:pt x="163" y="699"/>
                </a:cubicBezTo>
                <a:cubicBezTo>
                  <a:pt x="163" y="698"/>
                  <a:pt x="164" y="697"/>
                  <a:pt x="164" y="697"/>
                </a:cubicBezTo>
                <a:moveTo>
                  <a:pt x="149" y="706"/>
                </a:moveTo>
                <a:cubicBezTo>
                  <a:pt x="151" y="706"/>
                  <a:pt x="153" y="705"/>
                  <a:pt x="154" y="705"/>
                </a:cubicBezTo>
                <a:cubicBezTo>
                  <a:pt x="152" y="707"/>
                  <a:pt x="149" y="709"/>
                  <a:pt x="147" y="711"/>
                </a:cubicBezTo>
                <a:cubicBezTo>
                  <a:pt x="147" y="711"/>
                  <a:pt x="146" y="711"/>
                  <a:pt x="146" y="711"/>
                </a:cubicBezTo>
                <a:cubicBezTo>
                  <a:pt x="147" y="709"/>
                  <a:pt x="148" y="707"/>
                  <a:pt x="149" y="706"/>
                </a:cubicBezTo>
                <a:moveTo>
                  <a:pt x="145" y="699"/>
                </a:moveTo>
                <a:cubicBezTo>
                  <a:pt x="149" y="694"/>
                  <a:pt x="154" y="689"/>
                  <a:pt x="159" y="684"/>
                </a:cubicBezTo>
                <a:cubicBezTo>
                  <a:pt x="156" y="689"/>
                  <a:pt x="152" y="694"/>
                  <a:pt x="149" y="698"/>
                </a:cubicBezTo>
                <a:cubicBezTo>
                  <a:pt x="149" y="699"/>
                  <a:pt x="149" y="699"/>
                  <a:pt x="149" y="699"/>
                </a:cubicBezTo>
                <a:cubicBezTo>
                  <a:pt x="147" y="699"/>
                  <a:pt x="146" y="699"/>
                  <a:pt x="145" y="699"/>
                </a:cubicBezTo>
                <a:moveTo>
                  <a:pt x="156" y="705"/>
                </a:moveTo>
                <a:cubicBezTo>
                  <a:pt x="157" y="705"/>
                  <a:pt x="158" y="705"/>
                  <a:pt x="159" y="705"/>
                </a:cubicBezTo>
                <a:cubicBezTo>
                  <a:pt x="158" y="707"/>
                  <a:pt x="157" y="710"/>
                  <a:pt x="155" y="712"/>
                </a:cubicBezTo>
                <a:cubicBezTo>
                  <a:pt x="153" y="711"/>
                  <a:pt x="151" y="711"/>
                  <a:pt x="148" y="711"/>
                </a:cubicBezTo>
                <a:cubicBezTo>
                  <a:pt x="151" y="709"/>
                  <a:pt x="153" y="707"/>
                  <a:pt x="156" y="705"/>
                </a:cubicBezTo>
                <a:moveTo>
                  <a:pt x="160" y="705"/>
                </a:moveTo>
                <a:cubicBezTo>
                  <a:pt x="160" y="705"/>
                  <a:pt x="161" y="705"/>
                  <a:pt x="161" y="705"/>
                </a:cubicBezTo>
                <a:cubicBezTo>
                  <a:pt x="160" y="707"/>
                  <a:pt x="158" y="709"/>
                  <a:pt x="157" y="711"/>
                </a:cubicBezTo>
                <a:cubicBezTo>
                  <a:pt x="158" y="709"/>
                  <a:pt x="159" y="707"/>
                  <a:pt x="160" y="705"/>
                </a:cubicBezTo>
                <a:moveTo>
                  <a:pt x="165" y="684"/>
                </a:moveTo>
                <a:cubicBezTo>
                  <a:pt x="166" y="683"/>
                  <a:pt x="167" y="681"/>
                  <a:pt x="168" y="680"/>
                </a:cubicBezTo>
                <a:cubicBezTo>
                  <a:pt x="168" y="681"/>
                  <a:pt x="168" y="681"/>
                  <a:pt x="167" y="682"/>
                </a:cubicBezTo>
                <a:cubicBezTo>
                  <a:pt x="167" y="682"/>
                  <a:pt x="166" y="683"/>
                  <a:pt x="165" y="684"/>
                </a:cubicBezTo>
                <a:moveTo>
                  <a:pt x="167" y="690"/>
                </a:moveTo>
                <a:cubicBezTo>
                  <a:pt x="168" y="687"/>
                  <a:pt x="168" y="684"/>
                  <a:pt x="169" y="682"/>
                </a:cubicBezTo>
                <a:cubicBezTo>
                  <a:pt x="170" y="681"/>
                  <a:pt x="171" y="680"/>
                  <a:pt x="173" y="679"/>
                </a:cubicBezTo>
                <a:cubicBezTo>
                  <a:pt x="173" y="679"/>
                  <a:pt x="172" y="680"/>
                  <a:pt x="172" y="681"/>
                </a:cubicBezTo>
                <a:cubicBezTo>
                  <a:pt x="171" y="683"/>
                  <a:pt x="169" y="686"/>
                  <a:pt x="167" y="690"/>
                </a:cubicBezTo>
                <a:moveTo>
                  <a:pt x="170" y="670"/>
                </a:moveTo>
                <a:cubicBezTo>
                  <a:pt x="170" y="671"/>
                  <a:pt x="170" y="671"/>
                  <a:pt x="170" y="671"/>
                </a:cubicBezTo>
                <a:cubicBezTo>
                  <a:pt x="167" y="675"/>
                  <a:pt x="164" y="678"/>
                  <a:pt x="162" y="681"/>
                </a:cubicBezTo>
                <a:cubicBezTo>
                  <a:pt x="155" y="687"/>
                  <a:pt x="149" y="693"/>
                  <a:pt x="144" y="699"/>
                </a:cubicBezTo>
                <a:cubicBezTo>
                  <a:pt x="140" y="699"/>
                  <a:pt x="136" y="700"/>
                  <a:pt x="132" y="701"/>
                </a:cubicBezTo>
                <a:cubicBezTo>
                  <a:pt x="136" y="693"/>
                  <a:pt x="141" y="686"/>
                  <a:pt x="145" y="680"/>
                </a:cubicBezTo>
                <a:cubicBezTo>
                  <a:pt x="149" y="675"/>
                  <a:pt x="152" y="670"/>
                  <a:pt x="156" y="666"/>
                </a:cubicBezTo>
                <a:cubicBezTo>
                  <a:pt x="160" y="661"/>
                  <a:pt x="165" y="657"/>
                  <a:pt x="170" y="653"/>
                </a:cubicBezTo>
                <a:cubicBezTo>
                  <a:pt x="170" y="655"/>
                  <a:pt x="170" y="657"/>
                  <a:pt x="170" y="658"/>
                </a:cubicBezTo>
                <a:cubicBezTo>
                  <a:pt x="170" y="662"/>
                  <a:pt x="170" y="666"/>
                  <a:pt x="170" y="670"/>
                </a:cubicBezTo>
                <a:moveTo>
                  <a:pt x="142" y="706"/>
                </a:moveTo>
                <a:cubicBezTo>
                  <a:pt x="144" y="706"/>
                  <a:pt x="144" y="706"/>
                  <a:pt x="144" y="706"/>
                </a:cubicBezTo>
                <a:cubicBezTo>
                  <a:pt x="143" y="708"/>
                  <a:pt x="142" y="709"/>
                  <a:pt x="141" y="711"/>
                </a:cubicBezTo>
                <a:cubicBezTo>
                  <a:pt x="140" y="711"/>
                  <a:pt x="138" y="711"/>
                  <a:pt x="137" y="711"/>
                </a:cubicBezTo>
                <a:cubicBezTo>
                  <a:pt x="139" y="709"/>
                  <a:pt x="140" y="708"/>
                  <a:pt x="142" y="706"/>
                </a:cubicBezTo>
                <a:moveTo>
                  <a:pt x="136" y="711"/>
                </a:moveTo>
                <a:cubicBezTo>
                  <a:pt x="135" y="711"/>
                  <a:pt x="134" y="711"/>
                  <a:pt x="134" y="711"/>
                </a:cubicBezTo>
                <a:cubicBezTo>
                  <a:pt x="135" y="710"/>
                  <a:pt x="136" y="708"/>
                  <a:pt x="137" y="707"/>
                </a:cubicBezTo>
                <a:cubicBezTo>
                  <a:pt x="138" y="707"/>
                  <a:pt x="140" y="707"/>
                  <a:pt x="141" y="707"/>
                </a:cubicBezTo>
                <a:cubicBezTo>
                  <a:pt x="139" y="708"/>
                  <a:pt x="138" y="709"/>
                  <a:pt x="136" y="711"/>
                </a:cubicBezTo>
                <a:moveTo>
                  <a:pt x="131" y="701"/>
                </a:moveTo>
                <a:cubicBezTo>
                  <a:pt x="129" y="702"/>
                  <a:pt x="128" y="702"/>
                  <a:pt x="127" y="702"/>
                </a:cubicBezTo>
                <a:cubicBezTo>
                  <a:pt x="133" y="693"/>
                  <a:pt x="139" y="684"/>
                  <a:pt x="146" y="676"/>
                </a:cubicBezTo>
                <a:cubicBezTo>
                  <a:pt x="148" y="674"/>
                  <a:pt x="150" y="672"/>
                  <a:pt x="152" y="670"/>
                </a:cubicBezTo>
                <a:cubicBezTo>
                  <a:pt x="145" y="679"/>
                  <a:pt x="138" y="690"/>
                  <a:pt x="131" y="701"/>
                </a:cubicBezTo>
                <a:moveTo>
                  <a:pt x="136" y="707"/>
                </a:moveTo>
                <a:cubicBezTo>
                  <a:pt x="135" y="709"/>
                  <a:pt x="134" y="710"/>
                  <a:pt x="133" y="711"/>
                </a:cubicBezTo>
                <a:cubicBezTo>
                  <a:pt x="130" y="711"/>
                  <a:pt x="128" y="712"/>
                  <a:pt x="125" y="712"/>
                </a:cubicBezTo>
                <a:cubicBezTo>
                  <a:pt x="125" y="712"/>
                  <a:pt x="126" y="711"/>
                  <a:pt x="126" y="710"/>
                </a:cubicBezTo>
                <a:cubicBezTo>
                  <a:pt x="129" y="709"/>
                  <a:pt x="133" y="708"/>
                  <a:pt x="136" y="707"/>
                </a:cubicBezTo>
                <a:moveTo>
                  <a:pt x="132" y="714"/>
                </a:moveTo>
                <a:cubicBezTo>
                  <a:pt x="132" y="714"/>
                  <a:pt x="131" y="715"/>
                  <a:pt x="130" y="715"/>
                </a:cubicBezTo>
                <a:cubicBezTo>
                  <a:pt x="131" y="715"/>
                  <a:pt x="131" y="714"/>
                  <a:pt x="132" y="714"/>
                </a:cubicBezTo>
                <a:close/>
                <a:moveTo>
                  <a:pt x="130" y="714"/>
                </a:moveTo>
                <a:cubicBezTo>
                  <a:pt x="129" y="715"/>
                  <a:pt x="128" y="716"/>
                  <a:pt x="127" y="718"/>
                </a:cubicBezTo>
                <a:cubicBezTo>
                  <a:pt x="126" y="718"/>
                  <a:pt x="126" y="719"/>
                  <a:pt x="125" y="720"/>
                </a:cubicBezTo>
                <a:cubicBezTo>
                  <a:pt x="125" y="720"/>
                  <a:pt x="125" y="720"/>
                  <a:pt x="125" y="720"/>
                </a:cubicBezTo>
                <a:cubicBezTo>
                  <a:pt x="125" y="720"/>
                  <a:pt x="125" y="720"/>
                  <a:pt x="125" y="720"/>
                </a:cubicBezTo>
                <a:cubicBezTo>
                  <a:pt x="122" y="722"/>
                  <a:pt x="120" y="725"/>
                  <a:pt x="117" y="728"/>
                </a:cubicBezTo>
                <a:cubicBezTo>
                  <a:pt x="119" y="723"/>
                  <a:pt x="121" y="719"/>
                  <a:pt x="124" y="715"/>
                </a:cubicBezTo>
                <a:cubicBezTo>
                  <a:pt x="126" y="715"/>
                  <a:pt x="128" y="714"/>
                  <a:pt x="130" y="714"/>
                </a:cubicBezTo>
                <a:moveTo>
                  <a:pt x="116" y="730"/>
                </a:moveTo>
                <a:cubicBezTo>
                  <a:pt x="119" y="727"/>
                  <a:pt x="122" y="724"/>
                  <a:pt x="125" y="721"/>
                </a:cubicBezTo>
                <a:cubicBezTo>
                  <a:pt x="121" y="726"/>
                  <a:pt x="117" y="731"/>
                  <a:pt x="113" y="736"/>
                </a:cubicBezTo>
                <a:cubicBezTo>
                  <a:pt x="114" y="734"/>
                  <a:pt x="115" y="732"/>
                  <a:pt x="116" y="730"/>
                </a:cubicBezTo>
                <a:moveTo>
                  <a:pt x="111" y="739"/>
                </a:moveTo>
                <a:cubicBezTo>
                  <a:pt x="111" y="739"/>
                  <a:pt x="111" y="739"/>
                  <a:pt x="111" y="739"/>
                </a:cubicBezTo>
                <a:cubicBezTo>
                  <a:pt x="111" y="739"/>
                  <a:pt x="111" y="738"/>
                  <a:pt x="111" y="737"/>
                </a:cubicBezTo>
                <a:cubicBezTo>
                  <a:pt x="111" y="736"/>
                  <a:pt x="111" y="736"/>
                  <a:pt x="111" y="736"/>
                </a:cubicBezTo>
                <a:cubicBezTo>
                  <a:pt x="112" y="735"/>
                  <a:pt x="113" y="734"/>
                  <a:pt x="114" y="733"/>
                </a:cubicBezTo>
                <a:cubicBezTo>
                  <a:pt x="113" y="735"/>
                  <a:pt x="112" y="737"/>
                  <a:pt x="111" y="739"/>
                </a:cubicBezTo>
                <a:moveTo>
                  <a:pt x="124" y="712"/>
                </a:moveTo>
                <a:cubicBezTo>
                  <a:pt x="123" y="713"/>
                  <a:pt x="122" y="713"/>
                  <a:pt x="121" y="713"/>
                </a:cubicBezTo>
                <a:cubicBezTo>
                  <a:pt x="121" y="713"/>
                  <a:pt x="122" y="712"/>
                  <a:pt x="122" y="712"/>
                </a:cubicBezTo>
                <a:cubicBezTo>
                  <a:pt x="123" y="712"/>
                  <a:pt x="124" y="711"/>
                  <a:pt x="125" y="711"/>
                </a:cubicBezTo>
                <a:cubicBezTo>
                  <a:pt x="125" y="711"/>
                  <a:pt x="124" y="712"/>
                  <a:pt x="124" y="712"/>
                </a:cubicBezTo>
                <a:moveTo>
                  <a:pt x="123" y="715"/>
                </a:moveTo>
                <a:cubicBezTo>
                  <a:pt x="120" y="720"/>
                  <a:pt x="118" y="725"/>
                  <a:pt x="115" y="730"/>
                </a:cubicBezTo>
                <a:cubicBezTo>
                  <a:pt x="114" y="731"/>
                  <a:pt x="113" y="732"/>
                  <a:pt x="112" y="733"/>
                </a:cubicBezTo>
                <a:cubicBezTo>
                  <a:pt x="115" y="728"/>
                  <a:pt x="117" y="722"/>
                  <a:pt x="120" y="716"/>
                </a:cubicBezTo>
                <a:cubicBezTo>
                  <a:pt x="121" y="716"/>
                  <a:pt x="122" y="716"/>
                  <a:pt x="123" y="715"/>
                </a:cubicBezTo>
                <a:moveTo>
                  <a:pt x="109" y="743"/>
                </a:moveTo>
                <a:cubicBezTo>
                  <a:pt x="109" y="743"/>
                  <a:pt x="109" y="743"/>
                  <a:pt x="109" y="744"/>
                </a:cubicBezTo>
                <a:cubicBezTo>
                  <a:pt x="109" y="745"/>
                  <a:pt x="108" y="747"/>
                  <a:pt x="107" y="748"/>
                </a:cubicBezTo>
                <a:cubicBezTo>
                  <a:pt x="108" y="747"/>
                  <a:pt x="108" y="745"/>
                  <a:pt x="109" y="743"/>
                </a:cubicBezTo>
                <a:close/>
                <a:moveTo>
                  <a:pt x="105" y="758"/>
                </a:moveTo>
                <a:cubicBezTo>
                  <a:pt x="106" y="754"/>
                  <a:pt x="107" y="751"/>
                  <a:pt x="109" y="748"/>
                </a:cubicBezTo>
                <a:cubicBezTo>
                  <a:pt x="108" y="751"/>
                  <a:pt x="107" y="754"/>
                  <a:pt x="107" y="757"/>
                </a:cubicBezTo>
                <a:cubicBezTo>
                  <a:pt x="106" y="758"/>
                  <a:pt x="105" y="759"/>
                  <a:pt x="104" y="760"/>
                </a:cubicBezTo>
                <a:cubicBezTo>
                  <a:pt x="104" y="759"/>
                  <a:pt x="105" y="759"/>
                  <a:pt x="105" y="758"/>
                </a:cubicBezTo>
                <a:moveTo>
                  <a:pt x="110" y="744"/>
                </a:moveTo>
                <a:cubicBezTo>
                  <a:pt x="111" y="742"/>
                  <a:pt x="111" y="741"/>
                  <a:pt x="112" y="739"/>
                </a:cubicBezTo>
                <a:cubicBezTo>
                  <a:pt x="117" y="732"/>
                  <a:pt x="122" y="725"/>
                  <a:pt x="128" y="718"/>
                </a:cubicBezTo>
                <a:cubicBezTo>
                  <a:pt x="130" y="717"/>
                  <a:pt x="132" y="715"/>
                  <a:pt x="134" y="714"/>
                </a:cubicBezTo>
                <a:cubicBezTo>
                  <a:pt x="136" y="713"/>
                  <a:pt x="137" y="713"/>
                  <a:pt x="139" y="713"/>
                </a:cubicBezTo>
                <a:cubicBezTo>
                  <a:pt x="137" y="717"/>
                  <a:pt x="134" y="721"/>
                  <a:pt x="132" y="725"/>
                </a:cubicBezTo>
                <a:cubicBezTo>
                  <a:pt x="124" y="734"/>
                  <a:pt x="116" y="743"/>
                  <a:pt x="109" y="752"/>
                </a:cubicBezTo>
                <a:cubicBezTo>
                  <a:pt x="109" y="753"/>
                  <a:pt x="108" y="754"/>
                  <a:pt x="108" y="755"/>
                </a:cubicBezTo>
                <a:cubicBezTo>
                  <a:pt x="109" y="751"/>
                  <a:pt x="109" y="748"/>
                  <a:pt x="110" y="744"/>
                </a:cubicBezTo>
                <a:moveTo>
                  <a:pt x="143" y="715"/>
                </a:moveTo>
                <a:cubicBezTo>
                  <a:pt x="144" y="715"/>
                  <a:pt x="145" y="714"/>
                  <a:pt x="146" y="713"/>
                </a:cubicBezTo>
                <a:cubicBezTo>
                  <a:pt x="149" y="713"/>
                  <a:pt x="152" y="714"/>
                  <a:pt x="154" y="714"/>
                </a:cubicBezTo>
                <a:cubicBezTo>
                  <a:pt x="154" y="715"/>
                  <a:pt x="154" y="715"/>
                  <a:pt x="154" y="715"/>
                </a:cubicBezTo>
                <a:cubicBezTo>
                  <a:pt x="151" y="719"/>
                  <a:pt x="148" y="724"/>
                  <a:pt x="145" y="728"/>
                </a:cubicBezTo>
                <a:cubicBezTo>
                  <a:pt x="131" y="744"/>
                  <a:pt x="119" y="761"/>
                  <a:pt x="110" y="780"/>
                </a:cubicBezTo>
                <a:cubicBezTo>
                  <a:pt x="119" y="757"/>
                  <a:pt x="130" y="736"/>
                  <a:pt x="143" y="715"/>
                </a:cubicBezTo>
                <a:moveTo>
                  <a:pt x="153" y="718"/>
                </a:moveTo>
                <a:cubicBezTo>
                  <a:pt x="152" y="719"/>
                  <a:pt x="152" y="720"/>
                  <a:pt x="151" y="721"/>
                </a:cubicBezTo>
                <a:cubicBezTo>
                  <a:pt x="150" y="722"/>
                  <a:pt x="149" y="723"/>
                  <a:pt x="148" y="724"/>
                </a:cubicBezTo>
                <a:cubicBezTo>
                  <a:pt x="150" y="722"/>
                  <a:pt x="151" y="720"/>
                  <a:pt x="153" y="718"/>
                </a:cubicBezTo>
                <a:moveTo>
                  <a:pt x="149" y="728"/>
                </a:moveTo>
                <a:cubicBezTo>
                  <a:pt x="151" y="726"/>
                  <a:pt x="153" y="724"/>
                  <a:pt x="155" y="721"/>
                </a:cubicBezTo>
                <a:cubicBezTo>
                  <a:pt x="151" y="732"/>
                  <a:pt x="146" y="742"/>
                  <a:pt x="140" y="751"/>
                </a:cubicBezTo>
                <a:cubicBezTo>
                  <a:pt x="143" y="743"/>
                  <a:pt x="146" y="735"/>
                  <a:pt x="149" y="728"/>
                </a:cubicBezTo>
                <a:moveTo>
                  <a:pt x="153" y="719"/>
                </a:moveTo>
                <a:cubicBezTo>
                  <a:pt x="153" y="718"/>
                  <a:pt x="154" y="716"/>
                  <a:pt x="155" y="715"/>
                </a:cubicBezTo>
                <a:cubicBezTo>
                  <a:pt x="155" y="714"/>
                  <a:pt x="155" y="714"/>
                  <a:pt x="155" y="714"/>
                </a:cubicBezTo>
                <a:cubicBezTo>
                  <a:pt x="156" y="714"/>
                  <a:pt x="157" y="714"/>
                  <a:pt x="158" y="714"/>
                </a:cubicBezTo>
                <a:cubicBezTo>
                  <a:pt x="156" y="716"/>
                  <a:pt x="154" y="718"/>
                  <a:pt x="153" y="719"/>
                </a:cubicBezTo>
                <a:moveTo>
                  <a:pt x="157" y="712"/>
                </a:moveTo>
                <a:cubicBezTo>
                  <a:pt x="158" y="710"/>
                  <a:pt x="160" y="708"/>
                  <a:pt x="161" y="706"/>
                </a:cubicBezTo>
                <a:cubicBezTo>
                  <a:pt x="161" y="707"/>
                  <a:pt x="161" y="707"/>
                  <a:pt x="161" y="707"/>
                </a:cubicBezTo>
                <a:cubicBezTo>
                  <a:pt x="160" y="709"/>
                  <a:pt x="160" y="711"/>
                  <a:pt x="159" y="712"/>
                </a:cubicBezTo>
                <a:cubicBezTo>
                  <a:pt x="158" y="712"/>
                  <a:pt x="158" y="712"/>
                  <a:pt x="157" y="712"/>
                </a:cubicBezTo>
                <a:moveTo>
                  <a:pt x="162" y="708"/>
                </a:moveTo>
                <a:cubicBezTo>
                  <a:pt x="162" y="707"/>
                  <a:pt x="162" y="706"/>
                  <a:pt x="162" y="705"/>
                </a:cubicBezTo>
                <a:cubicBezTo>
                  <a:pt x="164" y="705"/>
                  <a:pt x="165" y="705"/>
                  <a:pt x="167" y="705"/>
                </a:cubicBezTo>
                <a:cubicBezTo>
                  <a:pt x="167" y="706"/>
                  <a:pt x="167" y="706"/>
                  <a:pt x="167" y="707"/>
                </a:cubicBezTo>
                <a:cubicBezTo>
                  <a:pt x="164" y="709"/>
                  <a:pt x="162" y="710"/>
                  <a:pt x="160" y="712"/>
                </a:cubicBezTo>
                <a:cubicBezTo>
                  <a:pt x="161" y="711"/>
                  <a:pt x="161" y="709"/>
                  <a:pt x="162" y="708"/>
                </a:cubicBezTo>
                <a:moveTo>
                  <a:pt x="165" y="712"/>
                </a:moveTo>
                <a:cubicBezTo>
                  <a:pt x="165" y="712"/>
                  <a:pt x="165" y="713"/>
                  <a:pt x="165" y="713"/>
                </a:cubicBezTo>
                <a:cubicBezTo>
                  <a:pt x="165" y="714"/>
                  <a:pt x="165" y="714"/>
                  <a:pt x="165" y="714"/>
                </a:cubicBezTo>
                <a:cubicBezTo>
                  <a:pt x="164" y="714"/>
                  <a:pt x="164" y="713"/>
                  <a:pt x="164" y="713"/>
                </a:cubicBezTo>
                <a:cubicBezTo>
                  <a:pt x="164" y="713"/>
                  <a:pt x="165" y="712"/>
                  <a:pt x="165" y="712"/>
                </a:cubicBezTo>
                <a:moveTo>
                  <a:pt x="165" y="716"/>
                </a:moveTo>
                <a:cubicBezTo>
                  <a:pt x="167" y="716"/>
                  <a:pt x="169" y="717"/>
                  <a:pt x="170" y="717"/>
                </a:cubicBezTo>
                <a:cubicBezTo>
                  <a:pt x="173" y="718"/>
                  <a:pt x="175" y="719"/>
                  <a:pt x="177" y="720"/>
                </a:cubicBezTo>
                <a:cubicBezTo>
                  <a:pt x="175" y="724"/>
                  <a:pt x="172" y="727"/>
                  <a:pt x="170" y="731"/>
                </a:cubicBezTo>
                <a:cubicBezTo>
                  <a:pt x="164" y="740"/>
                  <a:pt x="158" y="749"/>
                  <a:pt x="151" y="757"/>
                </a:cubicBezTo>
                <a:cubicBezTo>
                  <a:pt x="151" y="757"/>
                  <a:pt x="151" y="756"/>
                  <a:pt x="151" y="755"/>
                </a:cubicBezTo>
                <a:cubicBezTo>
                  <a:pt x="157" y="743"/>
                  <a:pt x="161" y="730"/>
                  <a:pt x="165" y="716"/>
                </a:cubicBezTo>
                <a:moveTo>
                  <a:pt x="171" y="715"/>
                </a:moveTo>
                <a:cubicBezTo>
                  <a:pt x="169" y="715"/>
                  <a:pt x="167" y="714"/>
                  <a:pt x="166" y="714"/>
                </a:cubicBezTo>
                <a:cubicBezTo>
                  <a:pt x="166" y="713"/>
                  <a:pt x="166" y="712"/>
                  <a:pt x="166" y="711"/>
                </a:cubicBezTo>
                <a:cubicBezTo>
                  <a:pt x="168" y="709"/>
                  <a:pt x="170" y="707"/>
                  <a:pt x="173" y="705"/>
                </a:cubicBezTo>
                <a:cubicBezTo>
                  <a:pt x="176" y="706"/>
                  <a:pt x="180" y="706"/>
                  <a:pt x="183" y="706"/>
                </a:cubicBezTo>
                <a:cubicBezTo>
                  <a:pt x="182" y="710"/>
                  <a:pt x="180" y="714"/>
                  <a:pt x="178" y="718"/>
                </a:cubicBezTo>
                <a:cubicBezTo>
                  <a:pt x="176" y="717"/>
                  <a:pt x="173" y="716"/>
                  <a:pt x="171" y="715"/>
                </a:cubicBezTo>
                <a:moveTo>
                  <a:pt x="180" y="700"/>
                </a:moveTo>
                <a:cubicBezTo>
                  <a:pt x="183" y="698"/>
                  <a:pt x="185" y="696"/>
                  <a:pt x="188" y="694"/>
                </a:cubicBezTo>
                <a:cubicBezTo>
                  <a:pt x="187" y="696"/>
                  <a:pt x="187" y="698"/>
                  <a:pt x="186" y="700"/>
                </a:cubicBezTo>
                <a:cubicBezTo>
                  <a:pt x="184" y="700"/>
                  <a:pt x="182" y="700"/>
                  <a:pt x="180" y="700"/>
                </a:cubicBezTo>
                <a:moveTo>
                  <a:pt x="176" y="699"/>
                </a:moveTo>
                <a:cubicBezTo>
                  <a:pt x="174" y="699"/>
                  <a:pt x="171" y="699"/>
                  <a:pt x="169" y="699"/>
                </a:cubicBezTo>
                <a:cubicBezTo>
                  <a:pt x="169" y="698"/>
                  <a:pt x="170" y="697"/>
                  <a:pt x="170" y="697"/>
                </a:cubicBezTo>
                <a:cubicBezTo>
                  <a:pt x="176" y="693"/>
                  <a:pt x="183" y="690"/>
                  <a:pt x="190" y="688"/>
                </a:cubicBezTo>
                <a:cubicBezTo>
                  <a:pt x="190" y="689"/>
                  <a:pt x="190" y="689"/>
                  <a:pt x="189" y="690"/>
                </a:cubicBezTo>
                <a:cubicBezTo>
                  <a:pt x="185" y="693"/>
                  <a:pt x="180" y="696"/>
                  <a:pt x="176" y="699"/>
                </a:cubicBezTo>
                <a:moveTo>
                  <a:pt x="170" y="695"/>
                </a:moveTo>
                <a:cubicBezTo>
                  <a:pt x="170" y="695"/>
                  <a:pt x="170" y="695"/>
                  <a:pt x="170" y="695"/>
                </a:cubicBezTo>
                <a:cubicBezTo>
                  <a:pt x="178" y="685"/>
                  <a:pt x="186" y="675"/>
                  <a:pt x="195" y="665"/>
                </a:cubicBezTo>
                <a:cubicBezTo>
                  <a:pt x="194" y="673"/>
                  <a:pt x="192" y="680"/>
                  <a:pt x="190" y="687"/>
                </a:cubicBezTo>
                <a:cubicBezTo>
                  <a:pt x="183" y="689"/>
                  <a:pt x="176" y="692"/>
                  <a:pt x="170" y="695"/>
                </a:cubicBezTo>
                <a:moveTo>
                  <a:pt x="171" y="693"/>
                </a:moveTo>
                <a:cubicBezTo>
                  <a:pt x="171" y="689"/>
                  <a:pt x="172" y="685"/>
                  <a:pt x="173" y="681"/>
                </a:cubicBezTo>
                <a:cubicBezTo>
                  <a:pt x="174" y="679"/>
                  <a:pt x="175" y="677"/>
                  <a:pt x="177" y="676"/>
                </a:cubicBezTo>
                <a:cubicBezTo>
                  <a:pt x="183" y="671"/>
                  <a:pt x="189" y="667"/>
                  <a:pt x="195" y="664"/>
                </a:cubicBezTo>
                <a:cubicBezTo>
                  <a:pt x="186" y="674"/>
                  <a:pt x="178" y="683"/>
                  <a:pt x="171" y="693"/>
                </a:cubicBezTo>
                <a:moveTo>
                  <a:pt x="178" y="674"/>
                </a:moveTo>
                <a:cubicBezTo>
                  <a:pt x="178" y="673"/>
                  <a:pt x="179" y="672"/>
                  <a:pt x="179" y="672"/>
                </a:cubicBezTo>
                <a:cubicBezTo>
                  <a:pt x="182" y="668"/>
                  <a:pt x="184" y="666"/>
                  <a:pt x="185" y="664"/>
                </a:cubicBezTo>
                <a:cubicBezTo>
                  <a:pt x="186" y="662"/>
                  <a:pt x="187" y="662"/>
                  <a:pt x="187" y="662"/>
                </a:cubicBezTo>
                <a:cubicBezTo>
                  <a:pt x="187" y="662"/>
                  <a:pt x="187" y="662"/>
                  <a:pt x="187" y="662"/>
                </a:cubicBezTo>
                <a:cubicBezTo>
                  <a:pt x="187" y="662"/>
                  <a:pt x="187" y="662"/>
                  <a:pt x="187" y="662"/>
                </a:cubicBezTo>
                <a:cubicBezTo>
                  <a:pt x="187" y="661"/>
                  <a:pt x="187" y="661"/>
                  <a:pt x="187" y="661"/>
                </a:cubicBezTo>
                <a:cubicBezTo>
                  <a:pt x="190" y="659"/>
                  <a:pt x="193" y="657"/>
                  <a:pt x="195" y="656"/>
                </a:cubicBezTo>
                <a:cubicBezTo>
                  <a:pt x="195" y="658"/>
                  <a:pt x="195" y="661"/>
                  <a:pt x="195" y="663"/>
                </a:cubicBezTo>
                <a:cubicBezTo>
                  <a:pt x="189" y="666"/>
                  <a:pt x="184" y="670"/>
                  <a:pt x="178" y="674"/>
                </a:cubicBezTo>
                <a:moveTo>
                  <a:pt x="189" y="659"/>
                </a:moveTo>
                <a:cubicBezTo>
                  <a:pt x="191" y="656"/>
                  <a:pt x="193" y="654"/>
                  <a:pt x="195" y="651"/>
                </a:cubicBezTo>
                <a:cubicBezTo>
                  <a:pt x="195" y="652"/>
                  <a:pt x="195" y="653"/>
                  <a:pt x="195" y="655"/>
                </a:cubicBezTo>
                <a:cubicBezTo>
                  <a:pt x="193" y="656"/>
                  <a:pt x="191" y="658"/>
                  <a:pt x="189" y="659"/>
                </a:cubicBezTo>
                <a:moveTo>
                  <a:pt x="187" y="661"/>
                </a:moveTo>
                <a:cubicBezTo>
                  <a:pt x="184" y="662"/>
                  <a:pt x="182" y="664"/>
                  <a:pt x="179" y="666"/>
                </a:cubicBezTo>
                <a:cubicBezTo>
                  <a:pt x="185" y="660"/>
                  <a:pt x="190" y="654"/>
                  <a:pt x="195" y="649"/>
                </a:cubicBezTo>
                <a:cubicBezTo>
                  <a:pt x="195" y="649"/>
                  <a:pt x="195" y="649"/>
                  <a:pt x="195" y="650"/>
                </a:cubicBezTo>
                <a:cubicBezTo>
                  <a:pt x="192" y="653"/>
                  <a:pt x="190" y="657"/>
                  <a:pt x="187" y="661"/>
                </a:cubicBezTo>
                <a:moveTo>
                  <a:pt x="267" y="517"/>
                </a:moveTo>
                <a:cubicBezTo>
                  <a:pt x="277" y="513"/>
                  <a:pt x="285" y="509"/>
                  <a:pt x="292" y="505"/>
                </a:cubicBezTo>
                <a:cubicBezTo>
                  <a:pt x="302" y="511"/>
                  <a:pt x="311" y="518"/>
                  <a:pt x="317" y="528"/>
                </a:cubicBezTo>
                <a:cubicBezTo>
                  <a:pt x="310" y="531"/>
                  <a:pt x="302" y="534"/>
                  <a:pt x="294" y="537"/>
                </a:cubicBezTo>
                <a:cubicBezTo>
                  <a:pt x="256" y="553"/>
                  <a:pt x="221" y="577"/>
                  <a:pt x="191" y="605"/>
                </a:cubicBezTo>
                <a:cubicBezTo>
                  <a:pt x="191" y="605"/>
                  <a:pt x="191" y="605"/>
                  <a:pt x="191" y="605"/>
                </a:cubicBezTo>
                <a:cubicBezTo>
                  <a:pt x="204" y="566"/>
                  <a:pt x="225" y="533"/>
                  <a:pt x="267" y="517"/>
                </a:cubicBezTo>
                <a:moveTo>
                  <a:pt x="189" y="612"/>
                </a:moveTo>
                <a:cubicBezTo>
                  <a:pt x="189" y="612"/>
                  <a:pt x="189" y="612"/>
                  <a:pt x="189" y="612"/>
                </a:cubicBezTo>
                <a:cubicBezTo>
                  <a:pt x="191" y="616"/>
                  <a:pt x="192" y="620"/>
                  <a:pt x="192" y="624"/>
                </a:cubicBezTo>
                <a:cubicBezTo>
                  <a:pt x="190" y="626"/>
                  <a:pt x="188" y="627"/>
                  <a:pt x="188" y="627"/>
                </a:cubicBezTo>
                <a:cubicBezTo>
                  <a:pt x="188" y="627"/>
                  <a:pt x="188" y="627"/>
                  <a:pt x="188" y="627"/>
                </a:cubicBezTo>
                <a:cubicBezTo>
                  <a:pt x="188" y="627"/>
                  <a:pt x="188" y="627"/>
                  <a:pt x="188" y="627"/>
                </a:cubicBezTo>
                <a:cubicBezTo>
                  <a:pt x="188" y="627"/>
                  <a:pt x="186" y="629"/>
                  <a:pt x="184" y="632"/>
                </a:cubicBezTo>
                <a:cubicBezTo>
                  <a:pt x="185" y="628"/>
                  <a:pt x="186" y="624"/>
                  <a:pt x="187" y="621"/>
                </a:cubicBezTo>
                <a:cubicBezTo>
                  <a:pt x="187" y="618"/>
                  <a:pt x="188" y="615"/>
                  <a:pt x="189" y="612"/>
                </a:cubicBezTo>
                <a:moveTo>
                  <a:pt x="174" y="628"/>
                </a:moveTo>
                <a:cubicBezTo>
                  <a:pt x="178" y="623"/>
                  <a:pt x="183" y="618"/>
                  <a:pt x="188" y="613"/>
                </a:cubicBezTo>
                <a:cubicBezTo>
                  <a:pt x="186" y="619"/>
                  <a:pt x="184" y="626"/>
                  <a:pt x="183" y="633"/>
                </a:cubicBezTo>
                <a:cubicBezTo>
                  <a:pt x="180" y="635"/>
                  <a:pt x="177" y="639"/>
                  <a:pt x="174" y="643"/>
                </a:cubicBezTo>
                <a:cubicBezTo>
                  <a:pt x="174" y="640"/>
                  <a:pt x="174" y="637"/>
                  <a:pt x="174" y="634"/>
                </a:cubicBezTo>
                <a:cubicBezTo>
                  <a:pt x="174" y="632"/>
                  <a:pt x="174" y="630"/>
                  <a:pt x="174" y="628"/>
                </a:cubicBezTo>
                <a:moveTo>
                  <a:pt x="174" y="644"/>
                </a:moveTo>
                <a:cubicBezTo>
                  <a:pt x="174" y="643"/>
                  <a:pt x="175" y="643"/>
                  <a:pt x="175" y="642"/>
                </a:cubicBezTo>
                <a:cubicBezTo>
                  <a:pt x="178" y="639"/>
                  <a:pt x="180" y="636"/>
                  <a:pt x="182" y="634"/>
                </a:cubicBezTo>
                <a:cubicBezTo>
                  <a:pt x="182" y="636"/>
                  <a:pt x="182" y="638"/>
                  <a:pt x="181" y="640"/>
                </a:cubicBezTo>
                <a:cubicBezTo>
                  <a:pt x="179" y="641"/>
                  <a:pt x="176" y="643"/>
                  <a:pt x="173" y="645"/>
                </a:cubicBezTo>
                <a:cubicBezTo>
                  <a:pt x="173" y="645"/>
                  <a:pt x="174" y="644"/>
                  <a:pt x="174" y="644"/>
                </a:cubicBezTo>
                <a:moveTo>
                  <a:pt x="180" y="645"/>
                </a:moveTo>
                <a:cubicBezTo>
                  <a:pt x="178" y="651"/>
                  <a:pt x="177" y="658"/>
                  <a:pt x="176" y="664"/>
                </a:cubicBezTo>
                <a:cubicBezTo>
                  <a:pt x="174" y="666"/>
                  <a:pt x="172" y="668"/>
                  <a:pt x="170" y="670"/>
                </a:cubicBezTo>
                <a:cubicBezTo>
                  <a:pt x="172" y="664"/>
                  <a:pt x="173" y="657"/>
                  <a:pt x="173" y="650"/>
                </a:cubicBezTo>
                <a:cubicBezTo>
                  <a:pt x="175" y="649"/>
                  <a:pt x="178" y="647"/>
                  <a:pt x="180" y="645"/>
                </a:cubicBezTo>
                <a:moveTo>
                  <a:pt x="171" y="652"/>
                </a:moveTo>
                <a:cubicBezTo>
                  <a:pt x="171" y="652"/>
                  <a:pt x="172" y="651"/>
                  <a:pt x="172" y="651"/>
                </a:cubicBezTo>
                <a:cubicBezTo>
                  <a:pt x="172" y="655"/>
                  <a:pt x="172" y="658"/>
                  <a:pt x="171" y="662"/>
                </a:cubicBezTo>
                <a:cubicBezTo>
                  <a:pt x="171" y="661"/>
                  <a:pt x="171" y="660"/>
                  <a:pt x="171" y="658"/>
                </a:cubicBezTo>
                <a:cubicBezTo>
                  <a:pt x="171" y="656"/>
                  <a:pt x="171" y="654"/>
                  <a:pt x="171" y="652"/>
                </a:cubicBezTo>
                <a:moveTo>
                  <a:pt x="171" y="647"/>
                </a:moveTo>
                <a:cubicBezTo>
                  <a:pt x="171" y="647"/>
                  <a:pt x="172" y="646"/>
                  <a:pt x="173" y="645"/>
                </a:cubicBezTo>
                <a:cubicBezTo>
                  <a:pt x="173" y="646"/>
                  <a:pt x="173" y="646"/>
                  <a:pt x="173" y="646"/>
                </a:cubicBezTo>
                <a:cubicBezTo>
                  <a:pt x="172" y="646"/>
                  <a:pt x="171" y="647"/>
                  <a:pt x="171" y="647"/>
                </a:cubicBezTo>
                <a:moveTo>
                  <a:pt x="173" y="629"/>
                </a:moveTo>
                <a:cubicBezTo>
                  <a:pt x="173" y="631"/>
                  <a:pt x="173" y="632"/>
                  <a:pt x="173" y="634"/>
                </a:cubicBezTo>
                <a:cubicBezTo>
                  <a:pt x="173" y="637"/>
                  <a:pt x="173" y="640"/>
                  <a:pt x="173" y="644"/>
                </a:cubicBezTo>
                <a:cubicBezTo>
                  <a:pt x="172" y="644"/>
                  <a:pt x="171" y="645"/>
                  <a:pt x="170" y="646"/>
                </a:cubicBezTo>
                <a:cubicBezTo>
                  <a:pt x="170" y="642"/>
                  <a:pt x="169" y="638"/>
                  <a:pt x="168" y="635"/>
                </a:cubicBezTo>
                <a:cubicBezTo>
                  <a:pt x="170" y="633"/>
                  <a:pt x="171" y="631"/>
                  <a:pt x="173" y="629"/>
                </a:cubicBezTo>
                <a:moveTo>
                  <a:pt x="157" y="648"/>
                </a:moveTo>
                <a:cubicBezTo>
                  <a:pt x="160" y="644"/>
                  <a:pt x="164" y="639"/>
                  <a:pt x="167" y="635"/>
                </a:cubicBezTo>
                <a:cubicBezTo>
                  <a:pt x="168" y="639"/>
                  <a:pt x="169" y="643"/>
                  <a:pt x="170" y="647"/>
                </a:cubicBezTo>
                <a:cubicBezTo>
                  <a:pt x="169" y="648"/>
                  <a:pt x="168" y="649"/>
                  <a:pt x="167" y="650"/>
                </a:cubicBezTo>
                <a:cubicBezTo>
                  <a:pt x="159" y="657"/>
                  <a:pt x="151" y="665"/>
                  <a:pt x="143" y="673"/>
                </a:cubicBezTo>
                <a:cubicBezTo>
                  <a:pt x="135" y="683"/>
                  <a:pt x="127" y="693"/>
                  <a:pt x="121" y="704"/>
                </a:cubicBezTo>
                <a:cubicBezTo>
                  <a:pt x="120" y="705"/>
                  <a:pt x="119" y="705"/>
                  <a:pt x="119" y="705"/>
                </a:cubicBezTo>
                <a:cubicBezTo>
                  <a:pt x="130" y="685"/>
                  <a:pt x="142" y="666"/>
                  <a:pt x="157" y="648"/>
                </a:cubicBezTo>
                <a:moveTo>
                  <a:pt x="114" y="718"/>
                </a:moveTo>
                <a:cubicBezTo>
                  <a:pt x="114" y="719"/>
                  <a:pt x="114" y="719"/>
                  <a:pt x="113" y="720"/>
                </a:cubicBezTo>
                <a:cubicBezTo>
                  <a:pt x="113" y="719"/>
                  <a:pt x="113" y="719"/>
                  <a:pt x="113" y="718"/>
                </a:cubicBezTo>
                <a:lnTo>
                  <a:pt x="114" y="718"/>
                </a:lnTo>
                <a:close/>
                <a:moveTo>
                  <a:pt x="90" y="621"/>
                </a:moveTo>
                <a:cubicBezTo>
                  <a:pt x="89" y="618"/>
                  <a:pt x="89" y="615"/>
                  <a:pt x="87" y="613"/>
                </a:cubicBezTo>
                <a:cubicBezTo>
                  <a:pt x="89" y="615"/>
                  <a:pt x="89" y="618"/>
                  <a:pt x="90" y="621"/>
                </a:cubicBezTo>
                <a:cubicBezTo>
                  <a:pt x="84" y="615"/>
                  <a:pt x="77" y="608"/>
                  <a:pt x="70" y="603"/>
                </a:cubicBezTo>
                <a:cubicBezTo>
                  <a:pt x="69" y="604"/>
                  <a:pt x="69" y="604"/>
                  <a:pt x="69" y="604"/>
                </a:cubicBezTo>
                <a:cubicBezTo>
                  <a:pt x="77" y="609"/>
                  <a:pt x="84" y="616"/>
                  <a:pt x="90" y="622"/>
                </a:cubicBezTo>
                <a:cubicBezTo>
                  <a:pt x="90" y="636"/>
                  <a:pt x="77" y="650"/>
                  <a:pt x="63" y="647"/>
                </a:cubicBezTo>
                <a:cubicBezTo>
                  <a:pt x="74" y="647"/>
                  <a:pt x="77" y="641"/>
                  <a:pt x="77" y="641"/>
                </a:cubicBezTo>
                <a:cubicBezTo>
                  <a:pt x="79" y="639"/>
                  <a:pt x="80" y="636"/>
                  <a:pt x="80" y="633"/>
                </a:cubicBezTo>
                <a:cubicBezTo>
                  <a:pt x="80" y="629"/>
                  <a:pt x="78" y="625"/>
                  <a:pt x="74" y="622"/>
                </a:cubicBezTo>
                <a:cubicBezTo>
                  <a:pt x="72" y="620"/>
                  <a:pt x="70" y="620"/>
                  <a:pt x="68" y="620"/>
                </a:cubicBezTo>
                <a:cubicBezTo>
                  <a:pt x="64" y="620"/>
                  <a:pt x="61" y="621"/>
                  <a:pt x="59" y="624"/>
                </a:cubicBezTo>
                <a:cubicBezTo>
                  <a:pt x="58" y="626"/>
                  <a:pt x="57" y="628"/>
                  <a:pt x="57" y="629"/>
                </a:cubicBezTo>
                <a:cubicBezTo>
                  <a:pt x="57" y="632"/>
                  <a:pt x="58" y="635"/>
                  <a:pt x="60" y="637"/>
                </a:cubicBezTo>
                <a:cubicBezTo>
                  <a:pt x="62" y="638"/>
                  <a:pt x="63" y="638"/>
                  <a:pt x="65" y="638"/>
                </a:cubicBezTo>
                <a:cubicBezTo>
                  <a:pt x="67" y="638"/>
                  <a:pt x="69" y="637"/>
                  <a:pt x="71" y="635"/>
                </a:cubicBezTo>
                <a:cubicBezTo>
                  <a:pt x="71" y="634"/>
                  <a:pt x="72" y="633"/>
                  <a:pt x="72" y="632"/>
                </a:cubicBezTo>
                <a:cubicBezTo>
                  <a:pt x="72" y="630"/>
                  <a:pt x="71" y="628"/>
                  <a:pt x="70" y="627"/>
                </a:cubicBezTo>
                <a:cubicBezTo>
                  <a:pt x="69" y="626"/>
                  <a:pt x="68" y="626"/>
                  <a:pt x="67" y="626"/>
                </a:cubicBezTo>
                <a:cubicBezTo>
                  <a:pt x="65" y="626"/>
                  <a:pt x="64" y="627"/>
                  <a:pt x="63" y="628"/>
                </a:cubicBezTo>
                <a:cubicBezTo>
                  <a:pt x="62" y="629"/>
                  <a:pt x="62" y="629"/>
                  <a:pt x="62" y="630"/>
                </a:cubicBezTo>
                <a:cubicBezTo>
                  <a:pt x="62" y="631"/>
                  <a:pt x="63" y="633"/>
                  <a:pt x="64" y="633"/>
                </a:cubicBezTo>
                <a:cubicBezTo>
                  <a:pt x="64" y="634"/>
                  <a:pt x="65" y="634"/>
                  <a:pt x="65" y="634"/>
                </a:cubicBezTo>
                <a:cubicBezTo>
                  <a:pt x="66" y="634"/>
                  <a:pt x="67" y="634"/>
                  <a:pt x="68" y="633"/>
                </a:cubicBezTo>
                <a:cubicBezTo>
                  <a:pt x="68" y="632"/>
                  <a:pt x="69" y="632"/>
                  <a:pt x="69" y="631"/>
                </a:cubicBezTo>
                <a:cubicBezTo>
                  <a:pt x="69" y="630"/>
                  <a:pt x="68" y="629"/>
                  <a:pt x="68" y="629"/>
                </a:cubicBezTo>
                <a:cubicBezTo>
                  <a:pt x="67" y="629"/>
                  <a:pt x="67" y="629"/>
                  <a:pt x="66" y="629"/>
                </a:cubicBezTo>
                <a:cubicBezTo>
                  <a:pt x="66" y="629"/>
                  <a:pt x="65" y="629"/>
                  <a:pt x="64" y="629"/>
                </a:cubicBezTo>
                <a:cubicBezTo>
                  <a:pt x="64" y="630"/>
                  <a:pt x="64" y="630"/>
                  <a:pt x="64" y="631"/>
                </a:cubicBezTo>
                <a:cubicBezTo>
                  <a:pt x="64" y="631"/>
                  <a:pt x="64" y="632"/>
                  <a:pt x="65" y="632"/>
                </a:cubicBezTo>
                <a:cubicBezTo>
                  <a:pt x="65" y="632"/>
                  <a:pt x="65" y="632"/>
                  <a:pt x="66" y="632"/>
                </a:cubicBezTo>
                <a:cubicBezTo>
                  <a:pt x="66" y="632"/>
                  <a:pt x="67" y="632"/>
                  <a:pt x="67" y="632"/>
                </a:cubicBezTo>
                <a:cubicBezTo>
                  <a:pt x="67" y="631"/>
                  <a:pt x="67" y="631"/>
                  <a:pt x="67" y="631"/>
                </a:cubicBezTo>
                <a:cubicBezTo>
                  <a:pt x="67" y="630"/>
                  <a:pt x="67" y="630"/>
                  <a:pt x="67" y="630"/>
                </a:cubicBezTo>
                <a:cubicBezTo>
                  <a:pt x="67" y="630"/>
                  <a:pt x="66" y="630"/>
                  <a:pt x="66" y="630"/>
                </a:cubicBezTo>
                <a:cubicBezTo>
                  <a:pt x="66" y="630"/>
                  <a:pt x="65" y="630"/>
                  <a:pt x="65" y="630"/>
                </a:cubicBezTo>
                <a:cubicBezTo>
                  <a:pt x="65" y="630"/>
                  <a:pt x="65" y="630"/>
                  <a:pt x="65" y="630"/>
                </a:cubicBezTo>
                <a:cubicBezTo>
                  <a:pt x="65" y="630"/>
                  <a:pt x="65" y="630"/>
                  <a:pt x="65" y="630"/>
                </a:cubicBezTo>
                <a:cubicBezTo>
                  <a:pt x="65" y="630"/>
                  <a:pt x="66" y="629"/>
                  <a:pt x="66" y="629"/>
                </a:cubicBezTo>
                <a:cubicBezTo>
                  <a:pt x="67" y="629"/>
                  <a:pt x="67" y="629"/>
                  <a:pt x="67" y="630"/>
                </a:cubicBezTo>
                <a:cubicBezTo>
                  <a:pt x="67" y="630"/>
                  <a:pt x="68" y="631"/>
                  <a:pt x="68" y="631"/>
                </a:cubicBezTo>
                <a:cubicBezTo>
                  <a:pt x="68" y="631"/>
                  <a:pt x="68" y="632"/>
                  <a:pt x="67" y="632"/>
                </a:cubicBezTo>
                <a:cubicBezTo>
                  <a:pt x="67" y="633"/>
                  <a:pt x="66" y="633"/>
                  <a:pt x="65" y="633"/>
                </a:cubicBezTo>
                <a:cubicBezTo>
                  <a:pt x="65" y="633"/>
                  <a:pt x="64" y="633"/>
                  <a:pt x="64" y="633"/>
                </a:cubicBezTo>
                <a:cubicBezTo>
                  <a:pt x="63" y="632"/>
                  <a:pt x="63" y="631"/>
                  <a:pt x="63" y="630"/>
                </a:cubicBezTo>
                <a:cubicBezTo>
                  <a:pt x="63" y="630"/>
                  <a:pt x="63" y="629"/>
                  <a:pt x="64" y="628"/>
                </a:cubicBezTo>
                <a:cubicBezTo>
                  <a:pt x="64" y="627"/>
                  <a:pt x="65" y="627"/>
                  <a:pt x="67" y="627"/>
                </a:cubicBezTo>
                <a:cubicBezTo>
                  <a:pt x="67" y="627"/>
                  <a:pt x="68" y="627"/>
                  <a:pt x="69" y="628"/>
                </a:cubicBezTo>
                <a:cubicBezTo>
                  <a:pt x="70" y="629"/>
                  <a:pt x="71" y="630"/>
                  <a:pt x="71" y="632"/>
                </a:cubicBezTo>
                <a:cubicBezTo>
                  <a:pt x="71" y="633"/>
                  <a:pt x="71" y="634"/>
                  <a:pt x="70" y="635"/>
                </a:cubicBezTo>
                <a:cubicBezTo>
                  <a:pt x="69" y="636"/>
                  <a:pt x="67" y="637"/>
                  <a:pt x="65" y="637"/>
                </a:cubicBezTo>
                <a:cubicBezTo>
                  <a:pt x="63" y="637"/>
                  <a:pt x="62" y="637"/>
                  <a:pt x="61" y="636"/>
                </a:cubicBezTo>
                <a:cubicBezTo>
                  <a:pt x="59" y="634"/>
                  <a:pt x="58" y="632"/>
                  <a:pt x="58" y="629"/>
                </a:cubicBezTo>
                <a:cubicBezTo>
                  <a:pt x="58" y="628"/>
                  <a:pt x="58" y="626"/>
                  <a:pt x="60" y="625"/>
                </a:cubicBezTo>
                <a:cubicBezTo>
                  <a:pt x="62" y="622"/>
                  <a:pt x="65" y="620"/>
                  <a:pt x="68" y="620"/>
                </a:cubicBezTo>
                <a:cubicBezTo>
                  <a:pt x="70" y="620"/>
                  <a:pt x="72" y="621"/>
                  <a:pt x="74" y="623"/>
                </a:cubicBezTo>
                <a:cubicBezTo>
                  <a:pt x="77" y="625"/>
                  <a:pt x="79" y="629"/>
                  <a:pt x="79" y="633"/>
                </a:cubicBezTo>
                <a:cubicBezTo>
                  <a:pt x="79" y="635"/>
                  <a:pt x="78" y="638"/>
                  <a:pt x="76" y="641"/>
                </a:cubicBezTo>
                <a:cubicBezTo>
                  <a:pt x="76" y="641"/>
                  <a:pt x="73" y="646"/>
                  <a:pt x="62" y="646"/>
                </a:cubicBezTo>
                <a:cubicBezTo>
                  <a:pt x="61" y="646"/>
                  <a:pt x="60" y="646"/>
                  <a:pt x="60" y="646"/>
                </a:cubicBezTo>
                <a:cubicBezTo>
                  <a:pt x="60" y="646"/>
                  <a:pt x="60" y="646"/>
                  <a:pt x="60" y="646"/>
                </a:cubicBezTo>
                <a:cubicBezTo>
                  <a:pt x="42" y="641"/>
                  <a:pt x="35" y="616"/>
                  <a:pt x="46" y="602"/>
                </a:cubicBezTo>
                <a:cubicBezTo>
                  <a:pt x="57" y="586"/>
                  <a:pt x="78" y="583"/>
                  <a:pt x="95" y="590"/>
                </a:cubicBezTo>
                <a:cubicBezTo>
                  <a:pt x="111" y="597"/>
                  <a:pt x="125" y="612"/>
                  <a:pt x="127" y="630"/>
                </a:cubicBezTo>
                <a:cubicBezTo>
                  <a:pt x="129" y="642"/>
                  <a:pt x="125" y="653"/>
                  <a:pt x="119" y="662"/>
                </a:cubicBezTo>
                <a:cubicBezTo>
                  <a:pt x="120" y="661"/>
                  <a:pt x="120" y="660"/>
                  <a:pt x="120" y="658"/>
                </a:cubicBezTo>
                <a:cubicBezTo>
                  <a:pt x="120" y="657"/>
                  <a:pt x="120" y="655"/>
                  <a:pt x="119" y="653"/>
                </a:cubicBezTo>
                <a:cubicBezTo>
                  <a:pt x="118" y="649"/>
                  <a:pt x="115" y="646"/>
                  <a:pt x="112" y="644"/>
                </a:cubicBezTo>
                <a:cubicBezTo>
                  <a:pt x="110" y="642"/>
                  <a:pt x="107" y="641"/>
                  <a:pt x="105" y="641"/>
                </a:cubicBezTo>
                <a:cubicBezTo>
                  <a:pt x="104" y="641"/>
                  <a:pt x="103" y="642"/>
                  <a:pt x="102" y="642"/>
                </a:cubicBezTo>
                <a:cubicBezTo>
                  <a:pt x="99" y="634"/>
                  <a:pt x="95" y="628"/>
                  <a:pt x="90" y="621"/>
                </a:cubicBezTo>
                <a:moveTo>
                  <a:pt x="66" y="631"/>
                </a:moveTo>
                <a:cubicBezTo>
                  <a:pt x="66" y="631"/>
                  <a:pt x="66" y="631"/>
                  <a:pt x="66" y="631"/>
                </a:cubicBezTo>
                <a:cubicBezTo>
                  <a:pt x="66" y="630"/>
                  <a:pt x="66" y="630"/>
                  <a:pt x="66" y="630"/>
                </a:cubicBezTo>
                <a:cubicBezTo>
                  <a:pt x="66" y="630"/>
                  <a:pt x="66" y="630"/>
                  <a:pt x="66" y="630"/>
                </a:cubicBezTo>
                <a:cubicBezTo>
                  <a:pt x="66" y="631"/>
                  <a:pt x="66" y="631"/>
                  <a:pt x="66" y="631"/>
                </a:cubicBezTo>
                <a:cubicBezTo>
                  <a:pt x="66" y="631"/>
                  <a:pt x="66" y="631"/>
                  <a:pt x="66" y="631"/>
                </a:cubicBezTo>
                <a:cubicBezTo>
                  <a:pt x="66" y="631"/>
                  <a:pt x="66" y="631"/>
                  <a:pt x="66" y="631"/>
                </a:cubicBezTo>
                <a:cubicBezTo>
                  <a:pt x="66" y="631"/>
                  <a:pt x="66" y="631"/>
                  <a:pt x="66" y="631"/>
                </a:cubicBezTo>
                <a:cubicBezTo>
                  <a:pt x="66" y="631"/>
                  <a:pt x="66" y="631"/>
                  <a:pt x="66" y="631"/>
                </a:cubicBezTo>
                <a:cubicBezTo>
                  <a:pt x="66" y="631"/>
                  <a:pt x="66" y="631"/>
                  <a:pt x="66" y="631"/>
                </a:cubicBezTo>
                <a:cubicBezTo>
                  <a:pt x="66" y="631"/>
                  <a:pt x="66" y="631"/>
                  <a:pt x="66" y="631"/>
                </a:cubicBezTo>
                <a:moveTo>
                  <a:pt x="103" y="649"/>
                </a:moveTo>
                <a:cubicBezTo>
                  <a:pt x="103" y="649"/>
                  <a:pt x="103" y="649"/>
                  <a:pt x="103" y="650"/>
                </a:cubicBezTo>
                <a:cubicBezTo>
                  <a:pt x="102" y="650"/>
                  <a:pt x="102" y="650"/>
                  <a:pt x="102" y="650"/>
                </a:cubicBezTo>
                <a:cubicBezTo>
                  <a:pt x="102" y="650"/>
                  <a:pt x="102" y="650"/>
                  <a:pt x="102" y="650"/>
                </a:cubicBezTo>
                <a:cubicBezTo>
                  <a:pt x="101" y="650"/>
                  <a:pt x="100" y="650"/>
                  <a:pt x="99" y="650"/>
                </a:cubicBezTo>
                <a:cubicBezTo>
                  <a:pt x="98" y="650"/>
                  <a:pt x="98" y="650"/>
                  <a:pt x="97" y="650"/>
                </a:cubicBezTo>
                <a:cubicBezTo>
                  <a:pt x="97" y="650"/>
                  <a:pt x="97" y="649"/>
                  <a:pt x="97" y="648"/>
                </a:cubicBezTo>
                <a:cubicBezTo>
                  <a:pt x="97" y="647"/>
                  <a:pt x="97" y="646"/>
                  <a:pt x="99" y="644"/>
                </a:cubicBezTo>
                <a:cubicBezTo>
                  <a:pt x="100" y="644"/>
                  <a:pt x="101" y="644"/>
                  <a:pt x="102" y="643"/>
                </a:cubicBezTo>
                <a:cubicBezTo>
                  <a:pt x="103" y="645"/>
                  <a:pt x="104" y="647"/>
                  <a:pt x="105" y="649"/>
                </a:cubicBezTo>
                <a:cubicBezTo>
                  <a:pt x="104" y="649"/>
                  <a:pt x="104" y="649"/>
                  <a:pt x="103" y="649"/>
                </a:cubicBezTo>
                <a:moveTo>
                  <a:pt x="106" y="649"/>
                </a:moveTo>
                <a:cubicBezTo>
                  <a:pt x="106" y="649"/>
                  <a:pt x="105" y="649"/>
                  <a:pt x="105" y="649"/>
                </a:cubicBezTo>
                <a:cubicBezTo>
                  <a:pt x="105" y="647"/>
                  <a:pt x="104" y="645"/>
                  <a:pt x="103" y="643"/>
                </a:cubicBezTo>
                <a:cubicBezTo>
                  <a:pt x="104" y="643"/>
                  <a:pt x="104" y="643"/>
                  <a:pt x="105" y="643"/>
                </a:cubicBezTo>
                <a:cubicBezTo>
                  <a:pt x="107" y="643"/>
                  <a:pt x="109" y="644"/>
                  <a:pt x="111" y="645"/>
                </a:cubicBezTo>
                <a:cubicBezTo>
                  <a:pt x="114" y="647"/>
                  <a:pt x="117" y="650"/>
                  <a:pt x="118" y="653"/>
                </a:cubicBezTo>
                <a:cubicBezTo>
                  <a:pt x="118" y="655"/>
                  <a:pt x="118" y="657"/>
                  <a:pt x="118" y="658"/>
                </a:cubicBezTo>
                <a:cubicBezTo>
                  <a:pt x="118" y="660"/>
                  <a:pt x="118" y="662"/>
                  <a:pt x="117" y="664"/>
                </a:cubicBezTo>
                <a:cubicBezTo>
                  <a:pt x="117" y="666"/>
                  <a:pt x="116" y="668"/>
                  <a:pt x="115" y="669"/>
                </a:cubicBezTo>
                <a:cubicBezTo>
                  <a:pt x="114" y="671"/>
                  <a:pt x="113" y="672"/>
                  <a:pt x="112" y="673"/>
                </a:cubicBezTo>
                <a:cubicBezTo>
                  <a:pt x="112" y="673"/>
                  <a:pt x="112" y="673"/>
                  <a:pt x="112" y="673"/>
                </a:cubicBezTo>
                <a:cubicBezTo>
                  <a:pt x="113" y="670"/>
                  <a:pt x="115" y="667"/>
                  <a:pt x="115" y="664"/>
                </a:cubicBezTo>
                <a:cubicBezTo>
                  <a:pt x="115" y="663"/>
                  <a:pt x="115" y="662"/>
                  <a:pt x="115" y="661"/>
                </a:cubicBezTo>
                <a:cubicBezTo>
                  <a:pt x="115" y="656"/>
                  <a:pt x="113" y="651"/>
                  <a:pt x="109" y="649"/>
                </a:cubicBezTo>
                <a:cubicBezTo>
                  <a:pt x="108" y="649"/>
                  <a:pt x="107" y="649"/>
                  <a:pt x="106" y="649"/>
                </a:cubicBezTo>
                <a:close/>
                <a:moveTo>
                  <a:pt x="106" y="650"/>
                </a:moveTo>
                <a:cubicBezTo>
                  <a:pt x="107" y="651"/>
                  <a:pt x="107" y="651"/>
                  <a:pt x="108" y="651"/>
                </a:cubicBezTo>
                <a:cubicBezTo>
                  <a:pt x="111" y="652"/>
                  <a:pt x="114" y="656"/>
                  <a:pt x="114" y="661"/>
                </a:cubicBezTo>
                <a:cubicBezTo>
                  <a:pt x="114" y="662"/>
                  <a:pt x="114" y="663"/>
                  <a:pt x="113" y="663"/>
                </a:cubicBezTo>
                <a:cubicBezTo>
                  <a:pt x="113" y="666"/>
                  <a:pt x="112" y="668"/>
                  <a:pt x="111" y="670"/>
                </a:cubicBezTo>
                <a:cubicBezTo>
                  <a:pt x="110" y="663"/>
                  <a:pt x="108" y="657"/>
                  <a:pt x="106" y="650"/>
                </a:cubicBezTo>
                <a:moveTo>
                  <a:pt x="111" y="674"/>
                </a:moveTo>
                <a:cubicBezTo>
                  <a:pt x="111" y="674"/>
                  <a:pt x="111" y="675"/>
                  <a:pt x="111" y="675"/>
                </a:cubicBezTo>
                <a:cubicBezTo>
                  <a:pt x="111" y="675"/>
                  <a:pt x="111" y="674"/>
                  <a:pt x="111" y="674"/>
                </a:cubicBezTo>
                <a:cubicBezTo>
                  <a:pt x="111" y="674"/>
                  <a:pt x="111" y="674"/>
                  <a:pt x="111" y="674"/>
                </a:cubicBezTo>
                <a:moveTo>
                  <a:pt x="100" y="670"/>
                </a:moveTo>
                <a:cubicBezTo>
                  <a:pt x="100" y="670"/>
                  <a:pt x="100" y="670"/>
                  <a:pt x="100" y="670"/>
                </a:cubicBezTo>
                <a:cubicBezTo>
                  <a:pt x="100" y="670"/>
                  <a:pt x="100" y="670"/>
                  <a:pt x="100" y="670"/>
                </a:cubicBezTo>
                <a:cubicBezTo>
                  <a:pt x="100" y="670"/>
                  <a:pt x="100" y="670"/>
                  <a:pt x="99" y="670"/>
                </a:cubicBezTo>
                <a:cubicBezTo>
                  <a:pt x="99" y="670"/>
                  <a:pt x="99" y="670"/>
                  <a:pt x="99" y="670"/>
                </a:cubicBezTo>
                <a:cubicBezTo>
                  <a:pt x="99" y="669"/>
                  <a:pt x="99" y="669"/>
                  <a:pt x="98" y="669"/>
                </a:cubicBezTo>
                <a:cubicBezTo>
                  <a:pt x="98" y="669"/>
                  <a:pt x="97" y="670"/>
                  <a:pt x="96" y="670"/>
                </a:cubicBezTo>
                <a:cubicBezTo>
                  <a:pt x="96" y="670"/>
                  <a:pt x="96" y="670"/>
                  <a:pt x="96" y="670"/>
                </a:cubicBezTo>
                <a:cubicBezTo>
                  <a:pt x="96" y="670"/>
                  <a:pt x="96" y="670"/>
                  <a:pt x="96" y="670"/>
                </a:cubicBezTo>
                <a:cubicBezTo>
                  <a:pt x="95" y="671"/>
                  <a:pt x="95" y="671"/>
                  <a:pt x="94" y="671"/>
                </a:cubicBezTo>
                <a:cubicBezTo>
                  <a:pt x="94" y="671"/>
                  <a:pt x="94" y="671"/>
                  <a:pt x="94" y="671"/>
                </a:cubicBezTo>
                <a:cubicBezTo>
                  <a:pt x="94" y="671"/>
                  <a:pt x="94" y="671"/>
                  <a:pt x="94" y="671"/>
                </a:cubicBezTo>
                <a:cubicBezTo>
                  <a:pt x="94" y="671"/>
                  <a:pt x="94" y="671"/>
                  <a:pt x="94" y="671"/>
                </a:cubicBezTo>
                <a:cubicBezTo>
                  <a:pt x="93" y="671"/>
                  <a:pt x="93" y="671"/>
                  <a:pt x="93" y="671"/>
                </a:cubicBezTo>
                <a:cubicBezTo>
                  <a:pt x="93" y="670"/>
                  <a:pt x="93" y="670"/>
                  <a:pt x="93" y="670"/>
                </a:cubicBezTo>
                <a:cubicBezTo>
                  <a:pt x="93" y="670"/>
                  <a:pt x="93" y="669"/>
                  <a:pt x="94" y="668"/>
                </a:cubicBezTo>
                <a:cubicBezTo>
                  <a:pt x="94" y="668"/>
                  <a:pt x="94" y="668"/>
                  <a:pt x="94" y="668"/>
                </a:cubicBezTo>
                <a:cubicBezTo>
                  <a:pt x="94" y="668"/>
                  <a:pt x="94" y="668"/>
                  <a:pt x="94" y="668"/>
                </a:cubicBezTo>
                <a:cubicBezTo>
                  <a:pt x="94" y="668"/>
                  <a:pt x="95" y="668"/>
                  <a:pt x="95" y="668"/>
                </a:cubicBezTo>
                <a:cubicBezTo>
                  <a:pt x="96" y="667"/>
                  <a:pt x="97" y="667"/>
                  <a:pt x="98" y="667"/>
                </a:cubicBezTo>
                <a:cubicBezTo>
                  <a:pt x="99" y="667"/>
                  <a:pt x="99" y="667"/>
                  <a:pt x="100" y="668"/>
                </a:cubicBezTo>
                <a:cubicBezTo>
                  <a:pt x="100" y="668"/>
                  <a:pt x="100" y="668"/>
                  <a:pt x="100" y="668"/>
                </a:cubicBezTo>
                <a:cubicBezTo>
                  <a:pt x="100" y="668"/>
                  <a:pt x="100" y="668"/>
                  <a:pt x="100" y="668"/>
                </a:cubicBezTo>
                <a:cubicBezTo>
                  <a:pt x="102" y="668"/>
                  <a:pt x="103" y="670"/>
                  <a:pt x="104" y="671"/>
                </a:cubicBezTo>
                <a:cubicBezTo>
                  <a:pt x="104" y="671"/>
                  <a:pt x="104" y="671"/>
                  <a:pt x="104" y="671"/>
                </a:cubicBezTo>
                <a:cubicBezTo>
                  <a:pt x="104" y="671"/>
                  <a:pt x="104" y="671"/>
                  <a:pt x="104" y="671"/>
                </a:cubicBezTo>
                <a:cubicBezTo>
                  <a:pt x="104" y="673"/>
                  <a:pt x="105" y="674"/>
                  <a:pt x="105" y="675"/>
                </a:cubicBezTo>
                <a:cubicBezTo>
                  <a:pt x="105" y="676"/>
                  <a:pt x="105" y="676"/>
                  <a:pt x="105" y="677"/>
                </a:cubicBezTo>
                <a:cubicBezTo>
                  <a:pt x="105" y="678"/>
                  <a:pt x="104" y="679"/>
                  <a:pt x="104" y="680"/>
                </a:cubicBezTo>
                <a:cubicBezTo>
                  <a:pt x="104" y="679"/>
                  <a:pt x="104" y="678"/>
                  <a:pt x="104" y="677"/>
                </a:cubicBezTo>
                <a:cubicBezTo>
                  <a:pt x="104" y="677"/>
                  <a:pt x="104" y="677"/>
                  <a:pt x="104" y="677"/>
                </a:cubicBezTo>
                <a:cubicBezTo>
                  <a:pt x="104" y="677"/>
                  <a:pt x="104" y="677"/>
                  <a:pt x="104" y="677"/>
                </a:cubicBezTo>
                <a:cubicBezTo>
                  <a:pt x="104" y="675"/>
                  <a:pt x="104" y="673"/>
                  <a:pt x="103" y="672"/>
                </a:cubicBezTo>
                <a:cubicBezTo>
                  <a:pt x="102" y="671"/>
                  <a:pt x="101" y="670"/>
                  <a:pt x="100" y="670"/>
                </a:cubicBezTo>
                <a:moveTo>
                  <a:pt x="98" y="689"/>
                </a:moveTo>
                <a:cubicBezTo>
                  <a:pt x="98" y="689"/>
                  <a:pt x="98" y="689"/>
                  <a:pt x="98" y="689"/>
                </a:cubicBezTo>
                <a:cubicBezTo>
                  <a:pt x="98" y="689"/>
                  <a:pt x="98" y="689"/>
                  <a:pt x="98" y="689"/>
                </a:cubicBezTo>
                <a:cubicBezTo>
                  <a:pt x="98" y="689"/>
                  <a:pt x="98" y="689"/>
                  <a:pt x="98" y="689"/>
                </a:cubicBezTo>
                <a:cubicBezTo>
                  <a:pt x="98" y="689"/>
                  <a:pt x="98" y="689"/>
                  <a:pt x="98" y="689"/>
                </a:cubicBezTo>
                <a:close/>
                <a:moveTo>
                  <a:pt x="91" y="686"/>
                </a:moveTo>
                <a:cubicBezTo>
                  <a:pt x="91" y="686"/>
                  <a:pt x="91" y="686"/>
                  <a:pt x="91" y="686"/>
                </a:cubicBezTo>
                <a:cubicBezTo>
                  <a:pt x="91" y="686"/>
                  <a:pt x="91" y="686"/>
                  <a:pt x="91" y="686"/>
                </a:cubicBezTo>
                <a:cubicBezTo>
                  <a:pt x="91" y="686"/>
                  <a:pt x="91" y="686"/>
                  <a:pt x="91" y="686"/>
                </a:cubicBezTo>
                <a:cubicBezTo>
                  <a:pt x="91" y="686"/>
                  <a:pt x="91" y="686"/>
                  <a:pt x="91" y="686"/>
                </a:cubicBezTo>
                <a:cubicBezTo>
                  <a:pt x="91" y="686"/>
                  <a:pt x="91" y="686"/>
                  <a:pt x="91" y="686"/>
                </a:cubicBezTo>
                <a:cubicBezTo>
                  <a:pt x="90" y="686"/>
                  <a:pt x="90" y="686"/>
                  <a:pt x="89" y="686"/>
                </a:cubicBezTo>
                <a:cubicBezTo>
                  <a:pt x="89" y="686"/>
                  <a:pt x="89" y="686"/>
                  <a:pt x="89" y="686"/>
                </a:cubicBezTo>
                <a:cubicBezTo>
                  <a:pt x="89" y="686"/>
                  <a:pt x="89" y="686"/>
                  <a:pt x="89" y="686"/>
                </a:cubicBezTo>
                <a:cubicBezTo>
                  <a:pt x="89" y="686"/>
                  <a:pt x="88" y="687"/>
                  <a:pt x="88" y="687"/>
                </a:cubicBezTo>
                <a:cubicBezTo>
                  <a:pt x="88" y="686"/>
                  <a:pt x="88" y="686"/>
                  <a:pt x="88" y="686"/>
                </a:cubicBezTo>
                <a:cubicBezTo>
                  <a:pt x="88" y="686"/>
                  <a:pt x="88" y="686"/>
                  <a:pt x="88" y="686"/>
                </a:cubicBezTo>
                <a:cubicBezTo>
                  <a:pt x="88" y="686"/>
                  <a:pt x="88" y="686"/>
                  <a:pt x="89" y="686"/>
                </a:cubicBezTo>
                <a:cubicBezTo>
                  <a:pt x="89" y="686"/>
                  <a:pt x="89" y="686"/>
                  <a:pt x="89" y="686"/>
                </a:cubicBezTo>
                <a:cubicBezTo>
                  <a:pt x="89" y="686"/>
                  <a:pt x="89" y="686"/>
                  <a:pt x="89" y="686"/>
                </a:cubicBezTo>
                <a:cubicBezTo>
                  <a:pt x="89" y="685"/>
                  <a:pt x="89" y="685"/>
                  <a:pt x="90" y="685"/>
                </a:cubicBezTo>
                <a:cubicBezTo>
                  <a:pt x="91" y="685"/>
                  <a:pt x="91" y="685"/>
                  <a:pt x="92" y="685"/>
                </a:cubicBezTo>
                <a:cubicBezTo>
                  <a:pt x="92" y="685"/>
                  <a:pt x="92" y="685"/>
                  <a:pt x="92" y="685"/>
                </a:cubicBezTo>
                <a:cubicBezTo>
                  <a:pt x="92" y="685"/>
                  <a:pt x="92" y="685"/>
                  <a:pt x="92" y="685"/>
                </a:cubicBezTo>
                <a:cubicBezTo>
                  <a:pt x="92" y="686"/>
                  <a:pt x="93" y="686"/>
                  <a:pt x="93" y="687"/>
                </a:cubicBezTo>
                <a:cubicBezTo>
                  <a:pt x="93" y="687"/>
                  <a:pt x="93" y="687"/>
                  <a:pt x="93" y="687"/>
                </a:cubicBezTo>
                <a:cubicBezTo>
                  <a:pt x="93" y="687"/>
                  <a:pt x="93" y="687"/>
                  <a:pt x="93" y="687"/>
                </a:cubicBezTo>
                <a:cubicBezTo>
                  <a:pt x="94" y="687"/>
                  <a:pt x="94" y="688"/>
                  <a:pt x="94" y="688"/>
                </a:cubicBezTo>
                <a:cubicBezTo>
                  <a:pt x="94" y="688"/>
                  <a:pt x="94" y="687"/>
                  <a:pt x="93" y="687"/>
                </a:cubicBezTo>
                <a:cubicBezTo>
                  <a:pt x="93" y="687"/>
                  <a:pt x="92" y="686"/>
                  <a:pt x="91" y="686"/>
                </a:cubicBezTo>
                <a:moveTo>
                  <a:pt x="104" y="687"/>
                </a:moveTo>
                <a:cubicBezTo>
                  <a:pt x="105" y="687"/>
                  <a:pt x="105" y="687"/>
                  <a:pt x="105" y="687"/>
                </a:cubicBezTo>
                <a:cubicBezTo>
                  <a:pt x="104" y="687"/>
                  <a:pt x="104" y="687"/>
                  <a:pt x="104" y="687"/>
                </a:cubicBezTo>
                <a:cubicBezTo>
                  <a:pt x="106" y="685"/>
                  <a:pt x="108" y="683"/>
                  <a:pt x="110" y="680"/>
                </a:cubicBezTo>
                <a:cubicBezTo>
                  <a:pt x="111" y="680"/>
                  <a:pt x="111" y="679"/>
                  <a:pt x="112" y="678"/>
                </a:cubicBezTo>
                <a:cubicBezTo>
                  <a:pt x="113" y="686"/>
                  <a:pt x="113" y="693"/>
                  <a:pt x="113" y="701"/>
                </a:cubicBezTo>
                <a:cubicBezTo>
                  <a:pt x="113" y="703"/>
                  <a:pt x="113" y="705"/>
                  <a:pt x="113" y="707"/>
                </a:cubicBezTo>
                <a:cubicBezTo>
                  <a:pt x="113" y="708"/>
                  <a:pt x="113" y="708"/>
                  <a:pt x="113" y="708"/>
                </a:cubicBezTo>
                <a:cubicBezTo>
                  <a:pt x="105" y="712"/>
                  <a:pt x="98" y="718"/>
                  <a:pt x="92" y="725"/>
                </a:cubicBezTo>
                <a:cubicBezTo>
                  <a:pt x="90" y="720"/>
                  <a:pt x="86" y="715"/>
                  <a:pt x="83" y="711"/>
                </a:cubicBezTo>
                <a:cubicBezTo>
                  <a:pt x="89" y="703"/>
                  <a:pt x="97" y="695"/>
                  <a:pt x="104" y="687"/>
                </a:cubicBezTo>
                <a:moveTo>
                  <a:pt x="51" y="714"/>
                </a:moveTo>
                <a:cubicBezTo>
                  <a:pt x="44" y="707"/>
                  <a:pt x="41" y="700"/>
                  <a:pt x="41" y="694"/>
                </a:cubicBezTo>
                <a:cubicBezTo>
                  <a:pt x="41" y="693"/>
                  <a:pt x="41" y="692"/>
                  <a:pt x="41" y="690"/>
                </a:cubicBezTo>
                <a:cubicBezTo>
                  <a:pt x="55" y="692"/>
                  <a:pt x="69" y="698"/>
                  <a:pt x="80" y="709"/>
                </a:cubicBezTo>
                <a:cubicBezTo>
                  <a:pt x="77" y="712"/>
                  <a:pt x="74" y="716"/>
                  <a:pt x="71" y="720"/>
                </a:cubicBezTo>
                <a:cubicBezTo>
                  <a:pt x="69" y="723"/>
                  <a:pt x="67" y="726"/>
                  <a:pt x="66" y="730"/>
                </a:cubicBezTo>
                <a:cubicBezTo>
                  <a:pt x="62" y="724"/>
                  <a:pt x="57" y="719"/>
                  <a:pt x="51" y="714"/>
                </a:cubicBezTo>
                <a:moveTo>
                  <a:pt x="63" y="773"/>
                </a:moveTo>
                <a:cubicBezTo>
                  <a:pt x="62" y="769"/>
                  <a:pt x="62" y="764"/>
                  <a:pt x="62" y="760"/>
                </a:cubicBezTo>
                <a:cubicBezTo>
                  <a:pt x="66" y="763"/>
                  <a:pt x="69" y="766"/>
                  <a:pt x="71" y="770"/>
                </a:cubicBezTo>
                <a:cubicBezTo>
                  <a:pt x="74" y="775"/>
                  <a:pt x="77" y="780"/>
                  <a:pt x="78" y="786"/>
                </a:cubicBezTo>
                <a:cubicBezTo>
                  <a:pt x="78" y="787"/>
                  <a:pt x="78" y="788"/>
                  <a:pt x="79" y="789"/>
                </a:cubicBezTo>
                <a:cubicBezTo>
                  <a:pt x="75" y="786"/>
                  <a:pt x="70" y="783"/>
                  <a:pt x="66" y="781"/>
                </a:cubicBezTo>
                <a:cubicBezTo>
                  <a:pt x="65" y="778"/>
                  <a:pt x="64" y="775"/>
                  <a:pt x="63" y="773"/>
                </a:cubicBezTo>
                <a:moveTo>
                  <a:pt x="76" y="797"/>
                </a:moveTo>
                <a:cubicBezTo>
                  <a:pt x="72" y="793"/>
                  <a:pt x="69" y="787"/>
                  <a:pt x="66" y="782"/>
                </a:cubicBezTo>
                <a:cubicBezTo>
                  <a:pt x="71" y="784"/>
                  <a:pt x="75" y="787"/>
                  <a:pt x="79" y="791"/>
                </a:cubicBezTo>
                <a:cubicBezTo>
                  <a:pt x="79" y="791"/>
                  <a:pt x="79" y="791"/>
                  <a:pt x="79" y="791"/>
                </a:cubicBezTo>
                <a:cubicBezTo>
                  <a:pt x="78" y="794"/>
                  <a:pt x="77" y="796"/>
                  <a:pt x="76" y="797"/>
                </a:cubicBezTo>
                <a:moveTo>
                  <a:pt x="78" y="771"/>
                </a:moveTo>
                <a:cubicBezTo>
                  <a:pt x="77" y="770"/>
                  <a:pt x="76" y="769"/>
                  <a:pt x="75" y="767"/>
                </a:cubicBezTo>
                <a:cubicBezTo>
                  <a:pt x="72" y="762"/>
                  <a:pt x="67" y="759"/>
                  <a:pt x="62" y="756"/>
                </a:cubicBezTo>
                <a:cubicBezTo>
                  <a:pt x="63" y="749"/>
                  <a:pt x="65" y="741"/>
                  <a:pt x="68" y="734"/>
                </a:cubicBezTo>
                <a:cubicBezTo>
                  <a:pt x="73" y="741"/>
                  <a:pt x="77" y="747"/>
                  <a:pt x="80" y="754"/>
                </a:cubicBezTo>
                <a:cubicBezTo>
                  <a:pt x="79" y="759"/>
                  <a:pt x="78" y="765"/>
                  <a:pt x="78" y="771"/>
                </a:cubicBezTo>
                <a:moveTo>
                  <a:pt x="80" y="753"/>
                </a:moveTo>
                <a:cubicBezTo>
                  <a:pt x="77" y="746"/>
                  <a:pt x="74" y="740"/>
                  <a:pt x="68" y="733"/>
                </a:cubicBezTo>
                <a:cubicBezTo>
                  <a:pt x="70" y="729"/>
                  <a:pt x="72" y="725"/>
                  <a:pt x="74" y="722"/>
                </a:cubicBezTo>
                <a:cubicBezTo>
                  <a:pt x="77" y="718"/>
                  <a:pt x="79" y="715"/>
                  <a:pt x="82" y="712"/>
                </a:cubicBezTo>
                <a:cubicBezTo>
                  <a:pt x="86" y="716"/>
                  <a:pt x="89" y="720"/>
                  <a:pt x="92" y="726"/>
                </a:cubicBezTo>
                <a:cubicBezTo>
                  <a:pt x="89" y="729"/>
                  <a:pt x="87" y="732"/>
                  <a:pt x="85" y="736"/>
                </a:cubicBezTo>
                <a:cubicBezTo>
                  <a:pt x="83" y="742"/>
                  <a:pt x="81" y="747"/>
                  <a:pt x="80" y="753"/>
                </a:cubicBezTo>
                <a:moveTo>
                  <a:pt x="93" y="740"/>
                </a:moveTo>
                <a:cubicBezTo>
                  <a:pt x="94" y="738"/>
                  <a:pt x="94" y="736"/>
                  <a:pt x="95" y="735"/>
                </a:cubicBezTo>
                <a:cubicBezTo>
                  <a:pt x="96" y="737"/>
                  <a:pt x="97" y="739"/>
                  <a:pt x="97" y="741"/>
                </a:cubicBezTo>
                <a:cubicBezTo>
                  <a:pt x="93" y="751"/>
                  <a:pt x="90" y="762"/>
                  <a:pt x="86" y="773"/>
                </a:cubicBezTo>
                <a:cubicBezTo>
                  <a:pt x="86" y="761"/>
                  <a:pt x="88" y="750"/>
                  <a:pt x="93" y="740"/>
                </a:cubicBezTo>
                <a:moveTo>
                  <a:pt x="90" y="799"/>
                </a:moveTo>
                <a:cubicBezTo>
                  <a:pt x="89" y="796"/>
                  <a:pt x="88" y="793"/>
                  <a:pt x="88" y="790"/>
                </a:cubicBezTo>
                <a:cubicBezTo>
                  <a:pt x="89" y="788"/>
                  <a:pt x="90" y="786"/>
                  <a:pt x="91" y="784"/>
                </a:cubicBezTo>
                <a:cubicBezTo>
                  <a:pt x="90" y="789"/>
                  <a:pt x="90" y="794"/>
                  <a:pt x="90" y="799"/>
                </a:cubicBezTo>
                <a:moveTo>
                  <a:pt x="91" y="782"/>
                </a:moveTo>
                <a:cubicBezTo>
                  <a:pt x="90" y="784"/>
                  <a:pt x="89" y="786"/>
                  <a:pt x="88" y="788"/>
                </a:cubicBezTo>
                <a:cubicBezTo>
                  <a:pt x="88" y="788"/>
                  <a:pt x="88" y="787"/>
                  <a:pt x="87" y="787"/>
                </a:cubicBezTo>
                <a:cubicBezTo>
                  <a:pt x="89" y="781"/>
                  <a:pt x="90" y="776"/>
                  <a:pt x="92" y="770"/>
                </a:cubicBezTo>
                <a:cubicBezTo>
                  <a:pt x="93" y="768"/>
                  <a:pt x="95" y="765"/>
                  <a:pt x="96" y="763"/>
                </a:cubicBezTo>
                <a:cubicBezTo>
                  <a:pt x="94" y="769"/>
                  <a:pt x="92" y="775"/>
                  <a:pt x="91" y="782"/>
                </a:cubicBezTo>
                <a:moveTo>
                  <a:pt x="92" y="780"/>
                </a:moveTo>
                <a:cubicBezTo>
                  <a:pt x="94" y="772"/>
                  <a:pt x="96" y="766"/>
                  <a:pt x="98" y="760"/>
                </a:cubicBezTo>
                <a:cubicBezTo>
                  <a:pt x="99" y="759"/>
                  <a:pt x="99" y="758"/>
                  <a:pt x="99" y="758"/>
                </a:cubicBezTo>
                <a:cubicBezTo>
                  <a:pt x="100" y="758"/>
                  <a:pt x="100" y="759"/>
                  <a:pt x="100" y="760"/>
                </a:cubicBezTo>
                <a:cubicBezTo>
                  <a:pt x="99" y="764"/>
                  <a:pt x="98" y="768"/>
                  <a:pt x="97" y="771"/>
                </a:cubicBezTo>
                <a:cubicBezTo>
                  <a:pt x="96" y="774"/>
                  <a:pt x="94" y="777"/>
                  <a:pt x="92" y="780"/>
                </a:cubicBezTo>
                <a:moveTo>
                  <a:pt x="98" y="796"/>
                </a:moveTo>
                <a:cubicBezTo>
                  <a:pt x="99" y="793"/>
                  <a:pt x="99" y="790"/>
                  <a:pt x="99" y="787"/>
                </a:cubicBezTo>
                <a:cubicBezTo>
                  <a:pt x="100" y="786"/>
                  <a:pt x="100" y="785"/>
                  <a:pt x="100" y="783"/>
                </a:cubicBezTo>
                <a:cubicBezTo>
                  <a:pt x="101" y="786"/>
                  <a:pt x="101" y="788"/>
                  <a:pt x="101" y="790"/>
                </a:cubicBezTo>
                <a:cubicBezTo>
                  <a:pt x="100" y="792"/>
                  <a:pt x="99" y="794"/>
                  <a:pt x="98" y="796"/>
                </a:cubicBezTo>
                <a:moveTo>
                  <a:pt x="100" y="758"/>
                </a:moveTo>
                <a:cubicBezTo>
                  <a:pt x="100" y="757"/>
                  <a:pt x="100" y="757"/>
                  <a:pt x="100" y="757"/>
                </a:cubicBezTo>
                <a:cubicBezTo>
                  <a:pt x="100" y="756"/>
                  <a:pt x="101" y="756"/>
                  <a:pt x="101" y="755"/>
                </a:cubicBezTo>
                <a:cubicBezTo>
                  <a:pt x="101" y="756"/>
                  <a:pt x="100" y="757"/>
                  <a:pt x="100" y="758"/>
                </a:cubicBezTo>
                <a:moveTo>
                  <a:pt x="101" y="776"/>
                </a:moveTo>
                <a:cubicBezTo>
                  <a:pt x="102" y="771"/>
                  <a:pt x="103" y="767"/>
                  <a:pt x="104" y="762"/>
                </a:cubicBezTo>
                <a:cubicBezTo>
                  <a:pt x="105" y="761"/>
                  <a:pt x="105" y="760"/>
                  <a:pt x="106" y="759"/>
                </a:cubicBezTo>
                <a:cubicBezTo>
                  <a:pt x="105" y="766"/>
                  <a:pt x="103" y="772"/>
                  <a:pt x="101" y="778"/>
                </a:cubicBezTo>
                <a:cubicBezTo>
                  <a:pt x="101" y="777"/>
                  <a:pt x="101" y="777"/>
                  <a:pt x="101" y="776"/>
                </a:cubicBezTo>
                <a:moveTo>
                  <a:pt x="101" y="781"/>
                </a:moveTo>
                <a:cubicBezTo>
                  <a:pt x="103" y="774"/>
                  <a:pt x="106" y="765"/>
                  <a:pt x="107" y="757"/>
                </a:cubicBezTo>
                <a:cubicBezTo>
                  <a:pt x="111" y="751"/>
                  <a:pt x="115" y="746"/>
                  <a:pt x="120" y="740"/>
                </a:cubicBezTo>
                <a:cubicBezTo>
                  <a:pt x="123" y="736"/>
                  <a:pt x="127" y="732"/>
                  <a:pt x="130" y="728"/>
                </a:cubicBezTo>
                <a:cubicBezTo>
                  <a:pt x="119" y="747"/>
                  <a:pt x="109" y="767"/>
                  <a:pt x="101" y="788"/>
                </a:cubicBezTo>
                <a:cubicBezTo>
                  <a:pt x="101" y="786"/>
                  <a:pt x="101" y="783"/>
                  <a:pt x="101" y="781"/>
                </a:cubicBezTo>
                <a:moveTo>
                  <a:pt x="113" y="793"/>
                </a:moveTo>
                <a:cubicBezTo>
                  <a:pt x="111" y="795"/>
                  <a:pt x="108" y="796"/>
                  <a:pt x="106" y="798"/>
                </a:cubicBezTo>
                <a:cubicBezTo>
                  <a:pt x="116" y="774"/>
                  <a:pt x="130" y="750"/>
                  <a:pt x="148" y="730"/>
                </a:cubicBezTo>
                <a:cubicBezTo>
                  <a:pt x="144" y="738"/>
                  <a:pt x="141" y="746"/>
                  <a:pt x="139" y="755"/>
                </a:cubicBezTo>
                <a:cubicBezTo>
                  <a:pt x="138" y="756"/>
                  <a:pt x="137" y="757"/>
                  <a:pt x="137" y="758"/>
                </a:cubicBezTo>
                <a:cubicBezTo>
                  <a:pt x="128" y="772"/>
                  <a:pt x="120" y="784"/>
                  <a:pt x="114" y="792"/>
                </a:cubicBezTo>
                <a:lnTo>
                  <a:pt x="113" y="793"/>
                </a:lnTo>
                <a:close/>
                <a:moveTo>
                  <a:pt x="116" y="791"/>
                </a:moveTo>
                <a:cubicBezTo>
                  <a:pt x="122" y="782"/>
                  <a:pt x="130" y="771"/>
                  <a:pt x="138" y="758"/>
                </a:cubicBezTo>
                <a:cubicBezTo>
                  <a:pt x="136" y="764"/>
                  <a:pt x="134" y="770"/>
                  <a:pt x="132" y="777"/>
                </a:cubicBezTo>
                <a:cubicBezTo>
                  <a:pt x="127" y="782"/>
                  <a:pt x="121" y="786"/>
                  <a:pt x="116" y="791"/>
                </a:cubicBezTo>
                <a:moveTo>
                  <a:pt x="133" y="776"/>
                </a:moveTo>
                <a:cubicBezTo>
                  <a:pt x="135" y="768"/>
                  <a:pt x="137" y="761"/>
                  <a:pt x="139" y="755"/>
                </a:cubicBezTo>
                <a:cubicBezTo>
                  <a:pt x="146" y="744"/>
                  <a:pt x="152" y="732"/>
                  <a:pt x="157" y="720"/>
                </a:cubicBezTo>
                <a:cubicBezTo>
                  <a:pt x="157" y="720"/>
                  <a:pt x="157" y="720"/>
                  <a:pt x="157" y="720"/>
                </a:cubicBezTo>
                <a:cubicBezTo>
                  <a:pt x="152" y="736"/>
                  <a:pt x="146" y="751"/>
                  <a:pt x="140" y="764"/>
                </a:cubicBezTo>
                <a:cubicBezTo>
                  <a:pt x="139" y="767"/>
                  <a:pt x="137" y="770"/>
                  <a:pt x="136" y="773"/>
                </a:cubicBezTo>
                <a:cubicBezTo>
                  <a:pt x="135" y="774"/>
                  <a:pt x="134" y="775"/>
                  <a:pt x="133" y="776"/>
                </a:cubicBezTo>
                <a:moveTo>
                  <a:pt x="138" y="771"/>
                </a:moveTo>
                <a:cubicBezTo>
                  <a:pt x="145" y="755"/>
                  <a:pt x="152" y="737"/>
                  <a:pt x="158" y="719"/>
                </a:cubicBezTo>
                <a:cubicBezTo>
                  <a:pt x="159" y="717"/>
                  <a:pt x="161" y="716"/>
                  <a:pt x="162" y="715"/>
                </a:cubicBezTo>
                <a:cubicBezTo>
                  <a:pt x="163" y="715"/>
                  <a:pt x="163" y="716"/>
                  <a:pt x="164" y="716"/>
                </a:cubicBezTo>
                <a:cubicBezTo>
                  <a:pt x="160" y="731"/>
                  <a:pt x="155" y="746"/>
                  <a:pt x="149" y="759"/>
                </a:cubicBezTo>
                <a:cubicBezTo>
                  <a:pt x="145" y="763"/>
                  <a:pt x="141" y="767"/>
                  <a:pt x="138" y="771"/>
                </a:cubicBezTo>
                <a:moveTo>
                  <a:pt x="190" y="767"/>
                </a:moveTo>
                <a:cubicBezTo>
                  <a:pt x="186" y="765"/>
                  <a:pt x="182" y="765"/>
                  <a:pt x="178" y="765"/>
                </a:cubicBezTo>
                <a:cubicBezTo>
                  <a:pt x="166" y="765"/>
                  <a:pt x="154" y="770"/>
                  <a:pt x="144" y="776"/>
                </a:cubicBezTo>
                <a:cubicBezTo>
                  <a:pt x="156" y="764"/>
                  <a:pt x="167" y="750"/>
                  <a:pt x="176" y="735"/>
                </a:cubicBezTo>
                <a:cubicBezTo>
                  <a:pt x="179" y="731"/>
                  <a:pt x="181" y="726"/>
                  <a:pt x="183" y="722"/>
                </a:cubicBezTo>
                <a:cubicBezTo>
                  <a:pt x="194" y="727"/>
                  <a:pt x="204" y="733"/>
                  <a:pt x="214" y="740"/>
                </a:cubicBezTo>
                <a:cubicBezTo>
                  <a:pt x="207" y="749"/>
                  <a:pt x="199" y="758"/>
                  <a:pt x="190" y="767"/>
                </a:cubicBezTo>
                <a:moveTo>
                  <a:pt x="220" y="731"/>
                </a:moveTo>
                <a:cubicBezTo>
                  <a:pt x="219" y="733"/>
                  <a:pt x="217" y="736"/>
                  <a:pt x="215" y="739"/>
                </a:cubicBezTo>
                <a:cubicBezTo>
                  <a:pt x="205" y="732"/>
                  <a:pt x="195" y="725"/>
                  <a:pt x="184" y="720"/>
                </a:cubicBezTo>
                <a:cubicBezTo>
                  <a:pt x="186" y="716"/>
                  <a:pt x="188" y="712"/>
                  <a:pt x="190" y="707"/>
                </a:cubicBezTo>
                <a:cubicBezTo>
                  <a:pt x="204" y="709"/>
                  <a:pt x="217" y="712"/>
                  <a:pt x="231" y="716"/>
                </a:cubicBezTo>
                <a:cubicBezTo>
                  <a:pt x="228" y="720"/>
                  <a:pt x="224" y="725"/>
                  <a:pt x="220" y="731"/>
                </a:cubicBezTo>
                <a:moveTo>
                  <a:pt x="235" y="711"/>
                </a:moveTo>
                <a:cubicBezTo>
                  <a:pt x="233" y="711"/>
                  <a:pt x="232" y="710"/>
                  <a:pt x="231" y="710"/>
                </a:cubicBezTo>
                <a:cubicBezTo>
                  <a:pt x="232" y="710"/>
                  <a:pt x="234" y="710"/>
                  <a:pt x="235" y="711"/>
                </a:cubicBezTo>
                <a:close/>
                <a:moveTo>
                  <a:pt x="328" y="734"/>
                </a:moveTo>
                <a:cubicBezTo>
                  <a:pt x="336" y="739"/>
                  <a:pt x="342" y="744"/>
                  <a:pt x="348" y="748"/>
                </a:cubicBezTo>
                <a:cubicBezTo>
                  <a:pt x="347" y="748"/>
                  <a:pt x="346" y="747"/>
                  <a:pt x="345" y="747"/>
                </a:cubicBezTo>
                <a:cubicBezTo>
                  <a:pt x="323" y="742"/>
                  <a:pt x="301" y="734"/>
                  <a:pt x="280" y="726"/>
                </a:cubicBezTo>
                <a:cubicBezTo>
                  <a:pt x="265" y="721"/>
                  <a:pt x="250" y="716"/>
                  <a:pt x="235" y="711"/>
                </a:cubicBezTo>
                <a:cubicBezTo>
                  <a:pt x="236" y="711"/>
                  <a:pt x="236" y="711"/>
                  <a:pt x="236" y="711"/>
                </a:cubicBezTo>
                <a:cubicBezTo>
                  <a:pt x="242" y="712"/>
                  <a:pt x="248" y="713"/>
                  <a:pt x="253" y="714"/>
                </a:cubicBezTo>
                <a:cubicBezTo>
                  <a:pt x="275" y="719"/>
                  <a:pt x="296" y="729"/>
                  <a:pt x="318" y="732"/>
                </a:cubicBezTo>
                <a:cubicBezTo>
                  <a:pt x="321" y="733"/>
                  <a:pt x="325" y="734"/>
                  <a:pt x="328" y="734"/>
                </a:cubicBezTo>
                <a:moveTo>
                  <a:pt x="253" y="692"/>
                </a:moveTo>
                <a:cubicBezTo>
                  <a:pt x="257" y="694"/>
                  <a:pt x="261" y="695"/>
                  <a:pt x="265" y="697"/>
                </a:cubicBezTo>
                <a:cubicBezTo>
                  <a:pt x="291" y="711"/>
                  <a:pt x="310" y="722"/>
                  <a:pt x="325" y="732"/>
                </a:cubicBezTo>
                <a:cubicBezTo>
                  <a:pt x="323" y="732"/>
                  <a:pt x="321" y="732"/>
                  <a:pt x="318" y="731"/>
                </a:cubicBezTo>
                <a:cubicBezTo>
                  <a:pt x="296" y="727"/>
                  <a:pt x="276" y="717"/>
                  <a:pt x="254" y="712"/>
                </a:cubicBezTo>
                <a:cubicBezTo>
                  <a:pt x="248" y="711"/>
                  <a:pt x="243" y="710"/>
                  <a:pt x="238" y="709"/>
                </a:cubicBezTo>
                <a:cubicBezTo>
                  <a:pt x="243" y="702"/>
                  <a:pt x="248" y="697"/>
                  <a:pt x="253" y="692"/>
                </a:cubicBezTo>
                <a:moveTo>
                  <a:pt x="201" y="686"/>
                </a:moveTo>
                <a:cubicBezTo>
                  <a:pt x="206" y="685"/>
                  <a:pt x="211" y="685"/>
                  <a:pt x="215" y="685"/>
                </a:cubicBezTo>
                <a:cubicBezTo>
                  <a:pt x="227" y="685"/>
                  <a:pt x="239" y="687"/>
                  <a:pt x="252" y="692"/>
                </a:cubicBezTo>
                <a:cubicBezTo>
                  <a:pt x="247" y="696"/>
                  <a:pt x="242" y="702"/>
                  <a:pt x="237" y="709"/>
                </a:cubicBezTo>
                <a:cubicBezTo>
                  <a:pt x="228" y="707"/>
                  <a:pt x="220" y="706"/>
                  <a:pt x="212" y="705"/>
                </a:cubicBezTo>
                <a:cubicBezTo>
                  <a:pt x="205" y="703"/>
                  <a:pt x="199" y="702"/>
                  <a:pt x="192" y="701"/>
                </a:cubicBezTo>
                <a:cubicBezTo>
                  <a:pt x="193" y="697"/>
                  <a:pt x="195" y="693"/>
                  <a:pt x="196" y="689"/>
                </a:cubicBezTo>
                <a:cubicBezTo>
                  <a:pt x="198" y="688"/>
                  <a:pt x="199" y="687"/>
                  <a:pt x="201" y="686"/>
                </a:cubicBezTo>
                <a:moveTo>
                  <a:pt x="196" y="622"/>
                </a:moveTo>
                <a:cubicBezTo>
                  <a:pt x="206" y="615"/>
                  <a:pt x="221" y="604"/>
                  <a:pt x="232" y="599"/>
                </a:cubicBezTo>
                <a:cubicBezTo>
                  <a:pt x="237" y="596"/>
                  <a:pt x="253" y="591"/>
                  <a:pt x="273" y="582"/>
                </a:cubicBezTo>
                <a:cubicBezTo>
                  <a:pt x="257" y="591"/>
                  <a:pt x="242" y="602"/>
                  <a:pt x="228" y="613"/>
                </a:cubicBezTo>
                <a:cubicBezTo>
                  <a:pt x="218" y="618"/>
                  <a:pt x="208" y="623"/>
                  <a:pt x="198" y="629"/>
                </a:cubicBezTo>
                <a:cubicBezTo>
                  <a:pt x="198" y="627"/>
                  <a:pt x="197" y="624"/>
                  <a:pt x="196" y="622"/>
                </a:cubicBezTo>
                <a:moveTo>
                  <a:pt x="199" y="636"/>
                </a:moveTo>
                <a:cubicBezTo>
                  <a:pt x="199" y="635"/>
                  <a:pt x="199" y="634"/>
                  <a:pt x="199" y="633"/>
                </a:cubicBezTo>
                <a:cubicBezTo>
                  <a:pt x="204" y="629"/>
                  <a:pt x="210" y="626"/>
                  <a:pt x="216" y="623"/>
                </a:cubicBezTo>
                <a:cubicBezTo>
                  <a:pt x="211" y="628"/>
                  <a:pt x="205" y="633"/>
                  <a:pt x="199" y="639"/>
                </a:cubicBezTo>
                <a:cubicBezTo>
                  <a:pt x="199" y="638"/>
                  <a:pt x="199" y="637"/>
                  <a:pt x="199" y="636"/>
                </a:cubicBezTo>
                <a:moveTo>
                  <a:pt x="200" y="644"/>
                </a:moveTo>
                <a:cubicBezTo>
                  <a:pt x="201" y="643"/>
                  <a:pt x="201" y="643"/>
                  <a:pt x="201" y="643"/>
                </a:cubicBezTo>
                <a:cubicBezTo>
                  <a:pt x="201" y="643"/>
                  <a:pt x="200" y="644"/>
                  <a:pt x="200" y="644"/>
                </a:cubicBezTo>
                <a:close/>
                <a:moveTo>
                  <a:pt x="200" y="645"/>
                </a:moveTo>
                <a:cubicBezTo>
                  <a:pt x="203" y="641"/>
                  <a:pt x="207" y="638"/>
                  <a:pt x="210" y="634"/>
                </a:cubicBezTo>
                <a:cubicBezTo>
                  <a:pt x="217" y="628"/>
                  <a:pt x="224" y="622"/>
                  <a:pt x="231" y="616"/>
                </a:cubicBezTo>
                <a:cubicBezTo>
                  <a:pt x="239" y="612"/>
                  <a:pt x="247" y="609"/>
                  <a:pt x="255" y="606"/>
                </a:cubicBezTo>
                <a:cubicBezTo>
                  <a:pt x="240" y="618"/>
                  <a:pt x="226" y="631"/>
                  <a:pt x="213" y="644"/>
                </a:cubicBezTo>
                <a:cubicBezTo>
                  <a:pt x="209" y="646"/>
                  <a:pt x="205" y="649"/>
                  <a:pt x="200" y="652"/>
                </a:cubicBezTo>
                <a:cubicBezTo>
                  <a:pt x="200" y="649"/>
                  <a:pt x="200" y="647"/>
                  <a:pt x="200" y="645"/>
                </a:cubicBezTo>
                <a:moveTo>
                  <a:pt x="211" y="646"/>
                </a:moveTo>
                <a:cubicBezTo>
                  <a:pt x="208" y="650"/>
                  <a:pt x="204" y="654"/>
                  <a:pt x="200" y="658"/>
                </a:cubicBezTo>
                <a:cubicBezTo>
                  <a:pt x="200" y="656"/>
                  <a:pt x="200" y="654"/>
                  <a:pt x="200" y="652"/>
                </a:cubicBezTo>
                <a:cubicBezTo>
                  <a:pt x="204" y="650"/>
                  <a:pt x="208" y="648"/>
                  <a:pt x="211" y="646"/>
                </a:cubicBezTo>
                <a:moveTo>
                  <a:pt x="258" y="638"/>
                </a:moveTo>
                <a:cubicBezTo>
                  <a:pt x="241" y="643"/>
                  <a:pt x="221" y="649"/>
                  <a:pt x="200" y="660"/>
                </a:cubicBezTo>
                <a:cubicBezTo>
                  <a:pt x="200" y="660"/>
                  <a:pt x="200" y="659"/>
                  <a:pt x="200" y="659"/>
                </a:cubicBezTo>
                <a:cubicBezTo>
                  <a:pt x="205" y="654"/>
                  <a:pt x="209" y="649"/>
                  <a:pt x="214" y="645"/>
                </a:cubicBezTo>
                <a:cubicBezTo>
                  <a:pt x="238" y="631"/>
                  <a:pt x="267" y="622"/>
                  <a:pt x="298" y="620"/>
                </a:cubicBezTo>
                <a:cubicBezTo>
                  <a:pt x="286" y="629"/>
                  <a:pt x="273" y="634"/>
                  <a:pt x="258" y="638"/>
                </a:cubicBezTo>
                <a:moveTo>
                  <a:pt x="326" y="576"/>
                </a:moveTo>
                <a:cubicBezTo>
                  <a:pt x="319" y="598"/>
                  <a:pt x="310" y="611"/>
                  <a:pt x="299" y="619"/>
                </a:cubicBezTo>
                <a:cubicBezTo>
                  <a:pt x="268" y="621"/>
                  <a:pt x="240" y="630"/>
                  <a:pt x="215" y="643"/>
                </a:cubicBezTo>
                <a:cubicBezTo>
                  <a:pt x="228" y="630"/>
                  <a:pt x="242" y="617"/>
                  <a:pt x="257" y="605"/>
                </a:cubicBezTo>
                <a:cubicBezTo>
                  <a:pt x="260" y="604"/>
                  <a:pt x="263" y="602"/>
                  <a:pt x="265" y="601"/>
                </a:cubicBezTo>
                <a:cubicBezTo>
                  <a:pt x="286" y="593"/>
                  <a:pt x="307" y="584"/>
                  <a:pt x="327" y="573"/>
                </a:cubicBezTo>
                <a:cubicBezTo>
                  <a:pt x="326" y="574"/>
                  <a:pt x="326" y="575"/>
                  <a:pt x="326" y="576"/>
                </a:cubicBezTo>
                <a:moveTo>
                  <a:pt x="328" y="569"/>
                </a:moveTo>
                <a:cubicBezTo>
                  <a:pt x="308" y="580"/>
                  <a:pt x="287" y="589"/>
                  <a:pt x="267" y="597"/>
                </a:cubicBezTo>
                <a:cubicBezTo>
                  <a:pt x="281" y="586"/>
                  <a:pt x="297" y="575"/>
                  <a:pt x="313" y="566"/>
                </a:cubicBezTo>
                <a:cubicBezTo>
                  <a:pt x="318" y="563"/>
                  <a:pt x="323" y="561"/>
                  <a:pt x="328" y="559"/>
                </a:cubicBezTo>
                <a:cubicBezTo>
                  <a:pt x="328" y="560"/>
                  <a:pt x="328" y="560"/>
                  <a:pt x="328" y="561"/>
                </a:cubicBezTo>
                <a:cubicBezTo>
                  <a:pt x="328" y="564"/>
                  <a:pt x="328" y="566"/>
                  <a:pt x="328" y="569"/>
                </a:cubicBezTo>
                <a:moveTo>
                  <a:pt x="328" y="552"/>
                </a:moveTo>
                <a:cubicBezTo>
                  <a:pt x="344" y="541"/>
                  <a:pt x="359" y="528"/>
                  <a:pt x="370" y="513"/>
                </a:cubicBezTo>
                <a:cubicBezTo>
                  <a:pt x="377" y="512"/>
                  <a:pt x="384" y="510"/>
                  <a:pt x="392" y="508"/>
                </a:cubicBezTo>
                <a:cubicBezTo>
                  <a:pt x="389" y="513"/>
                  <a:pt x="385" y="518"/>
                  <a:pt x="382" y="523"/>
                </a:cubicBezTo>
                <a:cubicBezTo>
                  <a:pt x="379" y="526"/>
                  <a:pt x="376" y="530"/>
                  <a:pt x="374" y="533"/>
                </a:cubicBezTo>
                <a:cubicBezTo>
                  <a:pt x="359" y="538"/>
                  <a:pt x="345" y="545"/>
                  <a:pt x="332" y="551"/>
                </a:cubicBezTo>
                <a:cubicBezTo>
                  <a:pt x="331" y="552"/>
                  <a:pt x="330" y="552"/>
                  <a:pt x="328" y="553"/>
                </a:cubicBezTo>
                <a:cubicBezTo>
                  <a:pt x="328" y="552"/>
                  <a:pt x="328" y="552"/>
                  <a:pt x="328" y="552"/>
                </a:cubicBezTo>
                <a:moveTo>
                  <a:pt x="328" y="568"/>
                </a:moveTo>
                <a:cubicBezTo>
                  <a:pt x="329" y="566"/>
                  <a:pt x="329" y="563"/>
                  <a:pt x="329" y="561"/>
                </a:cubicBezTo>
                <a:cubicBezTo>
                  <a:pt x="329" y="560"/>
                  <a:pt x="329" y="560"/>
                  <a:pt x="329" y="559"/>
                </a:cubicBezTo>
                <a:cubicBezTo>
                  <a:pt x="330" y="559"/>
                  <a:pt x="331" y="558"/>
                  <a:pt x="332" y="558"/>
                </a:cubicBezTo>
                <a:cubicBezTo>
                  <a:pt x="333" y="558"/>
                  <a:pt x="333" y="558"/>
                  <a:pt x="333" y="558"/>
                </a:cubicBezTo>
                <a:cubicBezTo>
                  <a:pt x="339" y="556"/>
                  <a:pt x="345" y="554"/>
                  <a:pt x="352" y="553"/>
                </a:cubicBezTo>
                <a:cubicBezTo>
                  <a:pt x="344" y="559"/>
                  <a:pt x="336" y="564"/>
                  <a:pt x="328" y="568"/>
                </a:cubicBezTo>
                <a:moveTo>
                  <a:pt x="353" y="552"/>
                </a:moveTo>
                <a:cubicBezTo>
                  <a:pt x="349" y="553"/>
                  <a:pt x="346" y="554"/>
                  <a:pt x="342" y="555"/>
                </a:cubicBezTo>
                <a:cubicBezTo>
                  <a:pt x="346" y="553"/>
                  <a:pt x="350" y="552"/>
                  <a:pt x="355" y="551"/>
                </a:cubicBezTo>
                <a:cubicBezTo>
                  <a:pt x="354" y="551"/>
                  <a:pt x="353" y="552"/>
                  <a:pt x="353" y="552"/>
                </a:cubicBezTo>
                <a:moveTo>
                  <a:pt x="361" y="545"/>
                </a:moveTo>
                <a:cubicBezTo>
                  <a:pt x="353" y="547"/>
                  <a:pt x="345" y="550"/>
                  <a:pt x="338" y="552"/>
                </a:cubicBezTo>
                <a:cubicBezTo>
                  <a:pt x="338" y="552"/>
                  <a:pt x="339" y="552"/>
                  <a:pt x="340" y="551"/>
                </a:cubicBezTo>
                <a:cubicBezTo>
                  <a:pt x="348" y="548"/>
                  <a:pt x="356" y="545"/>
                  <a:pt x="364" y="543"/>
                </a:cubicBezTo>
                <a:cubicBezTo>
                  <a:pt x="363" y="544"/>
                  <a:pt x="362" y="544"/>
                  <a:pt x="361" y="545"/>
                </a:cubicBezTo>
                <a:moveTo>
                  <a:pt x="370" y="537"/>
                </a:moveTo>
                <a:cubicBezTo>
                  <a:pt x="370" y="537"/>
                  <a:pt x="370" y="537"/>
                  <a:pt x="370" y="537"/>
                </a:cubicBezTo>
                <a:cubicBezTo>
                  <a:pt x="368" y="538"/>
                  <a:pt x="366" y="539"/>
                  <a:pt x="364" y="539"/>
                </a:cubicBezTo>
                <a:cubicBezTo>
                  <a:pt x="366" y="539"/>
                  <a:pt x="368" y="538"/>
                  <a:pt x="370" y="537"/>
                </a:cubicBezTo>
                <a:moveTo>
                  <a:pt x="368" y="539"/>
                </a:moveTo>
                <a:cubicBezTo>
                  <a:pt x="368" y="539"/>
                  <a:pt x="368" y="539"/>
                  <a:pt x="368" y="539"/>
                </a:cubicBezTo>
                <a:cubicBezTo>
                  <a:pt x="367" y="539"/>
                  <a:pt x="366" y="540"/>
                  <a:pt x="365" y="540"/>
                </a:cubicBezTo>
                <a:cubicBezTo>
                  <a:pt x="366" y="540"/>
                  <a:pt x="367" y="539"/>
                  <a:pt x="368" y="539"/>
                </a:cubicBezTo>
                <a:moveTo>
                  <a:pt x="371" y="543"/>
                </a:moveTo>
                <a:cubicBezTo>
                  <a:pt x="369" y="543"/>
                  <a:pt x="368" y="543"/>
                  <a:pt x="367" y="544"/>
                </a:cubicBezTo>
                <a:cubicBezTo>
                  <a:pt x="368" y="543"/>
                  <a:pt x="369" y="542"/>
                  <a:pt x="370" y="541"/>
                </a:cubicBezTo>
                <a:cubicBezTo>
                  <a:pt x="404" y="530"/>
                  <a:pt x="438" y="522"/>
                  <a:pt x="472" y="511"/>
                </a:cubicBezTo>
                <a:cubicBezTo>
                  <a:pt x="484" y="508"/>
                  <a:pt x="496" y="504"/>
                  <a:pt x="508" y="500"/>
                </a:cubicBezTo>
                <a:cubicBezTo>
                  <a:pt x="515" y="501"/>
                  <a:pt x="522" y="501"/>
                  <a:pt x="530" y="502"/>
                </a:cubicBezTo>
                <a:cubicBezTo>
                  <a:pt x="478" y="521"/>
                  <a:pt x="424" y="532"/>
                  <a:pt x="371" y="543"/>
                </a:cubicBezTo>
                <a:moveTo>
                  <a:pt x="668" y="571"/>
                </a:moveTo>
                <a:cubicBezTo>
                  <a:pt x="670" y="575"/>
                  <a:pt x="671" y="584"/>
                  <a:pt x="670" y="594"/>
                </a:cubicBezTo>
                <a:cubicBezTo>
                  <a:pt x="668" y="604"/>
                  <a:pt x="663" y="615"/>
                  <a:pt x="651" y="621"/>
                </a:cubicBezTo>
                <a:cubicBezTo>
                  <a:pt x="642" y="626"/>
                  <a:pt x="634" y="627"/>
                  <a:pt x="627" y="626"/>
                </a:cubicBezTo>
                <a:cubicBezTo>
                  <a:pt x="616" y="624"/>
                  <a:pt x="608" y="618"/>
                  <a:pt x="604" y="612"/>
                </a:cubicBezTo>
                <a:cubicBezTo>
                  <a:pt x="600" y="606"/>
                  <a:pt x="599" y="599"/>
                  <a:pt x="600" y="592"/>
                </a:cubicBezTo>
                <a:cubicBezTo>
                  <a:pt x="601" y="586"/>
                  <a:pt x="604" y="581"/>
                  <a:pt x="608" y="577"/>
                </a:cubicBezTo>
                <a:cubicBezTo>
                  <a:pt x="612" y="574"/>
                  <a:pt x="617" y="573"/>
                  <a:pt x="621" y="573"/>
                </a:cubicBezTo>
                <a:cubicBezTo>
                  <a:pt x="625" y="574"/>
                  <a:pt x="629" y="576"/>
                  <a:pt x="631" y="579"/>
                </a:cubicBezTo>
                <a:cubicBezTo>
                  <a:pt x="633" y="582"/>
                  <a:pt x="634" y="585"/>
                  <a:pt x="633" y="589"/>
                </a:cubicBezTo>
                <a:cubicBezTo>
                  <a:pt x="633" y="591"/>
                  <a:pt x="632" y="593"/>
                  <a:pt x="630" y="595"/>
                </a:cubicBezTo>
                <a:cubicBezTo>
                  <a:pt x="627" y="600"/>
                  <a:pt x="622" y="599"/>
                  <a:pt x="622" y="599"/>
                </a:cubicBezTo>
                <a:cubicBezTo>
                  <a:pt x="622" y="599"/>
                  <a:pt x="622" y="599"/>
                  <a:pt x="622" y="599"/>
                </a:cubicBezTo>
                <a:cubicBezTo>
                  <a:pt x="621" y="599"/>
                  <a:pt x="621" y="599"/>
                  <a:pt x="621" y="599"/>
                </a:cubicBezTo>
                <a:cubicBezTo>
                  <a:pt x="621" y="600"/>
                  <a:pt x="621" y="600"/>
                  <a:pt x="621" y="600"/>
                </a:cubicBezTo>
                <a:cubicBezTo>
                  <a:pt x="623" y="604"/>
                  <a:pt x="626" y="606"/>
                  <a:pt x="630" y="606"/>
                </a:cubicBezTo>
                <a:cubicBezTo>
                  <a:pt x="636" y="607"/>
                  <a:pt x="641" y="604"/>
                  <a:pt x="641" y="604"/>
                </a:cubicBezTo>
                <a:cubicBezTo>
                  <a:pt x="650" y="600"/>
                  <a:pt x="653" y="593"/>
                  <a:pt x="655" y="585"/>
                </a:cubicBezTo>
                <a:cubicBezTo>
                  <a:pt x="656" y="575"/>
                  <a:pt x="653" y="564"/>
                  <a:pt x="650" y="558"/>
                </a:cubicBezTo>
                <a:cubicBezTo>
                  <a:pt x="646" y="550"/>
                  <a:pt x="640" y="545"/>
                  <a:pt x="637" y="543"/>
                </a:cubicBezTo>
                <a:cubicBezTo>
                  <a:pt x="654" y="548"/>
                  <a:pt x="663" y="563"/>
                  <a:pt x="668" y="571"/>
                </a:cubicBezTo>
                <a:moveTo>
                  <a:pt x="559" y="491"/>
                </a:moveTo>
                <a:cubicBezTo>
                  <a:pt x="559" y="491"/>
                  <a:pt x="558" y="491"/>
                  <a:pt x="558" y="491"/>
                </a:cubicBezTo>
                <a:cubicBezTo>
                  <a:pt x="565" y="488"/>
                  <a:pt x="573" y="484"/>
                  <a:pt x="580" y="482"/>
                </a:cubicBezTo>
                <a:cubicBezTo>
                  <a:pt x="573" y="485"/>
                  <a:pt x="566" y="488"/>
                  <a:pt x="559" y="491"/>
                </a:cubicBezTo>
                <a:moveTo>
                  <a:pt x="786" y="509"/>
                </a:moveTo>
                <a:cubicBezTo>
                  <a:pt x="786" y="516"/>
                  <a:pt x="785" y="522"/>
                  <a:pt x="784" y="529"/>
                </a:cubicBezTo>
                <a:cubicBezTo>
                  <a:pt x="777" y="555"/>
                  <a:pt x="752" y="573"/>
                  <a:pt x="726" y="573"/>
                </a:cubicBezTo>
                <a:cubicBezTo>
                  <a:pt x="721" y="573"/>
                  <a:pt x="716" y="572"/>
                  <a:pt x="711" y="571"/>
                </a:cubicBezTo>
                <a:cubicBezTo>
                  <a:pt x="689" y="566"/>
                  <a:pt x="675" y="546"/>
                  <a:pt x="675" y="525"/>
                </a:cubicBezTo>
                <a:cubicBezTo>
                  <a:pt x="675" y="521"/>
                  <a:pt x="676" y="517"/>
                  <a:pt x="677" y="513"/>
                </a:cubicBezTo>
                <a:cubicBezTo>
                  <a:pt x="679" y="503"/>
                  <a:pt x="685" y="495"/>
                  <a:pt x="693" y="491"/>
                </a:cubicBezTo>
                <a:cubicBezTo>
                  <a:pt x="698" y="496"/>
                  <a:pt x="702" y="502"/>
                  <a:pt x="704" y="509"/>
                </a:cubicBezTo>
                <a:cubicBezTo>
                  <a:pt x="702" y="511"/>
                  <a:pt x="701" y="513"/>
                  <a:pt x="700" y="516"/>
                </a:cubicBezTo>
                <a:cubicBezTo>
                  <a:pt x="700" y="518"/>
                  <a:pt x="699" y="520"/>
                  <a:pt x="699" y="521"/>
                </a:cubicBezTo>
                <a:cubicBezTo>
                  <a:pt x="699" y="529"/>
                  <a:pt x="704" y="536"/>
                  <a:pt x="710" y="540"/>
                </a:cubicBezTo>
                <a:cubicBezTo>
                  <a:pt x="710" y="540"/>
                  <a:pt x="710" y="540"/>
                  <a:pt x="710" y="540"/>
                </a:cubicBezTo>
                <a:cubicBezTo>
                  <a:pt x="710" y="545"/>
                  <a:pt x="710" y="550"/>
                  <a:pt x="709" y="555"/>
                </a:cubicBezTo>
                <a:cubicBezTo>
                  <a:pt x="710" y="555"/>
                  <a:pt x="710" y="555"/>
                  <a:pt x="710" y="555"/>
                </a:cubicBezTo>
                <a:cubicBezTo>
                  <a:pt x="711" y="551"/>
                  <a:pt x="711" y="545"/>
                  <a:pt x="711" y="540"/>
                </a:cubicBezTo>
                <a:cubicBezTo>
                  <a:pt x="712" y="541"/>
                  <a:pt x="714" y="541"/>
                  <a:pt x="715" y="541"/>
                </a:cubicBezTo>
                <a:cubicBezTo>
                  <a:pt x="717" y="542"/>
                  <a:pt x="719" y="542"/>
                  <a:pt x="721" y="542"/>
                </a:cubicBezTo>
                <a:cubicBezTo>
                  <a:pt x="733" y="542"/>
                  <a:pt x="743" y="535"/>
                  <a:pt x="746" y="523"/>
                </a:cubicBezTo>
                <a:cubicBezTo>
                  <a:pt x="747" y="520"/>
                  <a:pt x="747" y="518"/>
                  <a:pt x="747" y="515"/>
                </a:cubicBezTo>
                <a:cubicBezTo>
                  <a:pt x="747" y="501"/>
                  <a:pt x="738" y="488"/>
                  <a:pt x="724" y="484"/>
                </a:cubicBezTo>
                <a:cubicBezTo>
                  <a:pt x="720" y="483"/>
                  <a:pt x="717" y="483"/>
                  <a:pt x="713" y="483"/>
                </a:cubicBezTo>
                <a:cubicBezTo>
                  <a:pt x="706" y="483"/>
                  <a:pt x="699" y="485"/>
                  <a:pt x="692" y="489"/>
                </a:cubicBezTo>
                <a:cubicBezTo>
                  <a:pt x="690" y="486"/>
                  <a:pt x="687" y="484"/>
                  <a:pt x="684" y="482"/>
                </a:cubicBezTo>
                <a:cubicBezTo>
                  <a:pt x="668" y="473"/>
                  <a:pt x="651" y="469"/>
                  <a:pt x="634" y="469"/>
                </a:cubicBezTo>
                <a:cubicBezTo>
                  <a:pt x="623" y="469"/>
                  <a:pt x="613" y="471"/>
                  <a:pt x="602" y="474"/>
                </a:cubicBezTo>
                <a:cubicBezTo>
                  <a:pt x="615" y="467"/>
                  <a:pt x="628" y="459"/>
                  <a:pt x="640" y="450"/>
                </a:cubicBezTo>
                <a:cubicBezTo>
                  <a:pt x="660" y="438"/>
                  <a:pt x="684" y="432"/>
                  <a:pt x="707" y="433"/>
                </a:cubicBezTo>
                <a:cubicBezTo>
                  <a:pt x="715" y="433"/>
                  <a:pt x="723" y="434"/>
                  <a:pt x="731" y="436"/>
                </a:cubicBezTo>
                <a:cubicBezTo>
                  <a:pt x="730" y="437"/>
                  <a:pt x="730" y="437"/>
                  <a:pt x="730" y="437"/>
                </a:cubicBezTo>
                <a:cubicBezTo>
                  <a:pt x="764" y="446"/>
                  <a:pt x="786" y="476"/>
                  <a:pt x="786" y="509"/>
                </a:cubicBezTo>
                <a:moveTo>
                  <a:pt x="706" y="510"/>
                </a:moveTo>
                <a:cubicBezTo>
                  <a:pt x="709" y="507"/>
                  <a:pt x="712" y="505"/>
                  <a:pt x="716" y="505"/>
                </a:cubicBezTo>
                <a:cubicBezTo>
                  <a:pt x="718" y="505"/>
                  <a:pt x="719" y="505"/>
                  <a:pt x="720" y="506"/>
                </a:cubicBezTo>
                <a:cubicBezTo>
                  <a:pt x="725" y="507"/>
                  <a:pt x="729" y="512"/>
                  <a:pt x="729" y="517"/>
                </a:cubicBezTo>
                <a:cubicBezTo>
                  <a:pt x="729" y="518"/>
                  <a:pt x="729" y="519"/>
                  <a:pt x="729" y="520"/>
                </a:cubicBezTo>
                <a:cubicBezTo>
                  <a:pt x="727" y="525"/>
                  <a:pt x="724" y="527"/>
                  <a:pt x="720" y="527"/>
                </a:cubicBezTo>
                <a:cubicBezTo>
                  <a:pt x="719" y="527"/>
                  <a:pt x="718" y="527"/>
                  <a:pt x="717" y="527"/>
                </a:cubicBezTo>
                <a:cubicBezTo>
                  <a:pt x="714" y="526"/>
                  <a:pt x="712" y="523"/>
                  <a:pt x="712" y="520"/>
                </a:cubicBezTo>
                <a:cubicBezTo>
                  <a:pt x="712" y="519"/>
                  <a:pt x="712" y="519"/>
                  <a:pt x="712" y="518"/>
                </a:cubicBezTo>
                <a:cubicBezTo>
                  <a:pt x="713" y="516"/>
                  <a:pt x="715" y="514"/>
                  <a:pt x="717" y="514"/>
                </a:cubicBezTo>
                <a:cubicBezTo>
                  <a:pt x="718" y="514"/>
                  <a:pt x="718" y="514"/>
                  <a:pt x="719" y="514"/>
                </a:cubicBezTo>
                <a:cubicBezTo>
                  <a:pt x="721" y="515"/>
                  <a:pt x="722" y="516"/>
                  <a:pt x="722" y="518"/>
                </a:cubicBezTo>
                <a:cubicBezTo>
                  <a:pt x="722" y="519"/>
                  <a:pt x="722" y="519"/>
                  <a:pt x="722" y="519"/>
                </a:cubicBezTo>
                <a:cubicBezTo>
                  <a:pt x="722" y="521"/>
                  <a:pt x="720" y="522"/>
                  <a:pt x="719" y="522"/>
                </a:cubicBezTo>
                <a:cubicBezTo>
                  <a:pt x="718" y="522"/>
                  <a:pt x="718" y="522"/>
                  <a:pt x="718" y="522"/>
                </a:cubicBezTo>
                <a:cubicBezTo>
                  <a:pt x="717" y="521"/>
                  <a:pt x="716" y="520"/>
                  <a:pt x="716" y="519"/>
                </a:cubicBezTo>
                <a:cubicBezTo>
                  <a:pt x="716" y="519"/>
                  <a:pt x="716" y="519"/>
                  <a:pt x="716" y="519"/>
                </a:cubicBezTo>
                <a:cubicBezTo>
                  <a:pt x="716" y="518"/>
                  <a:pt x="717" y="517"/>
                  <a:pt x="718" y="517"/>
                </a:cubicBezTo>
                <a:cubicBezTo>
                  <a:pt x="718" y="517"/>
                  <a:pt x="718" y="517"/>
                  <a:pt x="718" y="517"/>
                </a:cubicBezTo>
                <a:cubicBezTo>
                  <a:pt x="719" y="518"/>
                  <a:pt x="719" y="518"/>
                  <a:pt x="719" y="519"/>
                </a:cubicBezTo>
                <a:cubicBezTo>
                  <a:pt x="719" y="519"/>
                  <a:pt x="719" y="519"/>
                  <a:pt x="719" y="519"/>
                </a:cubicBezTo>
                <a:cubicBezTo>
                  <a:pt x="721" y="519"/>
                  <a:pt x="721" y="519"/>
                  <a:pt x="721" y="519"/>
                </a:cubicBezTo>
                <a:cubicBezTo>
                  <a:pt x="721" y="519"/>
                  <a:pt x="721" y="519"/>
                  <a:pt x="721" y="519"/>
                </a:cubicBezTo>
                <a:cubicBezTo>
                  <a:pt x="721" y="517"/>
                  <a:pt x="720" y="516"/>
                  <a:pt x="719" y="516"/>
                </a:cubicBezTo>
                <a:cubicBezTo>
                  <a:pt x="719" y="516"/>
                  <a:pt x="718" y="516"/>
                  <a:pt x="718" y="516"/>
                </a:cubicBezTo>
                <a:cubicBezTo>
                  <a:pt x="716" y="516"/>
                  <a:pt x="715" y="517"/>
                  <a:pt x="714" y="518"/>
                </a:cubicBezTo>
                <a:cubicBezTo>
                  <a:pt x="714" y="519"/>
                  <a:pt x="714" y="519"/>
                  <a:pt x="714" y="519"/>
                </a:cubicBezTo>
                <a:cubicBezTo>
                  <a:pt x="714" y="521"/>
                  <a:pt x="716" y="523"/>
                  <a:pt x="717" y="523"/>
                </a:cubicBezTo>
                <a:cubicBezTo>
                  <a:pt x="718" y="524"/>
                  <a:pt x="718" y="524"/>
                  <a:pt x="719" y="524"/>
                </a:cubicBezTo>
                <a:cubicBezTo>
                  <a:pt x="721" y="524"/>
                  <a:pt x="723" y="522"/>
                  <a:pt x="724" y="520"/>
                </a:cubicBezTo>
                <a:cubicBezTo>
                  <a:pt x="724" y="519"/>
                  <a:pt x="724" y="519"/>
                  <a:pt x="724" y="518"/>
                </a:cubicBezTo>
                <a:cubicBezTo>
                  <a:pt x="724" y="516"/>
                  <a:pt x="722" y="513"/>
                  <a:pt x="719" y="512"/>
                </a:cubicBezTo>
                <a:cubicBezTo>
                  <a:pt x="719" y="512"/>
                  <a:pt x="718" y="512"/>
                  <a:pt x="717" y="512"/>
                </a:cubicBezTo>
                <a:cubicBezTo>
                  <a:pt x="714" y="512"/>
                  <a:pt x="711" y="514"/>
                  <a:pt x="710" y="518"/>
                </a:cubicBezTo>
                <a:cubicBezTo>
                  <a:pt x="710" y="518"/>
                  <a:pt x="710" y="519"/>
                  <a:pt x="710" y="520"/>
                </a:cubicBezTo>
                <a:cubicBezTo>
                  <a:pt x="710" y="524"/>
                  <a:pt x="713" y="528"/>
                  <a:pt x="717" y="529"/>
                </a:cubicBezTo>
                <a:cubicBezTo>
                  <a:pt x="718" y="529"/>
                  <a:pt x="719" y="529"/>
                  <a:pt x="720" y="529"/>
                </a:cubicBezTo>
                <a:cubicBezTo>
                  <a:pt x="724" y="529"/>
                  <a:pt x="729" y="526"/>
                  <a:pt x="730" y="521"/>
                </a:cubicBezTo>
                <a:cubicBezTo>
                  <a:pt x="731" y="520"/>
                  <a:pt x="731" y="518"/>
                  <a:pt x="731" y="517"/>
                </a:cubicBezTo>
                <a:cubicBezTo>
                  <a:pt x="731" y="511"/>
                  <a:pt x="727" y="506"/>
                  <a:pt x="721" y="504"/>
                </a:cubicBezTo>
                <a:cubicBezTo>
                  <a:pt x="719" y="504"/>
                  <a:pt x="718" y="504"/>
                  <a:pt x="716" y="504"/>
                </a:cubicBezTo>
                <a:cubicBezTo>
                  <a:pt x="712" y="504"/>
                  <a:pt x="708" y="505"/>
                  <a:pt x="705" y="508"/>
                </a:cubicBezTo>
                <a:cubicBezTo>
                  <a:pt x="702" y="501"/>
                  <a:pt x="699" y="495"/>
                  <a:pt x="694" y="490"/>
                </a:cubicBezTo>
                <a:cubicBezTo>
                  <a:pt x="699" y="487"/>
                  <a:pt x="706" y="484"/>
                  <a:pt x="713" y="484"/>
                </a:cubicBezTo>
                <a:cubicBezTo>
                  <a:pt x="717" y="484"/>
                  <a:pt x="720" y="485"/>
                  <a:pt x="723" y="486"/>
                </a:cubicBezTo>
                <a:cubicBezTo>
                  <a:pt x="737" y="489"/>
                  <a:pt x="746" y="502"/>
                  <a:pt x="746" y="515"/>
                </a:cubicBezTo>
                <a:cubicBezTo>
                  <a:pt x="746" y="518"/>
                  <a:pt x="745" y="520"/>
                  <a:pt x="745" y="523"/>
                </a:cubicBezTo>
                <a:cubicBezTo>
                  <a:pt x="742" y="533"/>
                  <a:pt x="732" y="541"/>
                  <a:pt x="721" y="541"/>
                </a:cubicBezTo>
                <a:cubicBezTo>
                  <a:pt x="719" y="541"/>
                  <a:pt x="717" y="540"/>
                  <a:pt x="715" y="540"/>
                </a:cubicBezTo>
                <a:cubicBezTo>
                  <a:pt x="714" y="539"/>
                  <a:pt x="712" y="539"/>
                  <a:pt x="711" y="538"/>
                </a:cubicBezTo>
                <a:cubicBezTo>
                  <a:pt x="711" y="529"/>
                  <a:pt x="709" y="519"/>
                  <a:pt x="706" y="510"/>
                </a:cubicBezTo>
                <a:moveTo>
                  <a:pt x="710" y="538"/>
                </a:moveTo>
                <a:cubicBezTo>
                  <a:pt x="705" y="534"/>
                  <a:pt x="701" y="528"/>
                  <a:pt x="701" y="521"/>
                </a:cubicBezTo>
                <a:cubicBezTo>
                  <a:pt x="701" y="520"/>
                  <a:pt x="701" y="518"/>
                  <a:pt x="702" y="517"/>
                </a:cubicBezTo>
                <a:cubicBezTo>
                  <a:pt x="702" y="514"/>
                  <a:pt x="704" y="512"/>
                  <a:pt x="705" y="510"/>
                </a:cubicBezTo>
                <a:cubicBezTo>
                  <a:pt x="708" y="519"/>
                  <a:pt x="710" y="528"/>
                  <a:pt x="710" y="538"/>
                </a:cubicBezTo>
                <a:moveTo>
                  <a:pt x="805" y="503"/>
                </a:moveTo>
                <a:cubicBezTo>
                  <a:pt x="805" y="503"/>
                  <a:pt x="805" y="503"/>
                  <a:pt x="805" y="503"/>
                </a:cubicBezTo>
                <a:cubicBezTo>
                  <a:pt x="805" y="503"/>
                  <a:pt x="805" y="503"/>
                  <a:pt x="805" y="503"/>
                </a:cubicBezTo>
                <a:cubicBezTo>
                  <a:pt x="805" y="503"/>
                  <a:pt x="805" y="503"/>
                  <a:pt x="805" y="503"/>
                </a:cubicBezTo>
                <a:moveTo>
                  <a:pt x="803" y="497"/>
                </a:moveTo>
                <a:cubicBezTo>
                  <a:pt x="804" y="499"/>
                  <a:pt x="806" y="501"/>
                  <a:pt x="808" y="502"/>
                </a:cubicBezTo>
                <a:cubicBezTo>
                  <a:pt x="810" y="504"/>
                  <a:pt x="813" y="504"/>
                  <a:pt x="815" y="504"/>
                </a:cubicBezTo>
                <a:cubicBezTo>
                  <a:pt x="817" y="504"/>
                  <a:pt x="818" y="504"/>
                  <a:pt x="820" y="503"/>
                </a:cubicBezTo>
                <a:cubicBezTo>
                  <a:pt x="821" y="502"/>
                  <a:pt x="821" y="501"/>
                  <a:pt x="821" y="500"/>
                </a:cubicBezTo>
                <a:cubicBezTo>
                  <a:pt x="821" y="500"/>
                  <a:pt x="821" y="500"/>
                  <a:pt x="821" y="500"/>
                </a:cubicBezTo>
                <a:cubicBezTo>
                  <a:pt x="821" y="500"/>
                  <a:pt x="821" y="500"/>
                  <a:pt x="821" y="500"/>
                </a:cubicBezTo>
                <a:cubicBezTo>
                  <a:pt x="822" y="499"/>
                  <a:pt x="822" y="499"/>
                  <a:pt x="822" y="498"/>
                </a:cubicBezTo>
                <a:cubicBezTo>
                  <a:pt x="822" y="498"/>
                  <a:pt x="822" y="498"/>
                  <a:pt x="822" y="498"/>
                </a:cubicBezTo>
                <a:cubicBezTo>
                  <a:pt x="822" y="498"/>
                  <a:pt x="822" y="498"/>
                  <a:pt x="822" y="498"/>
                </a:cubicBezTo>
                <a:cubicBezTo>
                  <a:pt x="822" y="497"/>
                  <a:pt x="822" y="495"/>
                  <a:pt x="823" y="495"/>
                </a:cubicBezTo>
                <a:cubicBezTo>
                  <a:pt x="823" y="495"/>
                  <a:pt x="823" y="495"/>
                  <a:pt x="823" y="495"/>
                </a:cubicBezTo>
                <a:cubicBezTo>
                  <a:pt x="824" y="495"/>
                  <a:pt x="825" y="495"/>
                  <a:pt x="825" y="498"/>
                </a:cubicBezTo>
                <a:cubicBezTo>
                  <a:pt x="825" y="498"/>
                  <a:pt x="825" y="498"/>
                  <a:pt x="825" y="498"/>
                </a:cubicBezTo>
                <a:cubicBezTo>
                  <a:pt x="826" y="499"/>
                  <a:pt x="825" y="503"/>
                  <a:pt x="821" y="505"/>
                </a:cubicBezTo>
                <a:cubicBezTo>
                  <a:pt x="820" y="506"/>
                  <a:pt x="818" y="507"/>
                  <a:pt x="816" y="507"/>
                </a:cubicBezTo>
                <a:cubicBezTo>
                  <a:pt x="815" y="507"/>
                  <a:pt x="815" y="507"/>
                  <a:pt x="814" y="506"/>
                </a:cubicBezTo>
                <a:cubicBezTo>
                  <a:pt x="812" y="506"/>
                  <a:pt x="809" y="505"/>
                  <a:pt x="807" y="503"/>
                </a:cubicBezTo>
                <a:cubicBezTo>
                  <a:pt x="805" y="501"/>
                  <a:pt x="804" y="499"/>
                  <a:pt x="803" y="497"/>
                </a:cubicBezTo>
                <a:moveTo>
                  <a:pt x="808" y="516"/>
                </a:moveTo>
                <a:cubicBezTo>
                  <a:pt x="810" y="521"/>
                  <a:pt x="813" y="528"/>
                  <a:pt x="819" y="533"/>
                </a:cubicBezTo>
                <a:cubicBezTo>
                  <a:pt x="823" y="537"/>
                  <a:pt x="828" y="539"/>
                  <a:pt x="832" y="539"/>
                </a:cubicBezTo>
                <a:cubicBezTo>
                  <a:pt x="834" y="539"/>
                  <a:pt x="836" y="539"/>
                  <a:pt x="838" y="537"/>
                </a:cubicBezTo>
                <a:cubicBezTo>
                  <a:pt x="840" y="536"/>
                  <a:pt x="841" y="534"/>
                  <a:pt x="842" y="533"/>
                </a:cubicBezTo>
                <a:cubicBezTo>
                  <a:pt x="842" y="532"/>
                  <a:pt x="842" y="532"/>
                  <a:pt x="842" y="531"/>
                </a:cubicBezTo>
                <a:cubicBezTo>
                  <a:pt x="842" y="531"/>
                  <a:pt x="842" y="531"/>
                  <a:pt x="842" y="531"/>
                </a:cubicBezTo>
                <a:cubicBezTo>
                  <a:pt x="842" y="531"/>
                  <a:pt x="842" y="531"/>
                  <a:pt x="842" y="531"/>
                </a:cubicBezTo>
                <a:cubicBezTo>
                  <a:pt x="843" y="529"/>
                  <a:pt x="844" y="526"/>
                  <a:pt x="846" y="525"/>
                </a:cubicBezTo>
                <a:cubicBezTo>
                  <a:pt x="846" y="525"/>
                  <a:pt x="846" y="525"/>
                  <a:pt x="847" y="525"/>
                </a:cubicBezTo>
                <a:cubicBezTo>
                  <a:pt x="848" y="525"/>
                  <a:pt x="851" y="526"/>
                  <a:pt x="851" y="530"/>
                </a:cubicBezTo>
                <a:cubicBezTo>
                  <a:pt x="851" y="531"/>
                  <a:pt x="851" y="531"/>
                  <a:pt x="850" y="531"/>
                </a:cubicBezTo>
                <a:cubicBezTo>
                  <a:pt x="850" y="532"/>
                  <a:pt x="850" y="532"/>
                  <a:pt x="850" y="532"/>
                </a:cubicBezTo>
                <a:cubicBezTo>
                  <a:pt x="851" y="533"/>
                  <a:pt x="848" y="541"/>
                  <a:pt x="840" y="543"/>
                </a:cubicBezTo>
                <a:cubicBezTo>
                  <a:pt x="838" y="544"/>
                  <a:pt x="836" y="545"/>
                  <a:pt x="833" y="545"/>
                </a:cubicBezTo>
                <a:cubicBezTo>
                  <a:pt x="831" y="545"/>
                  <a:pt x="829" y="545"/>
                  <a:pt x="827" y="544"/>
                </a:cubicBezTo>
                <a:cubicBezTo>
                  <a:pt x="823" y="542"/>
                  <a:pt x="819" y="539"/>
                  <a:pt x="816" y="536"/>
                </a:cubicBezTo>
                <a:cubicBezTo>
                  <a:pt x="811" y="529"/>
                  <a:pt x="809" y="522"/>
                  <a:pt x="808" y="516"/>
                </a:cubicBezTo>
                <a:moveTo>
                  <a:pt x="817" y="589"/>
                </a:moveTo>
                <a:cubicBezTo>
                  <a:pt x="818" y="589"/>
                  <a:pt x="818" y="589"/>
                  <a:pt x="818" y="589"/>
                </a:cubicBezTo>
                <a:cubicBezTo>
                  <a:pt x="821" y="590"/>
                  <a:pt x="822" y="591"/>
                  <a:pt x="822" y="592"/>
                </a:cubicBezTo>
                <a:cubicBezTo>
                  <a:pt x="822" y="594"/>
                  <a:pt x="820" y="597"/>
                  <a:pt x="818" y="597"/>
                </a:cubicBezTo>
                <a:cubicBezTo>
                  <a:pt x="817" y="597"/>
                  <a:pt x="817" y="597"/>
                  <a:pt x="816" y="596"/>
                </a:cubicBezTo>
                <a:cubicBezTo>
                  <a:pt x="814" y="595"/>
                  <a:pt x="813" y="594"/>
                  <a:pt x="812" y="591"/>
                </a:cubicBezTo>
                <a:cubicBezTo>
                  <a:pt x="814" y="590"/>
                  <a:pt x="816" y="590"/>
                  <a:pt x="817" y="589"/>
                </a:cubicBezTo>
                <a:moveTo>
                  <a:pt x="885" y="603"/>
                </a:moveTo>
                <a:cubicBezTo>
                  <a:pt x="881" y="605"/>
                  <a:pt x="874" y="607"/>
                  <a:pt x="868" y="607"/>
                </a:cubicBezTo>
                <a:cubicBezTo>
                  <a:pt x="865" y="607"/>
                  <a:pt x="862" y="607"/>
                  <a:pt x="860" y="606"/>
                </a:cubicBezTo>
                <a:cubicBezTo>
                  <a:pt x="851" y="604"/>
                  <a:pt x="843" y="599"/>
                  <a:pt x="837" y="593"/>
                </a:cubicBezTo>
                <a:cubicBezTo>
                  <a:pt x="824" y="580"/>
                  <a:pt x="819" y="564"/>
                  <a:pt x="815" y="552"/>
                </a:cubicBezTo>
                <a:cubicBezTo>
                  <a:pt x="814" y="550"/>
                  <a:pt x="814" y="547"/>
                  <a:pt x="813" y="545"/>
                </a:cubicBezTo>
                <a:cubicBezTo>
                  <a:pt x="814" y="547"/>
                  <a:pt x="815" y="550"/>
                  <a:pt x="817" y="554"/>
                </a:cubicBezTo>
                <a:cubicBezTo>
                  <a:pt x="822" y="564"/>
                  <a:pt x="830" y="577"/>
                  <a:pt x="842" y="587"/>
                </a:cubicBezTo>
                <a:cubicBezTo>
                  <a:pt x="849" y="592"/>
                  <a:pt x="857" y="595"/>
                  <a:pt x="864" y="595"/>
                </a:cubicBezTo>
                <a:cubicBezTo>
                  <a:pt x="870" y="595"/>
                  <a:pt x="875" y="594"/>
                  <a:pt x="878" y="591"/>
                </a:cubicBezTo>
                <a:cubicBezTo>
                  <a:pt x="884" y="585"/>
                  <a:pt x="885" y="580"/>
                  <a:pt x="885" y="578"/>
                </a:cubicBezTo>
                <a:cubicBezTo>
                  <a:pt x="885" y="577"/>
                  <a:pt x="885" y="577"/>
                  <a:pt x="885" y="577"/>
                </a:cubicBezTo>
                <a:cubicBezTo>
                  <a:pt x="885" y="577"/>
                  <a:pt x="885" y="577"/>
                  <a:pt x="885" y="577"/>
                </a:cubicBezTo>
                <a:cubicBezTo>
                  <a:pt x="885" y="577"/>
                  <a:pt x="885" y="577"/>
                  <a:pt x="885" y="577"/>
                </a:cubicBezTo>
                <a:cubicBezTo>
                  <a:pt x="885" y="573"/>
                  <a:pt x="886" y="567"/>
                  <a:pt x="890" y="565"/>
                </a:cubicBezTo>
                <a:cubicBezTo>
                  <a:pt x="891" y="564"/>
                  <a:pt x="892" y="564"/>
                  <a:pt x="893" y="564"/>
                </a:cubicBezTo>
                <a:cubicBezTo>
                  <a:pt x="897" y="564"/>
                  <a:pt x="902" y="568"/>
                  <a:pt x="902" y="577"/>
                </a:cubicBezTo>
                <a:cubicBezTo>
                  <a:pt x="902" y="577"/>
                  <a:pt x="902" y="577"/>
                  <a:pt x="902" y="578"/>
                </a:cubicBezTo>
                <a:cubicBezTo>
                  <a:pt x="902" y="581"/>
                  <a:pt x="899" y="596"/>
                  <a:pt x="885" y="603"/>
                </a:cubicBezTo>
                <a:moveTo>
                  <a:pt x="730" y="437"/>
                </a:moveTo>
                <a:cubicBezTo>
                  <a:pt x="730" y="437"/>
                  <a:pt x="730" y="437"/>
                  <a:pt x="730" y="437"/>
                </a:cubicBezTo>
                <a:close/>
                <a:moveTo>
                  <a:pt x="0" y="641"/>
                </a:moveTo>
                <a:cubicBezTo>
                  <a:pt x="0" y="640"/>
                  <a:pt x="0" y="640"/>
                  <a:pt x="0" y="640"/>
                </a:cubicBezTo>
                <a:cubicBezTo>
                  <a:pt x="0" y="640"/>
                  <a:pt x="0" y="640"/>
                  <a:pt x="0" y="640"/>
                </a:cubicBezTo>
                <a:lnTo>
                  <a:pt x="0" y="641"/>
                </a:lnTo>
                <a:close/>
                <a:moveTo>
                  <a:pt x="6" y="636"/>
                </a:moveTo>
                <a:cubicBezTo>
                  <a:pt x="6" y="636"/>
                  <a:pt x="6" y="636"/>
                  <a:pt x="6" y="636"/>
                </a:cubicBezTo>
                <a:cubicBezTo>
                  <a:pt x="7" y="636"/>
                  <a:pt x="8" y="636"/>
                  <a:pt x="9" y="636"/>
                </a:cubicBezTo>
                <a:cubicBezTo>
                  <a:pt x="13" y="636"/>
                  <a:pt x="14" y="632"/>
                  <a:pt x="15" y="628"/>
                </a:cubicBezTo>
                <a:cubicBezTo>
                  <a:pt x="15" y="627"/>
                  <a:pt x="15" y="627"/>
                  <a:pt x="16" y="626"/>
                </a:cubicBezTo>
                <a:cubicBezTo>
                  <a:pt x="16" y="628"/>
                  <a:pt x="18" y="631"/>
                  <a:pt x="20" y="631"/>
                </a:cubicBezTo>
                <a:cubicBezTo>
                  <a:pt x="20" y="631"/>
                  <a:pt x="20" y="631"/>
                  <a:pt x="21" y="631"/>
                </a:cubicBezTo>
                <a:cubicBezTo>
                  <a:pt x="21" y="631"/>
                  <a:pt x="21" y="631"/>
                  <a:pt x="21" y="631"/>
                </a:cubicBezTo>
                <a:cubicBezTo>
                  <a:pt x="21" y="630"/>
                  <a:pt x="21" y="630"/>
                  <a:pt x="21" y="630"/>
                </a:cubicBezTo>
                <a:cubicBezTo>
                  <a:pt x="22" y="630"/>
                  <a:pt x="22" y="629"/>
                  <a:pt x="22" y="628"/>
                </a:cubicBezTo>
                <a:cubicBezTo>
                  <a:pt x="22" y="626"/>
                  <a:pt x="20" y="625"/>
                  <a:pt x="18" y="624"/>
                </a:cubicBezTo>
                <a:cubicBezTo>
                  <a:pt x="18" y="624"/>
                  <a:pt x="18" y="624"/>
                  <a:pt x="17" y="624"/>
                </a:cubicBezTo>
                <a:cubicBezTo>
                  <a:pt x="18" y="623"/>
                  <a:pt x="19" y="623"/>
                  <a:pt x="19" y="623"/>
                </a:cubicBezTo>
                <a:cubicBezTo>
                  <a:pt x="20" y="623"/>
                  <a:pt x="21" y="624"/>
                  <a:pt x="23" y="625"/>
                </a:cubicBezTo>
                <a:cubicBezTo>
                  <a:pt x="24" y="626"/>
                  <a:pt x="25" y="628"/>
                  <a:pt x="27" y="628"/>
                </a:cubicBezTo>
                <a:cubicBezTo>
                  <a:pt x="28" y="628"/>
                  <a:pt x="29" y="627"/>
                  <a:pt x="29" y="625"/>
                </a:cubicBezTo>
                <a:cubicBezTo>
                  <a:pt x="29" y="625"/>
                  <a:pt x="30" y="625"/>
                  <a:pt x="30" y="624"/>
                </a:cubicBezTo>
                <a:cubicBezTo>
                  <a:pt x="31" y="624"/>
                  <a:pt x="32" y="622"/>
                  <a:pt x="33" y="620"/>
                </a:cubicBezTo>
                <a:cubicBezTo>
                  <a:pt x="34" y="617"/>
                  <a:pt x="35" y="614"/>
                  <a:pt x="40" y="611"/>
                </a:cubicBezTo>
                <a:cubicBezTo>
                  <a:pt x="39" y="610"/>
                  <a:pt x="39" y="610"/>
                  <a:pt x="39" y="610"/>
                </a:cubicBezTo>
                <a:cubicBezTo>
                  <a:pt x="33" y="613"/>
                  <a:pt x="32" y="617"/>
                  <a:pt x="31" y="620"/>
                </a:cubicBezTo>
                <a:cubicBezTo>
                  <a:pt x="31" y="621"/>
                  <a:pt x="30" y="622"/>
                  <a:pt x="30" y="622"/>
                </a:cubicBezTo>
                <a:cubicBezTo>
                  <a:pt x="30" y="622"/>
                  <a:pt x="30" y="622"/>
                  <a:pt x="30" y="622"/>
                </a:cubicBezTo>
                <a:cubicBezTo>
                  <a:pt x="30" y="621"/>
                  <a:pt x="30" y="619"/>
                  <a:pt x="29" y="618"/>
                </a:cubicBezTo>
                <a:cubicBezTo>
                  <a:pt x="28" y="617"/>
                  <a:pt x="28" y="617"/>
                  <a:pt x="27" y="617"/>
                </a:cubicBezTo>
                <a:cubicBezTo>
                  <a:pt x="26" y="617"/>
                  <a:pt x="25" y="619"/>
                  <a:pt x="25" y="620"/>
                </a:cubicBezTo>
                <a:cubicBezTo>
                  <a:pt x="25" y="621"/>
                  <a:pt x="25" y="622"/>
                  <a:pt x="26" y="623"/>
                </a:cubicBezTo>
                <a:cubicBezTo>
                  <a:pt x="27" y="623"/>
                  <a:pt x="27" y="624"/>
                  <a:pt x="28" y="624"/>
                </a:cubicBezTo>
                <a:cubicBezTo>
                  <a:pt x="28" y="624"/>
                  <a:pt x="28" y="625"/>
                  <a:pt x="28" y="625"/>
                </a:cubicBezTo>
                <a:cubicBezTo>
                  <a:pt x="27" y="626"/>
                  <a:pt x="27" y="626"/>
                  <a:pt x="27" y="626"/>
                </a:cubicBezTo>
                <a:cubicBezTo>
                  <a:pt x="27" y="627"/>
                  <a:pt x="25" y="625"/>
                  <a:pt x="24" y="624"/>
                </a:cubicBezTo>
                <a:cubicBezTo>
                  <a:pt x="22" y="623"/>
                  <a:pt x="21" y="621"/>
                  <a:pt x="19" y="621"/>
                </a:cubicBezTo>
                <a:cubicBezTo>
                  <a:pt x="18" y="621"/>
                  <a:pt x="17" y="622"/>
                  <a:pt x="16" y="624"/>
                </a:cubicBezTo>
                <a:cubicBezTo>
                  <a:pt x="16" y="624"/>
                  <a:pt x="16" y="624"/>
                  <a:pt x="16" y="624"/>
                </a:cubicBezTo>
                <a:cubicBezTo>
                  <a:pt x="14" y="625"/>
                  <a:pt x="13" y="626"/>
                  <a:pt x="13" y="628"/>
                </a:cubicBezTo>
                <a:cubicBezTo>
                  <a:pt x="12" y="632"/>
                  <a:pt x="11" y="635"/>
                  <a:pt x="9" y="635"/>
                </a:cubicBezTo>
                <a:cubicBezTo>
                  <a:pt x="8" y="635"/>
                  <a:pt x="8" y="634"/>
                  <a:pt x="7" y="634"/>
                </a:cubicBezTo>
                <a:cubicBezTo>
                  <a:pt x="6" y="634"/>
                  <a:pt x="6" y="634"/>
                  <a:pt x="6" y="634"/>
                </a:cubicBezTo>
                <a:cubicBezTo>
                  <a:pt x="3" y="634"/>
                  <a:pt x="3" y="636"/>
                  <a:pt x="3" y="637"/>
                </a:cubicBezTo>
                <a:cubicBezTo>
                  <a:pt x="2" y="638"/>
                  <a:pt x="2" y="639"/>
                  <a:pt x="2" y="639"/>
                </a:cubicBezTo>
                <a:cubicBezTo>
                  <a:pt x="1" y="639"/>
                  <a:pt x="1" y="639"/>
                  <a:pt x="1" y="639"/>
                </a:cubicBezTo>
                <a:cubicBezTo>
                  <a:pt x="0" y="640"/>
                  <a:pt x="0" y="640"/>
                  <a:pt x="0" y="640"/>
                </a:cubicBezTo>
                <a:cubicBezTo>
                  <a:pt x="1" y="641"/>
                  <a:pt x="1" y="641"/>
                  <a:pt x="2" y="641"/>
                </a:cubicBezTo>
                <a:cubicBezTo>
                  <a:pt x="4" y="641"/>
                  <a:pt x="4" y="639"/>
                  <a:pt x="4" y="638"/>
                </a:cubicBezTo>
                <a:cubicBezTo>
                  <a:pt x="5" y="636"/>
                  <a:pt x="5" y="635"/>
                  <a:pt x="6" y="636"/>
                </a:cubicBezTo>
                <a:moveTo>
                  <a:pt x="27" y="622"/>
                </a:moveTo>
                <a:cubicBezTo>
                  <a:pt x="27" y="621"/>
                  <a:pt x="27" y="621"/>
                  <a:pt x="27" y="620"/>
                </a:cubicBezTo>
                <a:cubicBezTo>
                  <a:pt x="27" y="620"/>
                  <a:pt x="27" y="619"/>
                  <a:pt x="27" y="619"/>
                </a:cubicBezTo>
                <a:cubicBezTo>
                  <a:pt x="27" y="619"/>
                  <a:pt x="27" y="619"/>
                  <a:pt x="27" y="619"/>
                </a:cubicBezTo>
                <a:cubicBezTo>
                  <a:pt x="27" y="619"/>
                  <a:pt x="27" y="619"/>
                  <a:pt x="27" y="619"/>
                </a:cubicBezTo>
                <a:cubicBezTo>
                  <a:pt x="28" y="619"/>
                  <a:pt x="28" y="621"/>
                  <a:pt x="28" y="622"/>
                </a:cubicBezTo>
                <a:cubicBezTo>
                  <a:pt x="28" y="622"/>
                  <a:pt x="28" y="622"/>
                  <a:pt x="27" y="622"/>
                </a:cubicBezTo>
                <a:moveTo>
                  <a:pt x="20" y="628"/>
                </a:moveTo>
                <a:cubicBezTo>
                  <a:pt x="20" y="628"/>
                  <a:pt x="20" y="629"/>
                  <a:pt x="20" y="629"/>
                </a:cubicBezTo>
                <a:cubicBezTo>
                  <a:pt x="20" y="629"/>
                  <a:pt x="20" y="629"/>
                  <a:pt x="20" y="629"/>
                </a:cubicBezTo>
                <a:cubicBezTo>
                  <a:pt x="20" y="629"/>
                  <a:pt x="19" y="629"/>
                  <a:pt x="18" y="628"/>
                </a:cubicBezTo>
                <a:cubicBezTo>
                  <a:pt x="18" y="627"/>
                  <a:pt x="18" y="627"/>
                  <a:pt x="17" y="626"/>
                </a:cubicBezTo>
                <a:cubicBezTo>
                  <a:pt x="19" y="626"/>
                  <a:pt x="20" y="627"/>
                  <a:pt x="20" y="628"/>
                </a:cubicBezTo>
                <a:moveTo>
                  <a:pt x="556" y="609"/>
                </a:moveTo>
                <a:cubicBezTo>
                  <a:pt x="553" y="611"/>
                  <a:pt x="549" y="610"/>
                  <a:pt x="547" y="608"/>
                </a:cubicBezTo>
                <a:cubicBezTo>
                  <a:pt x="544" y="606"/>
                  <a:pt x="547" y="604"/>
                  <a:pt x="547" y="604"/>
                </a:cubicBezTo>
                <a:cubicBezTo>
                  <a:pt x="550" y="602"/>
                  <a:pt x="550" y="600"/>
                  <a:pt x="550" y="600"/>
                </a:cubicBezTo>
                <a:cubicBezTo>
                  <a:pt x="550" y="600"/>
                  <a:pt x="548" y="595"/>
                  <a:pt x="543" y="599"/>
                </a:cubicBezTo>
                <a:cubicBezTo>
                  <a:pt x="539" y="604"/>
                  <a:pt x="543" y="610"/>
                  <a:pt x="543" y="610"/>
                </a:cubicBezTo>
                <a:cubicBezTo>
                  <a:pt x="549" y="618"/>
                  <a:pt x="557" y="612"/>
                  <a:pt x="557" y="612"/>
                </a:cubicBezTo>
                <a:cubicBezTo>
                  <a:pt x="568" y="605"/>
                  <a:pt x="561" y="594"/>
                  <a:pt x="561" y="594"/>
                </a:cubicBezTo>
                <a:cubicBezTo>
                  <a:pt x="563" y="602"/>
                  <a:pt x="559" y="607"/>
                  <a:pt x="556" y="609"/>
                </a:cubicBezTo>
                <a:moveTo>
                  <a:pt x="543" y="603"/>
                </a:moveTo>
                <a:cubicBezTo>
                  <a:pt x="543" y="601"/>
                  <a:pt x="546" y="598"/>
                  <a:pt x="547" y="600"/>
                </a:cubicBezTo>
                <a:cubicBezTo>
                  <a:pt x="548" y="603"/>
                  <a:pt x="545" y="601"/>
                  <a:pt x="544" y="604"/>
                </a:cubicBezTo>
                <a:cubicBezTo>
                  <a:pt x="543" y="608"/>
                  <a:pt x="547" y="612"/>
                  <a:pt x="547" y="612"/>
                </a:cubicBezTo>
                <a:cubicBezTo>
                  <a:pt x="543" y="609"/>
                  <a:pt x="543" y="605"/>
                  <a:pt x="543" y="603"/>
                </a:cubicBezTo>
                <a:moveTo>
                  <a:pt x="645" y="607"/>
                </a:moveTo>
                <a:cubicBezTo>
                  <a:pt x="636" y="613"/>
                  <a:pt x="626" y="612"/>
                  <a:pt x="620" y="605"/>
                </a:cubicBezTo>
                <a:cubicBezTo>
                  <a:pt x="613" y="599"/>
                  <a:pt x="620" y="594"/>
                  <a:pt x="620" y="594"/>
                </a:cubicBezTo>
                <a:cubicBezTo>
                  <a:pt x="630" y="590"/>
                  <a:pt x="627" y="584"/>
                  <a:pt x="627" y="584"/>
                </a:cubicBezTo>
                <a:cubicBezTo>
                  <a:pt x="627" y="584"/>
                  <a:pt x="623" y="570"/>
                  <a:pt x="611" y="582"/>
                </a:cubicBezTo>
                <a:cubicBezTo>
                  <a:pt x="598" y="594"/>
                  <a:pt x="610" y="610"/>
                  <a:pt x="610" y="610"/>
                </a:cubicBezTo>
                <a:cubicBezTo>
                  <a:pt x="627" y="631"/>
                  <a:pt x="649" y="617"/>
                  <a:pt x="649" y="617"/>
                </a:cubicBezTo>
                <a:cubicBezTo>
                  <a:pt x="677" y="596"/>
                  <a:pt x="659" y="567"/>
                  <a:pt x="659" y="567"/>
                </a:cubicBezTo>
                <a:cubicBezTo>
                  <a:pt x="664" y="588"/>
                  <a:pt x="654" y="601"/>
                  <a:pt x="645" y="607"/>
                </a:cubicBezTo>
                <a:moveTo>
                  <a:pt x="610" y="592"/>
                </a:moveTo>
                <a:cubicBezTo>
                  <a:pt x="611" y="586"/>
                  <a:pt x="619" y="579"/>
                  <a:pt x="622" y="585"/>
                </a:cubicBezTo>
                <a:cubicBezTo>
                  <a:pt x="624" y="591"/>
                  <a:pt x="617" y="586"/>
                  <a:pt x="614" y="594"/>
                </a:cubicBezTo>
                <a:cubicBezTo>
                  <a:pt x="610" y="604"/>
                  <a:pt x="622" y="615"/>
                  <a:pt x="622" y="615"/>
                </a:cubicBezTo>
                <a:cubicBezTo>
                  <a:pt x="610" y="609"/>
                  <a:pt x="609" y="598"/>
                  <a:pt x="610" y="592"/>
                </a:cubicBezTo>
              </a:path>
            </a:pathLst>
          </a:custGeom>
          <a:solidFill>
            <a:srgbClr val="000000">
              <a:alpha val="20000"/>
            </a:srgbClr>
          </a:solidFill>
          <a:ln w="9525">
            <a:noFill/>
            <a:round/>
            <a:headEnd/>
            <a:tailEnd/>
          </a:ln>
        </p:spPr>
        <p:txBody>
          <a:bodyPr vert="horz" wrap="square" lIns="78203" tIns="39101" rIns="78203" bIns="39101" numCol="1" anchor="t" anchorCtr="0" compatLnSpc="1">
            <a:prstTxWarp prst="textNoShape">
              <a:avLst/>
            </a:prstTxWarp>
          </a:bodyPr>
          <a:lstStyle/>
          <a:p>
            <a:pPr defTabSz="622158"/>
            <a:endParaRPr lang="ja-JP" altLang="en-US" sz="1540">
              <a:solidFill>
                <a:srgbClr val="202020"/>
              </a:solidFill>
              <a:latin typeface="Times New Roman"/>
              <a:ea typeface="ＭＳ Ｐ明朝"/>
            </a:endParaRPr>
          </a:p>
        </p:txBody>
      </p:sp>
      <p:sp>
        <p:nvSpPr>
          <p:cNvPr id="69" name="テキスト ボックス 68"/>
          <p:cNvSpPr txBox="1"/>
          <p:nvPr/>
        </p:nvSpPr>
        <p:spPr bwMode="gray">
          <a:xfrm>
            <a:off x="3258844" y="3161012"/>
            <a:ext cx="4104009" cy="536027"/>
          </a:xfrm>
          <a:prstGeom prst="rect">
            <a:avLst/>
          </a:prstGeom>
          <a:noFill/>
        </p:spPr>
        <p:txBody>
          <a:bodyPr wrap="none" tIns="30789" bIns="30789" rtlCol="0">
            <a:spAutoFit/>
          </a:bodyPr>
          <a:lstStyle/>
          <a:p>
            <a:pPr defTabSz="622158"/>
            <a:r>
              <a:rPr lang="ja-JP" altLang="en-US" sz="3079" dirty="0">
                <a:solidFill>
                  <a:srgbClr val="202020"/>
                </a:solidFill>
                <a:latin typeface="HGP明朝B"/>
                <a:ea typeface="HGP明朝B"/>
              </a:rPr>
              <a:t>魅せ方を</a:t>
            </a:r>
            <a:r>
              <a:rPr lang="ja-JP" altLang="en-US" sz="3079" dirty="0">
                <a:solidFill>
                  <a:srgbClr val="00B0F0"/>
                </a:solidFill>
                <a:latin typeface="HGP明朝B"/>
                <a:ea typeface="HGP明朝B"/>
              </a:rPr>
              <a:t>デザイン</a:t>
            </a:r>
            <a:r>
              <a:rPr lang="ja-JP" altLang="en-US" sz="3079" dirty="0">
                <a:solidFill>
                  <a:srgbClr val="202020"/>
                </a:solidFill>
                <a:latin typeface="HGP明朝B"/>
                <a:ea typeface="HGP明朝B"/>
              </a:rPr>
              <a:t>します</a:t>
            </a:r>
          </a:p>
        </p:txBody>
      </p:sp>
      <p:sp>
        <p:nvSpPr>
          <p:cNvPr id="4" name="テキスト ボックス 3"/>
          <p:cNvSpPr txBox="1"/>
          <p:nvPr/>
        </p:nvSpPr>
        <p:spPr>
          <a:xfrm>
            <a:off x="3448924" y="3973711"/>
            <a:ext cx="1149674" cy="1220510"/>
          </a:xfrm>
          <a:prstGeom prst="rect">
            <a:avLst/>
          </a:prstGeom>
          <a:noFill/>
        </p:spPr>
        <p:txBody>
          <a:bodyPr wrap="none" tIns="30789" bIns="30789" rtlCol="0">
            <a:spAutoFit/>
          </a:bodyPr>
          <a:lstStyle/>
          <a:p>
            <a:pPr defTabSz="622158"/>
            <a:r>
              <a:rPr lang="ja-JP" altLang="en-US" sz="7527" dirty="0">
                <a:solidFill>
                  <a:srgbClr val="00B0F0"/>
                </a:solidFill>
                <a:latin typeface="HGP明朝B"/>
                <a:ea typeface="HGP明朝B"/>
              </a:rPr>
              <a:t>間</a:t>
            </a:r>
          </a:p>
        </p:txBody>
      </p:sp>
      <p:sp>
        <p:nvSpPr>
          <p:cNvPr id="2" name="テキスト ボックス 1">
            <a:extLst>
              <a:ext uri="{FF2B5EF4-FFF2-40B4-BE49-F238E27FC236}">
                <a16:creationId xmlns:a16="http://schemas.microsoft.com/office/drawing/2014/main" id="{4FDBCFEB-C775-4A8E-AE7A-5D0C3D7F7A20}"/>
              </a:ext>
            </a:extLst>
          </p:cNvPr>
          <p:cNvSpPr txBox="1"/>
          <p:nvPr/>
        </p:nvSpPr>
        <p:spPr>
          <a:xfrm>
            <a:off x="4572000" y="4307028"/>
            <a:ext cx="2643672" cy="887066"/>
          </a:xfrm>
          <a:prstGeom prst="rect">
            <a:avLst/>
          </a:prstGeom>
          <a:noFill/>
        </p:spPr>
        <p:txBody>
          <a:bodyPr wrap="none" tIns="24493" bIns="24493" rtlCol="0">
            <a:spAutoFit/>
          </a:bodyPr>
          <a:lstStyle/>
          <a:p>
            <a:pPr defTabSz="622158"/>
            <a:r>
              <a:rPr lang="ja-JP" altLang="en-US" sz="3266" dirty="0">
                <a:solidFill>
                  <a:srgbClr val="202020"/>
                </a:solidFill>
                <a:latin typeface="HGP明朝B"/>
                <a:ea typeface="HGP明朝B"/>
              </a:rPr>
              <a:t>の</a:t>
            </a:r>
            <a:r>
              <a:rPr lang="ja-JP" altLang="en-US" sz="5443" dirty="0">
                <a:solidFill>
                  <a:srgbClr val="00B0F0"/>
                </a:solidFill>
                <a:latin typeface="HGP明朝B"/>
                <a:ea typeface="HGP明朝B"/>
              </a:rPr>
              <a:t>魅せ方</a:t>
            </a:r>
            <a:endParaRPr lang="ja-JP" altLang="en-US" sz="816" dirty="0">
              <a:solidFill>
                <a:srgbClr val="00B0F0"/>
              </a:solidFill>
              <a:latin typeface="HGP明朝B"/>
              <a:ea typeface="HGP明朝B"/>
            </a:endParaRPr>
          </a:p>
        </p:txBody>
      </p:sp>
      <p:sp>
        <p:nvSpPr>
          <p:cNvPr id="10" name="テキスト ボックス 9">
            <a:extLst>
              <a:ext uri="{FF2B5EF4-FFF2-40B4-BE49-F238E27FC236}">
                <a16:creationId xmlns:a16="http://schemas.microsoft.com/office/drawing/2014/main" id="{AF52E4AA-C2B3-4417-8286-0929FF1FF898}"/>
              </a:ext>
            </a:extLst>
          </p:cNvPr>
          <p:cNvSpPr txBox="1"/>
          <p:nvPr/>
        </p:nvSpPr>
        <p:spPr bwMode="gray">
          <a:xfrm>
            <a:off x="4211941" y="5096983"/>
            <a:ext cx="4988866" cy="536027"/>
          </a:xfrm>
          <a:prstGeom prst="rect">
            <a:avLst/>
          </a:prstGeom>
          <a:noFill/>
        </p:spPr>
        <p:txBody>
          <a:bodyPr wrap="none" tIns="30789" bIns="30789" rtlCol="0">
            <a:spAutoFit/>
          </a:bodyPr>
          <a:lstStyle/>
          <a:p>
            <a:pPr defTabSz="622158"/>
            <a:r>
              <a:rPr lang="ja-JP" altLang="en-US" sz="3079" dirty="0">
                <a:solidFill>
                  <a:srgbClr val="202020"/>
                </a:solidFill>
                <a:latin typeface="HGP明朝B"/>
                <a:ea typeface="HGP明朝B"/>
              </a:rPr>
              <a:t>高級レストランの</a:t>
            </a:r>
            <a:r>
              <a:rPr lang="ja-JP" altLang="en-US" sz="3079" dirty="0">
                <a:solidFill>
                  <a:srgbClr val="00B0F0"/>
                </a:solidFill>
                <a:latin typeface="HGP明朝B"/>
                <a:ea typeface="HGP明朝B"/>
              </a:rPr>
              <a:t>真似</a:t>
            </a:r>
            <a:r>
              <a:rPr lang="ja-JP" altLang="en-US" sz="3079" dirty="0">
                <a:solidFill>
                  <a:srgbClr val="202020"/>
                </a:solidFill>
                <a:latin typeface="HGP明朝B"/>
                <a:ea typeface="HGP明朝B"/>
              </a:rPr>
              <a:t>をすると</a:t>
            </a:r>
          </a:p>
        </p:txBody>
      </p:sp>
    </p:spTree>
    <p:extLst>
      <p:ext uri="{BB962C8B-B14F-4D97-AF65-F5344CB8AC3E}">
        <p14:creationId xmlns:p14="http://schemas.microsoft.com/office/powerpoint/2010/main" val="287570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80D6AD3C-4A30-4833-BCFD-4038AD663D92}"/>
              </a:ext>
            </a:extLst>
          </p:cNvPr>
          <p:cNvSpPr>
            <a:spLocks noGrp="1"/>
          </p:cNvSpPr>
          <p:nvPr>
            <p:ph type="ftr" sz="quarter" idx="11"/>
          </p:nvPr>
        </p:nvSpPr>
        <p:spPr/>
        <p:txBody>
          <a:bodyPr/>
          <a:lstStyle/>
          <a:p>
            <a:r>
              <a:rPr lang="en-US"/>
              <a:t>Copyright © akari lighting planning All Rights Reserved.</a:t>
            </a:r>
            <a:endParaRPr lang="en-US" dirty="0"/>
          </a:p>
        </p:txBody>
      </p:sp>
      <p:sp>
        <p:nvSpPr>
          <p:cNvPr id="4" name="テキスト ボックス 3">
            <a:extLst>
              <a:ext uri="{FF2B5EF4-FFF2-40B4-BE49-F238E27FC236}">
                <a16:creationId xmlns:a16="http://schemas.microsoft.com/office/drawing/2014/main" id="{34224A6D-3CC1-4A13-B36C-07E656E792AB}"/>
              </a:ext>
            </a:extLst>
          </p:cNvPr>
          <p:cNvSpPr txBox="1"/>
          <p:nvPr/>
        </p:nvSpPr>
        <p:spPr bwMode="gray">
          <a:xfrm>
            <a:off x="1885852" y="764704"/>
            <a:ext cx="5166799" cy="493067"/>
          </a:xfrm>
          <a:prstGeom prst="rect">
            <a:avLst/>
          </a:prstGeom>
          <a:noFill/>
        </p:spPr>
        <p:txBody>
          <a:bodyPr wrap="none" tIns="30789" bIns="30789" rtlCol="0">
            <a:spAutoFit/>
          </a:bodyPr>
          <a:lstStyle/>
          <a:p>
            <a:pPr algn="ctr" defTabSz="622158"/>
            <a:r>
              <a:rPr lang="ja-JP" altLang="en-US" sz="2800" dirty="0">
                <a:solidFill>
                  <a:schemeClr val="tx1">
                    <a:lumMod val="90000"/>
                    <a:lumOff val="10000"/>
                    <a:alpha val="73000"/>
                  </a:schemeClr>
                </a:solidFill>
                <a:latin typeface="Times New Roman"/>
                <a:ea typeface="ＭＳ Ｐ明朝"/>
              </a:rPr>
              <a:t>◆　お店の顔で中を想像する　◆</a:t>
            </a:r>
          </a:p>
        </p:txBody>
      </p:sp>
      <p:sp>
        <p:nvSpPr>
          <p:cNvPr id="5" name="テキスト ボックス 4">
            <a:extLst>
              <a:ext uri="{FF2B5EF4-FFF2-40B4-BE49-F238E27FC236}">
                <a16:creationId xmlns:a16="http://schemas.microsoft.com/office/drawing/2014/main" id="{23AD7BDA-523C-4947-AB5A-3D8064F1C7D0}"/>
              </a:ext>
            </a:extLst>
          </p:cNvPr>
          <p:cNvSpPr txBox="1"/>
          <p:nvPr/>
        </p:nvSpPr>
        <p:spPr bwMode="gray">
          <a:xfrm>
            <a:off x="367001" y="3584005"/>
            <a:ext cx="8204490" cy="493067"/>
          </a:xfrm>
          <a:prstGeom prst="rect">
            <a:avLst/>
          </a:prstGeom>
          <a:noFill/>
        </p:spPr>
        <p:txBody>
          <a:bodyPr wrap="none" tIns="30789" bIns="30789" rtlCol="0">
            <a:spAutoFit/>
          </a:bodyPr>
          <a:lstStyle/>
          <a:p>
            <a:pPr algn="ctr" defTabSz="622158"/>
            <a:r>
              <a:rPr lang="ja-JP" altLang="en-US" sz="2800" dirty="0">
                <a:solidFill>
                  <a:schemeClr val="tx1">
                    <a:lumMod val="90000"/>
                    <a:lumOff val="10000"/>
                    <a:alpha val="73000"/>
                  </a:schemeClr>
                </a:solidFill>
                <a:latin typeface="Times New Roman"/>
                <a:ea typeface="ＭＳ Ｐ明朝"/>
              </a:rPr>
              <a:t>あなたは今大切な方と急に食事をすることになりました</a:t>
            </a:r>
          </a:p>
        </p:txBody>
      </p:sp>
      <p:sp>
        <p:nvSpPr>
          <p:cNvPr id="6" name="テキスト ボックス 5">
            <a:extLst>
              <a:ext uri="{FF2B5EF4-FFF2-40B4-BE49-F238E27FC236}">
                <a16:creationId xmlns:a16="http://schemas.microsoft.com/office/drawing/2014/main" id="{50D3321E-DAED-4D3F-B730-A39BAAC7AEC6}"/>
              </a:ext>
            </a:extLst>
          </p:cNvPr>
          <p:cNvSpPr txBox="1"/>
          <p:nvPr/>
        </p:nvSpPr>
        <p:spPr bwMode="gray">
          <a:xfrm>
            <a:off x="4079556" y="4298591"/>
            <a:ext cx="779381" cy="493067"/>
          </a:xfrm>
          <a:prstGeom prst="rect">
            <a:avLst/>
          </a:prstGeom>
          <a:noFill/>
        </p:spPr>
        <p:txBody>
          <a:bodyPr wrap="none" tIns="30789" bIns="30789" rtlCol="0">
            <a:spAutoFit/>
          </a:bodyPr>
          <a:lstStyle/>
          <a:p>
            <a:pPr algn="ctr" defTabSz="622158"/>
            <a:r>
              <a:rPr lang="ja-JP" altLang="en-US" sz="2800" dirty="0">
                <a:solidFill>
                  <a:schemeClr val="tx1">
                    <a:lumMod val="90000"/>
                    <a:lumOff val="10000"/>
                    <a:alpha val="73000"/>
                  </a:schemeClr>
                </a:solidFill>
                <a:latin typeface="Times New Roman"/>
                <a:ea typeface="ＭＳ Ｐ明朝"/>
              </a:rPr>
              <a:t>さて</a:t>
            </a:r>
          </a:p>
        </p:txBody>
      </p:sp>
      <p:sp>
        <p:nvSpPr>
          <p:cNvPr id="7" name="テキスト ボックス 6">
            <a:extLst>
              <a:ext uri="{FF2B5EF4-FFF2-40B4-BE49-F238E27FC236}">
                <a16:creationId xmlns:a16="http://schemas.microsoft.com/office/drawing/2014/main" id="{D34EA499-2E1F-4446-AA81-028998BFF4DE}"/>
              </a:ext>
            </a:extLst>
          </p:cNvPr>
          <p:cNvSpPr txBox="1"/>
          <p:nvPr/>
        </p:nvSpPr>
        <p:spPr bwMode="gray">
          <a:xfrm>
            <a:off x="2684944" y="5013176"/>
            <a:ext cx="3568605" cy="493067"/>
          </a:xfrm>
          <a:prstGeom prst="rect">
            <a:avLst/>
          </a:prstGeom>
          <a:noFill/>
        </p:spPr>
        <p:txBody>
          <a:bodyPr wrap="none" tIns="30789" bIns="30789" rtlCol="0">
            <a:spAutoFit/>
          </a:bodyPr>
          <a:lstStyle/>
          <a:p>
            <a:pPr algn="ctr" defTabSz="622158"/>
            <a:r>
              <a:rPr lang="ja-JP" altLang="en-US" sz="2800" dirty="0">
                <a:solidFill>
                  <a:schemeClr val="tx1">
                    <a:lumMod val="90000"/>
                    <a:lumOff val="10000"/>
                    <a:alpha val="73000"/>
                  </a:schemeClr>
                </a:solidFill>
                <a:latin typeface="Times New Roman"/>
                <a:ea typeface="ＭＳ Ｐ明朝"/>
              </a:rPr>
              <a:t>どの店を選びますか？</a:t>
            </a:r>
          </a:p>
        </p:txBody>
      </p:sp>
    </p:spTree>
    <p:extLst>
      <p:ext uri="{BB962C8B-B14F-4D97-AF65-F5344CB8AC3E}">
        <p14:creationId xmlns:p14="http://schemas.microsoft.com/office/powerpoint/2010/main" val="1783461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4">
            <a:extLst>
              <a:ext uri="{FF2B5EF4-FFF2-40B4-BE49-F238E27FC236}">
                <a16:creationId xmlns:a16="http://schemas.microsoft.com/office/drawing/2014/main" id="{CB837996-7A8C-4F86-B52E-27B616BF8A13}"/>
              </a:ext>
            </a:extLst>
          </p:cNvPr>
          <p:cNvSpPr>
            <a:spLocks noGrp="1"/>
          </p:cNvSpPr>
          <p:nvPr>
            <p:ph type="dt" sz="half" idx="10"/>
          </p:nvPr>
        </p:nvSpPr>
        <p:spPr/>
        <p:txBody>
          <a:bodyPr/>
          <a:lstStyle/>
          <a:p>
            <a:pPr defTabSz="622158"/>
            <a:r>
              <a:rPr lang="en-US" altLang="ja-JP">
                <a:solidFill>
                  <a:srgbClr val="202020">
                    <a:tint val="75000"/>
                  </a:srgbClr>
                </a:solidFill>
                <a:latin typeface="Times New Roman"/>
                <a:ea typeface="ＭＳ Ｐ明朝"/>
              </a:rPr>
              <a:t>2015/12/10</a:t>
            </a:r>
            <a:endParaRPr lang="ja-JP" altLang="en-US">
              <a:solidFill>
                <a:srgbClr val="202020">
                  <a:tint val="75000"/>
                </a:srgbClr>
              </a:solidFill>
              <a:latin typeface="Times New Roman"/>
              <a:ea typeface="ＭＳ Ｐ明朝"/>
            </a:endParaRPr>
          </a:p>
        </p:txBody>
      </p:sp>
      <p:pic>
        <p:nvPicPr>
          <p:cNvPr id="7" name="図 6">
            <a:extLst>
              <a:ext uri="{FF2B5EF4-FFF2-40B4-BE49-F238E27FC236}">
                <a16:creationId xmlns:a16="http://schemas.microsoft.com/office/drawing/2014/main" id="{751FAC7E-3A97-436F-B181-4E650FE22661}"/>
              </a:ext>
            </a:extLst>
          </p:cNvPr>
          <p:cNvPicPr>
            <a:picLocks noChangeAspect="1"/>
          </p:cNvPicPr>
          <p:nvPr/>
        </p:nvPicPr>
        <p:blipFill>
          <a:blip r:embed="rId2"/>
          <a:stretch>
            <a:fillRect/>
          </a:stretch>
        </p:blipFill>
        <p:spPr>
          <a:xfrm>
            <a:off x="218752" y="857476"/>
            <a:ext cx="3888306" cy="2773658"/>
          </a:xfrm>
          <a:prstGeom prst="rect">
            <a:avLst/>
          </a:prstGeom>
        </p:spPr>
      </p:pic>
      <p:pic>
        <p:nvPicPr>
          <p:cNvPr id="8" name="図 7">
            <a:extLst>
              <a:ext uri="{FF2B5EF4-FFF2-40B4-BE49-F238E27FC236}">
                <a16:creationId xmlns:a16="http://schemas.microsoft.com/office/drawing/2014/main" id="{EC3E6D71-BC59-405A-9DFF-4B1CD41E9EC1}"/>
              </a:ext>
            </a:extLst>
          </p:cNvPr>
          <p:cNvPicPr>
            <a:picLocks noChangeAspect="1"/>
          </p:cNvPicPr>
          <p:nvPr/>
        </p:nvPicPr>
        <p:blipFill>
          <a:blip r:embed="rId3"/>
          <a:stretch>
            <a:fillRect/>
          </a:stretch>
        </p:blipFill>
        <p:spPr>
          <a:xfrm>
            <a:off x="4444598" y="857476"/>
            <a:ext cx="4443906" cy="2777441"/>
          </a:xfrm>
          <a:prstGeom prst="rect">
            <a:avLst/>
          </a:prstGeom>
        </p:spPr>
      </p:pic>
      <p:pic>
        <p:nvPicPr>
          <p:cNvPr id="9" name="図 8">
            <a:extLst>
              <a:ext uri="{FF2B5EF4-FFF2-40B4-BE49-F238E27FC236}">
                <a16:creationId xmlns:a16="http://schemas.microsoft.com/office/drawing/2014/main" id="{D4A838F2-1ABF-4F7F-9914-302D017F8B3A}"/>
              </a:ext>
            </a:extLst>
          </p:cNvPr>
          <p:cNvPicPr>
            <a:picLocks noChangeAspect="1"/>
          </p:cNvPicPr>
          <p:nvPr/>
        </p:nvPicPr>
        <p:blipFill>
          <a:blip r:embed="rId4"/>
          <a:stretch>
            <a:fillRect/>
          </a:stretch>
        </p:blipFill>
        <p:spPr>
          <a:xfrm>
            <a:off x="218752" y="3658092"/>
            <a:ext cx="3123454" cy="2342591"/>
          </a:xfrm>
          <a:prstGeom prst="rect">
            <a:avLst/>
          </a:prstGeom>
        </p:spPr>
      </p:pic>
      <p:pic>
        <p:nvPicPr>
          <p:cNvPr id="10" name="図 9">
            <a:extLst>
              <a:ext uri="{FF2B5EF4-FFF2-40B4-BE49-F238E27FC236}">
                <a16:creationId xmlns:a16="http://schemas.microsoft.com/office/drawing/2014/main" id="{4B68BC50-F81B-446D-A6D7-FEF37C50EFA5}"/>
              </a:ext>
            </a:extLst>
          </p:cNvPr>
          <p:cNvPicPr>
            <a:picLocks noChangeAspect="1"/>
          </p:cNvPicPr>
          <p:nvPr/>
        </p:nvPicPr>
        <p:blipFill>
          <a:blip r:embed="rId5"/>
          <a:stretch>
            <a:fillRect/>
          </a:stretch>
        </p:blipFill>
        <p:spPr>
          <a:xfrm>
            <a:off x="3459899" y="3659161"/>
            <a:ext cx="2341897" cy="2337018"/>
          </a:xfrm>
          <a:prstGeom prst="rect">
            <a:avLst/>
          </a:prstGeom>
        </p:spPr>
      </p:pic>
      <p:pic>
        <p:nvPicPr>
          <p:cNvPr id="13" name="図 12">
            <a:extLst>
              <a:ext uri="{FF2B5EF4-FFF2-40B4-BE49-F238E27FC236}">
                <a16:creationId xmlns:a16="http://schemas.microsoft.com/office/drawing/2014/main" id="{FEF64813-5FD4-4F0F-B9C2-69D74E267D28}"/>
              </a:ext>
            </a:extLst>
          </p:cNvPr>
          <p:cNvPicPr>
            <a:picLocks noChangeAspect="1"/>
          </p:cNvPicPr>
          <p:nvPr/>
        </p:nvPicPr>
        <p:blipFill rotWithShape="1">
          <a:blip r:embed="rId6"/>
          <a:srcRect l="32841" r="41681"/>
          <a:stretch/>
        </p:blipFill>
        <p:spPr>
          <a:xfrm>
            <a:off x="2857729" y="4495802"/>
            <a:ext cx="476441" cy="1402491"/>
          </a:xfrm>
          <a:prstGeom prst="rect">
            <a:avLst/>
          </a:prstGeom>
        </p:spPr>
      </p:pic>
      <p:pic>
        <p:nvPicPr>
          <p:cNvPr id="14" name="図 13">
            <a:extLst>
              <a:ext uri="{FF2B5EF4-FFF2-40B4-BE49-F238E27FC236}">
                <a16:creationId xmlns:a16="http://schemas.microsoft.com/office/drawing/2014/main" id="{FBB2605C-C389-4374-BC7B-D63EFC8E6780}"/>
              </a:ext>
            </a:extLst>
          </p:cNvPr>
          <p:cNvPicPr>
            <a:picLocks noChangeAspect="1"/>
          </p:cNvPicPr>
          <p:nvPr/>
        </p:nvPicPr>
        <p:blipFill rotWithShape="1">
          <a:blip r:embed="rId7"/>
          <a:srcRect l="42817" t="7914" r="699" b="13154"/>
          <a:stretch/>
        </p:blipFill>
        <p:spPr>
          <a:xfrm>
            <a:off x="5919487" y="3662944"/>
            <a:ext cx="2969017" cy="2333235"/>
          </a:xfrm>
          <a:prstGeom prst="rect">
            <a:avLst/>
          </a:prstGeom>
        </p:spPr>
      </p:pic>
    </p:spTree>
    <p:extLst>
      <p:ext uri="{BB962C8B-B14F-4D97-AF65-F5344CB8AC3E}">
        <p14:creationId xmlns:p14="http://schemas.microsoft.com/office/powerpoint/2010/main" val="2768263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773818E-8F79-4829-B7AF-856000127544}"/>
              </a:ext>
            </a:extLst>
          </p:cNvPr>
          <p:cNvPicPr>
            <a:picLocks noChangeAspect="1"/>
          </p:cNvPicPr>
          <p:nvPr/>
        </p:nvPicPr>
        <p:blipFill>
          <a:blip r:embed="rId2"/>
          <a:stretch>
            <a:fillRect/>
          </a:stretch>
        </p:blipFill>
        <p:spPr>
          <a:xfrm>
            <a:off x="651496" y="1083532"/>
            <a:ext cx="4028969" cy="4814761"/>
          </a:xfrm>
          <a:prstGeom prst="rect">
            <a:avLst/>
          </a:prstGeom>
        </p:spPr>
      </p:pic>
      <p:pic>
        <p:nvPicPr>
          <p:cNvPr id="5" name="図 4">
            <a:extLst>
              <a:ext uri="{FF2B5EF4-FFF2-40B4-BE49-F238E27FC236}">
                <a16:creationId xmlns:a16="http://schemas.microsoft.com/office/drawing/2014/main" id="{E16F584C-763A-4EB3-84AE-BA95AE91CE5F}"/>
              </a:ext>
            </a:extLst>
          </p:cNvPr>
          <p:cNvPicPr>
            <a:picLocks noChangeAspect="1"/>
          </p:cNvPicPr>
          <p:nvPr/>
        </p:nvPicPr>
        <p:blipFill>
          <a:blip r:embed="rId3"/>
          <a:stretch>
            <a:fillRect/>
          </a:stretch>
        </p:blipFill>
        <p:spPr>
          <a:xfrm>
            <a:off x="4830893" y="1083531"/>
            <a:ext cx="4019300" cy="2489206"/>
          </a:xfrm>
          <a:prstGeom prst="rect">
            <a:avLst/>
          </a:prstGeom>
        </p:spPr>
      </p:pic>
      <p:pic>
        <p:nvPicPr>
          <p:cNvPr id="6" name="図 5">
            <a:extLst>
              <a:ext uri="{FF2B5EF4-FFF2-40B4-BE49-F238E27FC236}">
                <a16:creationId xmlns:a16="http://schemas.microsoft.com/office/drawing/2014/main" id="{CE0267F2-AF28-481D-A767-FBDBD0BA7FEE}"/>
              </a:ext>
            </a:extLst>
          </p:cNvPr>
          <p:cNvPicPr>
            <a:picLocks noChangeAspect="1"/>
          </p:cNvPicPr>
          <p:nvPr/>
        </p:nvPicPr>
        <p:blipFill rotWithShape="1">
          <a:blip r:embed="rId4"/>
          <a:srcRect t="11938" b="12534"/>
          <a:stretch/>
        </p:blipFill>
        <p:spPr>
          <a:xfrm>
            <a:off x="4828365" y="3621440"/>
            <a:ext cx="4021826" cy="2276854"/>
          </a:xfrm>
          <a:prstGeom prst="rect">
            <a:avLst/>
          </a:prstGeom>
        </p:spPr>
      </p:pic>
    </p:spTree>
    <p:extLst>
      <p:ext uri="{BB962C8B-B14F-4D97-AF65-F5344CB8AC3E}">
        <p14:creationId xmlns:p14="http://schemas.microsoft.com/office/powerpoint/2010/main" val="196284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CE79ACFC-36BA-4AE7-859E-8C785FBF6B99}"/>
              </a:ext>
            </a:extLst>
          </p:cNvPr>
          <p:cNvSpPr txBox="1"/>
          <p:nvPr/>
        </p:nvSpPr>
        <p:spPr>
          <a:xfrm>
            <a:off x="2282462" y="1782675"/>
            <a:ext cx="4550646" cy="1557185"/>
          </a:xfrm>
          <a:prstGeom prst="rect">
            <a:avLst/>
          </a:prstGeom>
          <a:noFill/>
        </p:spPr>
        <p:txBody>
          <a:bodyPr wrap="square" tIns="24493" bIns="24493" rtlCol="0">
            <a:spAutoFit/>
          </a:bodyPr>
          <a:lstStyle/>
          <a:p>
            <a:pPr algn="ctr" defTabSz="622158"/>
            <a:r>
              <a:rPr lang="ja-JP" altLang="en-US" sz="3266" dirty="0">
                <a:solidFill>
                  <a:srgbClr val="202020"/>
                </a:solidFill>
                <a:latin typeface="HGP明朝B"/>
                <a:ea typeface="HGP明朝B"/>
              </a:rPr>
              <a:t>お店の　「顔」であり</a:t>
            </a:r>
            <a:endParaRPr lang="en-US" altLang="ja-JP" sz="3266" dirty="0">
              <a:solidFill>
                <a:srgbClr val="202020"/>
              </a:solidFill>
              <a:latin typeface="HGP明朝B"/>
              <a:ea typeface="HGP明朝B"/>
            </a:endParaRPr>
          </a:p>
          <a:p>
            <a:pPr algn="ctr" defTabSz="622158"/>
            <a:r>
              <a:rPr lang="ja-JP" altLang="en-US" sz="3266" dirty="0">
                <a:solidFill>
                  <a:srgbClr val="202020"/>
                </a:solidFill>
                <a:latin typeface="HGP明朝B"/>
                <a:ea typeface="HGP明朝B"/>
              </a:rPr>
              <a:t>集客を意識した効果的な</a:t>
            </a:r>
            <a:endParaRPr lang="en-US" altLang="ja-JP" sz="3266" dirty="0">
              <a:solidFill>
                <a:srgbClr val="202020"/>
              </a:solidFill>
              <a:latin typeface="HGP明朝B"/>
              <a:ea typeface="HGP明朝B"/>
            </a:endParaRPr>
          </a:p>
          <a:p>
            <a:pPr algn="ctr" defTabSz="622158"/>
            <a:r>
              <a:rPr lang="ja-JP" altLang="en-US" sz="3266" dirty="0">
                <a:solidFill>
                  <a:srgbClr val="202020"/>
                </a:solidFill>
                <a:latin typeface="HGP明朝B"/>
                <a:ea typeface="HGP明朝B"/>
              </a:rPr>
              <a:t>デザインが求められます。</a:t>
            </a:r>
          </a:p>
        </p:txBody>
      </p:sp>
      <p:sp>
        <p:nvSpPr>
          <p:cNvPr id="7" name="正方形/長方形 6">
            <a:extLst>
              <a:ext uri="{FF2B5EF4-FFF2-40B4-BE49-F238E27FC236}">
                <a16:creationId xmlns:a16="http://schemas.microsoft.com/office/drawing/2014/main" id="{2DC489C6-961D-4C4F-BDA5-F02378B2DE08}"/>
              </a:ext>
            </a:extLst>
          </p:cNvPr>
          <p:cNvSpPr/>
          <p:nvPr/>
        </p:nvSpPr>
        <p:spPr>
          <a:xfrm>
            <a:off x="-216017" y="857318"/>
            <a:ext cx="9582515" cy="794943"/>
          </a:xfrm>
          <a:prstGeom prst="rect">
            <a:avLst/>
          </a:prstGeom>
          <a:solidFill>
            <a:srgbClr val="F79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2158"/>
            <a:endParaRPr lang="ja-JP" altLang="en-US" sz="1225">
              <a:solidFill>
                <a:srgbClr val="FFFFFF"/>
              </a:solidFill>
              <a:latin typeface="Times New Roman"/>
              <a:ea typeface="ＭＳ Ｐ明朝"/>
            </a:endParaRPr>
          </a:p>
        </p:txBody>
      </p:sp>
      <p:sp>
        <p:nvSpPr>
          <p:cNvPr id="5" name="テキスト ボックス 4">
            <a:extLst>
              <a:ext uri="{FF2B5EF4-FFF2-40B4-BE49-F238E27FC236}">
                <a16:creationId xmlns:a16="http://schemas.microsoft.com/office/drawing/2014/main" id="{47D51BA3-A49D-409A-BB7A-58205E4807A1}"/>
              </a:ext>
            </a:extLst>
          </p:cNvPr>
          <p:cNvSpPr txBox="1"/>
          <p:nvPr/>
        </p:nvSpPr>
        <p:spPr>
          <a:xfrm>
            <a:off x="179335" y="848950"/>
            <a:ext cx="6781023" cy="803389"/>
          </a:xfrm>
          <a:prstGeom prst="rect">
            <a:avLst/>
          </a:prstGeom>
          <a:noFill/>
        </p:spPr>
        <p:txBody>
          <a:bodyPr wrap="none" tIns="24493" bIns="24493" rtlCol="0">
            <a:spAutoFit/>
          </a:bodyPr>
          <a:lstStyle/>
          <a:p>
            <a:pPr defTabSz="622158"/>
            <a:r>
              <a:rPr lang="ja-JP" altLang="en-US" sz="4899" dirty="0">
                <a:solidFill>
                  <a:srgbClr val="FFFFFF"/>
                </a:solidFill>
                <a:latin typeface="HGP明朝B"/>
                <a:ea typeface="HGP明朝B"/>
              </a:rPr>
              <a:t>ファサード　デザイン　・・・</a:t>
            </a:r>
          </a:p>
        </p:txBody>
      </p:sp>
      <p:sp>
        <p:nvSpPr>
          <p:cNvPr id="8" name="テキスト ボックス 7">
            <a:extLst>
              <a:ext uri="{FF2B5EF4-FFF2-40B4-BE49-F238E27FC236}">
                <a16:creationId xmlns:a16="http://schemas.microsoft.com/office/drawing/2014/main" id="{AEA66FC1-10E7-4EAC-86AC-C5150B9165BD}"/>
              </a:ext>
            </a:extLst>
          </p:cNvPr>
          <p:cNvSpPr txBox="1"/>
          <p:nvPr/>
        </p:nvSpPr>
        <p:spPr>
          <a:xfrm>
            <a:off x="4127458" y="3499518"/>
            <a:ext cx="946093" cy="426362"/>
          </a:xfrm>
          <a:prstGeom prst="rect">
            <a:avLst/>
          </a:prstGeom>
          <a:noFill/>
        </p:spPr>
        <p:txBody>
          <a:bodyPr wrap="none" tIns="24493" bIns="24493" rtlCol="0">
            <a:spAutoFit/>
          </a:bodyPr>
          <a:lstStyle/>
          <a:p>
            <a:pPr defTabSz="622158"/>
            <a:r>
              <a:rPr lang="ja-JP" altLang="en-US" sz="2449" dirty="0">
                <a:solidFill>
                  <a:srgbClr val="202020"/>
                </a:solidFill>
                <a:latin typeface="HGP明朝B"/>
                <a:ea typeface="HGP明朝B"/>
              </a:rPr>
              <a:t>しかし</a:t>
            </a:r>
          </a:p>
        </p:txBody>
      </p:sp>
      <p:sp>
        <p:nvSpPr>
          <p:cNvPr id="9" name="テキスト ボックス 8">
            <a:extLst>
              <a:ext uri="{FF2B5EF4-FFF2-40B4-BE49-F238E27FC236}">
                <a16:creationId xmlns:a16="http://schemas.microsoft.com/office/drawing/2014/main" id="{4A949F54-24E4-433E-897F-B456A342AFAF}"/>
              </a:ext>
            </a:extLst>
          </p:cNvPr>
          <p:cNvSpPr txBox="1"/>
          <p:nvPr/>
        </p:nvSpPr>
        <p:spPr>
          <a:xfrm>
            <a:off x="1656190" y="3997642"/>
            <a:ext cx="5803192" cy="1745698"/>
          </a:xfrm>
          <a:prstGeom prst="rect">
            <a:avLst/>
          </a:prstGeom>
          <a:noFill/>
        </p:spPr>
        <p:txBody>
          <a:bodyPr wrap="none" tIns="24493" bIns="24493" rtlCol="0">
            <a:spAutoFit/>
          </a:bodyPr>
          <a:lstStyle/>
          <a:p>
            <a:pPr algn="ctr" defTabSz="622158"/>
            <a:r>
              <a:rPr lang="ja-JP" altLang="en-US" sz="3674" dirty="0">
                <a:solidFill>
                  <a:srgbClr val="202020"/>
                </a:solidFill>
                <a:latin typeface="HGP明朝B"/>
                <a:ea typeface="HGP明朝B"/>
              </a:rPr>
              <a:t>デザインと照明と訴求効果が</a:t>
            </a:r>
            <a:endParaRPr lang="en-US" altLang="ja-JP" sz="3674" dirty="0">
              <a:solidFill>
                <a:srgbClr val="202020"/>
              </a:solidFill>
              <a:latin typeface="HGP明朝B"/>
              <a:ea typeface="HGP明朝B"/>
            </a:endParaRPr>
          </a:p>
          <a:p>
            <a:pPr algn="ctr" defTabSz="622158"/>
            <a:r>
              <a:rPr lang="ja-JP" altLang="en-US" sz="3674" dirty="0">
                <a:solidFill>
                  <a:srgbClr val="202020"/>
                </a:solidFill>
                <a:latin typeface="HGP明朝B"/>
                <a:ea typeface="HGP明朝B"/>
              </a:rPr>
              <a:t>合致したファサードは</a:t>
            </a:r>
            <a:endParaRPr lang="en-US" altLang="ja-JP" sz="3674" dirty="0">
              <a:solidFill>
                <a:srgbClr val="202020"/>
              </a:solidFill>
              <a:latin typeface="HGP明朝B"/>
              <a:ea typeface="HGP明朝B"/>
            </a:endParaRPr>
          </a:p>
          <a:p>
            <a:pPr algn="ctr" defTabSz="622158"/>
            <a:r>
              <a:rPr lang="ja-JP" altLang="en-US" sz="3674" dirty="0">
                <a:solidFill>
                  <a:srgbClr val="202020"/>
                </a:solidFill>
                <a:latin typeface="HGP明朝B"/>
                <a:ea typeface="HGP明朝B"/>
              </a:rPr>
              <a:t>あまりにも少なすぎます。</a:t>
            </a:r>
          </a:p>
        </p:txBody>
      </p:sp>
    </p:spTree>
    <p:extLst>
      <p:ext uri="{BB962C8B-B14F-4D97-AF65-F5344CB8AC3E}">
        <p14:creationId xmlns:p14="http://schemas.microsoft.com/office/powerpoint/2010/main" val="249509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テーマ">
  <a:themeElements>
    <a:clrScheme name="hiroyuqui">
      <a:dk1>
        <a:srgbClr val="202020"/>
      </a:dk1>
      <a:lt1>
        <a:srgbClr val="FFFFFF"/>
      </a:lt1>
      <a:dk2>
        <a:srgbClr val="44546A"/>
      </a:dk2>
      <a:lt2>
        <a:srgbClr val="E7E6E6"/>
      </a:lt2>
      <a:accent1>
        <a:srgbClr val="81D8D0"/>
      </a:accent1>
      <a:accent2>
        <a:srgbClr val="CC0014"/>
      </a:accent2>
      <a:accent3>
        <a:srgbClr val="A5A5A5"/>
      </a:accent3>
      <a:accent4>
        <a:srgbClr val="D9D082"/>
      </a:accent4>
      <a:accent5>
        <a:srgbClr val="82B6D9"/>
      </a:accent5>
      <a:accent6>
        <a:srgbClr val="8BD982"/>
      </a:accent6>
      <a:hlink>
        <a:srgbClr val="0563C1"/>
      </a:hlink>
      <a:folHlink>
        <a:srgbClr val="954F72"/>
      </a:folHlink>
    </a:clrScheme>
    <a:fontScheme name="スマート">
      <a:majorFont>
        <a:latin typeface="Times New Roman"/>
        <a:ea typeface="HGP明朝B"/>
        <a:cs typeface=""/>
      </a:majorFont>
      <a:minorFont>
        <a:latin typeface="Times New Roman"/>
        <a:ea typeface="ＭＳ Ｐ明朝"/>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tIns="36000" bIns="36000" rtlCol="0">
        <a:spAutoFit/>
      </a:bodyPr>
      <a:lstStyle>
        <a:defPPr>
          <a:defRPr kumimoji="1" sz="1200" smtClean="0"/>
        </a:defPPr>
      </a:lstStyle>
    </a:txDef>
  </a:objectDefaults>
  <a:extraClrSchemeLst/>
  <a:extLst>
    <a:ext uri="{05A4C25C-085E-4340-85A3-A5531E510DB2}">
      <thm15:themeFamily xmlns:thm15="http://schemas.microsoft.com/office/thememl/2012/main" name="blank.pptx" id="{BBC86416-9AAC-4F64-BAFD-DFF4C4DB0FD0}" vid="{11583A6C-0444-4477-A3F7-A16E0FE6F77B}"/>
    </a:ext>
  </a:extLst>
</a:theme>
</file>

<file path=ppt/theme/theme2.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Trek</Template>
  <TotalTime>6262</TotalTime>
  <Words>1754</Words>
  <Application>Microsoft Office PowerPoint</Application>
  <PresentationFormat>画面に合わせる (4:3)</PresentationFormat>
  <Paragraphs>347</Paragraphs>
  <Slides>42</Slides>
  <Notes>12</Notes>
  <HiddenSlides>0</HiddenSlides>
  <MMClips>0</MMClips>
  <ScaleCrop>false</ScaleCrop>
  <HeadingPairs>
    <vt:vector size="6" baseType="variant">
      <vt:variant>
        <vt:lpstr>使用されているフォント</vt:lpstr>
      </vt:variant>
      <vt:variant>
        <vt:i4>12</vt:i4>
      </vt:variant>
      <vt:variant>
        <vt:lpstr>テーマ</vt:lpstr>
      </vt:variant>
      <vt:variant>
        <vt:i4>3</vt:i4>
      </vt:variant>
      <vt:variant>
        <vt:lpstr>スライド タイトル</vt:lpstr>
      </vt:variant>
      <vt:variant>
        <vt:i4>42</vt:i4>
      </vt:variant>
    </vt:vector>
  </HeadingPairs>
  <TitlesOfParts>
    <vt:vector size="57" baseType="lpstr">
      <vt:lpstr>HGP明朝B</vt:lpstr>
      <vt:lpstr>HGP明朝E</vt:lpstr>
      <vt:lpstr>HGS創英角ﾎﾟｯﾌﾟ体</vt:lpstr>
      <vt:lpstr>UD デジタル 教科書体 NP-B</vt:lpstr>
      <vt:lpstr>UD デジタル 教科書体 NP-R</vt:lpstr>
      <vt:lpstr>游ゴシック</vt:lpstr>
      <vt:lpstr>游ゴシック Light</vt:lpstr>
      <vt:lpstr>Arial</vt:lpstr>
      <vt:lpstr>Calibri</vt:lpstr>
      <vt:lpstr>Calibri Light</vt:lpstr>
      <vt:lpstr>Corbel</vt:lpstr>
      <vt:lpstr>Times New Roman</vt:lpstr>
      <vt:lpstr>Office テーマ</vt:lpstr>
      <vt:lpstr>2_Office テーマ</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建築と照明の関係</dc:title>
  <dc:creator>慎一</dc:creator>
  <cp:lastModifiedBy>三原慎一</cp:lastModifiedBy>
  <cp:revision>196</cp:revision>
  <cp:lastPrinted>2016-03-15T09:41:40Z</cp:lastPrinted>
  <dcterms:created xsi:type="dcterms:W3CDTF">2015-11-18T22:47:17Z</dcterms:created>
  <dcterms:modified xsi:type="dcterms:W3CDTF">2021-04-24T01:11:45Z</dcterms:modified>
</cp:coreProperties>
</file>