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28" r:id="rId2"/>
    <p:sldMasterId id="2147483840" r:id="rId3"/>
    <p:sldMasterId id="2147483861" r:id="rId4"/>
    <p:sldMasterId id="2147483897" r:id="rId5"/>
  </p:sldMasterIdLst>
  <p:notesMasterIdLst>
    <p:notesMasterId r:id="rId86"/>
  </p:notesMasterIdLst>
  <p:handoutMasterIdLst>
    <p:handoutMasterId r:id="rId87"/>
  </p:handoutMasterIdLst>
  <p:sldIdLst>
    <p:sldId id="256" r:id="rId6"/>
    <p:sldId id="309" r:id="rId7"/>
    <p:sldId id="257" r:id="rId8"/>
    <p:sldId id="316" r:id="rId9"/>
    <p:sldId id="258" r:id="rId10"/>
    <p:sldId id="282" r:id="rId11"/>
    <p:sldId id="280" r:id="rId12"/>
    <p:sldId id="276" r:id="rId13"/>
    <p:sldId id="283" r:id="rId14"/>
    <p:sldId id="271" r:id="rId15"/>
    <p:sldId id="272" r:id="rId16"/>
    <p:sldId id="277" r:id="rId17"/>
    <p:sldId id="278" r:id="rId18"/>
    <p:sldId id="273" r:id="rId19"/>
    <p:sldId id="311" r:id="rId20"/>
    <p:sldId id="259" r:id="rId21"/>
    <p:sldId id="260" r:id="rId22"/>
    <p:sldId id="293" r:id="rId23"/>
    <p:sldId id="284" r:id="rId24"/>
    <p:sldId id="268" r:id="rId25"/>
    <p:sldId id="307" r:id="rId26"/>
    <p:sldId id="285" r:id="rId27"/>
    <p:sldId id="306" r:id="rId28"/>
    <p:sldId id="1650" r:id="rId29"/>
    <p:sldId id="1651" r:id="rId30"/>
    <p:sldId id="312" r:id="rId31"/>
    <p:sldId id="264" r:id="rId32"/>
    <p:sldId id="298" r:id="rId33"/>
    <p:sldId id="310" r:id="rId34"/>
    <p:sldId id="265" r:id="rId35"/>
    <p:sldId id="300" r:id="rId36"/>
    <p:sldId id="302" r:id="rId37"/>
    <p:sldId id="299" r:id="rId38"/>
    <p:sldId id="303" r:id="rId39"/>
    <p:sldId id="294" r:id="rId40"/>
    <p:sldId id="308" r:id="rId41"/>
    <p:sldId id="291" r:id="rId42"/>
    <p:sldId id="295" r:id="rId43"/>
    <p:sldId id="262" r:id="rId44"/>
    <p:sldId id="296" r:id="rId45"/>
    <p:sldId id="263" r:id="rId46"/>
    <p:sldId id="297" r:id="rId47"/>
    <p:sldId id="286" r:id="rId48"/>
    <p:sldId id="287" r:id="rId49"/>
    <p:sldId id="288" r:id="rId50"/>
    <p:sldId id="314" r:id="rId51"/>
    <p:sldId id="313" r:id="rId52"/>
    <p:sldId id="289" r:id="rId53"/>
    <p:sldId id="292" r:id="rId54"/>
    <p:sldId id="985" r:id="rId55"/>
    <p:sldId id="1649" r:id="rId56"/>
    <p:sldId id="1127" r:id="rId57"/>
    <p:sldId id="1652" r:id="rId58"/>
    <p:sldId id="1136" r:id="rId59"/>
    <p:sldId id="1643" r:id="rId60"/>
    <p:sldId id="1644" r:id="rId61"/>
    <p:sldId id="990" r:id="rId62"/>
    <p:sldId id="1645" r:id="rId63"/>
    <p:sldId id="986" r:id="rId64"/>
    <p:sldId id="1647" r:id="rId65"/>
    <p:sldId id="1231" r:id="rId66"/>
    <p:sldId id="510" r:id="rId67"/>
    <p:sldId id="511" r:id="rId68"/>
    <p:sldId id="512" r:id="rId69"/>
    <p:sldId id="513" r:id="rId70"/>
    <p:sldId id="1655" r:id="rId71"/>
    <p:sldId id="514" r:id="rId72"/>
    <p:sldId id="1232" r:id="rId73"/>
    <p:sldId id="1648" r:id="rId74"/>
    <p:sldId id="1233" r:id="rId75"/>
    <p:sldId id="1234" r:id="rId76"/>
    <p:sldId id="1235" r:id="rId77"/>
    <p:sldId id="1085" r:id="rId78"/>
    <p:sldId id="1086" r:id="rId79"/>
    <p:sldId id="1087" r:id="rId80"/>
    <p:sldId id="1173" r:id="rId81"/>
    <p:sldId id="1174" r:id="rId82"/>
    <p:sldId id="1175" r:id="rId83"/>
    <p:sldId id="1654" r:id="rId84"/>
    <p:sldId id="1653" r:id="rId85"/>
  </p:sldIdLst>
  <p:sldSz cx="12192000" cy="6858000"/>
  <p:notesSz cx="6888163" cy="100218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979"/>
    <a:srgbClr val="A3B1D5"/>
    <a:srgbClr val="00B050"/>
    <a:srgbClr val="EB9445"/>
    <a:srgbClr val="BCC9EA"/>
    <a:srgbClr val="FFCC00"/>
    <a:srgbClr val="FF9900"/>
    <a:srgbClr val="B2BCD5"/>
    <a:srgbClr val="FC4C4C"/>
    <a:srgbClr val="E2B6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E8471-0490-41F5-846E-5151874A0418}" v="586" dt="2021-06-24T22:59:14.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834" autoAdjust="0"/>
  </p:normalViewPr>
  <p:slideViewPr>
    <p:cSldViewPr>
      <p:cViewPr varScale="1">
        <p:scale>
          <a:sx n="94" d="100"/>
          <a:sy n="94" d="100"/>
        </p:scale>
        <p:origin x="1194" y="90"/>
      </p:cViewPr>
      <p:guideLst>
        <p:guide orient="horz" pos="2160"/>
        <p:guide pos="3840"/>
      </p:guideLst>
    </p:cSldViewPr>
  </p:slideViewPr>
  <p:notesTextViewPr>
    <p:cViewPr>
      <p:scale>
        <a:sx n="1" d="1"/>
        <a:sy n="1" d="1"/>
      </p:scale>
      <p:origin x="0" y="0"/>
    </p:cViewPr>
  </p:notesTextViewPr>
  <p:sorterViewPr>
    <p:cViewPr varScale="1">
      <p:scale>
        <a:sx n="1" d="1"/>
        <a:sy n="1" d="1"/>
      </p:scale>
      <p:origin x="0" y="-173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三原慎一" userId="5f70cbe7-f4c8-4824-9758-2abefef14823" providerId="ADAL" clId="{CCE56464-2349-4E84-B304-6210444A53B9}"/>
    <pc:docChg chg="modSld">
      <pc:chgData name="三原慎一" userId="5f70cbe7-f4c8-4824-9758-2abefef14823" providerId="ADAL" clId="{CCE56464-2349-4E84-B304-6210444A53B9}" dt="2021-04-04T09:12:02.136" v="93" actId="207"/>
      <pc:docMkLst>
        <pc:docMk/>
      </pc:docMkLst>
      <pc:sldChg chg="addSp modSp mod modAnim">
        <pc:chgData name="三原慎一" userId="5f70cbe7-f4c8-4824-9758-2abefef14823" providerId="ADAL" clId="{CCE56464-2349-4E84-B304-6210444A53B9}" dt="2021-04-04T09:12:02.136" v="93" actId="207"/>
        <pc:sldMkLst>
          <pc:docMk/>
          <pc:sldMk cId="1025720948" sldId="295"/>
        </pc:sldMkLst>
        <pc:spChg chg="mod">
          <ac:chgData name="三原慎一" userId="5f70cbe7-f4c8-4824-9758-2abefef14823" providerId="ADAL" clId="{CCE56464-2349-4E84-B304-6210444A53B9}" dt="2021-04-04T09:10:26.348" v="53" actId="20577"/>
          <ac:spMkLst>
            <pc:docMk/>
            <pc:sldMk cId="1025720948" sldId="295"/>
            <ac:spMk id="9" creationId="{00000000-0000-0000-0000-000000000000}"/>
          </ac:spMkLst>
        </pc:spChg>
        <pc:spChg chg="mod">
          <ac:chgData name="三原慎一" userId="5f70cbe7-f4c8-4824-9758-2abefef14823" providerId="ADAL" clId="{CCE56464-2349-4E84-B304-6210444A53B9}" dt="2021-04-04T09:11:53.354" v="92" actId="688"/>
          <ac:spMkLst>
            <pc:docMk/>
            <pc:sldMk cId="1025720948" sldId="295"/>
            <ac:spMk id="16" creationId="{00000000-0000-0000-0000-000000000000}"/>
          </ac:spMkLst>
        </pc:spChg>
        <pc:spChg chg="mod">
          <ac:chgData name="三原慎一" userId="5f70cbe7-f4c8-4824-9758-2abefef14823" providerId="ADAL" clId="{CCE56464-2349-4E84-B304-6210444A53B9}" dt="2021-04-04T09:11:41.662" v="90" actId="1076"/>
          <ac:spMkLst>
            <pc:docMk/>
            <pc:sldMk cId="1025720948" sldId="295"/>
            <ac:spMk id="18" creationId="{00000000-0000-0000-0000-000000000000}"/>
          </ac:spMkLst>
        </pc:spChg>
        <pc:spChg chg="add mod">
          <ac:chgData name="三原慎一" userId="5f70cbe7-f4c8-4824-9758-2abefef14823" providerId="ADAL" clId="{CCE56464-2349-4E84-B304-6210444A53B9}" dt="2021-04-04T09:09:45.954" v="9" actId="1076"/>
          <ac:spMkLst>
            <pc:docMk/>
            <pc:sldMk cId="1025720948" sldId="295"/>
            <ac:spMk id="23" creationId="{6154DC6A-7789-4E23-8849-68AA4B4C1DDF}"/>
          </ac:spMkLst>
        </pc:spChg>
        <pc:spChg chg="add mod">
          <ac:chgData name="三原慎一" userId="5f70cbe7-f4c8-4824-9758-2abefef14823" providerId="ADAL" clId="{CCE56464-2349-4E84-B304-6210444A53B9}" dt="2021-04-04T09:10:06.260" v="25" actId="207"/>
          <ac:spMkLst>
            <pc:docMk/>
            <pc:sldMk cId="1025720948" sldId="295"/>
            <ac:spMk id="24" creationId="{E8F39157-7226-4299-9BEA-3D7135F6301B}"/>
          </ac:spMkLst>
        </pc:spChg>
        <pc:spChg chg="add mod">
          <ac:chgData name="三原慎一" userId="5f70cbe7-f4c8-4824-9758-2abefef14823" providerId="ADAL" clId="{CCE56464-2349-4E84-B304-6210444A53B9}" dt="2021-04-04T09:12:02.136" v="93" actId="207"/>
          <ac:spMkLst>
            <pc:docMk/>
            <pc:sldMk cId="1025720948" sldId="295"/>
            <ac:spMk id="25" creationId="{77AFD99C-3DF9-4655-8A91-FF5B0C3F87BA}"/>
          </ac:spMkLst>
        </pc:spChg>
      </pc:sldChg>
    </pc:docChg>
  </pc:docChgLst>
  <pc:docChgLst>
    <pc:chgData name="三原慎一" userId="5f70cbe7-f4c8-4824-9758-2abefef14823" providerId="ADAL" clId="{E1FE8471-0490-41F5-846E-5151874A0418}"/>
    <pc:docChg chg="undo custSel addSld delSld modSld sldOrd delMainMaster modMainMaster modNotesMaster">
      <pc:chgData name="三原慎一" userId="5f70cbe7-f4c8-4824-9758-2abefef14823" providerId="ADAL" clId="{E1FE8471-0490-41F5-846E-5151874A0418}" dt="2021-06-27T22:16:13.258" v="2187" actId="47"/>
      <pc:docMkLst>
        <pc:docMk/>
      </pc:docMkLst>
      <pc:sldChg chg="delSp modSp mod">
        <pc:chgData name="三原慎一" userId="5f70cbe7-f4c8-4824-9758-2abefef14823" providerId="ADAL" clId="{E1FE8471-0490-41F5-846E-5151874A0418}" dt="2021-06-21T05:45:31.611" v="9" actId="478"/>
        <pc:sldMkLst>
          <pc:docMk/>
          <pc:sldMk cId="2922844051" sldId="256"/>
        </pc:sldMkLst>
        <pc:spChg chg="del">
          <ac:chgData name="三原慎一" userId="5f70cbe7-f4c8-4824-9758-2abefef14823" providerId="ADAL" clId="{E1FE8471-0490-41F5-846E-5151874A0418}" dt="2021-06-21T05:45:31.611" v="9" actId="478"/>
          <ac:spMkLst>
            <pc:docMk/>
            <pc:sldMk cId="2922844051" sldId="256"/>
            <ac:spMk id="3" creationId="{00000000-0000-0000-0000-000000000000}"/>
          </ac:spMkLst>
        </pc:spChg>
        <pc:spChg chg="mod">
          <ac:chgData name="三原慎一" userId="5f70cbe7-f4c8-4824-9758-2abefef14823" providerId="ADAL" clId="{E1FE8471-0490-41F5-846E-5151874A0418}" dt="2021-06-21T05:45:25.979" v="4"/>
          <ac:spMkLst>
            <pc:docMk/>
            <pc:sldMk cId="2922844051" sldId="256"/>
            <ac:spMk id="4" creationId="{00000000-0000-0000-0000-000000000000}"/>
          </ac:spMkLst>
        </pc:spChg>
      </pc:sldChg>
      <pc:sldChg chg="modSp mod">
        <pc:chgData name="三原慎一" userId="5f70cbe7-f4c8-4824-9758-2abefef14823" providerId="ADAL" clId="{E1FE8471-0490-41F5-846E-5151874A0418}" dt="2021-06-21T10:06:57.945" v="105" actId="1037"/>
        <pc:sldMkLst>
          <pc:docMk/>
          <pc:sldMk cId="84040312" sldId="257"/>
        </pc:sldMkLst>
        <pc:spChg chg="mod">
          <ac:chgData name="三原慎一" userId="5f70cbe7-f4c8-4824-9758-2abefef14823" providerId="ADAL" clId="{E1FE8471-0490-41F5-846E-5151874A0418}" dt="2021-06-21T10:06:57.945" v="105" actId="1037"/>
          <ac:spMkLst>
            <pc:docMk/>
            <pc:sldMk cId="84040312" sldId="257"/>
            <ac:spMk id="5" creationId="{00000000-0000-0000-0000-000000000000}"/>
          </ac:spMkLst>
        </pc:spChg>
        <pc:spChg chg="mod">
          <ac:chgData name="三原慎一" userId="5f70cbe7-f4c8-4824-9758-2abefef14823" providerId="ADAL" clId="{E1FE8471-0490-41F5-846E-5151874A0418}" dt="2021-06-21T05:45:25.979" v="4"/>
          <ac:spMkLst>
            <pc:docMk/>
            <pc:sldMk cId="84040312" sldId="257"/>
            <ac:spMk id="6" creationId="{00000000-0000-0000-0000-000000000000}"/>
          </ac:spMkLst>
        </pc:spChg>
        <pc:spChg chg="mod">
          <ac:chgData name="三原慎一" userId="5f70cbe7-f4c8-4824-9758-2abefef14823" providerId="ADAL" clId="{E1FE8471-0490-41F5-846E-5151874A0418}" dt="2021-06-21T05:45:25.979" v="4"/>
          <ac:spMkLst>
            <pc:docMk/>
            <pc:sldMk cId="84040312" sldId="257"/>
            <ac:spMk id="7" creationId="{00000000-0000-0000-0000-000000000000}"/>
          </ac:spMkLst>
        </pc:spChg>
        <pc:picChg chg="mod">
          <ac:chgData name="三原慎一" userId="5f70cbe7-f4c8-4824-9758-2abefef14823" providerId="ADAL" clId="{E1FE8471-0490-41F5-846E-5151874A0418}" dt="2021-06-21T05:45:25.979" v="4"/>
          <ac:picMkLst>
            <pc:docMk/>
            <pc:sldMk cId="84040312" sldId="257"/>
            <ac:picMk id="7174" creationId="{00000000-0000-0000-0000-000000000000}"/>
          </ac:picMkLst>
        </pc:picChg>
        <pc:picChg chg="mod">
          <ac:chgData name="三原慎一" userId="5f70cbe7-f4c8-4824-9758-2abefef14823" providerId="ADAL" clId="{E1FE8471-0490-41F5-846E-5151874A0418}" dt="2021-06-21T05:45:25.979" v="4"/>
          <ac:picMkLst>
            <pc:docMk/>
            <pc:sldMk cId="84040312" sldId="257"/>
            <ac:picMk id="7176" creationId="{00000000-0000-0000-0000-000000000000}"/>
          </ac:picMkLst>
        </pc:picChg>
      </pc:sldChg>
      <pc:sldChg chg="delSp modSp mod delAnim">
        <pc:chgData name="三原慎一" userId="5f70cbe7-f4c8-4824-9758-2abefef14823" providerId="ADAL" clId="{E1FE8471-0490-41F5-846E-5151874A0418}" dt="2021-06-23T21:09:27.899" v="473" actId="14100"/>
        <pc:sldMkLst>
          <pc:docMk/>
          <pc:sldMk cId="497077554" sldId="258"/>
        </pc:sldMkLst>
        <pc:spChg chg="mod">
          <ac:chgData name="三原慎一" userId="5f70cbe7-f4c8-4824-9758-2abefef14823" providerId="ADAL" clId="{E1FE8471-0490-41F5-846E-5151874A0418}" dt="2021-06-23T21:09:27.899" v="473" actId="14100"/>
          <ac:spMkLst>
            <pc:docMk/>
            <pc:sldMk cId="497077554" sldId="258"/>
            <ac:spMk id="3" creationId="{00000000-0000-0000-0000-000000000000}"/>
          </ac:spMkLst>
        </pc:spChg>
        <pc:spChg chg="mod">
          <ac:chgData name="三原慎一" userId="5f70cbe7-f4c8-4824-9758-2abefef14823" providerId="ADAL" clId="{E1FE8471-0490-41F5-846E-5151874A0418}" dt="2021-06-21T10:08:54.892" v="153" actId="14100"/>
          <ac:spMkLst>
            <pc:docMk/>
            <pc:sldMk cId="497077554" sldId="258"/>
            <ac:spMk id="4" creationId="{00000000-0000-0000-0000-000000000000}"/>
          </ac:spMkLst>
        </pc:spChg>
        <pc:spChg chg="mod">
          <ac:chgData name="三原慎一" userId="5f70cbe7-f4c8-4824-9758-2abefef14823" providerId="ADAL" clId="{E1FE8471-0490-41F5-846E-5151874A0418}" dt="2021-06-21T10:08:54.892" v="153" actId="14100"/>
          <ac:spMkLst>
            <pc:docMk/>
            <pc:sldMk cId="497077554" sldId="258"/>
            <ac:spMk id="5" creationId="{00000000-0000-0000-0000-000000000000}"/>
          </ac:spMkLst>
        </pc:spChg>
        <pc:spChg chg="del mod">
          <ac:chgData name="三原慎一" userId="5f70cbe7-f4c8-4824-9758-2abefef14823" providerId="ADAL" clId="{E1FE8471-0490-41F5-846E-5151874A0418}" dt="2021-06-23T21:09:24.530" v="472" actId="478"/>
          <ac:spMkLst>
            <pc:docMk/>
            <pc:sldMk cId="497077554" sldId="258"/>
            <ac:spMk id="6" creationId="{00000000-0000-0000-0000-000000000000}"/>
          </ac:spMkLst>
        </pc:spChg>
        <pc:spChg chg="mod">
          <ac:chgData name="三原慎一" userId="5f70cbe7-f4c8-4824-9758-2abefef14823" providerId="ADAL" clId="{E1FE8471-0490-41F5-846E-5151874A0418}" dt="2021-06-21T10:08:54.892" v="153" actId="14100"/>
          <ac:spMkLst>
            <pc:docMk/>
            <pc:sldMk cId="497077554" sldId="258"/>
            <ac:spMk id="9" creationId="{00000000-0000-0000-0000-000000000000}"/>
          </ac:spMkLst>
        </pc:spChg>
        <pc:spChg chg="mod">
          <ac:chgData name="三原慎一" userId="5f70cbe7-f4c8-4824-9758-2abefef14823" providerId="ADAL" clId="{E1FE8471-0490-41F5-846E-5151874A0418}" dt="2021-06-23T21:09:16.909" v="471" actId="20577"/>
          <ac:spMkLst>
            <pc:docMk/>
            <pc:sldMk cId="497077554" sldId="258"/>
            <ac:spMk id="10" creationId="{00000000-0000-0000-0000-000000000000}"/>
          </ac:spMkLst>
        </pc:spChg>
        <pc:spChg chg="mod">
          <ac:chgData name="三原慎一" userId="5f70cbe7-f4c8-4824-9758-2abefef14823" providerId="ADAL" clId="{E1FE8471-0490-41F5-846E-5151874A0418}" dt="2021-06-21T10:08:54.892" v="153" actId="14100"/>
          <ac:spMkLst>
            <pc:docMk/>
            <pc:sldMk cId="497077554" sldId="258"/>
            <ac:spMk id="11" creationId="{00000000-0000-0000-0000-000000000000}"/>
          </ac:spMkLst>
        </pc:spChg>
        <pc:spChg chg="mod">
          <ac:chgData name="三原慎一" userId="5f70cbe7-f4c8-4824-9758-2abefef14823" providerId="ADAL" clId="{E1FE8471-0490-41F5-846E-5151874A0418}" dt="2021-06-21T10:08:54.892" v="153" actId="14100"/>
          <ac:spMkLst>
            <pc:docMk/>
            <pc:sldMk cId="497077554" sldId="258"/>
            <ac:spMk id="14" creationId="{00000000-0000-0000-0000-000000000000}"/>
          </ac:spMkLst>
        </pc:spChg>
        <pc:picChg chg="mod">
          <ac:chgData name="三原慎一" userId="5f70cbe7-f4c8-4824-9758-2abefef14823" providerId="ADAL" clId="{E1FE8471-0490-41F5-846E-5151874A0418}" dt="2021-06-21T10:09:24.807" v="167" actId="14100"/>
          <ac:picMkLst>
            <pc:docMk/>
            <pc:sldMk cId="497077554" sldId="258"/>
            <ac:picMk id="8196" creationId="{00000000-0000-0000-0000-000000000000}"/>
          </ac:picMkLst>
        </pc:picChg>
      </pc:sldChg>
      <pc:sldChg chg="addSp delSp modSp mod delAnim modAnim">
        <pc:chgData name="三原慎一" userId="5f70cbe7-f4c8-4824-9758-2abefef14823" providerId="ADAL" clId="{E1FE8471-0490-41F5-846E-5151874A0418}" dt="2021-06-23T21:55:32.923" v="602"/>
        <pc:sldMkLst>
          <pc:docMk/>
          <pc:sldMk cId="3674079900" sldId="259"/>
        </pc:sldMkLst>
        <pc:spChg chg="mod">
          <ac:chgData name="三原慎一" userId="5f70cbe7-f4c8-4824-9758-2abefef14823" providerId="ADAL" clId="{E1FE8471-0490-41F5-846E-5151874A0418}" dt="2021-06-21T05:45:25.979" v="4"/>
          <ac:spMkLst>
            <pc:docMk/>
            <pc:sldMk cId="3674079900" sldId="259"/>
            <ac:spMk id="2" creationId="{00000000-0000-0000-0000-000000000000}"/>
          </ac:spMkLst>
        </pc:spChg>
        <pc:spChg chg="mod">
          <ac:chgData name="三原慎一" userId="5f70cbe7-f4c8-4824-9758-2abefef14823" providerId="ADAL" clId="{E1FE8471-0490-41F5-846E-5151874A0418}" dt="2021-06-21T05:45:25.979" v="4"/>
          <ac:spMkLst>
            <pc:docMk/>
            <pc:sldMk cId="3674079900" sldId="259"/>
            <ac:spMk id="3" creationId="{00000000-0000-0000-0000-000000000000}"/>
          </ac:spMkLst>
        </pc:spChg>
        <pc:spChg chg="mod">
          <ac:chgData name="三原慎一" userId="5f70cbe7-f4c8-4824-9758-2abefef14823" providerId="ADAL" clId="{E1FE8471-0490-41F5-846E-5151874A0418}" dt="2021-06-21T05:45:25.979" v="4"/>
          <ac:spMkLst>
            <pc:docMk/>
            <pc:sldMk cId="3674079900" sldId="259"/>
            <ac:spMk id="4" creationId="{00000000-0000-0000-0000-000000000000}"/>
          </ac:spMkLst>
        </pc:spChg>
        <pc:spChg chg="mod">
          <ac:chgData name="三原慎一" userId="5f70cbe7-f4c8-4824-9758-2abefef14823" providerId="ADAL" clId="{E1FE8471-0490-41F5-846E-5151874A0418}" dt="2021-06-23T21:54:46.009" v="601" actId="1076"/>
          <ac:spMkLst>
            <pc:docMk/>
            <pc:sldMk cId="3674079900" sldId="259"/>
            <ac:spMk id="5" creationId="{00000000-0000-0000-0000-000000000000}"/>
          </ac:spMkLst>
        </pc:spChg>
        <pc:spChg chg="mod">
          <ac:chgData name="三原慎一" userId="5f70cbe7-f4c8-4824-9758-2abefef14823" providerId="ADAL" clId="{E1FE8471-0490-41F5-846E-5151874A0418}" dt="2021-06-23T21:54:46.009" v="601" actId="1076"/>
          <ac:spMkLst>
            <pc:docMk/>
            <pc:sldMk cId="3674079900" sldId="259"/>
            <ac:spMk id="6" creationId="{00000000-0000-0000-0000-000000000000}"/>
          </ac:spMkLst>
        </pc:spChg>
        <pc:spChg chg="mod">
          <ac:chgData name="三原慎一" userId="5f70cbe7-f4c8-4824-9758-2abefef14823" providerId="ADAL" clId="{E1FE8471-0490-41F5-846E-5151874A0418}" dt="2021-06-21T05:45:25.979" v="4"/>
          <ac:spMkLst>
            <pc:docMk/>
            <pc:sldMk cId="3674079900" sldId="259"/>
            <ac:spMk id="8" creationId="{00000000-0000-0000-0000-000000000000}"/>
          </ac:spMkLst>
        </pc:spChg>
        <pc:spChg chg="mod">
          <ac:chgData name="三原慎一" userId="5f70cbe7-f4c8-4824-9758-2abefef14823" providerId="ADAL" clId="{E1FE8471-0490-41F5-846E-5151874A0418}" dt="2021-06-21T05:45:25.979" v="4"/>
          <ac:spMkLst>
            <pc:docMk/>
            <pc:sldMk cId="3674079900" sldId="259"/>
            <ac:spMk id="9" creationId="{00000000-0000-0000-0000-000000000000}"/>
          </ac:spMkLst>
        </pc:spChg>
        <pc:spChg chg="mod">
          <ac:chgData name="三原慎一" userId="5f70cbe7-f4c8-4824-9758-2abefef14823" providerId="ADAL" clId="{E1FE8471-0490-41F5-846E-5151874A0418}" dt="2021-06-21T05:45:25.979" v="4"/>
          <ac:spMkLst>
            <pc:docMk/>
            <pc:sldMk cId="3674079900" sldId="259"/>
            <ac:spMk id="10" creationId="{00000000-0000-0000-0000-000000000000}"/>
          </ac:spMkLst>
        </pc:spChg>
        <pc:spChg chg="mod">
          <ac:chgData name="三原慎一" userId="5f70cbe7-f4c8-4824-9758-2abefef14823" providerId="ADAL" clId="{E1FE8471-0490-41F5-846E-5151874A0418}" dt="2021-06-23T21:53:19.849" v="597" actId="20577"/>
          <ac:spMkLst>
            <pc:docMk/>
            <pc:sldMk cId="3674079900" sldId="259"/>
            <ac:spMk id="11" creationId="{00000000-0000-0000-0000-000000000000}"/>
          </ac:spMkLst>
        </pc:spChg>
        <pc:spChg chg="mod">
          <ac:chgData name="三原慎一" userId="5f70cbe7-f4c8-4824-9758-2abefef14823" providerId="ADAL" clId="{E1FE8471-0490-41F5-846E-5151874A0418}" dt="2021-06-21T05:45:25.979" v="4"/>
          <ac:spMkLst>
            <pc:docMk/>
            <pc:sldMk cId="3674079900" sldId="259"/>
            <ac:spMk id="12" creationId="{00000000-0000-0000-0000-000000000000}"/>
          </ac:spMkLst>
        </pc:spChg>
        <pc:spChg chg="mod">
          <ac:chgData name="三原慎一" userId="5f70cbe7-f4c8-4824-9758-2abefef14823" providerId="ADAL" clId="{E1FE8471-0490-41F5-846E-5151874A0418}" dt="2021-06-21T05:45:25.979" v="4"/>
          <ac:spMkLst>
            <pc:docMk/>
            <pc:sldMk cId="3674079900" sldId="259"/>
            <ac:spMk id="15" creationId="{00000000-0000-0000-0000-000000000000}"/>
          </ac:spMkLst>
        </pc:spChg>
        <pc:spChg chg="mod">
          <ac:chgData name="三原慎一" userId="5f70cbe7-f4c8-4824-9758-2abefef14823" providerId="ADAL" clId="{E1FE8471-0490-41F5-846E-5151874A0418}" dt="2021-06-21T05:45:25.979" v="4"/>
          <ac:spMkLst>
            <pc:docMk/>
            <pc:sldMk cId="3674079900" sldId="259"/>
            <ac:spMk id="21" creationId="{00000000-0000-0000-0000-000000000000}"/>
          </ac:spMkLst>
        </pc:spChg>
        <pc:spChg chg="mod">
          <ac:chgData name="三原慎一" userId="5f70cbe7-f4c8-4824-9758-2abefef14823" providerId="ADAL" clId="{E1FE8471-0490-41F5-846E-5151874A0418}" dt="2021-06-21T05:45:25.979" v="4"/>
          <ac:spMkLst>
            <pc:docMk/>
            <pc:sldMk cId="3674079900" sldId="259"/>
            <ac:spMk id="22" creationId="{00000000-0000-0000-0000-000000000000}"/>
          </ac:spMkLst>
        </pc:spChg>
        <pc:spChg chg="add mod">
          <ac:chgData name="三原慎一" userId="5f70cbe7-f4c8-4824-9758-2abefef14823" providerId="ADAL" clId="{E1FE8471-0490-41F5-846E-5151874A0418}" dt="2021-06-23T21:52:46.246" v="553" actId="1076"/>
          <ac:spMkLst>
            <pc:docMk/>
            <pc:sldMk cId="3674079900" sldId="259"/>
            <ac:spMk id="23" creationId="{F95278AF-920D-4E87-AEBD-6019D0169DA9}"/>
          </ac:spMkLst>
        </pc:spChg>
        <pc:spChg chg="mod">
          <ac:chgData name="三原慎一" userId="5f70cbe7-f4c8-4824-9758-2abefef14823" providerId="ADAL" clId="{E1FE8471-0490-41F5-846E-5151874A0418}" dt="2021-06-21T05:45:25.979" v="4"/>
          <ac:spMkLst>
            <pc:docMk/>
            <pc:sldMk cId="3674079900" sldId="259"/>
            <ac:spMk id="24" creationId="{00000000-0000-0000-0000-000000000000}"/>
          </ac:spMkLst>
        </pc:spChg>
        <pc:spChg chg="mod">
          <ac:chgData name="三原慎一" userId="5f70cbe7-f4c8-4824-9758-2abefef14823" providerId="ADAL" clId="{E1FE8471-0490-41F5-846E-5151874A0418}" dt="2021-06-21T05:45:25.979" v="4"/>
          <ac:spMkLst>
            <pc:docMk/>
            <pc:sldMk cId="3674079900" sldId="259"/>
            <ac:spMk id="25" creationId="{00000000-0000-0000-0000-000000000000}"/>
          </ac:spMkLst>
        </pc:spChg>
        <pc:spChg chg="del mod">
          <ac:chgData name="三原慎一" userId="5f70cbe7-f4c8-4824-9758-2abefef14823" providerId="ADAL" clId="{E1FE8471-0490-41F5-846E-5151874A0418}" dt="2021-06-23T21:54:38.034" v="600" actId="478"/>
          <ac:spMkLst>
            <pc:docMk/>
            <pc:sldMk cId="3674079900" sldId="259"/>
            <ac:spMk id="26" creationId="{00000000-0000-0000-0000-000000000000}"/>
          </ac:spMkLst>
        </pc:spChg>
        <pc:spChg chg="mod">
          <ac:chgData name="三原慎一" userId="5f70cbe7-f4c8-4824-9758-2abefef14823" providerId="ADAL" clId="{E1FE8471-0490-41F5-846E-5151874A0418}" dt="2021-06-21T05:45:25.979" v="4"/>
          <ac:spMkLst>
            <pc:docMk/>
            <pc:sldMk cId="3674079900" sldId="259"/>
            <ac:spMk id="27" creationId="{00000000-0000-0000-0000-000000000000}"/>
          </ac:spMkLst>
        </pc:spChg>
        <pc:spChg chg="mod">
          <ac:chgData name="三原慎一" userId="5f70cbe7-f4c8-4824-9758-2abefef14823" providerId="ADAL" clId="{E1FE8471-0490-41F5-846E-5151874A0418}" dt="2021-06-21T05:45:25.979" v="4"/>
          <ac:spMkLst>
            <pc:docMk/>
            <pc:sldMk cId="3674079900" sldId="259"/>
            <ac:spMk id="28" creationId="{00000000-0000-0000-0000-000000000000}"/>
          </ac:spMkLst>
        </pc:spChg>
        <pc:spChg chg="add mod">
          <ac:chgData name="三原慎一" userId="5f70cbe7-f4c8-4824-9758-2abefef14823" providerId="ADAL" clId="{E1FE8471-0490-41F5-846E-5151874A0418}" dt="2021-06-23T21:53:09.666" v="587" actId="20577"/>
          <ac:spMkLst>
            <pc:docMk/>
            <pc:sldMk cId="3674079900" sldId="259"/>
            <ac:spMk id="29" creationId="{42DD682B-3DA5-4D30-930C-890A4C4B924D}"/>
          </ac:spMkLst>
        </pc:spChg>
      </pc:sldChg>
      <pc:sldChg chg="modSp modAnim">
        <pc:chgData name="三原慎一" userId="5f70cbe7-f4c8-4824-9758-2abefef14823" providerId="ADAL" clId="{E1FE8471-0490-41F5-846E-5151874A0418}" dt="2021-06-23T21:57:52.575" v="616"/>
        <pc:sldMkLst>
          <pc:docMk/>
          <pc:sldMk cId="2525214880" sldId="260"/>
        </pc:sldMkLst>
        <pc:spChg chg="mod">
          <ac:chgData name="三原慎一" userId="5f70cbe7-f4c8-4824-9758-2abefef14823" providerId="ADAL" clId="{E1FE8471-0490-41F5-846E-5151874A0418}" dt="2021-06-21T05:45:25.979" v="4"/>
          <ac:spMkLst>
            <pc:docMk/>
            <pc:sldMk cId="2525214880" sldId="260"/>
            <ac:spMk id="2" creationId="{00000000-0000-0000-0000-000000000000}"/>
          </ac:spMkLst>
        </pc:spChg>
        <pc:spChg chg="mod">
          <ac:chgData name="三原慎一" userId="5f70cbe7-f4c8-4824-9758-2abefef14823" providerId="ADAL" clId="{E1FE8471-0490-41F5-846E-5151874A0418}" dt="2021-06-21T05:45:25.979" v="4"/>
          <ac:spMkLst>
            <pc:docMk/>
            <pc:sldMk cId="2525214880" sldId="260"/>
            <ac:spMk id="3" creationId="{00000000-0000-0000-0000-000000000000}"/>
          </ac:spMkLst>
        </pc:spChg>
        <pc:spChg chg="mod">
          <ac:chgData name="三原慎一" userId="5f70cbe7-f4c8-4824-9758-2abefef14823" providerId="ADAL" clId="{E1FE8471-0490-41F5-846E-5151874A0418}" dt="2021-06-21T05:45:25.979" v="4"/>
          <ac:spMkLst>
            <pc:docMk/>
            <pc:sldMk cId="2525214880" sldId="260"/>
            <ac:spMk id="4" creationId="{00000000-0000-0000-0000-000000000000}"/>
          </ac:spMkLst>
        </pc:spChg>
        <pc:spChg chg="mod">
          <ac:chgData name="三原慎一" userId="5f70cbe7-f4c8-4824-9758-2abefef14823" providerId="ADAL" clId="{E1FE8471-0490-41F5-846E-5151874A0418}" dt="2021-06-21T05:45:25.979" v="4"/>
          <ac:spMkLst>
            <pc:docMk/>
            <pc:sldMk cId="2525214880" sldId="260"/>
            <ac:spMk id="5" creationId="{00000000-0000-0000-0000-000000000000}"/>
          </ac:spMkLst>
        </pc:spChg>
        <pc:spChg chg="mod">
          <ac:chgData name="三原慎一" userId="5f70cbe7-f4c8-4824-9758-2abefef14823" providerId="ADAL" clId="{E1FE8471-0490-41F5-846E-5151874A0418}" dt="2021-06-21T05:45:25.979" v="4"/>
          <ac:spMkLst>
            <pc:docMk/>
            <pc:sldMk cId="2525214880" sldId="260"/>
            <ac:spMk id="8" creationId="{00000000-0000-0000-0000-000000000000}"/>
          </ac:spMkLst>
        </pc:spChg>
        <pc:spChg chg="mod">
          <ac:chgData name="三原慎一" userId="5f70cbe7-f4c8-4824-9758-2abefef14823" providerId="ADAL" clId="{E1FE8471-0490-41F5-846E-5151874A0418}" dt="2021-06-21T05:45:25.979" v="4"/>
          <ac:spMkLst>
            <pc:docMk/>
            <pc:sldMk cId="2525214880" sldId="260"/>
            <ac:spMk id="9" creationId="{00000000-0000-0000-0000-000000000000}"/>
          </ac:spMkLst>
        </pc:spChg>
        <pc:spChg chg="mod">
          <ac:chgData name="三原慎一" userId="5f70cbe7-f4c8-4824-9758-2abefef14823" providerId="ADAL" clId="{E1FE8471-0490-41F5-846E-5151874A0418}" dt="2021-06-21T05:45:25.979" v="4"/>
          <ac:spMkLst>
            <pc:docMk/>
            <pc:sldMk cId="2525214880" sldId="260"/>
            <ac:spMk id="10" creationId="{00000000-0000-0000-0000-000000000000}"/>
          </ac:spMkLst>
        </pc:spChg>
        <pc:spChg chg="mod">
          <ac:chgData name="三原慎一" userId="5f70cbe7-f4c8-4824-9758-2abefef14823" providerId="ADAL" clId="{E1FE8471-0490-41F5-846E-5151874A0418}" dt="2021-06-21T05:45:25.979" v="4"/>
          <ac:spMkLst>
            <pc:docMk/>
            <pc:sldMk cId="2525214880" sldId="260"/>
            <ac:spMk id="11" creationId="{00000000-0000-0000-0000-000000000000}"/>
          </ac:spMkLst>
        </pc:spChg>
        <pc:spChg chg="mod">
          <ac:chgData name="三原慎一" userId="5f70cbe7-f4c8-4824-9758-2abefef14823" providerId="ADAL" clId="{E1FE8471-0490-41F5-846E-5151874A0418}" dt="2021-06-21T05:45:25.979" v="4"/>
          <ac:spMkLst>
            <pc:docMk/>
            <pc:sldMk cId="2525214880" sldId="260"/>
            <ac:spMk id="12" creationId="{00000000-0000-0000-0000-000000000000}"/>
          </ac:spMkLst>
        </pc:spChg>
        <pc:spChg chg="mod">
          <ac:chgData name="三原慎一" userId="5f70cbe7-f4c8-4824-9758-2abefef14823" providerId="ADAL" clId="{E1FE8471-0490-41F5-846E-5151874A0418}" dt="2021-06-21T05:45:25.979" v="4"/>
          <ac:spMkLst>
            <pc:docMk/>
            <pc:sldMk cId="2525214880" sldId="260"/>
            <ac:spMk id="13" creationId="{00000000-0000-0000-0000-000000000000}"/>
          </ac:spMkLst>
        </pc:spChg>
        <pc:spChg chg="mod">
          <ac:chgData name="三原慎一" userId="5f70cbe7-f4c8-4824-9758-2abefef14823" providerId="ADAL" clId="{E1FE8471-0490-41F5-846E-5151874A0418}" dt="2021-06-21T05:45:25.979" v="4"/>
          <ac:spMkLst>
            <pc:docMk/>
            <pc:sldMk cId="2525214880" sldId="260"/>
            <ac:spMk id="14" creationId="{00000000-0000-0000-0000-000000000000}"/>
          </ac:spMkLst>
        </pc:spChg>
        <pc:spChg chg="mod">
          <ac:chgData name="三原慎一" userId="5f70cbe7-f4c8-4824-9758-2abefef14823" providerId="ADAL" clId="{E1FE8471-0490-41F5-846E-5151874A0418}" dt="2021-06-21T05:45:25.979" v="4"/>
          <ac:spMkLst>
            <pc:docMk/>
            <pc:sldMk cId="2525214880" sldId="260"/>
            <ac:spMk id="15" creationId="{00000000-0000-0000-0000-000000000000}"/>
          </ac:spMkLst>
        </pc:spChg>
        <pc:spChg chg="mod">
          <ac:chgData name="三原慎一" userId="5f70cbe7-f4c8-4824-9758-2abefef14823" providerId="ADAL" clId="{E1FE8471-0490-41F5-846E-5151874A0418}" dt="2021-06-21T05:45:25.979" v="4"/>
          <ac:spMkLst>
            <pc:docMk/>
            <pc:sldMk cId="2525214880" sldId="260"/>
            <ac:spMk id="16" creationId="{00000000-0000-0000-0000-000000000000}"/>
          </ac:spMkLst>
        </pc:spChg>
        <pc:spChg chg="mod">
          <ac:chgData name="三原慎一" userId="5f70cbe7-f4c8-4824-9758-2abefef14823" providerId="ADAL" clId="{E1FE8471-0490-41F5-846E-5151874A0418}" dt="2021-06-21T05:45:25.979" v="4"/>
          <ac:spMkLst>
            <pc:docMk/>
            <pc:sldMk cId="2525214880" sldId="260"/>
            <ac:spMk id="17" creationId="{00000000-0000-0000-0000-000000000000}"/>
          </ac:spMkLst>
        </pc:spChg>
        <pc:spChg chg="mod">
          <ac:chgData name="三原慎一" userId="5f70cbe7-f4c8-4824-9758-2abefef14823" providerId="ADAL" clId="{E1FE8471-0490-41F5-846E-5151874A0418}" dt="2021-06-21T05:45:25.979" v="4"/>
          <ac:spMkLst>
            <pc:docMk/>
            <pc:sldMk cId="2525214880" sldId="260"/>
            <ac:spMk id="18" creationId="{00000000-0000-0000-0000-000000000000}"/>
          </ac:spMkLst>
        </pc:spChg>
        <pc:spChg chg="mod">
          <ac:chgData name="三原慎一" userId="5f70cbe7-f4c8-4824-9758-2abefef14823" providerId="ADAL" clId="{E1FE8471-0490-41F5-846E-5151874A0418}" dt="2021-06-21T05:45:25.979" v="4"/>
          <ac:spMkLst>
            <pc:docMk/>
            <pc:sldMk cId="2525214880" sldId="260"/>
            <ac:spMk id="19" creationId="{00000000-0000-0000-0000-000000000000}"/>
          </ac:spMkLst>
        </pc:spChg>
        <pc:spChg chg="mod">
          <ac:chgData name="三原慎一" userId="5f70cbe7-f4c8-4824-9758-2abefef14823" providerId="ADAL" clId="{E1FE8471-0490-41F5-846E-5151874A0418}" dt="2021-06-21T05:45:25.979" v="4"/>
          <ac:spMkLst>
            <pc:docMk/>
            <pc:sldMk cId="2525214880" sldId="260"/>
            <ac:spMk id="20" creationId="{00000000-0000-0000-0000-000000000000}"/>
          </ac:spMkLst>
        </pc:spChg>
        <pc:spChg chg="mod">
          <ac:chgData name="三原慎一" userId="5f70cbe7-f4c8-4824-9758-2abefef14823" providerId="ADAL" clId="{E1FE8471-0490-41F5-846E-5151874A0418}" dt="2021-06-21T05:45:25.979" v="4"/>
          <ac:spMkLst>
            <pc:docMk/>
            <pc:sldMk cId="2525214880" sldId="260"/>
            <ac:spMk id="21" creationId="{00000000-0000-0000-0000-000000000000}"/>
          </ac:spMkLst>
        </pc:spChg>
        <pc:spChg chg="mod">
          <ac:chgData name="三原慎一" userId="5f70cbe7-f4c8-4824-9758-2abefef14823" providerId="ADAL" clId="{E1FE8471-0490-41F5-846E-5151874A0418}" dt="2021-06-21T05:45:25.979" v="4"/>
          <ac:spMkLst>
            <pc:docMk/>
            <pc:sldMk cId="2525214880" sldId="260"/>
            <ac:spMk id="22" creationId="{00000000-0000-0000-0000-000000000000}"/>
          </ac:spMkLst>
        </pc:spChg>
        <pc:spChg chg="mod">
          <ac:chgData name="三原慎一" userId="5f70cbe7-f4c8-4824-9758-2abefef14823" providerId="ADAL" clId="{E1FE8471-0490-41F5-846E-5151874A0418}" dt="2021-06-21T05:45:25.979" v="4"/>
          <ac:spMkLst>
            <pc:docMk/>
            <pc:sldMk cId="2525214880" sldId="260"/>
            <ac:spMk id="23" creationId="{00000000-0000-0000-0000-000000000000}"/>
          </ac:spMkLst>
        </pc:spChg>
        <pc:spChg chg="mod">
          <ac:chgData name="三原慎一" userId="5f70cbe7-f4c8-4824-9758-2abefef14823" providerId="ADAL" clId="{E1FE8471-0490-41F5-846E-5151874A0418}" dt="2021-06-21T05:45:25.979" v="4"/>
          <ac:spMkLst>
            <pc:docMk/>
            <pc:sldMk cId="2525214880" sldId="260"/>
            <ac:spMk id="24" creationId="{00000000-0000-0000-0000-000000000000}"/>
          </ac:spMkLst>
        </pc:spChg>
        <pc:spChg chg="mod">
          <ac:chgData name="三原慎一" userId="5f70cbe7-f4c8-4824-9758-2abefef14823" providerId="ADAL" clId="{E1FE8471-0490-41F5-846E-5151874A0418}" dt="2021-06-21T05:45:25.979" v="4"/>
          <ac:spMkLst>
            <pc:docMk/>
            <pc:sldMk cId="2525214880" sldId="260"/>
            <ac:spMk id="25" creationId="{00000000-0000-0000-0000-000000000000}"/>
          </ac:spMkLst>
        </pc:spChg>
      </pc:sldChg>
      <pc:sldChg chg="del">
        <pc:chgData name="三原慎一" userId="5f70cbe7-f4c8-4824-9758-2abefef14823" providerId="ADAL" clId="{E1FE8471-0490-41F5-846E-5151874A0418}" dt="2021-06-21T05:45:15.043" v="3" actId="2696"/>
        <pc:sldMkLst>
          <pc:docMk/>
          <pc:sldMk cId="768614785" sldId="261"/>
        </pc:sldMkLst>
      </pc:sldChg>
      <pc:sldChg chg="modSp">
        <pc:chgData name="三原慎一" userId="5f70cbe7-f4c8-4824-9758-2abefef14823" providerId="ADAL" clId="{E1FE8471-0490-41F5-846E-5151874A0418}" dt="2021-06-21T05:45:25.979" v="4"/>
        <pc:sldMkLst>
          <pc:docMk/>
          <pc:sldMk cId="2700126345" sldId="262"/>
        </pc:sldMkLst>
        <pc:spChg chg="mod">
          <ac:chgData name="三原慎一" userId="5f70cbe7-f4c8-4824-9758-2abefef14823" providerId="ADAL" clId="{E1FE8471-0490-41F5-846E-5151874A0418}" dt="2021-06-21T05:45:25.979" v="4"/>
          <ac:spMkLst>
            <pc:docMk/>
            <pc:sldMk cId="2700126345" sldId="262"/>
            <ac:spMk id="6" creationId="{00000000-0000-0000-0000-000000000000}"/>
          </ac:spMkLst>
        </pc:spChg>
        <pc:spChg chg="mod">
          <ac:chgData name="三原慎一" userId="5f70cbe7-f4c8-4824-9758-2abefef14823" providerId="ADAL" clId="{E1FE8471-0490-41F5-846E-5151874A0418}" dt="2021-06-21T05:45:25.979" v="4"/>
          <ac:spMkLst>
            <pc:docMk/>
            <pc:sldMk cId="2700126345" sldId="262"/>
            <ac:spMk id="7" creationId="{00000000-0000-0000-0000-000000000000}"/>
          </ac:spMkLst>
        </pc:spChg>
        <pc:picChg chg="mod">
          <ac:chgData name="三原慎一" userId="5f70cbe7-f4c8-4824-9758-2abefef14823" providerId="ADAL" clId="{E1FE8471-0490-41F5-846E-5151874A0418}" dt="2021-06-21T05:45:25.979" v="4"/>
          <ac:picMkLst>
            <pc:docMk/>
            <pc:sldMk cId="2700126345" sldId="262"/>
            <ac:picMk id="8" creationId="{00000000-0000-0000-0000-000000000000}"/>
          </ac:picMkLst>
        </pc:picChg>
        <pc:picChg chg="mod">
          <ac:chgData name="三原慎一" userId="5f70cbe7-f4c8-4824-9758-2abefef14823" providerId="ADAL" clId="{E1FE8471-0490-41F5-846E-5151874A0418}" dt="2021-06-21T05:45:25.979" v="4"/>
          <ac:picMkLst>
            <pc:docMk/>
            <pc:sldMk cId="2700126345" sldId="262"/>
            <ac:picMk id="9" creationId="{00000000-0000-0000-0000-000000000000}"/>
          </ac:picMkLst>
        </pc:picChg>
        <pc:picChg chg="mod">
          <ac:chgData name="三原慎一" userId="5f70cbe7-f4c8-4824-9758-2abefef14823" providerId="ADAL" clId="{E1FE8471-0490-41F5-846E-5151874A0418}" dt="2021-06-21T05:45:25.979" v="4"/>
          <ac:picMkLst>
            <pc:docMk/>
            <pc:sldMk cId="2700126345" sldId="262"/>
            <ac:picMk id="10" creationId="{00000000-0000-0000-0000-000000000000}"/>
          </ac:picMkLst>
        </pc:picChg>
      </pc:sldChg>
      <pc:sldChg chg="addSp delSp modSp mod">
        <pc:chgData name="三原慎一" userId="5f70cbe7-f4c8-4824-9758-2abefef14823" providerId="ADAL" clId="{E1FE8471-0490-41F5-846E-5151874A0418}" dt="2021-06-23T23:50:33.988" v="1050" actId="14100"/>
        <pc:sldMkLst>
          <pc:docMk/>
          <pc:sldMk cId="3346516504" sldId="263"/>
        </pc:sldMkLst>
        <pc:spChg chg="mod">
          <ac:chgData name="三原慎一" userId="5f70cbe7-f4c8-4824-9758-2abefef14823" providerId="ADAL" clId="{E1FE8471-0490-41F5-846E-5151874A0418}" dt="2021-06-23T23:49:48.660" v="1048" actId="1076"/>
          <ac:spMkLst>
            <pc:docMk/>
            <pc:sldMk cId="3346516504" sldId="263"/>
            <ac:spMk id="2" creationId="{00000000-0000-0000-0000-000000000000}"/>
          </ac:spMkLst>
        </pc:spChg>
        <pc:spChg chg="mod">
          <ac:chgData name="三原慎一" userId="5f70cbe7-f4c8-4824-9758-2abefef14823" providerId="ADAL" clId="{E1FE8471-0490-41F5-846E-5151874A0418}" dt="2021-06-23T23:17:36.221" v="890" actId="207"/>
          <ac:spMkLst>
            <pc:docMk/>
            <pc:sldMk cId="3346516504" sldId="263"/>
            <ac:spMk id="11" creationId="{00000000-0000-0000-0000-000000000000}"/>
          </ac:spMkLst>
        </pc:spChg>
        <pc:spChg chg="mod">
          <ac:chgData name="三原慎一" userId="5f70cbe7-f4c8-4824-9758-2abefef14823" providerId="ADAL" clId="{E1FE8471-0490-41F5-846E-5151874A0418}" dt="2021-06-23T23:17:36.221" v="890" actId="207"/>
          <ac:spMkLst>
            <pc:docMk/>
            <pc:sldMk cId="3346516504" sldId="263"/>
            <ac:spMk id="13" creationId="{00000000-0000-0000-0000-000000000000}"/>
          </ac:spMkLst>
        </pc:spChg>
        <pc:spChg chg="mod">
          <ac:chgData name="三原慎一" userId="5f70cbe7-f4c8-4824-9758-2abefef14823" providerId="ADAL" clId="{E1FE8471-0490-41F5-846E-5151874A0418}" dt="2021-06-23T23:37:34.592" v="1030" actId="1076"/>
          <ac:spMkLst>
            <pc:docMk/>
            <pc:sldMk cId="3346516504" sldId="263"/>
            <ac:spMk id="14" creationId="{00000000-0000-0000-0000-000000000000}"/>
          </ac:spMkLst>
        </pc:spChg>
        <pc:spChg chg="mod">
          <ac:chgData name="三原慎一" userId="5f70cbe7-f4c8-4824-9758-2abefef14823" providerId="ADAL" clId="{E1FE8471-0490-41F5-846E-5151874A0418}" dt="2021-06-23T23:35:39.895" v="1008" actId="1076"/>
          <ac:spMkLst>
            <pc:docMk/>
            <pc:sldMk cId="3346516504" sldId="263"/>
            <ac:spMk id="15" creationId="{00000000-0000-0000-0000-000000000000}"/>
          </ac:spMkLst>
        </pc:spChg>
        <pc:spChg chg="mod">
          <ac:chgData name="三原慎一" userId="5f70cbe7-f4c8-4824-9758-2abefef14823" providerId="ADAL" clId="{E1FE8471-0490-41F5-846E-5151874A0418}" dt="2021-06-23T23:31:52.347" v="909" actId="1076"/>
          <ac:spMkLst>
            <pc:docMk/>
            <pc:sldMk cId="3346516504" sldId="263"/>
            <ac:spMk id="16" creationId="{00000000-0000-0000-0000-000000000000}"/>
          </ac:spMkLst>
        </pc:spChg>
        <pc:spChg chg="del mod">
          <ac:chgData name="三原慎一" userId="5f70cbe7-f4c8-4824-9758-2abefef14823" providerId="ADAL" clId="{E1FE8471-0490-41F5-846E-5151874A0418}" dt="2021-06-23T23:35:56.151" v="1011" actId="478"/>
          <ac:spMkLst>
            <pc:docMk/>
            <pc:sldMk cId="3346516504" sldId="263"/>
            <ac:spMk id="17" creationId="{00000000-0000-0000-0000-000000000000}"/>
          </ac:spMkLst>
        </pc:spChg>
        <pc:spChg chg="mod">
          <ac:chgData name="三原慎一" userId="5f70cbe7-f4c8-4824-9758-2abefef14823" providerId="ADAL" clId="{E1FE8471-0490-41F5-846E-5151874A0418}" dt="2021-06-23T23:36:07.914" v="1012" actId="1076"/>
          <ac:spMkLst>
            <pc:docMk/>
            <pc:sldMk cId="3346516504" sldId="263"/>
            <ac:spMk id="18" creationId="{00000000-0000-0000-0000-000000000000}"/>
          </ac:spMkLst>
        </pc:spChg>
        <pc:spChg chg="mod">
          <ac:chgData name="三原慎一" userId="5f70cbe7-f4c8-4824-9758-2abefef14823" providerId="ADAL" clId="{E1FE8471-0490-41F5-846E-5151874A0418}" dt="2021-06-23T23:50:08.489" v="1049" actId="1076"/>
          <ac:spMkLst>
            <pc:docMk/>
            <pc:sldMk cId="3346516504" sldId="263"/>
            <ac:spMk id="19" creationId="{00000000-0000-0000-0000-000000000000}"/>
          </ac:spMkLst>
        </pc:spChg>
        <pc:spChg chg="mod">
          <ac:chgData name="三原慎一" userId="5f70cbe7-f4c8-4824-9758-2abefef14823" providerId="ADAL" clId="{E1FE8471-0490-41F5-846E-5151874A0418}" dt="2021-06-23T23:17:49.150" v="892" actId="1076"/>
          <ac:spMkLst>
            <pc:docMk/>
            <pc:sldMk cId="3346516504" sldId="263"/>
            <ac:spMk id="20" creationId="{00000000-0000-0000-0000-000000000000}"/>
          </ac:spMkLst>
        </pc:spChg>
        <pc:spChg chg="mod">
          <ac:chgData name="三原慎一" userId="5f70cbe7-f4c8-4824-9758-2abefef14823" providerId="ADAL" clId="{E1FE8471-0490-41F5-846E-5151874A0418}" dt="2021-06-23T23:17:49.150" v="892" actId="1076"/>
          <ac:spMkLst>
            <pc:docMk/>
            <pc:sldMk cId="3346516504" sldId="263"/>
            <ac:spMk id="21" creationId="{00000000-0000-0000-0000-000000000000}"/>
          </ac:spMkLst>
        </pc:spChg>
        <pc:spChg chg="mod">
          <ac:chgData name="三原慎一" userId="5f70cbe7-f4c8-4824-9758-2abefef14823" providerId="ADAL" clId="{E1FE8471-0490-41F5-846E-5151874A0418}" dt="2021-06-23T23:32:56.626" v="915" actId="1076"/>
          <ac:spMkLst>
            <pc:docMk/>
            <pc:sldMk cId="3346516504" sldId="263"/>
            <ac:spMk id="23" creationId="{00000000-0000-0000-0000-000000000000}"/>
          </ac:spMkLst>
        </pc:spChg>
        <pc:spChg chg="mod">
          <ac:chgData name="三原慎一" userId="5f70cbe7-f4c8-4824-9758-2abefef14823" providerId="ADAL" clId="{E1FE8471-0490-41F5-846E-5151874A0418}" dt="2021-06-23T23:33:01.431" v="916" actId="1076"/>
          <ac:spMkLst>
            <pc:docMk/>
            <pc:sldMk cId="3346516504" sldId="263"/>
            <ac:spMk id="24" creationId="{00000000-0000-0000-0000-000000000000}"/>
          </ac:spMkLst>
        </pc:spChg>
        <pc:spChg chg="del mod">
          <ac:chgData name="三原慎一" userId="5f70cbe7-f4c8-4824-9758-2abefef14823" providerId="ADAL" clId="{E1FE8471-0490-41F5-846E-5151874A0418}" dt="2021-06-23T23:33:08.136" v="918" actId="478"/>
          <ac:spMkLst>
            <pc:docMk/>
            <pc:sldMk cId="3346516504" sldId="263"/>
            <ac:spMk id="25" creationId="{00000000-0000-0000-0000-000000000000}"/>
          </ac:spMkLst>
        </pc:spChg>
        <pc:spChg chg="del mod">
          <ac:chgData name="三原慎一" userId="5f70cbe7-f4c8-4824-9758-2abefef14823" providerId="ADAL" clId="{E1FE8471-0490-41F5-846E-5151874A0418}" dt="2021-06-23T23:33:05.965" v="917" actId="478"/>
          <ac:spMkLst>
            <pc:docMk/>
            <pc:sldMk cId="3346516504" sldId="263"/>
            <ac:spMk id="26" creationId="{00000000-0000-0000-0000-000000000000}"/>
          </ac:spMkLst>
        </pc:spChg>
        <pc:spChg chg="del mod">
          <ac:chgData name="三原慎一" userId="5f70cbe7-f4c8-4824-9758-2abefef14823" providerId="ADAL" clId="{E1FE8471-0490-41F5-846E-5151874A0418}" dt="2021-06-23T23:32:39.530" v="914" actId="478"/>
          <ac:spMkLst>
            <pc:docMk/>
            <pc:sldMk cId="3346516504" sldId="263"/>
            <ac:spMk id="27" creationId="{00000000-0000-0000-0000-000000000000}"/>
          </ac:spMkLst>
        </pc:spChg>
        <pc:spChg chg="mod">
          <ac:chgData name="三原慎一" userId="5f70cbe7-f4c8-4824-9758-2abefef14823" providerId="ADAL" clId="{E1FE8471-0490-41F5-846E-5151874A0418}" dt="2021-06-23T23:17:49.150" v="892" actId="1076"/>
          <ac:spMkLst>
            <pc:docMk/>
            <pc:sldMk cId="3346516504" sldId="263"/>
            <ac:spMk id="28" creationId="{00000000-0000-0000-0000-000000000000}"/>
          </ac:spMkLst>
        </pc:spChg>
        <pc:spChg chg="mod">
          <ac:chgData name="三原慎一" userId="5f70cbe7-f4c8-4824-9758-2abefef14823" providerId="ADAL" clId="{E1FE8471-0490-41F5-846E-5151874A0418}" dt="2021-06-23T23:17:49.150" v="892" actId="1076"/>
          <ac:spMkLst>
            <pc:docMk/>
            <pc:sldMk cId="3346516504" sldId="263"/>
            <ac:spMk id="29" creationId="{00000000-0000-0000-0000-000000000000}"/>
          </ac:spMkLst>
        </pc:spChg>
        <pc:spChg chg="mod">
          <ac:chgData name="三原慎一" userId="5f70cbe7-f4c8-4824-9758-2abefef14823" providerId="ADAL" clId="{E1FE8471-0490-41F5-846E-5151874A0418}" dt="2021-06-23T23:35:49.925" v="1009" actId="1076"/>
          <ac:spMkLst>
            <pc:docMk/>
            <pc:sldMk cId="3346516504" sldId="263"/>
            <ac:spMk id="32" creationId="{00000000-0000-0000-0000-000000000000}"/>
          </ac:spMkLst>
        </pc:spChg>
        <pc:spChg chg="mod">
          <ac:chgData name="三原慎一" userId="5f70cbe7-f4c8-4824-9758-2abefef14823" providerId="ADAL" clId="{E1FE8471-0490-41F5-846E-5151874A0418}" dt="2021-06-23T23:31:18.327" v="905" actId="1076"/>
          <ac:spMkLst>
            <pc:docMk/>
            <pc:sldMk cId="3346516504" sldId="263"/>
            <ac:spMk id="33" creationId="{00000000-0000-0000-0000-000000000000}"/>
          </ac:spMkLst>
        </pc:spChg>
        <pc:spChg chg="mod">
          <ac:chgData name="三原慎一" userId="5f70cbe7-f4c8-4824-9758-2abefef14823" providerId="ADAL" clId="{E1FE8471-0490-41F5-846E-5151874A0418}" dt="2021-06-23T23:37:15.510" v="1027" actId="1076"/>
          <ac:spMkLst>
            <pc:docMk/>
            <pc:sldMk cId="3346516504" sldId="263"/>
            <ac:spMk id="37" creationId="{00000000-0000-0000-0000-000000000000}"/>
          </ac:spMkLst>
        </pc:spChg>
        <pc:spChg chg="mod">
          <ac:chgData name="三原慎一" userId="5f70cbe7-f4c8-4824-9758-2abefef14823" providerId="ADAL" clId="{E1FE8471-0490-41F5-846E-5151874A0418}" dt="2021-06-23T23:37:15.510" v="1027" actId="1076"/>
          <ac:spMkLst>
            <pc:docMk/>
            <pc:sldMk cId="3346516504" sldId="263"/>
            <ac:spMk id="38" creationId="{00000000-0000-0000-0000-000000000000}"/>
          </ac:spMkLst>
        </pc:spChg>
        <pc:spChg chg="del mod">
          <ac:chgData name="三原慎一" userId="5f70cbe7-f4c8-4824-9758-2abefef14823" providerId="ADAL" clId="{E1FE8471-0490-41F5-846E-5151874A0418}" dt="2021-06-23T23:36:49.580" v="1021" actId="478"/>
          <ac:spMkLst>
            <pc:docMk/>
            <pc:sldMk cId="3346516504" sldId="263"/>
            <ac:spMk id="39" creationId="{00000000-0000-0000-0000-000000000000}"/>
          </ac:spMkLst>
        </pc:spChg>
        <pc:spChg chg="del mod">
          <ac:chgData name="三原慎一" userId="5f70cbe7-f4c8-4824-9758-2abefef14823" providerId="ADAL" clId="{E1FE8471-0490-41F5-846E-5151874A0418}" dt="2021-06-23T23:36:49.580" v="1021" actId="478"/>
          <ac:spMkLst>
            <pc:docMk/>
            <pc:sldMk cId="3346516504" sldId="263"/>
            <ac:spMk id="40" creationId="{00000000-0000-0000-0000-000000000000}"/>
          </ac:spMkLst>
        </pc:spChg>
        <pc:spChg chg="del mod">
          <ac:chgData name="三原慎一" userId="5f70cbe7-f4c8-4824-9758-2abefef14823" providerId="ADAL" clId="{E1FE8471-0490-41F5-846E-5151874A0418}" dt="2021-06-23T23:36:16.948" v="1013" actId="478"/>
          <ac:spMkLst>
            <pc:docMk/>
            <pc:sldMk cId="3346516504" sldId="263"/>
            <ac:spMk id="42" creationId="{00000000-0000-0000-0000-000000000000}"/>
          </ac:spMkLst>
        </pc:spChg>
        <pc:spChg chg="del mod">
          <ac:chgData name="三原慎一" userId="5f70cbe7-f4c8-4824-9758-2abefef14823" providerId="ADAL" clId="{E1FE8471-0490-41F5-846E-5151874A0418}" dt="2021-06-23T23:36:16.948" v="1013" actId="478"/>
          <ac:spMkLst>
            <pc:docMk/>
            <pc:sldMk cId="3346516504" sldId="263"/>
            <ac:spMk id="43" creationId="{00000000-0000-0000-0000-000000000000}"/>
          </ac:spMkLst>
        </pc:spChg>
        <pc:spChg chg="add mod">
          <ac:chgData name="三原慎一" userId="5f70cbe7-f4c8-4824-9758-2abefef14823" providerId="ADAL" clId="{E1FE8471-0490-41F5-846E-5151874A0418}" dt="2021-06-23T23:37:54.807" v="1032" actId="571"/>
          <ac:spMkLst>
            <pc:docMk/>
            <pc:sldMk cId="3346516504" sldId="263"/>
            <ac:spMk id="44" creationId="{2B68D709-BB18-4A43-BB8E-84DDF4A0EA59}"/>
          </ac:spMkLst>
        </pc:spChg>
        <pc:spChg chg="add del mod">
          <ac:chgData name="三原慎一" userId="5f70cbe7-f4c8-4824-9758-2abefef14823" providerId="ADAL" clId="{E1FE8471-0490-41F5-846E-5151874A0418}" dt="2021-06-23T23:38:03.915" v="1042"/>
          <ac:spMkLst>
            <pc:docMk/>
            <pc:sldMk cId="3346516504" sldId="263"/>
            <ac:spMk id="45" creationId="{9D9732EE-2A88-4EB0-B4BD-000F9A5CE3D9}"/>
          </ac:spMkLst>
        </pc:spChg>
        <pc:spChg chg="mod">
          <ac:chgData name="三原慎一" userId="5f70cbe7-f4c8-4824-9758-2abefef14823" providerId="ADAL" clId="{E1FE8471-0490-41F5-846E-5151874A0418}" dt="2021-06-23T23:37:42.204" v="1031" actId="1076"/>
          <ac:spMkLst>
            <pc:docMk/>
            <pc:sldMk cId="3346516504" sldId="263"/>
            <ac:spMk id="46" creationId="{00000000-0000-0000-0000-000000000000}"/>
          </ac:spMkLst>
        </pc:spChg>
        <pc:spChg chg="mod">
          <ac:chgData name="三原慎一" userId="5f70cbe7-f4c8-4824-9758-2abefef14823" providerId="ADAL" clId="{E1FE8471-0490-41F5-846E-5151874A0418}" dt="2021-06-23T23:49:48.660" v="1048" actId="1076"/>
          <ac:spMkLst>
            <pc:docMk/>
            <pc:sldMk cId="3346516504" sldId="263"/>
            <ac:spMk id="47" creationId="{00000000-0000-0000-0000-000000000000}"/>
          </ac:spMkLst>
        </pc:spChg>
        <pc:spChg chg="add mod">
          <ac:chgData name="三原慎一" userId="5f70cbe7-f4c8-4824-9758-2abefef14823" providerId="ADAL" clId="{E1FE8471-0490-41F5-846E-5151874A0418}" dt="2021-06-23T23:38:11.984" v="1043" actId="571"/>
          <ac:spMkLst>
            <pc:docMk/>
            <pc:sldMk cId="3346516504" sldId="263"/>
            <ac:spMk id="48" creationId="{C7BB118B-012D-44F4-B42C-E757AF254428}"/>
          </ac:spMkLst>
        </pc:spChg>
        <pc:spChg chg="add mod">
          <ac:chgData name="三原慎一" userId="5f70cbe7-f4c8-4824-9758-2abefef14823" providerId="ADAL" clId="{E1FE8471-0490-41F5-846E-5151874A0418}" dt="2021-06-23T23:38:18.751" v="1044" actId="571"/>
          <ac:spMkLst>
            <pc:docMk/>
            <pc:sldMk cId="3346516504" sldId="263"/>
            <ac:spMk id="49" creationId="{98DBD5B5-5F4D-4157-9640-2E517FDB1E9A}"/>
          </ac:spMkLst>
        </pc:spChg>
        <pc:picChg chg="add mod">
          <ac:chgData name="三原慎一" userId="5f70cbe7-f4c8-4824-9758-2abefef14823" providerId="ADAL" clId="{E1FE8471-0490-41F5-846E-5151874A0418}" dt="2021-06-23T23:17:24.865" v="888" actId="1076"/>
          <ac:picMkLst>
            <pc:docMk/>
            <pc:sldMk cId="3346516504" sldId="263"/>
            <ac:picMk id="4" creationId="{B18997E1-5847-4D15-B979-2A131F27A4EC}"/>
          </ac:picMkLst>
        </pc:picChg>
        <pc:picChg chg="mod">
          <ac:chgData name="三原慎一" userId="5f70cbe7-f4c8-4824-9758-2abefef14823" providerId="ADAL" clId="{E1FE8471-0490-41F5-846E-5151874A0418}" dt="2021-06-23T23:50:33.988" v="1050" actId="14100"/>
          <ac:picMkLst>
            <pc:docMk/>
            <pc:sldMk cId="3346516504" sldId="263"/>
            <ac:picMk id="9" creationId="{00000000-0000-0000-0000-000000000000}"/>
          </ac:picMkLst>
        </pc:picChg>
        <pc:picChg chg="mod">
          <ac:chgData name="三原慎一" userId="5f70cbe7-f4c8-4824-9758-2abefef14823" providerId="ADAL" clId="{E1FE8471-0490-41F5-846E-5151874A0418}" dt="2021-06-23T23:31:44.596" v="908" actId="1076"/>
          <ac:picMkLst>
            <pc:docMk/>
            <pc:sldMk cId="3346516504" sldId="263"/>
            <ac:picMk id="10" creationId="{00000000-0000-0000-0000-000000000000}"/>
          </ac:picMkLst>
        </pc:picChg>
        <pc:picChg chg="mod">
          <ac:chgData name="三原慎一" userId="5f70cbe7-f4c8-4824-9758-2abefef14823" providerId="ADAL" clId="{E1FE8471-0490-41F5-846E-5151874A0418}" dt="2021-06-23T23:37:15.510" v="1027" actId="1076"/>
          <ac:picMkLst>
            <pc:docMk/>
            <pc:sldMk cId="3346516504" sldId="263"/>
            <ac:picMk id="35" creationId="{00000000-0000-0000-0000-000000000000}"/>
          </ac:picMkLst>
        </pc:picChg>
        <pc:picChg chg="mod">
          <ac:chgData name="三原慎一" userId="5f70cbe7-f4c8-4824-9758-2abefef14823" providerId="ADAL" clId="{E1FE8471-0490-41F5-846E-5151874A0418}" dt="2021-06-23T23:37:15.510" v="1027" actId="1076"/>
          <ac:picMkLst>
            <pc:docMk/>
            <pc:sldMk cId="3346516504" sldId="263"/>
            <ac:picMk id="36" creationId="{00000000-0000-0000-0000-000000000000}"/>
          </ac:picMkLst>
        </pc:picChg>
        <pc:cxnChg chg="del mod">
          <ac:chgData name="三原慎一" userId="5f70cbe7-f4c8-4824-9758-2abefef14823" providerId="ADAL" clId="{E1FE8471-0490-41F5-846E-5151874A0418}" dt="2021-06-23T23:18:21.591" v="897" actId="478"/>
          <ac:cxnSpMkLst>
            <pc:docMk/>
            <pc:sldMk cId="3346516504" sldId="263"/>
            <ac:cxnSpMk id="12" creationId="{00000000-0000-0000-0000-000000000000}"/>
          </ac:cxnSpMkLst>
        </pc:cxnChg>
        <pc:cxnChg chg="mod">
          <ac:chgData name="三原慎一" userId="5f70cbe7-f4c8-4824-9758-2abefef14823" providerId="ADAL" clId="{E1FE8471-0490-41F5-846E-5151874A0418}" dt="2021-06-23T23:37:23.330" v="1029" actId="1076"/>
          <ac:cxnSpMkLst>
            <pc:docMk/>
            <pc:sldMk cId="3346516504" sldId="263"/>
            <ac:cxnSpMk id="30" creationId="{00000000-0000-0000-0000-000000000000}"/>
          </ac:cxnSpMkLst>
        </pc:cxnChg>
        <pc:cxnChg chg="del mod">
          <ac:chgData name="三原慎一" userId="5f70cbe7-f4c8-4824-9758-2abefef14823" providerId="ADAL" clId="{E1FE8471-0490-41F5-846E-5151874A0418}" dt="2021-06-23T23:36:42.770" v="1020" actId="478"/>
          <ac:cxnSpMkLst>
            <pc:docMk/>
            <pc:sldMk cId="3346516504" sldId="263"/>
            <ac:cxnSpMk id="31" creationId="{00000000-0000-0000-0000-000000000000}"/>
          </ac:cxnSpMkLst>
        </pc:cxnChg>
      </pc:sldChg>
      <pc:sldChg chg="modSp">
        <pc:chgData name="三原慎一" userId="5f70cbe7-f4c8-4824-9758-2abefef14823" providerId="ADAL" clId="{E1FE8471-0490-41F5-846E-5151874A0418}" dt="2021-06-21T05:45:25.979" v="4"/>
        <pc:sldMkLst>
          <pc:docMk/>
          <pc:sldMk cId="1108858783" sldId="264"/>
        </pc:sldMkLst>
        <pc:spChg chg="mod">
          <ac:chgData name="三原慎一" userId="5f70cbe7-f4c8-4824-9758-2abefef14823" providerId="ADAL" clId="{E1FE8471-0490-41F5-846E-5151874A0418}" dt="2021-06-21T05:45:25.979" v="4"/>
          <ac:spMkLst>
            <pc:docMk/>
            <pc:sldMk cId="1108858783" sldId="264"/>
            <ac:spMk id="9" creationId="{00000000-0000-0000-0000-000000000000}"/>
          </ac:spMkLst>
        </pc:spChg>
        <pc:spChg chg="mod">
          <ac:chgData name="三原慎一" userId="5f70cbe7-f4c8-4824-9758-2abefef14823" providerId="ADAL" clId="{E1FE8471-0490-41F5-846E-5151874A0418}" dt="2021-06-21T05:45:25.979" v="4"/>
          <ac:spMkLst>
            <pc:docMk/>
            <pc:sldMk cId="1108858783" sldId="264"/>
            <ac:spMk id="10" creationId="{00000000-0000-0000-0000-000000000000}"/>
          </ac:spMkLst>
        </pc:spChg>
        <pc:spChg chg="mod">
          <ac:chgData name="三原慎一" userId="5f70cbe7-f4c8-4824-9758-2abefef14823" providerId="ADAL" clId="{E1FE8471-0490-41F5-846E-5151874A0418}" dt="2021-06-21T05:45:25.979" v="4"/>
          <ac:spMkLst>
            <pc:docMk/>
            <pc:sldMk cId="1108858783" sldId="264"/>
            <ac:spMk id="11" creationId="{00000000-0000-0000-0000-000000000000}"/>
          </ac:spMkLst>
        </pc:spChg>
        <pc:spChg chg="mod">
          <ac:chgData name="三原慎一" userId="5f70cbe7-f4c8-4824-9758-2abefef14823" providerId="ADAL" clId="{E1FE8471-0490-41F5-846E-5151874A0418}" dt="2021-06-21T05:45:25.979" v="4"/>
          <ac:spMkLst>
            <pc:docMk/>
            <pc:sldMk cId="1108858783" sldId="264"/>
            <ac:spMk id="12" creationId="{00000000-0000-0000-0000-000000000000}"/>
          </ac:spMkLst>
        </pc:spChg>
        <pc:picChg chg="mod">
          <ac:chgData name="三原慎一" userId="5f70cbe7-f4c8-4824-9758-2abefef14823" providerId="ADAL" clId="{E1FE8471-0490-41F5-846E-5151874A0418}" dt="2021-06-21T05:45:25.979" v="4"/>
          <ac:picMkLst>
            <pc:docMk/>
            <pc:sldMk cId="1108858783" sldId="264"/>
            <ac:picMk id="8" creationId="{00000000-0000-0000-0000-000000000000}"/>
          </ac:picMkLst>
        </pc:picChg>
      </pc:sldChg>
      <pc:sldChg chg="modSp mod">
        <pc:chgData name="三原慎一" userId="5f70cbe7-f4c8-4824-9758-2abefef14823" providerId="ADAL" clId="{E1FE8471-0490-41F5-846E-5151874A0418}" dt="2021-06-23T22:26:47.300" v="812" actId="20577"/>
        <pc:sldMkLst>
          <pc:docMk/>
          <pc:sldMk cId="1918082384" sldId="265"/>
        </pc:sldMkLst>
        <pc:spChg chg="mod">
          <ac:chgData name="三原慎一" userId="5f70cbe7-f4c8-4824-9758-2abefef14823" providerId="ADAL" clId="{E1FE8471-0490-41F5-846E-5151874A0418}" dt="2021-06-23T22:10:31.777" v="661" actId="20577"/>
          <ac:spMkLst>
            <pc:docMk/>
            <pc:sldMk cId="1918082384" sldId="265"/>
            <ac:spMk id="2" creationId="{00000000-0000-0000-0000-000000000000}"/>
          </ac:spMkLst>
        </pc:spChg>
        <pc:spChg chg="mod">
          <ac:chgData name="三原慎一" userId="5f70cbe7-f4c8-4824-9758-2abefef14823" providerId="ADAL" clId="{E1FE8471-0490-41F5-846E-5151874A0418}" dt="2021-06-23T22:12:12.744" v="699" actId="20577"/>
          <ac:spMkLst>
            <pc:docMk/>
            <pc:sldMk cId="1918082384" sldId="265"/>
            <ac:spMk id="4" creationId="{00000000-0000-0000-0000-000000000000}"/>
          </ac:spMkLst>
        </pc:spChg>
        <pc:spChg chg="mod">
          <ac:chgData name="三原慎一" userId="5f70cbe7-f4c8-4824-9758-2abefef14823" providerId="ADAL" clId="{E1FE8471-0490-41F5-846E-5151874A0418}" dt="2021-06-23T22:26:47.300" v="812" actId="20577"/>
          <ac:spMkLst>
            <pc:docMk/>
            <pc:sldMk cId="1918082384" sldId="265"/>
            <ac:spMk id="5" creationId="{00000000-0000-0000-0000-000000000000}"/>
          </ac:spMkLst>
        </pc:spChg>
        <pc:spChg chg="mod">
          <ac:chgData name="三原慎一" userId="5f70cbe7-f4c8-4824-9758-2abefef14823" providerId="ADAL" clId="{E1FE8471-0490-41F5-846E-5151874A0418}" dt="2021-06-23T22:26:24.910" v="790" actId="20577"/>
          <ac:spMkLst>
            <pc:docMk/>
            <pc:sldMk cId="1918082384" sldId="265"/>
            <ac:spMk id="6" creationId="{00000000-0000-0000-0000-000000000000}"/>
          </ac:spMkLst>
        </pc:spChg>
        <pc:spChg chg="mod">
          <ac:chgData name="三原慎一" userId="5f70cbe7-f4c8-4824-9758-2abefef14823" providerId="ADAL" clId="{E1FE8471-0490-41F5-846E-5151874A0418}" dt="2021-06-21T05:45:25.979" v="4"/>
          <ac:spMkLst>
            <pc:docMk/>
            <pc:sldMk cId="1918082384" sldId="265"/>
            <ac:spMk id="10" creationId="{00000000-0000-0000-0000-000000000000}"/>
          </ac:spMkLst>
        </pc:spChg>
      </pc:sldChg>
      <pc:sldChg chg="modSp mod">
        <pc:chgData name="三原慎一" userId="5f70cbe7-f4c8-4824-9758-2abefef14823" providerId="ADAL" clId="{E1FE8471-0490-41F5-846E-5151874A0418}" dt="2021-06-23T12:18:05.244" v="330" actId="1035"/>
        <pc:sldMkLst>
          <pc:docMk/>
          <pc:sldMk cId="2036782435" sldId="268"/>
        </pc:sldMkLst>
        <pc:spChg chg="mod">
          <ac:chgData name="三原慎一" userId="5f70cbe7-f4c8-4824-9758-2abefef14823" providerId="ADAL" clId="{E1FE8471-0490-41F5-846E-5151874A0418}" dt="2021-06-23T12:18:05.244" v="330" actId="1035"/>
          <ac:spMkLst>
            <pc:docMk/>
            <pc:sldMk cId="2036782435" sldId="268"/>
            <ac:spMk id="2" creationId="{00000000-0000-0000-0000-000000000000}"/>
          </ac:spMkLst>
        </pc:spChg>
      </pc:sldChg>
      <pc:sldChg chg="modSp mod">
        <pc:chgData name="三原慎一" userId="5f70cbe7-f4c8-4824-9758-2abefef14823" providerId="ADAL" clId="{E1FE8471-0490-41F5-846E-5151874A0418}" dt="2021-06-21T10:55:36.629" v="193" actId="1037"/>
        <pc:sldMkLst>
          <pc:docMk/>
          <pc:sldMk cId="1662192587" sldId="271"/>
        </pc:sldMkLst>
        <pc:spChg chg="mod">
          <ac:chgData name="三原慎一" userId="5f70cbe7-f4c8-4824-9758-2abefef14823" providerId="ADAL" clId="{E1FE8471-0490-41F5-846E-5151874A0418}" dt="2021-06-21T05:45:26.279" v="6" actId="27636"/>
          <ac:spMkLst>
            <pc:docMk/>
            <pc:sldMk cId="1662192587" sldId="271"/>
            <ac:spMk id="2" creationId="{00000000-0000-0000-0000-000000000000}"/>
          </ac:spMkLst>
        </pc:spChg>
        <pc:spChg chg="mod">
          <ac:chgData name="三原慎一" userId="5f70cbe7-f4c8-4824-9758-2abefef14823" providerId="ADAL" clId="{E1FE8471-0490-41F5-846E-5151874A0418}" dt="2021-06-21T10:55:36.629" v="193" actId="1037"/>
          <ac:spMkLst>
            <pc:docMk/>
            <pc:sldMk cId="1662192587" sldId="271"/>
            <ac:spMk id="6" creationId="{00000000-0000-0000-0000-000000000000}"/>
          </ac:spMkLst>
        </pc:spChg>
        <pc:picChg chg="mod">
          <ac:chgData name="三原慎一" userId="5f70cbe7-f4c8-4824-9758-2abefef14823" providerId="ADAL" clId="{E1FE8471-0490-41F5-846E-5151874A0418}" dt="2021-06-21T10:55:15.458" v="174" actId="1076"/>
          <ac:picMkLst>
            <pc:docMk/>
            <pc:sldMk cId="1662192587" sldId="271"/>
            <ac:picMk id="7" creationId="{00000000-0000-0000-0000-000000000000}"/>
          </ac:picMkLst>
        </pc:picChg>
        <pc:picChg chg="mod">
          <ac:chgData name="三原慎一" userId="5f70cbe7-f4c8-4824-9758-2abefef14823" providerId="ADAL" clId="{E1FE8471-0490-41F5-846E-5151874A0418}" dt="2021-06-21T10:55:19.038" v="175" actId="1076"/>
          <ac:picMkLst>
            <pc:docMk/>
            <pc:sldMk cId="1662192587" sldId="271"/>
            <ac:picMk id="8" creationId="{00000000-0000-0000-0000-000000000000}"/>
          </ac:picMkLst>
        </pc:picChg>
        <pc:picChg chg="mod">
          <ac:chgData name="三原慎一" userId="5f70cbe7-f4c8-4824-9758-2abefef14823" providerId="ADAL" clId="{E1FE8471-0490-41F5-846E-5151874A0418}" dt="2021-06-21T10:55:36.629" v="193" actId="1037"/>
          <ac:picMkLst>
            <pc:docMk/>
            <pc:sldMk cId="1662192587" sldId="271"/>
            <ac:picMk id="9" creationId="{00000000-0000-0000-0000-000000000000}"/>
          </ac:picMkLst>
        </pc:picChg>
      </pc:sldChg>
      <pc:sldChg chg="modSp modNotes">
        <pc:chgData name="三原慎一" userId="5f70cbe7-f4c8-4824-9758-2abefef14823" providerId="ADAL" clId="{E1FE8471-0490-41F5-846E-5151874A0418}" dt="2021-06-21T05:45:25.979" v="4"/>
        <pc:sldMkLst>
          <pc:docMk/>
          <pc:sldMk cId="3523987323" sldId="272"/>
        </pc:sldMkLst>
        <pc:spChg chg="mod">
          <ac:chgData name="三原慎一" userId="5f70cbe7-f4c8-4824-9758-2abefef14823" providerId="ADAL" clId="{E1FE8471-0490-41F5-846E-5151874A0418}" dt="2021-06-21T05:45:25.979" v="4"/>
          <ac:spMkLst>
            <pc:docMk/>
            <pc:sldMk cId="3523987323" sldId="272"/>
            <ac:spMk id="5" creationId="{00000000-0000-0000-0000-000000000000}"/>
          </ac:spMkLst>
        </pc:spChg>
        <pc:spChg chg="mod">
          <ac:chgData name="三原慎一" userId="5f70cbe7-f4c8-4824-9758-2abefef14823" providerId="ADAL" clId="{E1FE8471-0490-41F5-846E-5151874A0418}" dt="2021-06-21T05:45:25.979" v="4"/>
          <ac:spMkLst>
            <pc:docMk/>
            <pc:sldMk cId="3523987323" sldId="272"/>
            <ac:spMk id="6" creationId="{00000000-0000-0000-0000-000000000000}"/>
          </ac:spMkLst>
        </pc:spChg>
        <pc:spChg chg="mod">
          <ac:chgData name="三原慎一" userId="5f70cbe7-f4c8-4824-9758-2abefef14823" providerId="ADAL" clId="{E1FE8471-0490-41F5-846E-5151874A0418}" dt="2021-06-21T05:45:25.979" v="4"/>
          <ac:spMkLst>
            <pc:docMk/>
            <pc:sldMk cId="3523987323" sldId="272"/>
            <ac:spMk id="7" creationId="{00000000-0000-0000-0000-000000000000}"/>
          </ac:spMkLst>
        </pc:spChg>
        <pc:spChg chg="mod">
          <ac:chgData name="三原慎一" userId="5f70cbe7-f4c8-4824-9758-2abefef14823" providerId="ADAL" clId="{E1FE8471-0490-41F5-846E-5151874A0418}" dt="2021-06-21T05:45:25.979" v="4"/>
          <ac:spMkLst>
            <pc:docMk/>
            <pc:sldMk cId="3523987323" sldId="272"/>
            <ac:spMk id="8" creationId="{00000000-0000-0000-0000-000000000000}"/>
          </ac:spMkLst>
        </pc:spChg>
        <pc:spChg chg="mod">
          <ac:chgData name="三原慎一" userId="5f70cbe7-f4c8-4824-9758-2abefef14823" providerId="ADAL" clId="{E1FE8471-0490-41F5-846E-5151874A0418}" dt="2021-06-21T05:45:25.979" v="4"/>
          <ac:spMkLst>
            <pc:docMk/>
            <pc:sldMk cId="3523987323" sldId="272"/>
            <ac:spMk id="9" creationId="{00000000-0000-0000-0000-000000000000}"/>
          </ac:spMkLst>
        </pc:spChg>
        <pc:spChg chg="mod">
          <ac:chgData name="三原慎一" userId="5f70cbe7-f4c8-4824-9758-2abefef14823" providerId="ADAL" clId="{E1FE8471-0490-41F5-846E-5151874A0418}" dt="2021-06-21T05:45:25.979" v="4"/>
          <ac:spMkLst>
            <pc:docMk/>
            <pc:sldMk cId="3523987323" sldId="272"/>
            <ac:spMk id="10" creationId="{00000000-0000-0000-0000-000000000000}"/>
          </ac:spMkLst>
        </pc:spChg>
        <pc:spChg chg="mod">
          <ac:chgData name="三原慎一" userId="5f70cbe7-f4c8-4824-9758-2abefef14823" providerId="ADAL" clId="{E1FE8471-0490-41F5-846E-5151874A0418}" dt="2021-06-21T05:45:25.979" v="4"/>
          <ac:spMkLst>
            <pc:docMk/>
            <pc:sldMk cId="3523987323" sldId="272"/>
            <ac:spMk id="11" creationId="{00000000-0000-0000-0000-000000000000}"/>
          </ac:spMkLst>
        </pc:spChg>
        <pc:spChg chg="mod">
          <ac:chgData name="三原慎一" userId="5f70cbe7-f4c8-4824-9758-2abefef14823" providerId="ADAL" clId="{E1FE8471-0490-41F5-846E-5151874A0418}" dt="2021-06-21T05:45:25.979" v="4"/>
          <ac:spMkLst>
            <pc:docMk/>
            <pc:sldMk cId="3523987323" sldId="272"/>
            <ac:spMk id="12" creationId="{00000000-0000-0000-0000-000000000000}"/>
          </ac:spMkLst>
        </pc:spChg>
      </pc:sldChg>
      <pc:sldChg chg="modSp">
        <pc:chgData name="三原慎一" userId="5f70cbe7-f4c8-4824-9758-2abefef14823" providerId="ADAL" clId="{E1FE8471-0490-41F5-846E-5151874A0418}" dt="2021-06-21T05:45:25.979" v="4"/>
        <pc:sldMkLst>
          <pc:docMk/>
          <pc:sldMk cId="3615510701" sldId="273"/>
        </pc:sldMkLst>
        <pc:spChg chg="mod">
          <ac:chgData name="三原慎一" userId="5f70cbe7-f4c8-4824-9758-2abefef14823" providerId="ADAL" clId="{E1FE8471-0490-41F5-846E-5151874A0418}" dt="2021-06-21T05:45:25.979" v="4"/>
          <ac:spMkLst>
            <pc:docMk/>
            <pc:sldMk cId="3615510701" sldId="273"/>
            <ac:spMk id="3" creationId="{00000000-0000-0000-0000-000000000000}"/>
          </ac:spMkLst>
        </pc:spChg>
        <pc:spChg chg="mod">
          <ac:chgData name="三原慎一" userId="5f70cbe7-f4c8-4824-9758-2abefef14823" providerId="ADAL" clId="{E1FE8471-0490-41F5-846E-5151874A0418}" dt="2021-06-21T05:45:25.979" v="4"/>
          <ac:spMkLst>
            <pc:docMk/>
            <pc:sldMk cId="3615510701" sldId="273"/>
            <ac:spMk id="4" creationId="{00000000-0000-0000-0000-000000000000}"/>
          </ac:spMkLst>
        </pc:spChg>
        <pc:spChg chg="mod">
          <ac:chgData name="三原慎一" userId="5f70cbe7-f4c8-4824-9758-2abefef14823" providerId="ADAL" clId="{E1FE8471-0490-41F5-846E-5151874A0418}" dt="2021-06-21T05:45:25.979" v="4"/>
          <ac:spMkLst>
            <pc:docMk/>
            <pc:sldMk cId="3615510701" sldId="273"/>
            <ac:spMk id="5" creationId="{00000000-0000-0000-0000-000000000000}"/>
          </ac:spMkLst>
        </pc:spChg>
        <pc:spChg chg="mod">
          <ac:chgData name="三原慎一" userId="5f70cbe7-f4c8-4824-9758-2abefef14823" providerId="ADAL" clId="{E1FE8471-0490-41F5-846E-5151874A0418}" dt="2021-06-21T05:45:25.979" v="4"/>
          <ac:spMkLst>
            <pc:docMk/>
            <pc:sldMk cId="3615510701" sldId="273"/>
            <ac:spMk id="8" creationId="{00000000-0000-0000-0000-000000000000}"/>
          </ac:spMkLst>
        </pc:spChg>
        <pc:spChg chg="mod">
          <ac:chgData name="三原慎一" userId="5f70cbe7-f4c8-4824-9758-2abefef14823" providerId="ADAL" clId="{E1FE8471-0490-41F5-846E-5151874A0418}" dt="2021-06-21T05:45:25.979" v="4"/>
          <ac:spMkLst>
            <pc:docMk/>
            <pc:sldMk cId="3615510701" sldId="273"/>
            <ac:spMk id="9" creationId="{00000000-0000-0000-0000-000000000000}"/>
          </ac:spMkLst>
        </pc:spChg>
        <pc:spChg chg="mod">
          <ac:chgData name="三原慎一" userId="5f70cbe7-f4c8-4824-9758-2abefef14823" providerId="ADAL" clId="{E1FE8471-0490-41F5-846E-5151874A0418}" dt="2021-06-21T05:45:25.979" v="4"/>
          <ac:spMkLst>
            <pc:docMk/>
            <pc:sldMk cId="3615510701" sldId="273"/>
            <ac:spMk id="10" creationId="{00000000-0000-0000-0000-000000000000}"/>
          </ac:spMkLst>
        </pc:spChg>
        <pc:spChg chg="mod">
          <ac:chgData name="三原慎一" userId="5f70cbe7-f4c8-4824-9758-2abefef14823" providerId="ADAL" clId="{E1FE8471-0490-41F5-846E-5151874A0418}" dt="2021-06-21T05:45:25.979" v="4"/>
          <ac:spMkLst>
            <pc:docMk/>
            <pc:sldMk cId="3615510701" sldId="273"/>
            <ac:spMk id="13" creationId="{00000000-0000-0000-0000-000000000000}"/>
          </ac:spMkLst>
        </pc:spChg>
        <pc:spChg chg="mod">
          <ac:chgData name="三原慎一" userId="5f70cbe7-f4c8-4824-9758-2abefef14823" providerId="ADAL" clId="{E1FE8471-0490-41F5-846E-5151874A0418}" dt="2021-06-21T05:45:25.979" v="4"/>
          <ac:spMkLst>
            <pc:docMk/>
            <pc:sldMk cId="3615510701" sldId="273"/>
            <ac:spMk id="14" creationId="{00000000-0000-0000-0000-000000000000}"/>
          </ac:spMkLst>
        </pc:spChg>
        <pc:spChg chg="mod">
          <ac:chgData name="三原慎一" userId="5f70cbe7-f4c8-4824-9758-2abefef14823" providerId="ADAL" clId="{E1FE8471-0490-41F5-846E-5151874A0418}" dt="2021-06-21T05:45:25.979" v="4"/>
          <ac:spMkLst>
            <pc:docMk/>
            <pc:sldMk cId="3615510701" sldId="273"/>
            <ac:spMk id="15" creationId="{00000000-0000-0000-0000-000000000000}"/>
          </ac:spMkLst>
        </pc:spChg>
        <pc:spChg chg="mod">
          <ac:chgData name="三原慎一" userId="5f70cbe7-f4c8-4824-9758-2abefef14823" providerId="ADAL" clId="{E1FE8471-0490-41F5-846E-5151874A0418}" dt="2021-06-21T05:45:25.979" v="4"/>
          <ac:spMkLst>
            <pc:docMk/>
            <pc:sldMk cId="3615510701" sldId="273"/>
            <ac:spMk id="16" creationId="{00000000-0000-0000-0000-000000000000}"/>
          </ac:spMkLst>
        </pc:spChg>
        <pc:spChg chg="mod">
          <ac:chgData name="三原慎一" userId="5f70cbe7-f4c8-4824-9758-2abefef14823" providerId="ADAL" clId="{E1FE8471-0490-41F5-846E-5151874A0418}" dt="2021-06-21T05:45:25.979" v="4"/>
          <ac:spMkLst>
            <pc:docMk/>
            <pc:sldMk cId="3615510701" sldId="273"/>
            <ac:spMk id="19" creationId="{00000000-0000-0000-0000-000000000000}"/>
          </ac:spMkLst>
        </pc:spChg>
        <pc:cxnChg chg="mod">
          <ac:chgData name="三原慎一" userId="5f70cbe7-f4c8-4824-9758-2abefef14823" providerId="ADAL" clId="{E1FE8471-0490-41F5-846E-5151874A0418}" dt="2021-06-21T05:45:25.979" v="4"/>
          <ac:cxnSpMkLst>
            <pc:docMk/>
            <pc:sldMk cId="3615510701" sldId="273"/>
            <ac:cxnSpMk id="12" creationId="{00000000-0000-0000-0000-000000000000}"/>
          </ac:cxnSpMkLst>
        </pc:cxnChg>
        <pc:cxnChg chg="mod">
          <ac:chgData name="三原慎一" userId="5f70cbe7-f4c8-4824-9758-2abefef14823" providerId="ADAL" clId="{E1FE8471-0490-41F5-846E-5151874A0418}" dt="2021-06-21T05:45:25.979" v="4"/>
          <ac:cxnSpMkLst>
            <pc:docMk/>
            <pc:sldMk cId="3615510701" sldId="273"/>
            <ac:cxnSpMk id="18" creationId="{00000000-0000-0000-0000-000000000000}"/>
          </ac:cxnSpMkLst>
        </pc:cxnChg>
      </pc:sldChg>
      <pc:sldChg chg="modSp del">
        <pc:chgData name="三原慎一" userId="5f70cbe7-f4c8-4824-9758-2abefef14823" providerId="ADAL" clId="{E1FE8471-0490-41F5-846E-5151874A0418}" dt="2021-06-21T10:09:41.741" v="168" actId="2696"/>
        <pc:sldMkLst>
          <pc:docMk/>
          <pc:sldMk cId="4106113848" sldId="274"/>
        </pc:sldMkLst>
        <pc:picChg chg="mod">
          <ac:chgData name="三原慎一" userId="5f70cbe7-f4c8-4824-9758-2abefef14823" providerId="ADAL" clId="{E1FE8471-0490-41F5-846E-5151874A0418}" dt="2021-06-21T05:45:25.979" v="4"/>
          <ac:picMkLst>
            <pc:docMk/>
            <pc:sldMk cId="4106113848" sldId="274"/>
            <ac:picMk id="1028" creationId="{00000000-0000-0000-0000-000000000000}"/>
          </ac:picMkLst>
        </pc:picChg>
      </pc:sldChg>
      <pc:sldChg chg="modSp del">
        <pc:chgData name="三原慎一" userId="5f70cbe7-f4c8-4824-9758-2abefef14823" providerId="ADAL" clId="{E1FE8471-0490-41F5-846E-5151874A0418}" dt="2021-06-21T10:48:45.619" v="171" actId="2696"/>
        <pc:sldMkLst>
          <pc:docMk/>
          <pc:sldMk cId="195892739" sldId="275"/>
        </pc:sldMkLst>
        <pc:picChg chg="mod">
          <ac:chgData name="三原慎一" userId="5f70cbe7-f4c8-4824-9758-2abefef14823" providerId="ADAL" clId="{E1FE8471-0490-41F5-846E-5151874A0418}" dt="2021-06-21T05:45:25.979" v="4"/>
          <ac:picMkLst>
            <pc:docMk/>
            <pc:sldMk cId="195892739" sldId="275"/>
            <ac:picMk id="2050" creationId="{00000000-0000-0000-0000-000000000000}"/>
          </ac:picMkLst>
        </pc:picChg>
      </pc:sldChg>
      <pc:sldChg chg="addSp modSp mod">
        <pc:chgData name="三原慎一" userId="5f70cbe7-f4c8-4824-9758-2abefef14823" providerId="ADAL" clId="{E1FE8471-0490-41F5-846E-5151874A0418}" dt="2021-06-23T21:11:38.731" v="478" actId="166"/>
        <pc:sldMkLst>
          <pc:docMk/>
          <pc:sldMk cId="1559881546" sldId="276"/>
        </pc:sldMkLst>
        <pc:spChg chg="add ord">
          <ac:chgData name="三原慎一" userId="5f70cbe7-f4c8-4824-9758-2abefef14823" providerId="ADAL" clId="{E1FE8471-0490-41F5-846E-5151874A0418}" dt="2021-06-23T21:11:30.731" v="477" actId="166"/>
          <ac:spMkLst>
            <pc:docMk/>
            <pc:sldMk cId="1559881546" sldId="276"/>
            <ac:spMk id="3" creationId="{3C0951A6-8960-4FFF-B8C6-454BC79CF1C6}"/>
          </ac:spMkLst>
        </pc:spChg>
        <pc:spChg chg="add mod ord">
          <ac:chgData name="三原慎一" userId="5f70cbe7-f4c8-4824-9758-2abefef14823" providerId="ADAL" clId="{E1FE8471-0490-41F5-846E-5151874A0418}" dt="2021-06-23T21:11:38.731" v="478" actId="166"/>
          <ac:spMkLst>
            <pc:docMk/>
            <pc:sldMk cId="1559881546" sldId="276"/>
            <ac:spMk id="5" creationId="{C7A82417-0BD9-4995-B10B-057D7BD11854}"/>
          </ac:spMkLst>
        </pc:spChg>
        <pc:picChg chg="mod">
          <ac:chgData name="三原慎一" userId="5f70cbe7-f4c8-4824-9758-2abefef14823" providerId="ADAL" clId="{E1FE8471-0490-41F5-846E-5151874A0418}" dt="2021-06-23T21:10:43.884" v="475" actId="167"/>
          <ac:picMkLst>
            <pc:docMk/>
            <pc:sldMk cId="1559881546" sldId="276"/>
            <ac:picMk id="3074" creationId="{00000000-0000-0000-0000-000000000000}"/>
          </ac:picMkLst>
        </pc:picChg>
      </pc:sldChg>
      <pc:sldChg chg="modSp mod">
        <pc:chgData name="三原慎一" userId="5f70cbe7-f4c8-4824-9758-2abefef14823" providerId="ADAL" clId="{E1FE8471-0490-41F5-846E-5151874A0418}" dt="2021-06-23T21:19:38.699" v="530" actId="1582"/>
        <pc:sldMkLst>
          <pc:docMk/>
          <pc:sldMk cId="3539469482" sldId="277"/>
        </pc:sldMkLst>
        <pc:spChg chg="mod">
          <ac:chgData name="三原慎一" userId="5f70cbe7-f4c8-4824-9758-2abefef14823" providerId="ADAL" clId="{E1FE8471-0490-41F5-846E-5151874A0418}" dt="2021-06-21T05:45:25.979" v="4"/>
          <ac:spMkLst>
            <pc:docMk/>
            <pc:sldMk cId="3539469482" sldId="277"/>
            <ac:spMk id="3" creationId="{00000000-0000-0000-0000-000000000000}"/>
          </ac:spMkLst>
        </pc:spChg>
        <pc:spChg chg="mod">
          <ac:chgData name="三原慎一" userId="5f70cbe7-f4c8-4824-9758-2abefef14823" providerId="ADAL" clId="{E1FE8471-0490-41F5-846E-5151874A0418}" dt="2021-06-21T05:45:25.979" v="4"/>
          <ac:spMkLst>
            <pc:docMk/>
            <pc:sldMk cId="3539469482" sldId="277"/>
            <ac:spMk id="4" creationId="{00000000-0000-0000-0000-000000000000}"/>
          </ac:spMkLst>
        </pc:spChg>
        <pc:spChg chg="mod">
          <ac:chgData name="三原慎一" userId="5f70cbe7-f4c8-4824-9758-2abefef14823" providerId="ADAL" clId="{E1FE8471-0490-41F5-846E-5151874A0418}" dt="2021-06-23T21:18:42.484" v="513"/>
          <ac:spMkLst>
            <pc:docMk/>
            <pc:sldMk cId="3539469482" sldId="277"/>
            <ac:spMk id="5" creationId="{00000000-0000-0000-0000-000000000000}"/>
          </ac:spMkLst>
        </pc:spChg>
        <pc:spChg chg="mod">
          <ac:chgData name="三原慎一" userId="5f70cbe7-f4c8-4824-9758-2abefef14823" providerId="ADAL" clId="{E1FE8471-0490-41F5-846E-5151874A0418}" dt="2021-06-23T21:19:01.113" v="524"/>
          <ac:spMkLst>
            <pc:docMk/>
            <pc:sldMk cId="3539469482" sldId="277"/>
            <ac:spMk id="6" creationId="{00000000-0000-0000-0000-000000000000}"/>
          </ac:spMkLst>
        </pc:spChg>
        <pc:spChg chg="mod">
          <ac:chgData name="三原慎一" userId="5f70cbe7-f4c8-4824-9758-2abefef14823" providerId="ADAL" clId="{E1FE8471-0490-41F5-846E-5151874A0418}" dt="2021-06-21T05:45:25.979" v="4"/>
          <ac:spMkLst>
            <pc:docMk/>
            <pc:sldMk cId="3539469482" sldId="277"/>
            <ac:spMk id="7" creationId="{00000000-0000-0000-0000-000000000000}"/>
          </ac:spMkLst>
        </pc:spChg>
        <pc:spChg chg="mod">
          <ac:chgData name="三原慎一" userId="5f70cbe7-f4c8-4824-9758-2abefef14823" providerId="ADAL" clId="{E1FE8471-0490-41F5-846E-5151874A0418}" dt="2021-06-23T21:19:38.699" v="530" actId="1582"/>
          <ac:spMkLst>
            <pc:docMk/>
            <pc:sldMk cId="3539469482" sldId="277"/>
            <ac:spMk id="8" creationId="{00000000-0000-0000-0000-000000000000}"/>
          </ac:spMkLst>
        </pc:spChg>
        <pc:spChg chg="mod">
          <ac:chgData name="三原慎一" userId="5f70cbe7-f4c8-4824-9758-2abefef14823" providerId="ADAL" clId="{E1FE8471-0490-41F5-846E-5151874A0418}" dt="2021-06-21T05:45:25.979" v="4"/>
          <ac:spMkLst>
            <pc:docMk/>
            <pc:sldMk cId="3539469482" sldId="277"/>
            <ac:spMk id="9" creationId="{00000000-0000-0000-0000-000000000000}"/>
          </ac:spMkLst>
        </pc:spChg>
        <pc:spChg chg="mod">
          <ac:chgData name="三原慎一" userId="5f70cbe7-f4c8-4824-9758-2abefef14823" providerId="ADAL" clId="{E1FE8471-0490-41F5-846E-5151874A0418}" dt="2021-06-21T05:45:25.979" v="4"/>
          <ac:spMkLst>
            <pc:docMk/>
            <pc:sldMk cId="3539469482" sldId="277"/>
            <ac:spMk id="10" creationId="{00000000-0000-0000-0000-000000000000}"/>
          </ac:spMkLst>
        </pc:spChg>
        <pc:picChg chg="mod">
          <ac:chgData name="三原慎一" userId="5f70cbe7-f4c8-4824-9758-2abefef14823" providerId="ADAL" clId="{E1FE8471-0490-41F5-846E-5151874A0418}" dt="2021-06-21T05:45:25.979" v="4"/>
          <ac:picMkLst>
            <pc:docMk/>
            <pc:sldMk cId="3539469482" sldId="277"/>
            <ac:picMk id="4099" creationId="{00000000-0000-0000-0000-000000000000}"/>
          </ac:picMkLst>
        </pc:picChg>
      </pc:sldChg>
      <pc:sldChg chg="modSp">
        <pc:chgData name="三原慎一" userId="5f70cbe7-f4c8-4824-9758-2abefef14823" providerId="ADAL" clId="{E1FE8471-0490-41F5-846E-5151874A0418}" dt="2021-06-21T05:45:25.979" v="4"/>
        <pc:sldMkLst>
          <pc:docMk/>
          <pc:sldMk cId="382647104" sldId="278"/>
        </pc:sldMkLst>
        <pc:picChg chg="mod">
          <ac:chgData name="三原慎一" userId="5f70cbe7-f4c8-4824-9758-2abefef14823" providerId="ADAL" clId="{E1FE8471-0490-41F5-846E-5151874A0418}" dt="2021-06-21T05:45:25.979" v="4"/>
          <ac:picMkLst>
            <pc:docMk/>
            <pc:sldMk cId="382647104" sldId="278"/>
            <ac:picMk id="5122" creationId="{00000000-0000-0000-0000-000000000000}"/>
          </ac:picMkLst>
        </pc:picChg>
      </pc:sldChg>
      <pc:sldChg chg="modSp del">
        <pc:chgData name="三原慎一" userId="5f70cbe7-f4c8-4824-9758-2abefef14823" providerId="ADAL" clId="{E1FE8471-0490-41F5-846E-5151874A0418}" dt="2021-06-23T21:20:21.473" v="531" actId="2696"/>
        <pc:sldMkLst>
          <pc:docMk/>
          <pc:sldMk cId="1919147298" sldId="279"/>
        </pc:sldMkLst>
        <pc:spChg chg="mod">
          <ac:chgData name="三原慎一" userId="5f70cbe7-f4c8-4824-9758-2abefef14823" providerId="ADAL" clId="{E1FE8471-0490-41F5-846E-5151874A0418}" dt="2021-06-21T05:45:25.979" v="4"/>
          <ac:spMkLst>
            <pc:docMk/>
            <pc:sldMk cId="1919147298" sldId="279"/>
            <ac:spMk id="3" creationId="{00000000-0000-0000-0000-000000000000}"/>
          </ac:spMkLst>
        </pc:spChg>
        <pc:spChg chg="mod">
          <ac:chgData name="三原慎一" userId="5f70cbe7-f4c8-4824-9758-2abefef14823" providerId="ADAL" clId="{E1FE8471-0490-41F5-846E-5151874A0418}" dt="2021-06-21T05:45:25.979" v="4"/>
          <ac:spMkLst>
            <pc:docMk/>
            <pc:sldMk cId="1919147298" sldId="279"/>
            <ac:spMk id="13" creationId="{00000000-0000-0000-0000-000000000000}"/>
          </ac:spMkLst>
        </pc:spChg>
        <pc:spChg chg="mod">
          <ac:chgData name="三原慎一" userId="5f70cbe7-f4c8-4824-9758-2abefef14823" providerId="ADAL" clId="{E1FE8471-0490-41F5-846E-5151874A0418}" dt="2021-06-21T05:45:25.979" v="4"/>
          <ac:spMkLst>
            <pc:docMk/>
            <pc:sldMk cId="1919147298" sldId="279"/>
            <ac:spMk id="14" creationId="{00000000-0000-0000-0000-000000000000}"/>
          </ac:spMkLst>
        </pc:spChg>
        <pc:spChg chg="mod">
          <ac:chgData name="三原慎一" userId="5f70cbe7-f4c8-4824-9758-2abefef14823" providerId="ADAL" clId="{E1FE8471-0490-41F5-846E-5151874A0418}" dt="2021-06-21T05:45:25.979" v="4"/>
          <ac:spMkLst>
            <pc:docMk/>
            <pc:sldMk cId="1919147298" sldId="279"/>
            <ac:spMk id="15" creationId="{00000000-0000-0000-0000-000000000000}"/>
          </ac:spMkLst>
        </pc:spChg>
        <pc:spChg chg="mod">
          <ac:chgData name="三原慎一" userId="5f70cbe7-f4c8-4824-9758-2abefef14823" providerId="ADAL" clId="{E1FE8471-0490-41F5-846E-5151874A0418}" dt="2021-06-21T05:45:25.979" v="4"/>
          <ac:spMkLst>
            <pc:docMk/>
            <pc:sldMk cId="1919147298" sldId="279"/>
            <ac:spMk id="16" creationId="{00000000-0000-0000-0000-000000000000}"/>
          </ac:spMkLst>
        </pc:spChg>
        <pc:spChg chg="mod">
          <ac:chgData name="三原慎一" userId="5f70cbe7-f4c8-4824-9758-2abefef14823" providerId="ADAL" clId="{E1FE8471-0490-41F5-846E-5151874A0418}" dt="2021-06-21T05:45:25.979" v="4"/>
          <ac:spMkLst>
            <pc:docMk/>
            <pc:sldMk cId="1919147298" sldId="279"/>
            <ac:spMk id="17" creationId="{00000000-0000-0000-0000-000000000000}"/>
          </ac:spMkLst>
        </pc:spChg>
        <pc:spChg chg="mod">
          <ac:chgData name="三原慎一" userId="5f70cbe7-f4c8-4824-9758-2abefef14823" providerId="ADAL" clId="{E1FE8471-0490-41F5-846E-5151874A0418}" dt="2021-06-21T05:45:25.979" v="4"/>
          <ac:spMkLst>
            <pc:docMk/>
            <pc:sldMk cId="1919147298" sldId="279"/>
            <ac:spMk id="18" creationId="{00000000-0000-0000-0000-000000000000}"/>
          </ac:spMkLst>
        </pc:spChg>
        <pc:spChg chg="mod">
          <ac:chgData name="三原慎一" userId="5f70cbe7-f4c8-4824-9758-2abefef14823" providerId="ADAL" clId="{E1FE8471-0490-41F5-846E-5151874A0418}" dt="2021-06-21T05:45:25.979" v="4"/>
          <ac:spMkLst>
            <pc:docMk/>
            <pc:sldMk cId="1919147298" sldId="279"/>
            <ac:spMk id="19" creationId="{00000000-0000-0000-0000-000000000000}"/>
          </ac:spMkLst>
        </pc:spChg>
        <pc:spChg chg="mod">
          <ac:chgData name="三原慎一" userId="5f70cbe7-f4c8-4824-9758-2abefef14823" providerId="ADAL" clId="{E1FE8471-0490-41F5-846E-5151874A0418}" dt="2021-06-21T05:45:25.979" v="4"/>
          <ac:spMkLst>
            <pc:docMk/>
            <pc:sldMk cId="1919147298" sldId="279"/>
            <ac:spMk id="21" creationId="{00000000-0000-0000-0000-000000000000}"/>
          </ac:spMkLst>
        </pc:spChg>
        <pc:spChg chg="mod">
          <ac:chgData name="三原慎一" userId="5f70cbe7-f4c8-4824-9758-2abefef14823" providerId="ADAL" clId="{E1FE8471-0490-41F5-846E-5151874A0418}" dt="2021-06-21T05:45:25.979" v="4"/>
          <ac:spMkLst>
            <pc:docMk/>
            <pc:sldMk cId="1919147298" sldId="279"/>
            <ac:spMk id="22" creationId="{00000000-0000-0000-0000-000000000000}"/>
          </ac:spMkLst>
        </pc:spChg>
        <pc:spChg chg="mod">
          <ac:chgData name="三原慎一" userId="5f70cbe7-f4c8-4824-9758-2abefef14823" providerId="ADAL" clId="{E1FE8471-0490-41F5-846E-5151874A0418}" dt="2021-06-21T05:45:25.979" v="4"/>
          <ac:spMkLst>
            <pc:docMk/>
            <pc:sldMk cId="1919147298" sldId="279"/>
            <ac:spMk id="23" creationId="{00000000-0000-0000-0000-000000000000}"/>
          </ac:spMkLst>
        </pc:spChg>
        <pc:picChg chg="mod">
          <ac:chgData name="三原慎一" userId="5f70cbe7-f4c8-4824-9758-2abefef14823" providerId="ADAL" clId="{E1FE8471-0490-41F5-846E-5151874A0418}" dt="2021-06-21T05:45:25.979" v="4"/>
          <ac:picMkLst>
            <pc:docMk/>
            <pc:sldMk cId="1919147298" sldId="279"/>
            <ac:picMk id="6159" creationId="{00000000-0000-0000-0000-000000000000}"/>
          </ac:picMkLst>
        </pc:picChg>
      </pc:sldChg>
      <pc:sldChg chg="modSp mod">
        <pc:chgData name="三原慎一" userId="5f70cbe7-f4c8-4824-9758-2abefef14823" providerId="ADAL" clId="{E1FE8471-0490-41F5-846E-5151874A0418}" dt="2021-06-23T21:12:54.776" v="489" actId="1076"/>
        <pc:sldMkLst>
          <pc:docMk/>
          <pc:sldMk cId="3045727043" sldId="280"/>
        </pc:sldMkLst>
        <pc:spChg chg="mod">
          <ac:chgData name="三原慎一" userId="5f70cbe7-f4c8-4824-9758-2abefef14823" providerId="ADAL" clId="{E1FE8471-0490-41F5-846E-5151874A0418}" dt="2021-06-21T05:45:25.979" v="4"/>
          <ac:spMkLst>
            <pc:docMk/>
            <pc:sldMk cId="3045727043" sldId="280"/>
            <ac:spMk id="2" creationId="{00000000-0000-0000-0000-000000000000}"/>
          </ac:spMkLst>
        </pc:spChg>
        <pc:spChg chg="mod">
          <ac:chgData name="三原慎一" userId="5f70cbe7-f4c8-4824-9758-2abefef14823" providerId="ADAL" clId="{E1FE8471-0490-41F5-846E-5151874A0418}" dt="2021-06-21T05:45:25.979" v="4"/>
          <ac:spMkLst>
            <pc:docMk/>
            <pc:sldMk cId="3045727043" sldId="280"/>
            <ac:spMk id="4" creationId="{00000000-0000-0000-0000-000000000000}"/>
          </ac:spMkLst>
        </pc:spChg>
        <pc:spChg chg="mod">
          <ac:chgData name="三原慎一" userId="5f70cbe7-f4c8-4824-9758-2abefef14823" providerId="ADAL" clId="{E1FE8471-0490-41F5-846E-5151874A0418}" dt="2021-06-21T05:45:25.979" v="4"/>
          <ac:spMkLst>
            <pc:docMk/>
            <pc:sldMk cId="3045727043" sldId="280"/>
            <ac:spMk id="5" creationId="{00000000-0000-0000-0000-000000000000}"/>
          </ac:spMkLst>
        </pc:spChg>
        <pc:spChg chg="mod">
          <ac:chgData name="三原慎一" userId="5f70cbe7-f4c8-4824-9758-2abefef14823" providerId="ADAL" clId="{E1FE8471-0490-41F5-846E-5151874A0418}" dt="2021-06-21T05:45:25.979" v="4"/>
          <ac:spMkLst>
            <pc:docMk/>
            <pc:sldMk cId="3045727043" sldId="280"/>
            <ac:spMk id="6" creationId="{00000000-0000-0000-0000-000000000000}"/>
          </ac:spMkLst>
        </pc:spChg>
        <pc:spChg chg="mod">
          <ac:chgData name="三原慎一" userId="5f70cbe7-f4c8-4824-9758-2abefef14823" providerId="ADAL" clId="{E1FE8471-0490-41F5-846E-5151874A0418}" dt="2021-06-23T21:12:54.776" v="489" actId="1076"/>
          <ac:spMkLst>
            <pc:docMk/>
            <pc:sldMk cId="3045727043" sldId="280"/>
            <ac:spMk id="10" creationId="{00000000-0000-0000-0000-000000000000}"/>
          </ac:spMkLst>
        </pc:spChg>
        <pc:picChg chg="mod">
          <ac:chgData name="三原慎一" userId="5f70cbe7-f4c8-4824-9758-2abefef14823" providerId="ADAL" clId="{E1FE8471-0490-41F5-846E-5151874A0418}" dt="2021-06-21T05:45:25.979" v="4"/>
          <ac:picMkLst>
            <pc:docMk/>
            <pc:sldMk cId="3045727043" sldId="280"/>
            <ac:picMk id="8" creationId="{00000000-0000-0000-0000-000000000000}"/>
          </ac:picMkLst>
        </pc:picChg>
        <pc:picChg chg="mod">
          <ac:chgData name="三原慎一" userId="5f70cbe7-f4c8-4824-9758-2abefef14823" providerId="ADAL" clId="{E1FE8471-0490-41F5-846E-5151874A0418}" dt="2021-06-21T05:45:25.979" v="4"/>
          <ac:picMkLst>
            <pc:docMk/>
            <pc:sldMk cId="3045727043" sldId="280"/>
            <ac:picMk id="9218" creationId="{00000000-0000-0000-0000-000000000000}"/>
          </ac:picMkLst>
        </pc:picChg>
      </pc:sldChg>
      <pc:sldChg chg="modSp">
        <pc:chgData name="三原慎一" userId="5f70cbe7-f4c8-4824-9758-2abefef14823" providerId="ADAL" clId="{E1FE8471-0490-41F5-846E-5151874A0418}" dt="2021-06-21T05:45:25.979" v="4"/>
        <pc:sldMkLst>
          <pc:docMk/>
          <pc:sldMk cId="3268539000" sldId="282"/>
        </pc:sldMkLst>
        <pc:picChg chg="mod">
          <ac:chgData name="三原慎一" userId="5f70cbe7-f4c8-4824-9758-2abefef14823" providerId="ADAL" clId="{E1FE8471-0490-41F5-846E-5151874A0418}" dt="2021-06-21T05:45:25.979" v="4"/>
          <ac:picMkLst>
            <pc:docMk/>
            <pc:sldMk cId="3268539000" sldId="282"/>
            <ac:picMk id="11266" creationId="{00000000-0000-0000-0000-000000000000}"/>
          </ac:picMkLst>
        </pc:picChg>
      </pc:sldChg>
      <pc:sldChg chg="addSp modSp mod">
        <pc:chgData name="三原慎一" userId="5f70cbe7-f4c8-4824-9758-2abefef14823" providerId="ADAL" clId="{E1FE8471-0490-41F5-846E-5151874A0418}" dt="2021-06-23T21:16:47.294" v="506" actId="14100"/>
        <pc:sldMkLst>
          <pc:docMk/>
          <pc:sldMk cId="1092096904" sldId="283"/>
        </pc:sldMkLst>
        <pc:spChg chg="mod ord">
          <ac:chgData name="三原慎一" userId="5f70cbe7-f4c8-4824-9758-2abefef14823" providerId="ADAL" clId="{E1FE8471-0490-41F5-846E-5151874A0418}" dt="2021-06-23T21:14:27.780" v="498" actId="166"/>
          <ac:spMkLst>
            <pc:docMk/>
            <pc:sldMk cId="1092096904" sldId="283"/>
            <ac:spMk id="2" creationId="{00000000-0000-0000-0000-000000000000}"/>
          </ac:spMkLst>
        </pc:spChg>
        <pc:spChg chg="add mod">
          <ac:chgData name="三原慎一" userId="5f70cbe7-f4c8-4824-9758-2abefef14823" providerId="ADAL" clId="{E1FE8471-0490-41F5-846E-5151874A0418}" dt="2021-06-23T21:16:06.858" v="503" actId="113"/>
          <ac:spMkLst>
            <pc:docMk/>
            <pc:sldMk cId="1092096904" sldId="283"/>
            <ac:spMk id="5" creationId="{672807E9-8A8C-4BB4-86D8-97E820BA17A8}"/>
          </ac:spMkLst>
        </pc:spChg>
        <pc:spChg chg="mod">
          <ac:chgData name="三原慎一" userId="5f70cbe7-f4c8-4824-9758-2abefef14823" providerId="ADAL" clId="{E1FE8471-0490-41F5-846E-5151874A0418}" dt="2021-06-23T21:16:38.521" v="505" actId="12788"/>
          <ac:spMkLst>
            <pc:docMk/>
            <pc:sldMk cId="1092096904" sldId="283"/>
            <ac:spMk id="6" creationId="{00000000-0000-0000-0000-000000000000}"/>
          </ac:spMkLst>
        </pc:spChg>
        <pc:spChg chg="mod">
          <ac:chgData name="三原慎一" userId="5f70cbe7-f4c8-4824-9758-2abefef14823" providerId="ADAL" clId="{E1FE8471-0490-41F5-846E-5151874A0418}" dt="2021-06-23T21:16:38.521" v="505" actId="12788"/>
          <ac:spMkLst>
            <pc:docMk/>
            <pc:sldMk cId="1092096904" sldId="283"/>
            <ac:spMk id="7" creationId="{00000000-0000-0000-0000-000000000000}"/>
          </ac:spMkLst>
        </pc:spChg>
        <pc:spChg chg="mod">
          <ac:chgData name="三原慎一" userId="5f70cbe7-f4c8-4824-9758-2abefef14823" providerId="ADAL" clId="{E1FE8471-0490-41F5-846E-5151874A0418}" dt="2021-06-23T21:16:38.521" v="505" actId="12788"/>
          <ac:spMkLst>
            <pc:docMk/>
            <pc:sldMk cId="1092096904" sldId="283"/>
            <ac:spMk id="9" creationId="{00000000-0000-0000-0000-000000000000}"/>
          </ac:spMkLst>
        </pc:spChg>
        <pc:spChg chg="mod">
          <ac:chgData name="三原慎一" userId="5f70cbe7-f4c8-4824-9758-2abefef14823" providerId="ADAL" clId="{E1FE8471-0490-41F5-846E-5151874A0418}" dt="2021-06-23T21:16:38.521" v="505" actId="12788"/>
          <ac:spMkLst>
            <pc:docMk/>
            <pc:sldMk cId="1092096904" sldId="283"/>
            <ac:spMk id="10" creationId="{00000000-0000-0000-0000-000000000000}"/>
          </ac:spMkLst>
        </pc:spChg>
        <pc:spChg chg="mod">
          <ac:chgData name="三原慎一" userId="5f70cbe7-f4c8-4824-9758-2abefef14823" providerId="ADAL" clId="{E1FE8471-0490-41F5-846E-5151874A0418}" dt="2021-06-23T21:16:47.294" v="506" actId="14100"/>
          <ac:spMkLst>
            <pc:docMk/>
            <pc:sldMk cId="1092096904" sldId="283"/>
            <ac:spMk id="14" creationId="{00000000-0000-0000-0000-000000000000}"/>
          </ac:spMkLst>
        </pc:spChg>
        <pc:spChg chg="mod">
          <ac:chgData name="三原慎一" userId="5f70cbe7-f4c8-4824-9758-2abefef14823" providerId="ADAL" clId="{E1FE8471-0490-41F5-846E-5151874A0418}" dt="2021-06-23T21:16:47.294" v="506" actId="14100"/>
          <ac:spMkLst>
            <pc:docMk/>
            <pc:sldMk cId="1092096904" sldId="283"/>
            <ac:spMk id="15" creationId="{00000000-0000-0000-0000-000000000000}"/>
          </ac:spMkLst>
        </pc:spChg>
        <pc:picChg chg="mod">
          <ac:chgData name="三原慎一" userId="5f70cbe7-f4c8-4824-9758-2abefef14823" providerId="ADAL" clId="{E1FE8471-0490-41F5-846E-5151874A0418}" dt="2021-06-23T21:14:11.314" v="497" actId="14100"/>
          <ac:picMkLst>
            <pc:docMk/>
            <pc:sldMk cId="1092096904" sldId="283"/>
            <ac:picMk id="13314" creationId="{00000000-0000-0000-0000-000000000000}"/>
          </ac:picMkLst>
        </pc:picChg>
      </pc:sldChg>
      <pc:sldChg chg="modSp">
        <pc:chgData name="三原慎一" userId="5f70cbe7-f4c8-4824-9758-2abefef14823" providerId="ADAL" clId="{E1FE8471-0490-41F5-846E-5151874A0418}" dt="2021-06-21T05:45:25.979" v="4"/>
        <pc:sldMkLst>
          <pc:docMk/>
          <pc:sldMk cId="3603849881" sldId="284"/>
        </pc:sldMkLst>
        <pc:spChg chg="mod">
          <ac:chgData name="三原慎一" userId="5f70cbe7-f4c8-4824-9758-2abefef14823" providerId="ADAL" clId="{E1FE8471-0490-41F5-846E-5151874A0418}" dt="2021-06-21T05:45:25.979" v="4"/>
          <ac:spMkLst>
            <pc:docMk/>
            <pc:sldMk cId="3603849881" sldId="284"/>
            <ac:spMk id="5" creationId="{00000000-0000-0000-0000-000000000000}"/>
          </ac:spMkLst>
        </pc:spChg>
        <pc:spChg chg="mod">
          <ac:chgData name="三原慎一" userId="5f70cbe7-f4c8-4824-9758-2abefef14823" providerId="ADAL" clId="{E1FE8471-0490-41F5-846E-5151874A0418}" dt="2021-06-21T05:45:25.979" v="4"/>
          <ac:spMkLst>
            <pc:docMk/>
            <pc:sldMk cId="3603849881" sldId="284"/>
            <ac:spMk id="7" creationId="{00000000-0000-0000-0000-000000000000}"/>
          </ac:spMkLst>
        </pc:spChg>
        <pc:spChg chg="mod">
          <ac:chgData name="三原慎一" userId="5f70cbe7-f4c8-4824-9758-2abefef14823" providerId="ADAL" clId="{E1FE8471-0490-41F5-846E-5151874A0418}" dt="2021-06-21T05:45:25.979" v="4"/>
          <ac:spMkLst>
            <pc:docMk/>
            <pc:sldMk cId="3603849881" sldId="284"/>
            <ac:spMk id="8" creationId="{00000000-0000-0000-0000-000000000000}"/>
          </ac:spMkLst>
        </pc:spChg>
        <pc:spChg chg="mod">
          <ac:chgData name="三原慎一" userId="5f70cbe7-f4c8-4824-9758-2abefef14823" providerId="ADAL" clId="{E1FE8471-0490-41F5-846E-5151874A0418}" dt="2021-06-21T05:45:25.979" v="4"/>
          <ac:spMkLst>
            <pc:docMk/>
            <pc:sldMk cId="3603849881" sldId="284"/>
            <ac:spMk id="9" creationId="{00000000-0000-0000-0000-000000000000}"/>
          </ac:spMkLst>
        </pc:spChg>
        <pc:spChg chg="mod">
          <ac:chgData name="三原慎一" userId="5f70cbe7-f4c8-4824-9758-2abefef14823" providerId="ADAL" clId="{E1FE8471-0490-41F5-846E-5151874A0418}" dt="2021-06-21T05:45:25.979" v="4"/>
          <ac:spMkLst>
            <pc:docMk/>
            <pc:sldMk cId="3603849881" sldId="284"/>
            <ac:spMk id="10" creationId="{00000000-0000-0000-0000-000000000000}"/>
          </ac:spMkLst>
        </pc:spChg>
        <pc:spChg chg="mod">
          <ac:chgData name="三原慎一" userId="5f70cbe7-f4c8-4824-9758-2abefef14823" providerId="ADAL" clId="{E1FE8471-0490-41F5-846E-5151874A0418}" dt="2021-06-21T05:45:25.979" v="4"/>
          <ac:spMkLst>
            <pc:docMk/>
            <pc:sldMk cId="3603849881" sldId="284"/>
            <ac:spMk id="11" creationId="{00000000-0000-0000-0000-000000000000}"/>
          </ac:spMkLst>
        </pc:spChg>
        <pc:spChg chg="mod">
          <ac:chgData name="三原慎一" userId="5f70cbe7-f4c8-4824-9758-2abefef14823" providerId="ADAL" clId="{E1FE8471-0490-41F5-846E-5151874A0418}" dt="2021-06-21T05:45:25.979" v="4"/>
          <ac:spMkLst>
            <pc:docMk/>
            <pc:sldMk cId="3603849881" sldId="284"/>
            <ac:spMk id="14" creationId="{00000000-0000-0000-0000-000000000000}"/>
          </ac:spMkLst>
        </pc:spChg>
        <pc:spChg chg="mod">
          <ac:chgData name="三原慎一" userId="5f70cbe7-f4c8-4824-9758-2abefef14823" providerId="ADAL" clId="{E1FE8471-0490-41F5-846E-5151874A0418}" dt="2021-06-21T05:45:25.979" v="4"/>
          <ac:spMkLst>
            <pc:docMk/>
            <pc:sldMk cId="3603849881" sldId="284"/>
            <ac:spMk id="15" creationId="{00000000-0000-0000-0000-000000000000}"/>
          </ac:spMkLst>
        </pc:spChg>
        <pc:spChg chg="mod">
          <ac:chgData name="三原慎一" userId="5f70cbe7-f4c8-4824-9758-2abefef14823" providerId="ADAL" clId="{E1FE8471-0490-41F5-846E-5151874A0418}" dt="2021-06-21T05:45:25.979" v="4"/>
          <ac:spMkLst>
            <pc:docMk/>
            <pc:sldMk cId="3603849881" sldId="284"/>
            <ac:spMk id="16" creationId="{00000000-0000-0000-0000-000000000000}"/>
          </ac:spMkLst>
        </pc:spChg>
        <pc:spChg chg="mod">
          <ac:chgData name="三原慎一" userId="5f70cbe7-f4c8-4824-9758-2abefef14823" providerId="ADAL" clId="{E1FE8471-0490-41F5-846E-5151874A0418}" dt="2021-06-21T05:45:25.979" v="4"/>
          <ac:spMkLst>
            <pc:docMk/>
            <pc:sldMk cId="3603849881" sldId="284"/>
            <ac:spMk id="17" creationId="{00000000-0000-0000-0000-000000000000}"/>
          </ac:spMkLst>
        </pc:spChg>
        <pc:graphicFrameChg chg="mod">
          <ac:chgData name="三原慎一" userId="5f70cbe7-f4c8-4824-9758-2abefef14823" providerId="ADAL" clId="{E1FE8471-0490-41F5-846E-5151874A0418}" dt="2021-06-21T05:45:25.979" v="4"/>
          <ac:graphicFrameMkLst>
            <pc:docMk/>
            <pc:sldMk cId="3603849881" sldId="284"/>
            <ac:graphicFrameMk id="6" creationId="{00000000-0000-0000-0000-000000000000}"/>
          </ac:graphicFrameMkLst>
        </pc:graphicFrameChg>
        <pc:cxnChg chg="mod">
          <ac:chgData name="三原慎一" userId="5f70cbe7-f4c8-4824-9758-2abefef14823" providerId="ADAL" clId="{E1FE8471-0490-41F5-846E-5151874A0418}" dt="2021-06-21T05:45:25.979" v="4"/>
          <ac:cxnSpMkLst>
            <pc:docMk/>
            <pc:sldMk cId="3603849881" sldId="284"/>
            <ac:cxnSpMk id="12" creationId="{00000000-0000-0000-0000-000000000000}"/>
          </ac:cxnSpMkLst>
        </pc:cxnChg>
        <pc:cxnChg chg="mod">
          <ac:chgData name="三原慎一" userId="5f70cbe7-f4c8-4824-9758-2abefef14823" providerId="ADAL" clId="{E1FE8471-0490-41F5-846E-5151874A0418}" dt="2021-06-21T05:45:25.979" v="4"/>
          <ac:cxnSpMkLst>
            <pc:docMk/>
            <pc:sldMk cId="3603849881" sldId="284"/>
            <ac:cxnSpMk id="13" creationId="{00000000-0000-0000-0000-000000000000}"/>
          </ac:cxnSpMkLst>
        </pc:cxnChg>
      </pc:sldChg>
      <pc:sldChg chg="modSp modNotes">
        <pc:chgData name="三原慎一" userId="5f70cbe7-f4c8-4824-9758-2abefef14823" providerId="ADAL" clId="{E1FE8471-0490-41F5-846E-5151874A0418}" dt="2021-06-21T05:45:25.979" v="4"/>
        <pc:sldMkLst>
          <pc:docMk/>
          <pc:sldMk cId="784818684" sldId="285"/>
        </pc:sldMkLst>
        <pc:spChg chg="mod">
          <ac:chgData name="三原慎一" userId="5f70cbe7-f4c8-4824-9758-2abefef14823" providerId="ADAL" clId="{E1FE8471-0490-41F5-846E-5151874A0418}" dt="2021-06-21T05:45:25.979" v="4"/>
          <ac:spMkLst>
            <pc:docMk/>
            <pc:sldMk cId="784818684" sldId="285"/>
            <ac:spMk id="2" creationId="{00000000-0000-0000-0000-000000000000}"/>
          </ac:spMkLst>
        </pc:spChg>
        <pc:spChg chg="mod">
          <ac:chgData name="三原慎一" userId="5f70cbe7-f4c8-4824-9758-2abefef14823" providerId="ADAL" clId="{E1FE8471-0490-41F5-846E-5151874A0418}" dt="2021-06-21T05:45:25.979" v="4"/>
          <ac:spMkLst>
            <pc:docMk/>
            <pc:sldMk cId="784818684" sldId="285"/>
            <ac:spMk id="4" creationId="{00000000-0000-0000-0000-000000000000}"/>
          </ac:spMkLst>
        </pc:spChg>
        <pc:spChg chg="mod">
          <ac:chgData name="三原慎一" userId="5f70cbe7-f4c8-4824-9758-2abefef14823" providerId="ADAL" clId="{E1FE8471-0490-41F5-846E-5151874A0418}" dt="2021-06-21T05:45:25.979" v="4"/>
          <ac:spMkLst>
            <pc:docMk/>
            <pc:sldMk cId="784818684" sldId="285"/>
            <ac:spMk id="5" creationId="{00000000-0000-0000-0000-000000000000}"/>
          </ac:spMkLst>
        </pc:spChg>
        <pc:spChg chg="mod">
          <ac:chgData name="三原慎一" userId="5f70cbe7-f4c8-4824-9758-2abefef14823" providerId="ADAL" clId="{E1FE8471-0490-41F5-846E-5151874A0418}" dt="2021-06-21T05:45:25.979" v="4"/>
          <ac:spMkLst>
            <pc:docMk/>
            <pc:sldMk cId="784818684" sldId="285"/>
            <ac:spMk id="8" creationId="{00000000-0000-0000-0000-000000000000}"/>
          </ac:spMkLst>
        </pc:spChg>
        <pc:spChg chg="mod">
          <ac:chgData name="三原慎一" userId="5f70cbe7-f4c8-4824-9758-2abefef14823" providerId="ADAL" clId="{E1FE8471-0490-41F5-846E-5151874A0418}" dt="2021-06-21T05:45:25.979" v="4"/>
          <ac:spMkLst>
            <pc:docMk/>
            <pc:sldMk cId="784818684" sldId="285"/>
            <ac:spMk id="9" creationId="{00000000-0000-0000-0000-000000000000}"/>
          </ac:spMkLst>
        </pc:spChg>
        <pc:spChg chg="mod">
          <ac:chgData name="三原慎一" userId="5f70cbe7-f4c8-4824-9758-2abefef14823" providerId="ADAL" clId="{E1FE8471-0490-41F5-846E-5151874A0418}" dt="2021-06-21T05:45:25.979" v="4"/>
          <ac:spMkLst>
            <pc:docMk/>
            <pc:sldMk cId="784818684" sldId="285"/>
            <ac:spMk id="10" creationId="{00000000-0000-0000-0000-000000000000}"/>
          </ac:spMkLst>
        </pc:spChg>
        <pc:spChg chg="mod">
          <ac:chgData name="三原慎一" userId="5f70cbe7-f4c8-4824-9758-2abefef14823" providerId="ADAL" clId="{E1FE8471-0490-41F5-846E-5151874A0418}" dt="2021-06-21T05:45:25.979" v="4"/>
          <ac:spMkLst>
            <pc:docMk/>
            <pc:sldMk cId="784818684" sldId="285"/>
            <ac:spMk id="12" creationId="{00000000-0000-0000-0000-000000000000}"/>
          </ac:spMkLst>
        </pc:spChg>
        <pc:picChg chg="mod">
          <ac:chgData name="三原慎一" userId="5f70cbe7-f4c8-4824-9758-2abefef14823" providerId="ADAL" clId="{E1FE8471-0490-41F5-846E-5151874A0418}" dt="2021-06-21T05:45:25.979" v="4"/>
          <ac:picMkLst>
            <pc:docMk/>
            <pc:sldMk cId="784818684" sldId="285"/>
            <ac:picMk id="6" creationId="{00000000-0000-0000-0000-000000000000}"/>
          </ac:picMkLst>
        </pc:picChg>
        <pc:picChg chg="mod">
          <ac:chgData name="三原慎一" userId="5f70cbe7-f4c8-4824-9758-2abefef14823" providerId="ADAL" clId="{E1FE8471-0490-41F5-846E-5151874A0418}" dt="2021-06-21T05:45:25.979" v="4"/>
          <ac:picMkLst>
            <pc:docMk/>
            <pc:sldMk cId="784818684" sldId="285"/>
            <ac:picMk id="11" creationId="{00000000-0000-0000-0000-000000000000}"/>
          </ac:picMkLst>
        </pc:picChg>
      </pc:sldChg>
      <pc:sldChg chg="modSp">
        <pc:chgData name="三原慎一" userId="5f70cbe7-f4c8-4824-9758-2abefef14823" providerId="ADAL" clId="{E1FE8471-0490-41F5-846E-5151874A0418}" dt="2021-06-21T05:45:25.979" v="4"/>
        <pc:sldMkLst>
          <pc:docMk/>
          <pc:sldMk cId="2013773359" sldId="286"/>
        </pc:sldMkLst>
        <pc:spChg chg="mod">
          <ac:chgData name="三原慎一" userId="5f70cbe7-f4c8-4824-9758-2abefef14823" providerId="ADAL" clId="{E1FE8471-0490-41F5-846E-5151874A0418}" dt="2021-06-21T05:45:25.979" v="4"/>
          <ac:spMkLst>
            <pc:docMk/>
            <pc:sldMk cId="2013773359" sldId="286"/>
            <ac:spMk id="5" creationId="{00000000-0000-0000-0000-000000000000}"/>
          </ac:spMkLst>
        </pc:spChg>
        <pc:spChg chg="mod">
          <ac:chgData name="三原慎一" userId="5f70cbe7-f4c8-4824-9758-2abefef14823" providerId="ADAL" clId="{E1FE8471-0490-41F5-846E-5151874A0418}" dt="2021-06-21T05:45:25.979" v="4"/>
          <ac:spMkLst>
            <pc:docMk/>
            <pc:sldMk cId="2013773359" sldId="286"/>
            <ac:spMk id="6" creationId="{00000000-0000-0000-0000-000000000000}"/>
          </ac:spMkLst>
        </pc:spChg>
        <pc:spChg chg="mod">
          <ac:chgData name="三原慎一" userId="5f70cbe7-f4c8-4824-9758-2abefef14823" providerId="ADAL" clId="{E1FE8471-0490-41F5-846E-5151874A0418}" dt="2021-06-21T05:45:25.979" v="4"/>
          <ac:spMkLst>
            <pc:docMk/>
            <pc:sldMk cId="2013773359" sldId="286"/>
            <ac:spMk id="7" creationId="{00000000-0000-0000-0000-000000000000}"/>
          </ac:spMkLst>
        </pc:spChg>
        <pc:spChg chg="mod">
          <ac:chgData name="三原慎一" userId="5f70cbe7-f4c8-4824-9758-2abefef14823" providerId="ADAL" clId="{E1FE8471-0490-41F5-846E-5151874A0418}" dt="2021-06-21T05:45:25.979" v="4"/>
          <ac:spMkLst>
            <pc:docMk/>
            <pc:sldMk cId="2013773359" sldId="286"/>
            <ac:spMk id="8" creationId="{00000000-0000-0000-0000-000000000000}"/>
          </ac:spMkLst>
        </pc:spChg>
        <pc:spChg chg="mod">
          <ac:chgData name="三原慎一" userId="5f70cbe7-f4c8-4824-9758-2abefef14823" providerId="ADAL" clId="{E1FE8471-0490-41F5-846E-5151874A0418}" dt="2021-06-21T05:45:25.979" v="4"/>
          <ac:spMkLst>
            <pc:docMk/>
            <pc:sldMk cId="2013773359" sldId="286"/>
            <ac:spMk id="9" creationId="{00000000-0000-0000-0000-000000000000}"/>
          </ac:spMkLst>
        </pc:spChg>
        <pc:spChg chg="mod">
          <ac:chgData name="三原慎一" userId="5f70cbe7-f4c8-4824-9758-2abefef14823" providerId="ADAL" clId="{E1FE8471-0490-41F5-846E-5151874A0418}" dt="2021-06-21T05:45:25.979" v="4"/>
          <ac:spMkLst>
            <pc:docMk/>
            <pc:sldMk cId="2013773359" sldId="286"/>
            <ac:spMk id="10" creationId="{00000000-0000-0000-0000-000000000000}"/>
          </ac:spMkLst>
        </pc:spChg>
        <pc:spChg chg="mod">
          <ac:chgData name="三原慎一" userId="5f70cbe7-f4c8-4824-9758-2abefef14823" providerId="ADAL" clId="{E1FE8471-0490-41F5-846E-5151874A0418}" dt="2021-06-21T05:45:25.979" v="4"/>
          <ac:spMkLst>
            <pc:docMk/>
            <pc:sldMk cId="2013773359" sldId="286"/>
            <ac:spMk id="11" creationId="{00000000-0000-0000-0000-000000000000}"/>
          </ac:spMkLst>
        </pc:spChg>
      </pc:sldChg>
      <pc:sldChg chg="modSp mod">
        <pc:chgData name="三原慎一" userId="5f70cbe7-f4c8-4824-9758-2abefef14823" providerId="ADAL" clId="{E1FE8471-0490-41F5-846E-5151874A0418}" dt="2021-06-23T23:58:28.049" v="1158"/>
        <pc:sldMkLst>
          <pc:docMk/>
          <pc:sldMk cId="4109488076" sldId="287"/>
        </pc:sldMkLst>
        <pc:spChg chg="mod">
          <ac:chgData name="三原慎一" userId="5f70cbe7-f4c8-4824-9758-2abefef14823" providerId="ADAL" clId="{E1FE8471-0490-41F5-846E-5151874A0418}" dt="2021-06-21T05:45:25.979" v="4"/>
          <ac:spMkLst>
            <pc:docMk/>
            <pc:sldMk cId="4109488076" sldId="287"/>
            <ac:spMk id="5" creationId="{00000000-0000-0000-0000-000000000000}"/>
          </ac:spMkLst>
        </pc:spChg>
        <pc:spChg chg="mod">
          <ac:chgData name="三原慎一" userId="5f70cbe7-f4c8-4824-9758-2abefef14823" providerId="ADAL" clId="{E1FE8471-0490-41F5-846E-5151874A0418}" dt="2021-06-23T07:01:30.285" v="236" actId="207"/>
          <ac:spMkLst>
            <pc:docMk/>
            <pc:sldMk cId="4109488076" sldId="287"/>
            <ac:spMk id="6" creationId="{00000000-0000-0000-0000-000000000000}"/>
          </ac:spMkLst>
        </pc:spChg>
        <pc:spChg chg="mod">
          <ac:chgData name="三原慎一" userId="5f70cbe7-f4c8-4824-9758-2abefef14823" providerId="ADAL" clId="{E1FE8471-0490-41F5-846E-5151874A0418}" dt="2021-06-23T07:01:51.667" v="239" actId="113"/>
          <ac:spMkLst>
            <pc:docMk/>
            <pc:sldMk cId="4109488076" sldId="287"/>
            <ac:spMk id="7" creationId="{00000000-0000-0000-0000-000000000000}"/>
          </ac:spMkLst>
        </pc:spChg>
        <pc:spChg chg="mod">
          <ac:chgData name="三原慎一" userId="5f70cbe7-f4c8-4824-9758-2abefef14823" providerId="ADAL" clId="{E1FE8471-0490-41F5-846E-5151874A0418}" dt="2021-06-23T07:01:51.667" v="239" actId="113"/>
          <ac:spMkLst>
            <pc:docMk/>
            <pc:sldMk cId="4109488076" sldId="287"/>
            <ac:spMk id="8" creationId="{00000000-0000-0000-0000-000000000000}"/>
          </ac:spMkLst>
        </pc:spChg>
        <pc:spChg chg="mod">
          <ac:chgData name="三原慎一" userId="5f70cbe7-f4c8-4824-9758-2abefef14823" providerId="ADAL" clId="{E1FE8471-0490-41F5-846E-5151874A0418}" dt="2021-06-23T07:01:51.667" v="239" actId="113"/>
          <ac:spMkLst>
            <pc:docMk/>
            <pc:sldMk cId="4109488076" sldId="287"/>
            <ac:spMk id="9" creationId="{00000000-0000-0000-0000-000000000000}"/>
          </ac:spMkLst>
        </pc:spChg>
        <pc:spChg chg="mod">
          <ac:chgData name="三原慎一" userId="5f70cbe7-f4c8-4824-9758-2abefef14823" providerId="ADAL" clId="{E1FE8471-0490-41F5-846E-5151874A0418}" dt="2021-06-23T07:01:51.667" v="239" actId="113"/>
          <ac:spMkLst>
            <pc:docMk/>
            <pc:sldMk cId="4109488076" sldId="287"/>
            <ac:spMk id="10" creationId="{00000000-0000-0000-0000-000000000000}"/>
          </ac:spMkLst>
        </pc:spChg>
        <pc:spChg chg="mod">
          <ac:chgData name="三原慎一" userId="5f70cbe7-f4c8-4824-9758-2abefef14823" providerId="ADAL" clId="{E1FE8471-0490-41F5-846E-5151874A0418}" dt="2021-06-23T07:01:56.948" v="240" actId="554"/>
          <ac:spMkLst>
            <pc:docMk/>
            <pc:sldMk cId="4109488076" sldId="287"/>
            <ac:spMk id="11" creationId="{00000000-0000-0000-0000-000000000000}"/>
          </ac:spMkLst>
        </pc:spChg>
        <pc:spChg chg="mod">
          <ac:chgData name="三原慎一" userId="5f70cbe7-f4c8-4824-9758-2abefef14823" providerId="ADAL" clId="{E1FE8471-0490-41F5-846E-5151874A0418}" dt="2021-06-23T07:01:56.948" v="240" actId="554"/>
          <ac:spMkLst>
            <pc:docMk/>
            <pc:sldMk cId="4109488076" sldId="287"/>
            <ac:spMk id="12" creationId="{00000000-0000-0000-0000-000000000000}"/>
          </ac:spMkLst>
        </pc:spChg>
        <pc:graphicFrameChg chg="mod">
          <ac:chgData name="三原慎一" userId="5f70cbe7-f4c8-4824-9758-2abefef14823" providerId="ADAL" clId="{E1FE8471-0490-41F5-846E-5151874A0418}" dt="2021-06-23T23:58:28.049" v="1158"/>
          <ac:graphicFrameMkLst>
            <pc:docMk/>
            <pc:sldMk cId="4109488076" sldId="287"/>
            <ac:graphicFrameMk id="15" creationId="{00000000-0000-0000-0000-000000000000}"/>
          </ac:graphicFrameMkLst>
        </pc:graphicFrameChg>
      </pc:sldChg>
      <pc:sldChg chg="addSp modSp mod">
        <pc:chgData name="三原慎一" userId="5f70cbe7-f4c8-4824-9758-2abefef14823" providerId="ADAL" clId="{E1FE8471-0490-41F5-846E-5151874A0418}" dt="2021-06-24T00:13:12.580" v="1177" actId="1076"/>
        <pc:sldMkLst>
          <pc:docMk/>
          <pc:sldMk cId="599722604" sldId="288"/>
        </pc:sldMkLst>
        <pc:spChg chg="mod">
          <ac:chgData name="三原慎一" userId="5f70cbe7-f4c8-4824-9758-2abefef14823" providerId="ADAL" clId="{E1FE8471-0490-41F5-846E-5151874A0418}" dt="2021-06-21T05:45:25.979" v="4"/>
          <ac:spMkLst>
            <pc:docMk/>
            <pc:sldMk cId="599722604" sldId="288"/>
            <ac:spMk id="2" creationId="{00000000-0000-0000-0000-000000000000}"/>
          </ac:spMkLst>
        </pc:spChg>
        <pc:spChg chg="mod">
          <ac:chgData name="三原慎一" userId="5f70cbe7-f4c8-4824-9758-2abefef14823" providerId="ADAL" clId="{E1FE8471-0490-41F5-846E-5151874A0418}" dt="2021-06-21T05:45:25.979" v="4"/>
          <ac:spMkLst>
            <pc:docMk/>
            <pc:sldMk cId="599722604" sldId="288"/>
            <ac:spMk id="6" creationId="{00000000-0000-0000-0000-000000000000}"/>
          </ac:spMkLst>
        </pc:spChg>
        <pc:spChg chg="mod">
          <ac:chgData name="三原慎一" userId="5f70cbe7-f4c8-4824-9758-2abefef14823" providerId="ADAL" clId="{E1FE8471-0490-41F5-846E-5151874A0418}" dt="2021-06-24T00:13:12.580" v="1177" actId="1076"/>
          <ac:spMkLst>
            <pc:docMk/>
            <pc:sldMk cId="599722604" sldId="288"/>
            <ac:spMk id="7" creationId="{00000000-0000-0000-0000-000000000000}"/>
          </ac:spMkLst>
        </pc:spChg>
        <pc:spChg chg="add mod">
          <ac:chgData name="三原慎一" userId="5f70cbe7-f4c8-4824-9758-2abefef14823" providerId="ADAL" clId="{E1FE8471-0490-41F5-846E-5151874A0418}" dt="2021-06-24T00:13:01.751" v="1176" actId="207"/>
          <ac:spMkLst>
            <pc:docMk/>
            <pc:sldMk cId="599722604" sldId="288"/>
            <ac:spMk id="8" creationId="{CDE665BC-D1C8-42F8-90EB-9AB5A9CE93C4}"/>
          </ac:spMkLst>
        </pc:spChg>
        <pc:picChg chg="mod">
          <ac:chgData name="三原慎一" userId="5f70cbe7-f4c8-4824-9758-2abefef14823" providerId="ADAL" clId="{E1FE8471-0490-41F5-846E-5151874A0418}" dt="2021-06-21T05:45:25.979" v="4"/>
          <ac:picMkLst>
            <pc:docMk/>
            <pc:sldMk cId="599722604" sldId="288"/>
            <ac:picMk id="5" creationId="{00000000-0000-0000-0000-000000000000}"/>
          </ac:picMkLst>
        </pc:picChg>
      </pc:sldChg>
      <pc:sldChg chg="modSp">
        <pc:chgData name="三原慎一" userId="5f70cbe7-f4c8-4824-9758-2abefef14823" providerId="ADAL" clId="{E1FE8471-0490-41F5-846E-5151874A0418}" dt="2021-06-21T05:45:25.979" v="4"/>
        <pc:sldMkLst>
          <pc:docMk/>
          <pc:sldMk cId="3361919348" sldId="289"/>
        </pc:sldMkLst>
        <pc:spChg chg="mod">
          <ac:chgData name="三原慎一" userId="5f70cbe7-f4c8-4824-9758-2abefef14823" providerId="ADAL" clId="{E1FE8471-0490-41F5-846E-5151874A0418}" dt="2021-06-21T05:45:25.979" v="4"/>
          <ac:spMkLst>
            <pc:docMk/>
            <pc:sldMk cId="3361919348" sldId="289"/>
            <ac:spMk id="5" creationId="{00000000-0000-0000-0000-000000000000}"/>
          </ac:spMkLst>
        </pc:spChg>
        <pc:spChg chg="mod">
          <ac:chgData name="三原慎一" userId="5f70cbe7-f4c8-4824-9758-2abefef14823" providerId="ADAL" clId="{E1FE8471-0490-41F5-846E-5151874A0418}" dt="2021-06-21T05:45:25.979" v="4"/>
          <ac:spMkLst>
            <pc:docMk/>
            <pc:sldMk cId="3361919348" sldId="289"/>
            <ac:spMk id="8" creationId="{00000000-0000-0000-0000-000000000000}"/>
          </ac:spMkLst>
        </pc:spChg>
        <pc:spChg chg="mod">
          <ac:chgData name="三原慎一" userId="5f70cbe7-f4c8-4824-9758-2abefef14823" providerId="ADAL" clId="{E1FE8471-0490-41F5-846E-5151874A0418}" dt="2021-06-21T05:45:25.979" v="4"/>
          <ac:spMkLst>
            <pc:docMk/>
            <pc:sldMk cId="3361919348" sldId="289"/>
            <ac:spMk id="9" creationId="{00000000-0000-0000-0000-000000000000}"/>
          </ac:spMkLst>
        </pc:spChg>
        <pc:spChg chg="mod">
          <ac:chgData name="三原慎一" userId="5f70cbe7-f4c8-4824-9758-2abefef14823" providerId="ADAL" clId="{E1FE8471-0490-41F5-846E-5151874A0418}" dt="2021-06-21T05:45:25.979" v="4"/>
          <ac:spMkLst>
            <pc:docMk/>
            <pc:sldMk cId="3361919348" sldId="289"/>
            <ac:spMk id="10" creationId="{00000000-0000-0000-0000-000000000000}"/>
          </ac:spMkLst>
        </pc:spChg>
        <pc:spChg chg="mod">
          <ac:chgData name="三原慎一" userId="5f70cbe7-f4c8-4824-9758-2abefef14823" providerId="ADAL" clId="{E1FE8471-0490-41F5-846E-5151874A0418}" dt="2021-06-21T05:45:25.979" v="4"/>
          <ac:spMkLst>
            <pc:docMk/>
            <pc:sldMk cId="3361919348" sldId="289"/>
            <ac:spMk id="11" creationId="{00000000-0000-0000-0000-000000000000}"/>
          </ac:spMkLst>
        </pc:spChg>
        <pc:spChg chg="mod">
          <ac:chgData name="三原慎一" userId="5f70cbe7-f4c8-4824-9758-2abefef14823" providerId="ADAL" clId="{E1FE8471-0490-41F5-846E-5151874A0418}" dt="2021-06-21T05:45:25.979" v="4"/>
          <ac:spMkLst>
            <pc:docMk/>
            <pc:sldMk cId="3361919348" sldId="289"/>
            <ac:spMk id="13" creationId="{00000000-0000-0000-0000-000000000000}"/>
          </ac:spMkLst>
        </pc:spChg>
        <pc:spChg chg="mod">
          <ac:chgData name="三原慎一" userId="5f70cbe7-f4c8-4824-9758-2abefef14823" providerId="ADAL" clId="{E1FE8471-0490-41F5-846E-5151874A0418}" dt="2021-06-21T05:45:25.979" v="4"/>
          <ac:spMkLst>
            <pc:docMk/>
            <pc:sldMk cId="3361919348" sldId="289"/>
            <ac:spMk id="14" creationId="{00000000-0000-0000-0000-000000000000}"/>
          </ac:spMkLst>
        </pc:spChg>
        <pc:spChg chg="mod">
          <ac:chgData name="三原慎一" userId="5f70cbe7-f4c8-4824-9758-2abefef14823" providerId="ADAL" clId="{E1FE8471-0490-41F5-846E-5151874A0418}" dt="2021-06-21T05:45:25.979" v="4"/>
          <ac:spMkLst>
            <pc:docMk/>
            <pc:sldMk cId="3361919348" sldId="289"/>
            <ac:spMk id="18" creationId="{00000000-0000-0000-0000-000000000000}"/>
          </ac:spMkLst>
        </pc:spChg>
        <pc:spChg chg="mod">
          <ac:chgData name="三原慎一" userId="5f70cbe7-f4c8-4824-9758-2abefef14823" providerId="ADAL" clId="{E1FE8471-0490-41F5-846E-5151874A0418}" dt="2021-06-21T05:45:25.979" v="4"/>
          <ac:spMkLst>
            <pc:docMk/>
            <pc:sldMk cId="3361919348" sldId="289"/>
            <ac:spMk id="19" creationId="{00000000-0000-0000-0000-000000000000}"/>
          </ac:spMkLst>
        </pc:spChg>
        <pc:spChg chg="mod">
          <ac:chgData name="三原慎一" userId="5f70cbe7-f4c8-4824-9758-2abefef14823" providerId="ADAL" clId="{E1FE8471-0490-41F5-846E-5151874A0418}" dt="2021-06-21T05:45:25.979" v="4"/>
          <ac:spMkLst>
            <pc:docMk/>
            <pc:sldMk cId="3361919348" sldId="289"/>
            <ac:spMk id="20" creationId="{00000000-0000-0000-0000-000000000000}"/>
          </ac:spMkLst>
        </pc:spChg>
        <pc:spChg chg="mod">
          <ac:chgData name="三原慎一" userId="5f70cbe7-f4c8-4824-9758-2abefef14823" providerId="ADAL" clId="{E1FE8471-0490-41F5-846E-5151874A0418}" dt="2021-06-21T05:45:25.979" v="4"/>
          <ac:spMkLst>
            <pc:docMk/>
            <pc:sldMk cId="3361919348" sldId="289"/>
            <ac:spMk id="22" creationId="{00000000-0000-0000-0000-000000000000}"/>
          </ac:spMkLst>
        </pc:spChg>
        <pc:graphicFrameChg chg="mod">
          <ac:chgData name="三原慎一" userId="5f70cbe7-f4c8-4824-9758-2abefef14823" providerId="ADAL" clId="{E1FE8471-0490-41F5-846E-5151874A0418}" dt="2021-06-21T05:45:25.979" v="4"/>
          <ac:graphicFrameMkLst>
            <pc:docMk/>
            <pc:sldMk cId="3361919348" sldId="289"/>
            <ac:graphicFrameMk id="17" creationId="{00000000-0000-0000-0000-000000000000}"/>
          </ac:graphicFrameMkLst>
        </pc:graphicFrameChg>
      </pc:sldChg>
      <pc:sldChg chg="modSp mod modNotes">
        <pc:chgData name="三原慎一" userId="5f70cbe7-f4c8-4824-9758-2abefef14823" providerId="ADAL" clId="{E1FE8471-0490-41F5-846E-5151874A0418}" dt="2021-06-23T06:53:13.821" v="231" actId="1076"/>
        <pc:sldMkLst>
          <pc:docMk/>
          <pc:sldMk cId="1641590982" sldId="291"/>
        </pc:sldMkLst>
        <pc:spChg chg="mod">
          <ac:chgData name="三原慎一" userId="5f70cbe7-f4c8-4824-9758-2abefef14823" providerId="ADAL" clId="{E1FE8471-0490-41F5-846E-5151874A0418}" dt="2021-06-21T05:45:25.979" v="4"/>
          <ac:spMkLst>
            <pc:docMk/>
            <pc:sldMk cId="1641590982" sldId="291"/>
            <ac:spMk id="8" creationId="{00000000-0000-0000-0000-000000000000}"/>
          </ac:spMkLst>
        </pc:spChg>
        <pc:spChg chg="mod">
          <ac:chgData name="三原慎一" userId="5f70cbe7-f4c8-4824-9758-2abefef14823" providerId="ADAL" clId="{E1FE8471-0490-41F5-846E-5151874A0418}" dt="2021-06-21T05:45:25.979" v="4"/>
          <ac:spMkLst>
            <pc:docMk/>
            <pc:sldMk cId="1641590982" sldId="291"/>
            <ac:spMk id="9" creationId="{00000000-0000-0000-0000-000000000000}"/>
          </ac:spMkLst>
        </pc:spChg>
        <pc:spChg chg="mod">
          <ac:chgData name="三原慎一" userId="5f70cbe7-f4c8-4824-9758-2abefef14823" providerId="ADAL" clId="{E1FE8471-0490-41F5-846E-5151874A0418}" dt="2021-06-21T05:45:25.979" v="4"/>
          <ac:spMkLst>
            <pc:docMk/>
            <pc:sldMk cId="1641590982" sldId="291"/>
            <ac:spMk id="10" creationId="{00000000-0000-0000-0000-000000000000}"/>
          </ac:spMkLst>
        </pc:spChg>
        <pc:spChg chg="mod">
          <ac:chgData name="三原慎一" userId="5f70cbe7-f4c8-4824-9758-2abefef14823" providerId="ADAL" clId="{E1FE8471-0490-41F5-846E-5151874A0418}" dt="2021-06-21T05:45:25.979" v="4"/>
          <ac:spMkLst>
            <pc:docMk/>
            <pc:sldMk cId="1641590982" sldId="291"/>
            <ac:spMk id="11" creationId="{00000000-0000-0000-0000-000000000000}"/>
          </ac:spMkLst>
        </pc:spChg>
        <pc:spChg chg="mod">
          <ac:chgData name="三原慎一" userId="5f70cbe7-f4c8-4824-9758-2abefef14823" providerId="ADAL" clId="{E1FE8471-0490-41F5-846E-5151874A0418}" dt="2021-06-21T05:45:25.979" v="4"/>
          <ac:spMkLst>
            <pc:docMk/>
            <pc:sldMk cId="1641590982" sldId="291"/>
            <ac:spMk id="12" creationId="{00000000-0000-0000-0000-000000000000}"/>
          </ac:spMkLst>
        </pc:spChg>
        <pc:spChg chg="mod">
          <ac:chgData name="三原慎一" userId="5f70cbe7-f4c8-4824-9758-2abefef14823" providerId="ADAL" clId="{E1FE8471-0490-41F5-846E-5151874A0418}" dt="2021-06-21T05:45:25.979" v="4"/>
          <ac:spMkLst>
            <pc:docMk/>
            <pc:sldMk cId="1641590982" sldId="291"/>
            <ac:spMk id="13" creationId="{00000000-0000-0000-0000-000000000000}"/>
          </ac:spMkLst>
        </pc:spChg>
        <pc:spChg chg="mod">
          <ac:chgData name="三原慎一" userId="5f70cbe7-f4c8-4824-9758-2abefef14823" providerId="ADAL" clId="{E1FE8471-0490-41F5-846E-5151874A0418}" dt="2021-06-21T05:45:25.979" v="4"/>
          <ac:spMkLst>
            <pc:docMk/>
            <pc:sldMk cId="1641590982" sldId="291"/>
            <ac:spMk id="14" creationId="{00000000-0000-0000-0000-000000000000}"/>
          </ac:spMkLst>
        </pc:spChg>
        <pc:spChg chg="mod">
          <ac:chgData name="三原慎一" userId="5f70cbe7-f4c8-4824-9758-2abefef14823" providerId="ADAL" clId="{E1FE8471-0490-41F5-846E-5151874A0418}" dt="2021-06-21T05:45:25.979" v="4"/>
          <ac:spMkLst>
            <pc:docMk/>
            <pc:sldMk cId="1641590982" sldId="291"/>
            <ac:spMk id="15" creationId="{00000000-0000-0000-0000-000000000000}"/>
          </ac:spMkLst>
        </pc:spChg>
        <pc:spChg chg="mod">
          <ac:chgData name="三原慎一" userId="5f70cbe7-f4c8-4824-9758-2abefef14823" providerId="ADAL" clId="{E1FE8471-0490-41F5-846E-5151874A0418}" dt="2021-06-21T05:45:25.979" v="4"/>
          <ac:spMkLst>
            <pc:docMk/>
            <pc:sldMk cId="1641590982" sldId="291"/>
            <ac:spMk id="16" creationId="{00000000-0000-0000-0000-000000000000}"/>
          </ac:spMkLst>
        </pc:spChg>
        <pc:spChg chg="mod">
          <ac:chgData name="三原慎一" userId="5f70cbe7-f4c8-4824-9758-2abefef14823" providerId="ADAL" clId="{E1FE8471-0490-41F5-846E-5151874A0418}" dt="2021-06-21T05:45:25.979" v="4"/>
          <ac:spMkLst>
            <pc:docMk/>
            <pc:sldMk cId="1641590982" sldId="291"/>
            <ac:spMk id="17" creationId="{00000000-0000-0000-0000-000000000000}"/>
          </ac:spMkLst>
        </pc:spChg>
        <pc:spChg chg="mod">
          <ac:chgData name="三原慎一" userId="5f70cbe7-f4c8-4824-9758-2abefef14823" providerId="ADAL" clId="{E1FE8471-0490-41F5-846E-5151874A0418}" dt="2021-06-23T06:53:13.821" v="231" actId="1076"/>
          <ac:spMkLst>
            <pc:docMk/>
            <pc:sldMk cId="1641590982" sldId="291"/>
            <ac:spMk id="18" creationId="{00000000-0000-0000-0000-000000000000}"/>
          </ac:spMkLst>
        </pc:spChg>
        <pc:spChg chg="mod">
          <ac:chgData name="三原慎一" userId="5f70cbe7-f4c8-4824-9758-2abefef14823" providerId="ADAL" clId="{E1FE8471-0490-41F5-846E-5151874A0418}" dt="2021-06-21T09:32:21.878" v="13" actId="553"/>
          <ac:spMkLst>
            <pc:docMk/>
            <pc:sldMk cId="1641590982" sldId="291"/>
            <ac:spMk id="19" creationId="{00000000-0000-0000-0000-000000000000}"/>
          </ac:spMkLst>
        </pc:spChg>
        <pc:spChg chg="mod">
          <ac:chgData name="三原慎一" userId="5f70cbe7-f4c8-4824-9758-2abefef14823" providerId="ADAL" clId="{E1FE8471-0490-41F5-846E-5151874A0418}" dt="2021-06-21T09:32:16.445" v="12" actId="552"/>
          <ac:spMkLst>
            <pc:docMk/>
            <pc:sldMk cId="1641590982" sldId="291"/>
            <ac:spMk id="20" creationId="{00000000-0000-0000-0000-000000000000}"/>
          </ac:spMkLst>
        </pc:spChg>
        <pc:spChg chg="mod">
          <ac:chgData name="三原慎一" userId="5f70cbe7-f4c8-4824-9758-2abefef14823" providerId="ADAL" clId="{E1FE8471-0490-41F5-846E-5151874A0418}" dt="2021-06-21T09:32:21.878" v="13" actId="553"/>
          <ac:spMkLst>
            <pc:docMk/>
            <pc:sldMk cId="1641590982" sldId="291"/>
            <ac:spMk id="21" creationId="{00000000-0000-0000-0000-000000000000}"/>
          </ac:spMkLst>
        </pc:spChg>
        <pc:spChg chg="mod">
          <ac:chgData name="三原慎一" userId="5f70cbe7-f4c8-4824-9758-2abefef14823" providerId="ADAL" clId="{E1FE8471-0490-41F5-846E-5151874A0418}" dt="2021-06-21T09:32:16.445" v="12" actId="552"/>
          <ac:spMkLst>
            <pc:docMk/>
            <pc:sldMk cId="1641590982" sldId="291"/>
            <ac:spMk id="22" creationId="{00000000-0000-0000-0000-000000000000}"/>
          </ac:spMkLst>
        </pc:spChg>
      </pc:sldChg>
      <pc:sldChg chg="modSp mod">
        <pc:chgData name="三原慎一" userId="5f70cbe7-f4c8-4824-9758-2abefef14823" providerId="ADAL" clId="{E1FE8471-0490-41F5-846E-5151874A0418}" dt="2021-06-24T00:39:24.561" v="1392" actId="20577"/>
        <pc:sldMkLst>
          <pc:docMk/>
          <pc:sldMk cId="4046569804" sldId="292"/>
        </pc:sldMkLst>
        <pc:spChg chg="mod">
          <ac:chgData name="三原慎一" userId="5f70cbe7-f4c8-4824-9758-2abefef14823" providerId="ADAL" clId="{E1FE8471-0490-41F5-846E-5151874A0418}" dt="2021-06-24T00:39:24.561" v="1392" actId="20577"/>
          <ac:spMkLst>
            <pc:docMk/>
            <pc:sldMk cId="4046569804" sldId="292"/>
            <ac:spMk id="5" creationId="{00000000-0000-0000-0000-000000000000}"/>
          </ac:spMkLst>
        </pc:spChg>
      </pc:sldChg>
      <pc:sldChg chg="modSp">
        <pc:chgData name="三原慎一" userId="5f70cbe7-f4c8-4824-9758-2abefef14823" providerId="ADAL" clId="{E1FE8471-0490-41F5-846E-5151874A0418}" dt="2021-06-21T05:45:25.979" v="4"/>
        <pc:sldMkLst>
          <pc:docMk/>
          <pc:sldMk cId="1560669604" sldId="293"/>
        </pc:sldMkLst>
        <pc:spChg chg="mod">
          <ac:chgData name="三原慎一" userId="5f70cbe7-f4c8-4824-9758-2abefef14823" providerId="ADAL" clId="{E1FE8471-0490-41F5-846E-5151874A0418}" dt="2021-06-21T05:45:25.979" v="4"/>
          <ac:spMkLst>
            <pc:docMk/>
            <pc:sldMk cId="1560669604" sldId="293"/>
            <ac:spMk id="2" creationId="{00000000-0000-0000-0000-000000000000}"/>
          </ac:spMkLst>
        </pc:spChg>
        <pc:spChg chg="mod">
          <ac:chgData name="三原慎一" userId="5f70cbe7-f4c8-4824-9758-2abefef14823" providerId="ADAL" clId="{E1FE8471-0490-41F5-846E-5151874A0418}" dt="2021-06-21T05:45:25.979" v="4"/>
          <ac:spMkLst>
            <pc:docMk/>
            <pc:sldMk cId="1560669604" sldId="293"/>
            <ac:spMk id="5" creationId="{00000000-0000-0000-0000-000000000000}"/>
          </ac:spMkLst>
        </pc:spChg>
        <pc:picChg chg="mod">
          <ac:chgData name="三原慎一" userId="5f70cbe7-f4c8-4824-9758-2abefef14823" providerId="ADAL" clId="{E1FE8471-0490-41F5-846E-5151874A0418}" dt="2021-06-21T05:45:25.979" v="4"/>
          <ac:picMkLst>
            <pc:docMk/>
            <pc:sldMk cId="1560669604" sldId="293"/>
            <ac:picMk id="6" creationId="{00000000-0000-0000-0000-000000000000}"/>
          </ac:picMkLst>
        </pc:picChg>
        <pc:picChg chg="mod">
          <ac:chgData name="三原慎一" userId="5f70cbe7-f4c8-4824-9758-2abefef14823" providerId="ADAL" clId="{E1FE8471-0490-41F5-846E-5151874A0418}" dt="2021-06-21T05:45:25.979" v="4"/>
          <ac:picMkLst>
            <pc:docMk/>
            <pc:sldMk cId="1560669604" sldId="293"/>
            <ac:picMk id="9" creationId="{00000000-0000-0000-0000-000000000000}"/>
          </ac:picMkLst>
        </pc:picChg>
        <pc:picChg chg="mod">
          <ac:chgData name="三原慎一" userId="5f70cbe7-f4c8-4824-9758-2abefef14823" providerId="ADAL" clId="{E1FE8471-0490-41F5-846E-5151874A0418}" dt="2021-06-21T05:45:25.979" v="4"/>
          <ac:picMkLst>
            <pc:docMk/>
            <pc:sldMk cId="1560669604" sldId="293"/>
            <ac:picMk id="11" creationId="{00000000-0000-0000-0000-000000000000}"/>
          </ac:picMkLst>
        </pc:picChg>
      </pc:sldChg>
      <pc:sldChg chg="modSp">
        <pc:chgData name="三原慎一" userId="5f70cbe7-f4c8-4824-9758-2abefef14823" providerId="ADAL" clId="{E1FE8471-0490-41F5-846E-5151874A0418}" dt="2021-06-21T05:45:25.979" v="4"/>
        <pc:sldMkLst>
          <pc:docMk/>
          <pc:sldMk cId="2005766862" sldId="294"/>
        </pc:sldMkLst>
        <pc:picChg chg="mod">
          <ac:chgData name="三原慎一" userId="5f70cbe7-f4c8-4824-9758-2abefef14823" providerId="ADAL" clId="{E1FE8471-0490-41F5-846E-5151874A0418}" dt="2021-06-21T05:45:25.979" v="4"/>
          <ac:picMkLst>
            <pc:docMk/>
            <pc:sldMk cId="2005766862" sldId="294"/>
            <ac:picMk id="5" creationId="{00000000-0000-0000-0000-000000000000}"/>
          </ac:picMkLst>
        </pc:picChg>
        <pc:picChg chg="mod">
          <ac:chgData name="三原慎一" userId="5f70cbe7-f4c8-4824-9758-2abefef14823" providerId="ADAL" clId="{E1FE8471-0490-41F5-846E-5151874A0418}" dt="2021-06-21T05:45:25.979" v="4"/>
          <ac:picMkLst>
            <pc:docMk/>
            <pc:sldMk cId="2005766862" sldId="294"/>
            <ac:picMk id="6" creationId="{00000000-0000-0000-0000-000000000000}"/>
          </ac:picMkLst>
        </pc:picChg>
        <pc:picChg chg="mod">
          <ac:chgData name="三原慎一" userId="5f70cbe7-f4c8-4824-9758-2abefef14823" providerId="ADAL" clId="{E1FE8471-0490-41F5-846E-5151874A0418}" dt="2021-06-21T05:45:25.979" v="4"/>
          <ac:picMkLst>
            <pc:docMk/>
            <pc:sldMk cId="2005766862" sldId="294"/>
            <ac:picMk id="8" creationId="{00000000-0000-0000-0000-000000000000}"/>
          </ac:picMkLst>
        </pc:picChg>
      </pc:sldChg>
      <pc:sldChg chg="modSp">
        <pc:chgData name="三原慎一" userId="5f70cbe7-f4c8-4824-9758-2abefef14823" providerId="ADAL" clId="{E1FE8471-0490-41F5-846E-5151874A0418}" dt="2021-06-21T05:45:25.979" v="4"/>
        <pc:sldMkLst>
          <pc:docMk/>
          <pc:sldMk cId="1025720948" sldId="295"/>
        </pc:sldMkLst>
        <pc:spChg chg="mod">
          <ac:chgData name="三原慎一" userId="5f70cbe7-f4c8-4824-9758-2abefef14823" providerId="ADAL" clId="{E1FE8471-0490-41F5-846E-5151874A0418}" dt="2021-06-21T05:45:25.979" v="4"/>
          <ac:spMkLst>
            <pc:docMk/>
            <pc:sldMk cId="1025720948" sldId="295"/>
            <ac:spMk id="3" creationId="{00000000-0000-0000-0000-000000000000}"/>
          </ac:spMkLst>
        </pc:spChg>
        <pc:spChg chg="mod">
          <ac:chgData name="三原慎一" userId="5f70cbe7-f4c8-4824-9758-2abefef14823" providerId="ADAL" clId="{E1FE8471-0490-41F5-846E-5151874A0418}" dt="2021-06-21T05:45:25.979" v="4"/>
          <ac:spMkLst>
            <pc:docMk/>
            <pc:sldMk cId="1025720948" sldId="295"/>
            <ac:spMk id="6" creationId="{00000000-0000-0000-0000-000000000000}"/>
          </ac:spMkLst>
        </pc:spChg>
        <pc:spChg chg="mod">
          <ac:chgData name="三原慎一" userId="5f70cbe7-f4c8-4824-9758-2abefef14823" providerId="ADAL" clId="{E1FE8471-0490-41F5-846E-5151874A0418}" dt="2021-06-21T05:45:25.979" v="4"/>
          <ac:spMkLst>
            <pc:docMk/>
            <pc:sldMk cId="1025720948" sldId="295"/>
            <ac:spMk id="9" creationId="{00000000-0000-0000-0000-000000000000}"/>
          </ac:spMkLst>
        </pc:spChg>
        <pc:spChg chg="mod">
          <ac:chgData name="三原慎一" userId="5f70cbe7-f4c8-4824-9758-2abefef14823" providerId="ADAL" clId="{E1FE8471-0490-41F5-846E-5151874A0418}" dt="2021-06-21T05:45:25.979" v="4"/>
          <ac:spMkLst>
            <pc:docMk/>
            <pc:sldMk cId="1025720948" sldId="295"/>
            <ac:spMk id="10" creationId="{00000000-0000-0000-0000-000000000000}"/>
          </ac:spMkLst>
        </pc:spChg>
        <pc:spChg chg="mod">
          <ac:chgData name="三原慎一" userId="5f70cbe7-f4c8-4824-9758-2abefef14823" providerId="ADAL" clId="{E1FE8471-0490-41F5-846E-5151874A0418}" dt="2021-06-21T05:45:25.979" v="4"/>
          <ac:spMkLst>
            <pc:docMk/>
            <pc:sldMk cId="1025720948" sldId="295"/>
            <ac:spMk id="11" creationId="{00000000-0000-0000-0000-000000000000}"/>
          </ac:spMkLst>
        </pc:spChg>
        <pc:spChg chg="mod">
          <ac:chgData name="三原慎一" userId="5f70cbe7-f4c8-4824-9758-2abefef14823" providerId="ADAL" clId="{E1FE8471-0490-41F5-846E-5151874A0418}" dt="2021-06-21T05:45:25.979" v="4"/>
          <ac:spMkLst>
            <pc:docMk/>
            <pc:sldMk cId="1025720948" sldId="295"/>
            <ac:spMk id="13" creationId="{00000000-0000-0000-0000-000000000000}"/>
          </ac:spMkLst>
        </pc:spChg>
        <pc:spChg chg="mod">
          <ac:chgData name="三原慎一" userId="5f70cbe7-f4c8-4824-9758-2abefef14823" providerId="ADAL" clId="{E1FE8471-0490-41F5-846E-5151874A0418}" dt="2021-06-21T05:45:25.979" v="4"/>
          <ac:spMkLst>
            <pc:docMk/>
            <pc:sldMk cId="1025720948" sldId="295"/>
            <ac:spMk id="14" creationId="{00000000-0000-0000-0000-000000000000}"/>
          </ac:spMkLst>
        </pc:spChg>
        <pc:spChg chg="mod">
          <ac:chgData name="三原慎一" userId="5f70cbe7-f4c8-4824-9758-2abefef14823" providerId="ADAL" clId="{E1FE8471-0490-41F5-846E-5151874A0418}" dt="2021-06-21T05:45:25.979" v="4"/>
          <ac:spMkLst>
            <pc:docMk/>
            <pc:sldMk cId="1025720948" sldId="295"/>
            <ac:spMk id="16" creationId="{00000000-0000-0000-0000-000000000000}"/>
          </ac:spMkLst>
        </pc:spChg>
        <pc:spChg chg="mod">
          <ac:chgData name="三原慎一" userId="5f70cbe7-f4c8-4824-9758-2abefef14823" providerId="ADAL" clId="{E1FE8471-0490-41F5-846E-5151874A0418}" dt="2021-06-21T05:45:25.979" v="4"/>
          <ac:spMkLst>
            <pc:docMk/>
            <pc:sldMk cId="1025720948" sldId="295"/>
            <ac:spMk id="17" creationId="{00000000-0000-0000-0000-000000000000}"/>
          </ac:spMkLst>
        </pc:spChg>
        <pc:spChg chg="mod">
          <ac:chgData name="三原慎一" userId="5f70cbe7-f4c8-4824-9758-2abefef14823" providerId="ADAL" clId="{E1FE8471-0490-41F5-846E-5151874A0418}" dt="2021-06-21T05:45:25.979" v="4"/>
          <ac:spMkLst>
            <pc:docMk/>
            <pc:sldMk cId="1025720948" sldId="295"/>
            <ac:spMk id="18" creationId="{00000000-0000-0000-0000-000000000000}"/>
          </ac:spMkLst>
        </pc:spChg>
        <pc:spChg chg="mod">
          <ac:chgData name="三原慎一" userId="5f70cbe7-f4c8-4824-9758-2abefef14823" providerId="ADAL" clId="{E1FE8471-0490-41F5-846E-5151874A0418}" dt="2021-06-21T05:45:25.979" v="4"/>
          <ac:spMkLst>
            <pc:docMk/>
            <pc:sldMk cId="1025720948" sldId="295"/>
            <ac:spMk id="19" creationId="{00000000-0000-0000-0000-000000000000}"/>
          </ac:spMkLst>
        </pc:spChg>
        <pc:spChg chg="mod">
          <ac:chgData name="三原慎一" userId="5f70cbe7-f4c8-4824-9758-2abefef14823" providerId="ADAL" clId="{E1FE8471-0490-41F5-846E-5151874A0418}" dt="2021-06-21T05:45:25.979" v="4"/>
          <ac:spMkLst>
            <pc:docMk/>
            <pc:sldMk cId="1025720948" sldId="295"/>
            <ac:spMk id="20" creationId="{00000000-0000-0000-0000-000000000000}"/>
          </ac:spMkLst>
        </pc:spChg>
        <pc:spChg chg="mod">
          <ac:chgData name="三原慎一" userId="5f70cbe7-f4c8-4824-9758-2abefef14823" providerId="ADAL" clId="{E1FE8471-0490-41F5-846E-5151874A0418}" dt="2021-06-21T05:45:25.979" v="4"/>
          <ac:spMkLst>
            <pc:docMk/>
            <pc:sldMk cId="1025720948" sldId="295"/>
            <ac:spMk id="23" creationId="{6154DC6A-7789-4E23-8849-68AA4B4C1DDF}"/>
          </ac:spMkLst>
        </pc:spChg>
        <pc:spChg chg="mod">
          <ac:chgData name="三原慎一" userId="5f70cbe7-f4c8-4824-9758-2abefef14823" providerId="ADAL" clId="{E1FE8471-0490-41F5-846E-5151874A0418}" dt="2021-06-21T05:45:25.979" v="4"/>
          <ac:spMkLst>
            <pc:docMk/>
            <pc:sldMk cId="1025720948" sldId="295"/>
            <ac:spMk id="24" creationId="{E8F39157-7226-4299-9BEA-3D7135F6301B}"/>
          </ac:spMkLst>
        </pc:spChg>
        <pc:spChg chg="mod">
          <ac:chgData name="三原慎一" userId="5f70cbe7-f4c8-4824-9758-2abefef14823" providerId="ADAL" clId="{E1FE8471-0490-41F5-846E-5151874A0418}" dt="2021-06-21T05:45:25.979" v="4"/>
          <ac:spMkLst>
            <pc:docMk/>
            <pc:sldMk cId="1025720948" sldId="295"/>
            <ac:spMk id="25" creationId="{77AFD99C-3DF9-4655-8A91-FF5B0C3F87BA}"/>
          </ac:spMkLst>
        </pc:spChg>
        <pc:picChg chg="mod">
          <ac:chgData name="三原慎一" userId="5f70cbe7-f4c8-4824-9758-2abefef14823" providerId="ADAL" clId="{E1FE8471-0490-41F5-846E-5151874A0418}" dt="2021-06-21T05:45:25.979" v="4"/>
          <ac:picMkLst>
            <pc:docMk/>
            <pc:sldMk cId="1025720948" sldId="295"/>
            <ac:picMk id="8" creationId="{00000000-0000-0000-0000-000000000000}"/>
          </ac:picMkLst>
        </pc:picChg>
        <pc:picChg chg="mod">
          <ac:chgData name="三原慎一" userId="5f70cbe7-f4c8-4824-9758-2abefef14823" providerId="ADAL" clId="{E1FE8471-0490-41F5-846E-5151874A0418}" dt="2021-06-21T05:45:25.979" v="4"/>
          <ac:picMkLst>
            <pc:docMk/>
            <pc:sldMk cId="1025720948" sldId="295"/>
            <ac:picMk id="21" creationId="{00000000-0000-0000-0000-000000000000}"/>
          </ac:picMkLst>
        </pc:picChg>
        <pc:picChg chg="mod">
          <ac:chgData name="三原慎一" userId="5f70cbe7-f4c8-4824-9758-2abefef14823" providerId="ADAL" clId="{E1FE8471-0490-41F5-846E-5151874A0418}" dt="2021-06-21T05:45:25.979" v="4"/>
          <ac:picMkLst>
            <pc:docMk/>
            <pc:sldMk cId="1025720948" sldId="295"/>
            <ac:picMk id="22" creationId="{00000000-0000-0000-0000-000000000000}"/>
          </ac:picMkLst>
        </pc:picChg>
      </pc:sldChg>
      <pc:sldChg chg="addSp delSp modSp mod">
        <pc:chgData name="三原慎一" userId="5f70cbe7-f4c8-4824-9758-2abefef14823" providerId="ADAL" clId="{E1FE8471-0490-41F5-846E-5151874A0418}" dt="2021-06-23T23:18:17.341" v="896" actId="478"/>
        <pc:sldMkLst>
          <pc:docMk/>
          <pc:sldMk cId="4287356895" sldId="296"/>
        </pc:sldMkLst>
        <pc:spChg chg="mod">
          <ac:chgData name="三原慎一" userId="5f70cbe7-f4c8-4824-9758-2abefef14823" providerId="ADAL" clId="{E1FE8471-0490-41F5-846E-5151874A0418}" dt="2021-06-23T23:16:28.511" v="884" actId="1076"/>
          <ac:spMkLst>
            <pc:docMk/>
            <pc:sldMk cId="4287356895" sldId="296"/>
            <ac:spMk id="2" creationId="{00000000-0000-0000-0000-000000000000}"/>
          </ac:spMkLst>
        </pc:spChg>
        <pc:spChg chg="mod">
          <ac:chgData name="三原慎一" userId="5f70cbe7-f4c8-4824-9758-2abefef14823" providerId="ADAL" clId="{E1FE8471-0490-41F5-846E-5151874A0418}" dt="2021-06-21T05:45:25.979" v="4"/>
          <ac:spMkLst>
            <pc:docMk/>
            <pc:sldMk cId="4287356895" sldId="296"/>
            <ac:spMk id="3" creationId="{00000000-0000-0000-0000-000000000000}"/>
          </ac:spMkLst>
        </pc:spChg>
        <pc:spChg chg="mod">
          <ac:chgData name="三原慎一" userId="5f70cbe7-f4c8-4824-9758-2abefef14823" providerId="ADAL" clId="{E1FE8471-0490-41F5-846E-5151874A0418}" dt="2021-06-23T23:16:14.841" v="881" actId="1076"/>
          <ac:spMkLst>
            <pc:docMk/>
            <pc:sldMk cId="4287356895" sldId="296"/>
            <ac:spMk id="4" creationId="{00000000-0000-0000-0000-000000000000}"/>
          </ac:spMkLst>
        </pc:spChg>
        <pc:spChg chg="mod">
          <ac:chgData name="三原慎一" userId="5f70cbe7-f4c8-4824-9758-2abefef14823" providerId="ADAL" clId="{E1FE8471-0490-41F5-846E-5151874A0418}" dt="2021-06-23T23:15:19.293" v="866" actId="1076"/>
          <ac:spMkLst>
            <pc:docMk/>
            <pc:sldMk cId="4287356895" sldId="296"/>
            <ac:spMk id="46" creationId="{00000000-0000-0000-0000-000000000000}"/>
          </ac:spMkLst>
        </pc:spChg>
        <pc:spChg chg="mod">
          <ac:chgData name="三原慎一" userId="5f70cbe7-f4c8-4824-9758-2abefef14823" providerId="ADAL" clId="{E1FE8471-0490-41F5-846E-5151874A0418}" dt="2021-06-23T23:00:59.634" v="855" actId="1076"/>
          <ac:spMkLst>
            <pc:docMk/>
            <pc:sldMk cId="4287356895" sldId="296"/>
            <ac:spMk id="47" creationId="{00000000-0000-0000-0000-000000000000}"/>
          </ac:spMkLst>
        </pc:spChg>
        <pc:spChg chg="mod">
          <ac:chgData name="三原慎一" userId="5f70cbe7-f4c8-4824-9758-2abefef14823" providerId="ADAL" clId="{E1FE8471-0490-41F5-846E-5151874A0418}" dt="2021-06-23T22:59:44.416" v="853" actId="113"/>
          <ac:spMkLst>
            <pc:docMk/>
            <pc:sldMk cId="4287356895" sldId="296"/>
            <ac:spMk id="48" creationId="{00000000-0000-0000-0000-000000000000}"/>
          </ac:spMkLst>
        </pc:spChg>
        <pc:spChg chg="mod">
          <ac:chgData name="三原慎一" userId="5f70cbe7-f4c8-4824-9758-2abefef14823" providerId="ADAL" clId="{E1FE8471-0490-41F5-846E-5151874A0418}" dt="2021-06-23T23:01:13.355" v="858" actId="1076"/>
          <ac:spMkLst>
            <pc:docMk/>
            <pc:sldMk cId="4287356895" sldId="296"/>
            <ac:spMk id="49" creationId="{00000000-0000-0000-0000-000000000000}"/>
          </ac:spMkLst>
        </pc:spChg>
        <pc:spChg chg="mod">
          <ac:chgData name="三原慎一" userId="5f70cbe7-f4c8-4824-9758-2abefef14823" providerId="ADAL" clId="{E1FE8471-0490-41F5-846E-5151874A0418}" dt="2021-06-23T23:01:10.914" v="857" actId="1076"/>
          <ac:spMkLst>
            <pc:docMk/>
            <pc:sldMk cId="4287356895" sldId="296"/>
            <ac:spMk id="50" creationId="{00000000-0000-0000-0000-000000000000}"/>
          </ac:spMkLst>
        </pc:spChg>
        <pc:spChg chg="mod">
          <ac:chgData name="三原慎一" userId="5f70cbe7-f4c8-4824-9758-2abefef14823" providerId="ADAL" clId="{E1FE8471-0490-41F5-846E-5151874A0418}" dt="2021-06-23T23:01:06.258" v="856" actId="1076"/>
          <ac:spMkLst>
            <pc:docMk/>
            <pc:sldMk cId="4287356895" sldId="296"/>
            <ac:spMk id="51" creationId="{00000000-0000-0000-0000-000000000000}"/>
          </ac:spMkLst>
        </pc:spChg>
        <pc:spChg chg="mod">
          <ac:chgData name="三原慎一" userId="5f70cbe7-f4c8-4824-9758-2abefef14823" providerId="ADAL" clId="{E1FE8471-0490-41F5-846E-5151874A0418}" dt="2021-06-23T22:57:36.871" v="835" actId="1076"/>
          <ac:spMkLst>
            <pc:docMk/>
            <pc:sldMk cId="4287356895" sldId="296"/>
            <ac:spMk id="52" creationId="{00000000-0000-0000-0000-000000000000}"/>
          </ac:spMkLst>
        </pc:spChg>
        <pc:spChg chg="mod">
          <ac:chgData name="三原慎一" userId="5f70cbe7-f4c8-4824-9758-2abefef14823" providerId="ADAL" clId="{E1FE8471-0490-41F5-846E-5151874A0418}" dt="2021-06-23T22:57:36.871" v="835" actId="1076"/>
          <ac:spMkLst>
            <pc:docMk/>
            <pc:sldMk cId="4287356895" sldId="296"/>
            <ac:spMk id="53" creationId="{00000000-0000-0000-0000-000000000000}"/>
          </ac:spMkLst>
        </pc:spChg>
        <pc:spChg chg="mod">
          <ac:chgData name="三原慎一" userId="5f70cbe7-f4c8-4824-9758-2abefef14823" providerId="ADAL" clId="{E1FE8471-0490-41F5-846E-5151874A0418}" dt="2021-06-23T23:15:19.293" v="866" actId="1076"/>
          <ac:spMkLst>
            <pc:docMk/>
            <pc:sldMk cId="4287356895" sldId="296"/>
            <ac:spMk id="54" creationId="{00000000-0000-0000-0000-000000000000}"/>
          </ac:spMkLst>
        </pc:spChg>
        <pc:spChg chg="mod">
          <ac:chgData name="三原慎一" userId="5f70cbe7-f4c8-4824-9758-2abefef14823" providerId="ADAL" clId="{E1FE8471-0490-41F5-846E-5151874A0418}" dt="2021-06-23T23:01:32.715" v="861" actId="1076"/>
          <ac:spMkLst>
            <pc:docMk/>
            <pc:sldMk cId="4287356895" sldId="296"/>
            <ac:spMk id="55" creationId="{00000000-0000-0000-0000-000000000000}"/>
          </ac:spMkLst>
        </pc:spChg>
        <pc:spChg chg="mod">
          <ac:chgData name="三原慎一" userId="5f70cbe7-f4c8-4824-9758-2abefef14823" providerId="ADAL" clId="{E1FE8471-0490-41F5-846E-5151874A0418}" dt="2021-06-23T23:01:19.535" v="859" actId="1076"/>
          <ac:spMkLst>
            <pc:docMk/>
            <pc:sldMk cId="4287356895" sldId="296"/>
            <ac:spMk id="56" creationId="{00000000-0000-0000-0000-000000000000}"/>
          </ac:spMkLst>
        </pc:spChg>
        <pc:spChg chg="mod">
          <ac:chgData name="三原慎一" userId="5f70cbe7-f4c8-4824-9758-2abefef14823" providerId="ADAL" clId="{E1FE8471-0490-41F5-846E-5151874A0418}" dt="2021-06-23T23:01:25.298" v="860" actId="1076"/>
          <ac:spMkLst>
            <pc:docMk/>
            <pc:sldMk cId="4287356895" sldId="296"/>
            <ac:spMk id="57" creationId="{00000000-0000-0000-0000-000000000000}"/>
          </ac:spMkLst>
        </pc:spChg>
        <pc:spChg chg="mod">
          <ac:chgData name="三原慎一" userId="5f70cbe7-f4c8-4824-9758-2abefef14823" providerId="ADAL" clId="{E1FE8471-0490-41F5-846E-5151874A0418}" dt="2021-06-23T23:02:08.534" v="864" actId="1076"/>
          <ac:spMkLst>
            <pc:docMk/>
            <pc:sldMk cId="4287356895" sldId="296"/>
            <ac:spMk id="58" creationId="{00000000-0000-0000-0000-000000000000}"/>
          </ac:spMkLst>
        </pc:spChg>
        <pc:spChg chg="mod">
          <ac:chgData name="三原慎一" userId="5f70cbe7-f4c8-4824-9758-2abefef14823" providerId="ADAL" clId="{E1FE8471-0490-41F5-846E-5151874A0418}" dt="2021-06-23T23:01:50.194" v="862" actId="1076"/>
          <ac:spMkLst>
            <pc:docMk/>
            <pc:sldMk cId="4287356895" sldId="296"/>
            <ac:spMk id="59" creationId="{00000000-0000-0000-0000-000000000000}"/>
          </ac:spMkLst>
        </pc:spChg>
        <pc:spChg chg="mod">
          <ac:chgData name="三原慎一" userId="5f70cbe7-f4c8-4824-9758-2abefef14823" providerId="ADAL" clId="{E1FE8471-0490-41F5-846E-5151874A0418}" dt="2021-06-23T22:57:36.871" v="835" actId="1076"/>
          <ac:spMkLst>
            <pc:docMk/>
            <pc:sldMk cId="4287356895" sldId="296"/>
            <ac:spMk id="60" creationId="{00000000-0000-0000-0000-000000000000}"/>
          </ac:spMkLst>
        </pc:spChg>
        <pc:spChg chg="mod">
          <ac:chgData name="三原慎一" userId="5f70cbe7-f4c8-4824-9758-2abefef14823" providerId="ADAL" clId="{E1FE8471-0490-41F5-846E-5151874A0418}" dt="2021-06-23T22:57:36.871" v="835" actId="1076"/>
          <ac:spMkLst>
            <pc:docMk/>
            <pc:sldMk cId="4287356895" sldId="296"/>
            <ac:spMk id="61" creationId="{00000000-0000-0000-0000-000000000000}"/>
          </ac:spMkLst>
        </pc:spChg>
        <pc:spChg chg="mod">
          <ac:chgData name="三原慎一" userId="5f70cbe7-f4c8-4824-9758-2abefef14823" providerId="ADAL" clId="{E1FE8471-0490-41F5-846E-5151874A0418}" dt="2021-06-23T23:02:03.545" v="863" actId="1076"/>
          <ac:spMkLst>
            <pc:docMk/>
            <pc:sldMk cId="4287356895" sldId="296"/>
            <ac:spMk id="62" creationId="{00000000-0000-0000-0000-000000000000}"/>
          </ac:spMkLst>
        </pc:spChg>
        <pc:spChg chg="mod">
          <ac:chgData name="三原慎一" userId="5f70cbe7-f4c8-4824-9758-2abefef14823" providerId="ADAL" clId="{E1FE8471-0490-41F5-846E-5151874A0418}" dt="2021-06-23T23:16:03.490" v="873" actId="1076"/>
          <ac:spMkLst>
            <pc:docMk/>
            <pc:sldMk cId="4287356895" sldId="296"/>
            <ac:spMk id="66" creationId="{00000000-0000-0000-0000-000000000000}"/>
          </ac:spMkLst>
        </pc:spChg>
        <pc:spChg chg="mod">
          <ac:chgData name="三原慎一" userId="5f70cbe7-f4c8-4824-9758-2abefef14823" providerId="ADAL" clId="{E1FE8471-0490-41F5-846E-5151874A0418}" dt="2021-06-23T23:16:03.490" v="873" actId="1076"/>
          <ac:spMkLst>
            <pc:docMk/>
            <pc:sldMk cId="4287356895" sldId="296"/>
            <ac:spMk id="67" creationId="{00000000-0000-0000-0000-000000000000}"/>
          </ac:spMkLst>
        </pc:spChg>
        <pc:spChg chg="mod">
          <ac:chgData name="三原慎一" userId="5f70cbe7-f4c8-4824-9758-2abefef14823" providerId="ADAL" clId="{E1FE8471-0490-41F5-846E-5151874A0418}" dt="2021-06-23T23:16:03.490" v="873" actId="1076"/>
          <ac:spMkLst>
            <pc:docMk/>
            <pc:sldMk cId="4287356895" sldId="296"/>
            <ac:spMk id="68" creationId="{00000000-0000-0000-0000-000000000000}"/>
          </ac:spMkLst>
        </pc:spChg>
        <pc:spChg chg="mod">
          <ac:chgData name="三原慎一" userId="5f70cbe7-f4c8-4824-9758-2abefef14823" providerId="ADAL" clId="{E1FE8471-0490-41F5-846E-5151874A0418}" dt="2021-06-23T23:16:03.490" v="873" actId="1076"/>
          <ac:spMkLst>
            <pc:docMk/>
            <pc:sldMk cId="4287356895" sldId="296"/>
            <ac:spMk id="69" creationId="{00000000-0000-0000-0000-000000000000}"/>
          </ac:spMkLst>
        </pc:spChg>
        <pc:spChg chg="mod">
          <ac:chgData name="三原慎一" userId="5f70cbe7-f4c8-4824-9758-2abefef14823" providerId="ADAL" clId="{E1FE8471-0490-41F5-846E-5151874A0418}" dt="2021-06-23T23:16:07.157" v="880" actId="1038"/>
          <ac:spMkLst>
            <pc:docMk/>
            <pc:sldMk cId="4287356895" sldId="296"/>
            <ac:spMk id="70" creationId="{00000000-0000-0000-0000-000000000000}"/>
          </ac:spMkLst>
        </pc:spChg>
        <pc:spChg chg="mod">
          <ac:chgData name="三原慎一" userId="5f70cbe7-f4c8-4824-9758-2abefef14823" providerId="ADAL" clId="{E1FE8471-0490-41F5-846E-5151874A0418}" dt="2021-06-23T23:16:07.157" v="880" actId="1038"/>
          <ac:spMkLst>
            <pc:docMk/>
            <pc:sldMk cId="4287356895" sldId="296"/>
            <ac:spMk id="71" creationId="{00000000-0000-0000-0000-000000000000}"/>
          </ac:spMkLst>
        </pc:spChg>
        <pc:spChg chg="mod">
          <ac:chgData name="三原慎一" userId="5f70cbe7-f4c8-4824-9758-2abefef14823" providerId="ADAL" clId="{E1FE8471-0490-41F5-846E-5151874A0418}" dt="2021-06-23T23:15:41.945" v="870" actId="1076"/>
          <ac:spMkLst>
            <pc:docMk/>
            <pc:sldMk cId="4287356895" sldId="296"/>
            <ac:spMk id="72" creationId="{00000000-0000-0000-0000-000000000000}"/>
          </ac:spMkLst>
        </pc:spChg>
        <pc:spChg chg="mod">
          <ac:chgData name="三原慎一" userId="5f70cbe7-f4c8-4824-9758-2abefef14823" providerId="ADAL" clId="{E1FE8471-0490-41F5-846E-5151874A0418}" dt="2021-06-23T23:15:41.945" v="870" actId="1076"/>
          <ac:spMkLst>
            <pc:docMk/>
            <pc:sldMk cId="4287356895" sldId="296"/>
            <ac:spMk id="73" creationId="{00000000-0000-0000-0000-000000000000}"/>
          </ac:spMkLst>
        </pc:spChg>
        <pc:spChg chg="mod">
          <ac:chgData name="三原慎一" userId="5f70cbe7-f4c8-4824-9758-2abefef14823" providerId="ADAL" clId="{E1FE8471-0490-41F5-846E-5151874A0418}" dt="2021-06-23T23:16:43.103" v="885" actId="1076"/>
          <ac:spMkLst>
            <pc:docMk/>
            <pc:sldMk cId="4287356895" sldId="296"/>
            <ac:spMk id="74" creationId="{00000000-0000-0000-0000-000000000000}"/>
          </ac:spMkLst>
        </pc:spChg>
        <pc:spChg chg="mod">
          <ac:chgData name="三原慎一" userId="5f70cbe7-f4c8-4824-9758-2abefef14823" providerId="ADAL" clId="{E1FE8471-0490-41F5-846E-5151874A0418}" dt="2021-06-23T23:16:49.591" v="886" actId="1076"/>
          <ac:spMkLst>
            <pc:docMk/>
            <pc:sldMk cId="4287356895" sldId="296"/>
            <ac:spMk id="75" creationId="{00000000-0000-0000-0000-000000000000}"/>
          </ac:spMkLst>
        </pc:spChg>
        <pc:spChg chg="mod">
          <ac:chgData name="三原慎一" userId="5f70cbe7-f4c8-4824-9758-2abefef14823" providerId="ADAL" clId="{E1FE8471-0490-41F5-846E-5151874A0418}" dt="2021-06-23T22:59:14.305" v="850" actId="207"/>
          <ac:spMkLst>
            <pc:docMk/>
            <pc:sldMk cId="4287356895" sldId="296"/>
            <ac:spMk id="76" creationId="{00000000-0000-0000-0000-000000000000}"/>
          </ac:spMkLst>
        </pc:spChg>
        <pc:spChg chg="mod">
          <ac:chgData name="三原慎一" userId="5f70cbe7-f4c8-4824-9758-2abefef14823" providerId="ADAL" clId="{E1FE8471-0490-41F5-846E-5151874A0418}" dt="2021-06-23T22:59:14.305" v="850" actId="207"/>
          <ac:spMkLst>
            <pc:docMk/>
            <pc:sldMk cId="4287356895" sldId="296"/>
            <ac:spMk id="78" creationId="{00000000-0000-0000-0000-000000000000}"/>
          </ac:spMkLst>
        </pc:spChg>
        <pc:spChg chg="add del mod">
          <ac:chgData name="三原慎一" userId="5f70cbe7-f4c8-4824-9758-2abefef14823" providerId="ADAL" clId="{E1FE8471-0490-41F5-846E-5151874A0418}" dt="2021-06-23T22:58:38.820" v="844" actId="1076"/>
          <ac:spMkLst>
            <pc:docMk/>
            <pc:sldMk cId="4287356895" sldId="296"/>
            <ac:spMk id="79" creationId="{00000000-0000-0000-0000-000000000000}"/>
          </ac:spMkLst>
        </pc:spChg>
        <pc:picChg chg="add mod">
          <ac:chgData name="三原慎一" userId="5f70cbe7-f4c8-4824-9758-2abefef14823" providerId="ADAL" clId="{E1FE8471-0490-41F5-846E-5151874A0418}" dt="2021-06-23T22:58:12.150" v="838" actId="1076"/>
          <ac:picMkLst>
            <pc:docMk/>
            <pc:sldMk cId="4287356895" sldId="296"/>
            <ac:picMk id="6" creationId="{18BD44CB-5827-42C5-96FB-CBCBD45EC4E7}"/>
          </ac:picMkLst>
        </pc:picChg>
        <pc:picChg chg="mod">
          <ac:chgData name="三原慎一" userId="5f70cbe7-f4c8-4824-9758-2abefef14823" providerId="ADAL" clId="{E1FE8471-0490-41F5-846E-5151874A0418}" dt="2021-06-23T22:58:50.927" v="847" actId="1076"/>
          <ac:picMkLst>
            <pc:docMk/>
            <pc:sldMk cId="4287356895" sldId="296"/>
            <ac:picMk id="42" creationId="{00000000-0000-0000-0000-000000000000}"/>
          </ac:picMkLst>
        </pc:picChg>
        <pc:picChg chg="mod">
          <ac:chgData name="三原慎一" userId="5f70cbe7-f4c8-4824-9758-2abefef14823" providerId="ADAL" clId="{E1FE8471-0490-41F5-846E-5151874A0418}" dt="2021-06-23T22:58:46.975" v="846" actId="1076"/>
          <ac:picMkLst>
            <pc:docMk/>
            <pc:sldMk cId="4287356895" sldId="296"/>
            <ac:picMk id="43" creationId="{00000000-0000-0000-0000-000000000000}"/>
          </ac:picMkLst>
        </pc:picChg>
        <pc:picChg chg="mod">
          <ac:chgData name="三原慎一" userId="5f70cbe7-f4c8-4824-9758-2abefef14823" providerId="ADAL" clId="{E1FE8471-0490-41F5-846E-5151874A0418}" dt="2021-06-23T23:16:03.490" v="873" actId="1076"/>
          <ac:picMkLst>
            <pc:docMk/>
            <pc:sldMk cId="4287356895" sldId="296"/>
            <ac:picMk id="64" creationId="{00000000-0000-0000-0000-000000000000}"/>
          </ac:picMkLst>
        </pc:picChg>
        <pc:picChg chg="mod">
          <ac:chgData name="三原慎一" userId="5f70cbe7-f4c8-4824-9758-2abefef14823" providerId="ADAL" clId="{E1FE8471-0490-41F5-846E-5151874A0418}" dt="2021-06-23T23:16:03.490" v="873" actId="1076"/>
          <ac:picMkLst>
            <pc:docMk/>
            <pc:sldMk cId="4287356895" sldId="296"/>
            <ac:picMk id="65" creationId="{00000000-0000-0000-0000-000000000000}"/>
          </ac:picMkLst>
        </pc:picChg>
        <pc:cxnChg chg="mod">
          <ac:chgData name="三原慎一" userId="5f70cbe7-f4c8-4824-9758-2abefef14823" providerId="ADAL" clId="{E1FE8471-0490-41F5-846E-5151874A0418}" dt="2021-06-21T05:45:25.979" v="4"/>
          <ac:cxnSpMkLst>
            <pc:docMk/>
            <pc:sldMk cId="4287356895" sldId="296"/>
            <ac:cxnSpMk id="44" creationId="{00000000-0000-0000-0000-000000000000}"/>
          </ac:cxnSpMkLst>
        </pc:cxnChg>
        <pc:cxnChg chg="mod">
          <ac:chgData name="三原慎一" userId="5f70cbe7-f4c8-4824-9758-2abefef14823" providerId="ADAL" clId="{E1FE8471-0490-41F5-846E-5151874A0418}" dt="2021-06-21T05:45:25.979" v="4"/>
          <ac:cxnSpMkLst>
            <pc:docMk/>
            <pc:sldMk cId="4287356895" sldId="296"/>
            <ac:cxnSpMk id="45" creationId="{00000000-0000-0000-0000-000000000000}"/>
          </ac:cxnSpMkLst>
        </pc:cxnChg>
        <pc:cxnChg chg="del mod">
          <ac:chgData name="三原慎一" userId="5f70cbe7-f4c8-4824-9758-2abefef14823" providerId="ADAL" clId="{E1FE8471-0490-41F5-846E-5151874A0418}" dt="2021-06-23T23:18:17.341" v="896" actId="478"/>
          <ac:cxnSpMkLst>
            <pc:docMk/>
            <pc:sldMk cId="4287356895" sldId="296"/>
            <ac:cxnSpMk id="77" creationId="{00000000-0000-0000-0000-000000000000}"/>
          </ac:cxnSpMkLst>
        </pc:cxnChg>
      </pc:sldChg>
      <pc:sldChg chg="modSp mod">
        <pc:chgData name="三原慎一" userId="5f70cbe7-f4c8-4824-9758-2abefef14823" providerId="ADAL" clId="{E1FE8471-0490-41F5-846E-5151874A0418}" dt="2021-06-23T23:56:44.121" v="1154" actId="1076"/>
        <pc:sldMkLst>
          <pc:docMk/>
          <pc:sldMk cId="1750747196" sldId="297"/>
        </pc:sldMkLst>
        <pc:spChg chg="mod">
          <ac:chgData name="三原慎一" userId="5f70cbe7-f4c8-4824-9758-2abefef14823" providerId="ADAL" clId="{E1FE8471-0490-41F5-846E-5151874A0418}" dt="2021-06-23T23:53:26.488" v="1066" actId="1076"/>
          <ac:spMkLst>
            <pc:docMk/>
            <pc:sldMk cId="1750747196" sldId="297"/>
            <ac:spMk id="2" creationId="{00000000-0000-0000-0000-000000000000}"/>
          </ac:spMkLst>
        </pc:spChg>
        <pc:spChg chg="mod">
          <ac:chgData name="三原慎一" userId="5f70cbe7-f4c8-4824-9758-2abefef14823" providerId="ADAL" clId="{E1FE8471-0490-41F5-846E-5151874A0418}" dt="2021-06-21T05:45:25.979" v="4"/>
          <ac:spMkLst>
            <pc:docMk/>
            <pc:sldMk cId="1750747196" sldId="297"/>
            <ac:spMk id="3" creationId="{00000000-0000-0000-0000-000000000000}"/>
          </ac:spMkLst>
        </pc:spChg>
        <pc:spChg chg="mod">
          <ac:chgData name="三原慎一" userId="5f70cbe7-f4c8-4824-9758-2abefef14823" providerId="ADAL" clId="{E1FE8471-0490-41F5-846E-5151874A0418}" dt="2021-06-23T23:56:44.121" v="1154" actId="1076"/>
          <ac:spMkLst>
            <pc:docMk/>
            <pc:sldMk cId="1750747196" sldId="297"/>
            <ac:spMk id="4" creationId="{00000000-0000-0000-0000-000000000000}"/>
          </ac:spMkLst>
        </pc:spChg>
        <pc:spChg chg="mod">
          <ac:chgData name="三原慎一" userId="5f70cbe7-f4c8-4824-9758-2abefef14823" providerId="ADAL" clId="{E1FE8471-0490-41F5-846E-5151874A0418}" dt="2021-06-21T05:45:25.979" v="4"/>
          <ac:spMkLst>
            <pc:docMk/>
            <pc:sldMk cId="1750747196" sldId="297"/>
            <ac:spMk id="79" creationId="{00000000-0000-0000-0000-000000000000}"/>
          </ac:spMkLst>
        </pc:spChg>
        <pc:spChg chg="mod">
          <ac:chgData name="三原慎一" userId="5f70cbe7-f4c8-4824-9758-2abefef14823" providerId="ADAL" clId="{E1FE8471-0490-41F5-846E-5151874A0418}" dt="2021-06-21T05:45:25.979" v="4"/>
          <ac:spMkLst>
            <pc:docMk/>
            <pc:sldMk cId="1750747196" sldId="297"/>
            <ac:spMk id="81" creationId="{00000000-0000-0000-0000-000000000000}"/>
          </ac:spMkLst>
        </pc:spChg>
        <pc:spChg chg="mod">
          <ac:chgData name="三原慎一" userId="5f70cbe7-f4c8-4824-9758-2abefef14823" providerId="ADAL" clId="{E1FE8471-0490-41F5-846E-5151874A0418}" dt="2021-06-23T23:50:46.408" v="1051" actId="1076"/>
          <ac:spMkLst>
            <pc:docMk/>
            <pc:sldMk cId="1750747196" sldId="297"/>
            <ac:spMk id="82" creationId="{00000000-0000-0000-0000-000000000000}"/>
          </ac:spMkLst>
        </pc:spChg>
        <pc:spChg chg="mod">
          <ac:chgData name="三原慎一" userId="5f70cbe7-f4c8-4824-9758-2abefef14823" providerId="ADAL" clId="{E1FE8471-0490-41F5-846E-5151874A0418}" dt="2021-06-23T23:50:56.864" v="1055" actId="20577"/>
          <ac:spMkLst>
            <pc:docMk/>
            <pc:sldMk cId="1750747196" sldId="297"/>
            <ac:spMk id="83" creationId="{00000000-0000-0000-0000-000000000000}"/>
          </ac:spMkLst>
        </pc:spChg>
        <pc:spChg chg="mod">
          <ac:chgData name="三原慎一" userId="5f70cbe7-f4c8-4824-9758-2abefef14823" providerId="ADAL" clId="{E1FE8471-0490-41F5-846E-5151874A0418}" dt="2021-06-23T23:55:53.998" v="1139" actId="1036"/>
          <ac:spMkLst>
            <pc:docMk/>
            <pc:sldMk cId="1750747196" sldId="297"/>
            <ac:spMk id="84" creationId="{00000000-0000-0000-0000-000000000000}"/>
          </ac:spMkLst>
        </pc:spChg>
        <pc:spChg chg="mod">
          <ac:chgData name="三原慎一" userId="5f70cbe7-f4c8-4824-9758-2abefef14823" providerId="ADAL" clId="{E1FE8471-0490-41F5-846E-5151874A0418}" dt="2021-06-23T23:55:53.998" v="1139" actId="1036"/>
          <ac:spMkLst>
            <pc:docMk/>
            <pc:sldMk cId="1750747196" sldId="297"/>
            <ac:spMk id="85" creationId="{00000000-0000-0000-0000-000000000000}"/>
          </ac:spMkLst>
        </pc:spChg>
        <pc:spChg chg="mod">
          <ac:chgData name="三原慎一" userId="5f70cbe7-f4c8-4824-9758-2abefef14823" providerId="ADAL" clId="{E1FE8471-0490-41F5-846E-5151874A0418}" dt="2021-06-23T23:54:31.942" v="1074" actId="1076"/>
          <ac:spMkLst>
            <pc:docMk/>
            <pc:sldMk cId="1750747196" sldId="297"/>
            <ac:spMk id="88" creationId="{00000000-0000-0000-0000-000000000000}"/>
          </ac:spMkLst>
        </pc:spChg>
        <pc:spChg chg="mod">
          <ac:chgData name="三原慎一" userId="5f70cbe7-f4c8-4824-9758-2abefef14823" providerId="ADAL" clId="{E1FE8471-0490-41F5-846E-5151874A0418}" dt="2021-06-23T23:54:37.559" v="1091" actId="1035"/>
          <ac:spMkLst>
            <pc:docMk/>
            <pc:sldMk cId="1750747196" sldId="297"/>
            <ac:spMk id="89" creationId="{00000000-0000-0000-0000-000000000000}"/>
          </ac:spMkLst>
        </pc:spChg>
        <pc:spChg chg="mod">
          <ac:chgData name="三原慎一" userId="5f70cbe7-f4c8-4824-9758-2abefef14823" providerId="ADAL" clId="{E1FE8471-0490-41F5-846E-5151874A0418}" dt="2021-06-23T23:54:31.942" v="1074" actId="1076"/>
          <ac:spMkLst>
            <pc:docMk/>
            <pc:sldMk cId="1750747196" sldId="297"/>
            <ac:spMk id="90" creationId="{00000000-0000-0000-0000-000000000000}"/>
          </ac:spMkLst>
        </pc:spChg>
        <pc:spChg chg="mod">
          <ac:chgData name="三原慎一" userId="5f70cbe7-f4c8-4824-9758-2abefef14823" providerId="ADAL" clId="{E1FE8471-0490-41F5-846E-5151874A0418}" dt="2021-06-23T23:54:42.649" v="1104" actId="1035"/>
          <ac:spMkLst>
            <pc:docMk/>
            <pc:sldMk cId="1750747196" sldId="297"/>
            <ac:spMk id="91" creationId="{00000000-0000-0000-0000-000000000000}"/>
          </ac:spMkLst>
        </pc:spChg>
        <pc:spChg chg="mod">
          <ac:chgData name="三原慎一" userId="5f70cbe7-f4c8-4824-9758-2abefef14823" providerId="ADAL" clId="{E1FE8471-0490-41F5-846E-5151874A0418}" dt="2021-06-23T23:53:40.271" v="1069" actId="1076"/>
          <ac:spMkLst>
            <pc:docMk/>
            <pc:sldMk cId="1750747196" sldId="297"/>
            <ac:spMk id="96" creationId="{00000000-0000-0000-0000-000000000000}"/>
          </ac:spMkLst>
        </pc:spChg>
        <pc:spChg chg="mod">
          <ac:chgData name="三原慎一" userId="5f70cbe7-f4c8-4824-9758-2abefef14823" providerId="ADAL" clId="{E1FE8471-0490-41F5-846E-5151874A0418}" dt="2021-06-23T23:55:53.998" v="1139" actId="1036"/>
          <ac:spMkLst>
            <pc:docMk/>
            <pc:sldMk cId="1750747196" sldId="297"/>
            <ac:spMk id="97" creationId="{00000000-0000-0000-0000-000000000000}"/>
          </ac:spMkLst>
        </pc:spChg>
        <pc:spChg chg="mod">
          <ac:chgData name="三原慎一" userId="5f70cbe7-f4c8-4824-9758-2abefef14823" providerId="ADAL" clId="{E1FE8471-0490-41F5-846E-5151874A0418}" dt="2021-06-23T23:56:34.088" v="1153" actId="255"/>
          <ac:spMkLst>
            <pc:docMk/>
            <pc:sldMk cId="1750747196" sldId="297"/>
            <ac:spMk id="98" creationId="{00000000-0000-0000-0000-000000000000}"/>
          </ac:spMkLst>
        </pc:spChg>
        <pc:spChg chg="mod">
          <ac:chgData name="三原慎一" userId="5f70cbe7-f4c8-4824-9758-2abefef14823" providerId="ADAL" clId="{E1FE8471-0490-41F5-846E-5151874A0418}" dt="2021-06-23T23:56:26.057" v="1152" actId="1076"/>
          <ac:spMkLst>
            <pc:docMk/>
            <pc:sldMk cId="1750747196" sldId="297"/>
            <ac:spMk id="99" creationId="{00000000-0000-0000-0000-000000000000}"/>
          </ac:spMkLst>
        </pc:spChg>
        <pc:picChg chg="mod">
          <ac:chgData name="三原慎一" userId="5f70cbe7-f4c8-4824-9758-2abefef14823" providerId="ADAL" clId="{E1FE8471-0490-41F5-846E-5151874A0418}" dt="2021-06-23T23:53:08.768" v="1061" actId="1076"/>
          <ac:picMkLst>
            <pc:docMk/>
            <pc:sldMk cId="1750747196" sldId="297"/>
            <ac:picMk id="41" creationId="{00000000-0000-0000-0000-000000000000}"/>
          </ac:picMkLst>
        </pc:picChg>
        <pc:picChg chg="mod">
          <ac:chgData name="三原慎一" userId="5f70cbe7-f4c8-4824-9758-2abefef14823" providerId="ADAL" clId="{E1FE8471-0490-41F5-846E-5151874A0418}" dt="2021-06-23T23:55:53.998" v="1139" actId="1036"/>
          <ac:picMkLst>
            <pc:docMk/>
            <pc:sldMk cId="1750747196" sldId="297"/>
            <ac:picMk id="63" creationId="{00000000-0000-0000-0000-000000000000}"/>
          </ac:picMkLst>
        </pc:picChg>
        <pc:picChg chg="mod">
          <ac:chgData name="三原慎一" userId="5f70cbe7-f4c8-4824-9758-2abefef14823" providerId="ADAL" clId="{E1FE8471-0490-41F5-846E-5151874A0418}" dt="2021-06-23T23:55:06.642" v="1124" actId="14100"/>
          <ac:picMkLst>
            <pc:docMk/>
            <pc:sldMk cId="1750747196" sldId="297"/>
            <ac:picMk id="86" creationId="{00000000-0000-0000-0000-000000000000}"/>
          </ac:picMkLst>
        </pc:picChg>
        <pc:picChg chg="mod">
          <ac:chgData name="三原慎一" userId="5f70cbe7-f4c8-4824-9758-2abefef14823" providerId="ADAL" clId="{E1FE8471-0490-41F5-846E-5151874A0418}" dt="2021-06-23T23:55:44.650" v="1136" actId="1035"/>
          <ac:picMkLst>
            <pc:docMk/>
            <pc:sldMk cId="1750747196" sldId="297"/>
            <ac:picMk id="87" creationId="{00000000-0000-0000-0000-000000000000}"/>
          </ac:picMkLst>
        </pc:picChg>
        <pc:cxnChg chg="mod">
          <ac:chgData name="三原慎一" userId="5f70cbe7-f4c8-4824-9758-2abefef14823" providerId="ADAL" clId="{E1FE8471-0490-41F5-846E-5151874A0418}" dt="2021-06-21T05:45:25.979" v="4"/>
          <ac:cxnSpMkLst>
            <pc:docMk/>
            <pc:sldMk cId="1750747196" sldId="297"/>
            <ac:cxnSpMk id="80" creationId="{00000000-0000-0000-0000-000000000000}"/>
          </ac:cxnSpMkLst>
        </pc:cxnChg>
        <pc:cxnChg chg="mod">
          <ac:chgData name="三原慎一" userId="5f70cbe7-f4c8-4824-9758-2abefef14823" providerId="ADAL" clId="{E1FE8471-0490-41F5-846E-5151874A0418}" dt="2021-06-23T23:56:09.945" v="1149" actId="14100"/>
          <ac:cxnSpMkLst>
            <pc:docMk/>
            <pc:sldMk cId="1750747196" sldId="297"/>
            <ac:cxnSpMk id="92" creationId="{00000000-0000-0000-0000-000000000000}"/>
          </ac:cxnSpMkLst>
        </pc:cxnChg>
        <pc:cxnChg chg="mod">
          <ac:chgData name="三原慎一" userId="5f70cbe7-f4c8-4824-9758-2abefef14823" providerId="ADAL" clId="{E1FE8471-0490-41F5-846E-5151874A0418}" dt="2021-06-23T23:54:14.305" v="1072" actId="1076"/>
          <ac:cxnSpMkLst>
            <pc:docMk/>
            <pc:sldMk cId="1750747196" sldId="297"/>
            <ac:cxnSpMk id="94" creationId="{00000000-0000-0000-0000-000000000000}"/>
          </ac:cxnSpMkLst>
        </pc:cxnChg>
        <pc:cxnChg chg="mod">
          <ac:chgData name="三原慎一" userId="5f70cbe7-f4c8-4824-9758-2abefef14823" providerId="ADAL" clId="{E1FE8471-0490-41F5-846E-5151874A0418}" dt="2021-06-23T23:55:53.998" v="1139" actId="1036"/>
          <ac:cxnSpMkLst>
            <pc:docMk/>
            <pc:sldMk cId="1750747196" sldId="297"/>
            <ac:cxnSpMk id="95" creationId="{00000000-0000-0000-0000-000000000000}"/>
          </ac:cxnSpMkLst>
        </pc:cxnChg>
      </pc:sldChg>
      <pc:sldChg chg="modSp">
        <pc:chgData name="三原慎一" userId="5f70cbe7-f4c8-4824-9758-2abefef14823" providerId="ADAL" clId="{E1FE8471-0490-41F5-846E-5151874A0418}" dt="2021-06-21T05:45:25.979" v="4"/>
        <pc:sldMkLst>
          <pc:docMk/>
          <pc:sldMk cId="1342724037" sldId="298"/>
        </pc:sldMkLst>
        <pc:picChg chg="mod">
          <ac:chgData name="三原慎一" userId="5f70cbe7-f4c8-4824-9758-2abefef14823" providerId="ADAL" clId="{E1FE8471-0490-41F5-846E-5151874A0418}" dt="2021-06-21T05:45:25.979" v="4"/>
          <ac:picMkLst>
            <pc:docMk/>
            <pc:sldMk cId="1342724037" sldId="298"/>
            <ac:picMk id="10" creationId="{00000000-0000-0000-0000-000000000000}"/>
          </ac:picMkLst>
        </pc:picChg>
      </pc:sldChg>
      <pc:sldChg chg="modSp mod">
        <pc:chgData name="三原慎一" userId="5f70cbe7-f4c8-4824-9758-2abefef14823" providerId="ADAL" clId="{E1FE8471-0490-41F5-846E-5151874A0418}" dt="2021-06-23T06:47:26.447" v="229" actId="14100"/>
        <pc:sldMkLst>
          <pc:docMk/>
          <pc:sldMk cId="2113483896" sldId="299"/>
        </pc:sldMkLst>
        <pc:spChg chg="mod">
          <ac:chgData name="三原慎一" userId="5f70cbe7-f4c8-4824-9758-2abefef14823" providerId="ADAL" clId="{E1FE8471-0490-41F5-846E-5151874A0418}" dt="2021-06-21T05:45:25.979" v="4"/>
          <ac:spMkLst>
            <pc:docMk/>
            <pc:sldMk cId="2113483896" sldId="299"/>
            <ac:spMk id="3" creationId="{00000000-0000-0000-0000-000000000000}"/>
          </ac:spMkLst>
        </pc:spChg>
        <pc:spChg chg="mod">
          <ac:chgData name="三原慎一" userId="5f70cbe7-f4c8-4824-9758-2abefef14823" providerId="ADAL" clId="{E1FE8471-0490-41F5-846E-5151874A0418}" dt="2021-06-21T05:45:25.979" v="4"/>
          <ac:spMkLst>
            <pc:docMk/>
            <pc:sldMk cId="2113483896" sldId="299"/>
            <ac:spMk id="4" creationId="{00000000-0000-0000-0000-000000000000}"/>
          </ac:spMkLst>
        </pc:spChg>
        <pc:picChg chg="mod">
          <ac:chgData name="三原慎一" userId="5f70cbe7-f4c8-4824-9758-2abefef14823" providerId="ADAL" clId="{E1FE8471-0490-41F5-846E-5151874A0418}" dt="2021-06-23T06:47:26.447" v="229" actId="14100"/>
          <ac:picMkLst>
            <pc:docMk/>
            <pc:sldMk cId="2113483896" sldId="299"/>
            <ac:picMk id="11" creationId="{00000000-0000-0000-0000-000000000000}"/>
          </ac:picMkLst>
        </pc:picChg>
        <pc:picChg chg="mod">
          <ac:chgData name="三原慎一" userId="5f70cbe7-f4c8-4824-9758-2abefef14823" providerId="ADAL" clId="{E1FE8471-0490-41F5-846E-5151874A0418}" dt="2021-06-21T05:45:25.979" v="4"/>
          <ac:picMkLst>
            <pc:docMk/>
            <pc:sldMk cId="2113483896" sldId="299"/>
            <ac:picMk id="12" creationId="{00000000-0000-0000-0000-000000000000}"/>
          </ac:picMkLst>
        </pc:picChg>
      </pc:sldChg>
      <pc:sldChg chg="modSp mod">
        <pc:chgData name="三原慎一" userId="5f70cbe7-f4c8-4824-9758-2abefef14823" providerId="ADAL" clId="{E1FE8471-0490-41F5-846E-5151874A0418}" dt="2021-06-23T06:46:53.987" v="228" actId="1076"/>
        <pc:sldMkLst>
          <pc:docMk/>
          <pc:sldMk cId="4271962338" sldId="300"/>
        </pc:sldMkLst>
        <pc:spChg chg="mod">
          <ac:chgData name="三原慎一" userId="5f70cbe7-f4c8-4824-9758-2abefef14823" providerId="ADAL" clId="{E1FE8471-0490-41F5-846E-5151874A0418}" dt="2021-06-21T05:45:25.979" v="4"/>
          <ac:spMkLst>
            <pc:docMk/>
            <pc:sldMk cId="4271962338" sldId="300"/>
            <ac:spMk id="3" creationId="{00000000-0000-0000-0000-000000000000}"/>
          </ac:spMkLst>
        </pc:spChg>
        <pc:spChg chg="mod">
          <ac:chgData name="三原慎一" userId="5f70cbe7-f4c8-4824-9758-2abefef14823" providerId="ADAL" clId="{E1FE8471-0490-41F5-846E-5151874A0418}" dt="2021-06-21T05:45:25.979" v="4"/>
          <ac:spMkLst>
            <pc:docMk/>
            <pc:sldMk cId="4271962338" sldId="300"/>
            <ac:spMk id="6" creationId="{00000000-0000-0000-0000-000000000000}"/>
          </ac:spMkLst>
        </pc:spChg>
        <pc:picChg chg="mod">
          <ac:chgData name="三原慎一" userId="5f70cbe7-f4c8-4824-9758-2abefef14823" providerId="ADAL" clId="{E1FE8471-0490-41F5-846E-5151874A0418}" dt="2021-06-21T05:45:25.979" v="4"/>
          <ac:picMkLst>
            <pc:docMk/>
            <pc:sldMk cId="4271962338" sldId="300"/>
            <ac:picMk id="12" creationId="{00000000-0000-0000-0000-000000000000}"/>
          </ac:picMkLst>
        </pc:picChg>
        <pc:picChg chg="mod">
          <ac:chgData name="三原慎一" userId="5f70cbe7-f4c8-4824-9758-2abefef14823" providerId="ADAL" clId="{E1FE8471-0490-41F5-846E-5151874A0418}" dt="2021-06-21T05:45:25.979" v="4"/>
          <ac:picMkLst>
            <pc:docMk/>
            <pc:sldMk cId="4271962338" sldId="300"/>
            <ac:picMk id="13" creationId="{00000000-0000-0000-0000-000000000000}"/>
          </ac:picMkLst>
        </pc:picChg>
        <pc:picChg chg="mod">
          <ac:chgData name="三原慎一" userId="5f70cbe7-f4c8-4824-9758-2abefef14823" providerId="ADAL" clId="{E1FE8471-0490-41F5-846E-5151874A0418}" dt="2021-06-23T06:46:53.987" v="228" actId="1076"/>
          <ac:picMkLst>
            <pc:docMk/>
            <pc:sldMk cId="4271962338" sldId="300"/>
            <ac:picMk id="14" creationId="{00000000-0000-0000-0000-000000000000}"/>
          </ac:picMkLst>
        </pc:picChg>
      </pc:sldChg>
      <pc:sldChg chg="addSp delSp modSp mod">
        <pc:chgData name="三原慎一" userId="5f70cbe7-f4c8-4824-9758-2abefef14823" providerId="ADAL" clId="{E1FE8471-0490-41F5-846E-5151874A0418}" dt="2021-06-23T22:26:05.837" v="779" actId="478"/>
        <pc:sldMkLst>
          <pc:docMk/>
          <pc:sldMk cId="3555846716" sldId="302"/>
        </pc:sldMkLst>
        <pc:spChg chg="mod">
          <ac:chgData name="三原慎一" userId="5f70cbe7-f4c8-4824-9758-2abefef14823" providerId="ADAL" clId="{E1FE8471-0490-41F5-846E-5151874A0418}" dt="2021-06-23T22:26:02.554" v="778" actId="20577"/>
          <ac:spMkLst>
            <pc:docMk/>
            <pc:sldMk cId="3555846716" sldId="302"/>
            <ac:spMk id="2" creationId="{00000000-0000-0000-0000-000000000000}"/>
          </ac:spMkLst>
        </pc:spChg>
        <pc:spChg chg="del mod">
          <ac:chgData name="三原慎一" userId="5f70cbe7-f4c8-4824-9758-2abefef14823" providerId="ADAL" clId="{E1FE8471-0490-41F5-846E-5151874A0418}" dt="2021-06-23T22:10:01.830" v="649" actId="478"/>
          <ac:spMkLst>
            <pc:docMk/>
            <pc:sldMk cId="3555846716" sldId="302"/>
            <ac:spMk id="3" creationId="{00000000-0000-0000-0000-000000000000}"/>
          </ac:spMkLst>
        </pc:spChg>
        <pc:spChg chg="del mod">
          <ac:chgData name="三原慎一" userId="5f70cbe7-f4c8-4824-9758-2abefef14823" providerId="ADAL" clId="{E1FE8471-0490-41F5-846E-5151874A0418}" dt="2021-06-23T22:26:05.837" v="779" actId="478"/>
          <ac:spMkLst>
            <pc:docMk/>
            <pc:sldMk cId="3555846716" sldId="302"/>
            <ac:spMk id="6" creationId="{00000000-0000-0000-0000-000000000000}"/>
          </ac:spMkLst>
        </pc:spChg>
        <pc:picChg chg="del mod">
          <ac:chgData name="三原慎一" userId="5f70cbe7-f4c8-4824-9758-2abefef14823" providerId="ADAL" clId="{E1FE8471-0490-41F5-846E-5151874A0418}" dt="2021-06-23T22:06:43.813" v="631" actId="478"/>
          <ac:picMkLst>
            <pc:docMk/>
            <pc:sldMk cId="3555846716" sldId="302"/>
            <ac:picMk id="4" creationId="{00000000-0000-0000-0000-000000000000}"/>
          </ac:picMkLst>
        </pc:picChg>
        <pc:picChg chg="del mod">
          <ac:chgData name="三原慎一" userId="5f70cbe7-f4c8-4824-9758-2abefef14823" providerId="ADAL" clId="{E1FE8471-0490-41F5-846E-5151874A0418}" dt="2021-06-23T22:06:52.514" v="646" actId="478"/>
          <ac:picMkLst>
            <pc:docMk/>
            <pc:sldMk cId="3555846716" sldId="302"/>
            <ac:picMk id="5" creationId="{00000000-0000-0000-0000-000000000000}"/>
          </ac:picMkLst>
        </pc:picChg>
        <pc:picChg chg="add mod">
          <ac:chgData name="三原慎一" userId="5f70cbe7-f4c8-4824-9758-2abefef14823" providerId="ADAL" clId="{E1FE8471-0490-41F5-846E-5151874A0418}" dt="2021-06-23T22:09:57.724" v="648" actId="1076"/>
          <ac:picMkLst>
            <pc:docMk/>
            <pc:sldMk cId="3555846716" sldId="302"/>
            <ac:picMk id="7" creationId="{19E9DAEA-AE83-4771-A257-F5E13E23D9D6}"/>
          </ac:picMkLst>
        </pc:picChg>
        <pc:picChg chg="add mod">
          <ac:chgData name="三原慎一" userId="5f70cbe7-f4c8-4824-9758-2abefef14823" providerId="ADAL" clId="{E1FE8471-0490-41F5-846E-5151874A0418}" dt="2021-06-23T22:20:31.048" v="729" actId="14100"/>
          <ac:picMkLst>
            <pc:docMk/>
            <pc:sldMk cId="3555846716" sldId="302"/>
            <ac:picMk id="10" creationId="{82706F00-5EA8-434E-9ABF-845240514BCF}"/>
          </ac:picMkLst>
        </pc:picChg>
      </pc:sldChg>
      <pc:sldChg chg="modSp mod">
        <pc:chgData name="三原慎一" userId="5f70cbe7-f4c8-4824-9758-2abefef14823" providerId="ADAL" clId="{E1FE8471-0490-41F5-846E-5151874A0418}" dt="2021-06-23T22:27:53.906" v="827" actId="1035"/>
        <pc:sldMkLst>
          <pc:docMk/>
          <pc:sldMk cId="1030841073" sldId="303"/>
        </pc:sldMkLst>
        <pc:spChg chg="mod">
          <ac:chgData name="三原慎一" userId="5f70cbe7-f4c8-4824-9758-2abefef14823" providerId="ADAL" clId="{E1FE8471-0490-41F5-846E-5151874A0418}" dt="2021-06-23T22:27:53.906" v="827" actId="1035"/>
          <ac:spMkLst>
            <pc:docMk/>
            <pc:sldMk cId="1030841073" sldId="303"/>
            <ac:spMk id="2" creationId="{00000000-0000-0000-0000-000000000000}"/>
          </ac:spMkLst>
        </pc:spChg>
        <pc:spChg chg="mod">
          <ac:chgData name="三原慎一" userId="5f70cbe7-f4c8-4824-9758-2abefef14823" providerId="ADAL" clId="{E1FE8471-0490-41F5-846E-5151874A0418}" dt="2021-06-21T05:45:25.979" v="4"/>
          <ac:spMkLst>
            <pc:docMk/>
            <pc:sldMk cId="1030841073" sldId="303"/>
            <ac:spMk id="3" creationId="{00000000-0000-0000-0000-000000000000}"/>
          </ac:spMkLst>
        </pc:spChg>
        <pc:spChg chg="mod">
          <ac:chgData name="三原慎一" userId="5f70cbe7-f4c8-4824-9758-2abefef14823" providerId="ADAL" clId="{E1FE8471-0490-41F5-846E-5151874A0418}" dt="2021-06-23T22:14:01.979" v="725" actId="1076"/>
          <ac:spMkLst>
            <pc:docMk/>
            <pc:sldMk cId="1030841073" sldId="303"/>
            <ac:spMk id="6" creationId="{00000000-0000-0000-0000-000000000000}"/>
          </ac:spMkLst>
        </pc:spChg>
        <pc:picChg chg="mod">
          <ac:chgData name="三原慎一" userId="5f70cbe7-f4c8-4824-9758-2abefef14823" providerId="ADAL" clId="{E1FE8471-0490-41F5-846E-5151874A0418}" dt="2021-06-23T22:13:35.474" v="721" actId="14100"/>
          <ac:picMkLst>
            <pc:docMk/>
            <pc:sldMk cId="1030841073" sldId="303"/>
            <ac:picMk id="11" creationId="{00000000-0000-0000-0000-000000000000}"/>
          </ac:picMkLst>
        </pc:picChg>
        <pc:picChg chg="mod">
          <ac:chgData name="三原慎一" userId="5f70cbe7-f4c8-4824-9758-2abefef14823" providerId="ADAL" clId="{E1FE8471-0490-41F5-846E-5151874A0418}" dt="2021-06-23T22:13:39.377" v="722" actId="1076"/>
          <ac:picMkLst>
            <pc:docMk/>
            <pc:sldMk cId="1030841073" sldId="303"/>
            <ac:picMk id="12" creationId="{00000000-0000-0000-0000-000000000000}"/>
          </ac:picMkLst>
        </pc:picChg>
      </pc:sldChg>
      <pc:sldChg chg="modSp del mod">
        <pc:chgData name="三原慎一" userId="5f70cbe7-f4c8-4824-9758-2abefef14823" providerId="ADAL" clId="{E1FE8471-0490-41F5-846E-5151874A0418}" dt="2021-06-23T21:51:30.713" v="535" actId="2696"/>
        <pc:sldMkLst>
          <pc:docMk/>
          <pc:sldMk cId="119959323" sldId="305"/>
        </pc:sldMkLst>
        <pc:spChg chg="mod">
          <ac:chgData name="三原慎一" userId="5f70cbe7-f4c8-4824-9758-2abefef14823" providerId="ADAL" clId="{E1FE8471-0490-41F5-846E-5151874A0418}" dt="2021-06-21T05:45:25.979" v="4"/>
          <ac:spMkLst>
            <pc:docMk/>
            <pc:sldMk cId="119959323" sldId="305"/>
            <ac:spMk id="2" creationId="{00000000-0000-0000-0000-000000000000}"/>
          </ac:spMkLst>
        </pc:spChg>
        <pc:spChg chg="mod">
          <ac:chgData name="三原慎一" userId="5f70cbe7-f4c8-4824-9758-2abefef14823" providerId="ADAL" clId="{E1FE8471-0490-41F5-846E-5151874A0418}" dt="2021-06-21T05:45:25.979" v="4"/>
          <ac:spMkLst>
            <pc:docMk/>
            <pc:sldMk cId="119959323" sldId="305"/>
            <ac:spMk id="5" creationId="{00000000-0000-0000-0000-000000000000}"/>
          </ac:spMkLst>
        </pc:spChg>
        <pc:spChg chg="mod">
          <ac:chgData name="三原慎一" userId="5f70cbe7-f4c8-4824-9758-2abefef14823" providerId="ADAL" clId="{E1FE8471-0490-41F5-846E-5151874A0418}" dt="2021-06-21T05:45:25.979" v="4"/>
          <ac:spMkLst>
            <pc:docMk/>
            <pc:sldMk cId="119959323" sldId="305"/>
            <ac:spMk id="7" creationId="{00000000-0000-0000-0000-000000000000}"/>
          </ac:spMkLst>
        </pc:spChg>
        <pc:spChg chg="mod">
          <ac:chgData name="三原慎一" userId="5f70cbe7-f4c8-4824-9758-2abefef14823" providerId="ADAL" clId="{E1FE8471-0490-41F5-846E-5151874A0418}" dt="2021-06-21T05:45:25.979" v="4"/>
          <ac:spMkLst>
            <pc:docMk/>
            <pc:sldMk cId="119959323" sldId="305"/>
            <ac:spMk id="8" creationId="{00000000-0000-0000-0000-000000000000}"/>
          </ac:spMkLst>
        </pc:spChg>
        <pc:spChg chg="mod">
          <ac:chgData name="三原慎一" userId="5f70cbe7-f4c8-4824-9758-2abefef14823" providerId="ADAL" clId="{E1FE8471-0490-41F5-846E-5151874A0418}" dt="2021-06-21T05:45:25.979" v="4"/>
          <ac:spMkLst>
            <pc:docMk/>
            <pc:sldMk cId="119959323" sldId="305"/>
            <ac:spMk id="10" creationId="{00000000-0000-0000-0000-000000000000}"/>
          </ac:spMkLst>
        </pc:spChg>
        <pc:spChg chg="mod">
          <ac:chgData name="三原慎一" userId="5f70cbe7-f4c8-4824-9758-2abefef14823" providerId="ADAL" clId="{E1FE8471-0490-41F5-846E-5151874A0418}" dt="2021-06-21T05:45:25.979" v="4"/>
          <ac:spMkLst>
            <pc:docMk/>
            <pc:sldMk cId="119959323" sldId="305"/>
            <ac:spMk id="12" creationId="{00000000-0000-0000-0000-000000000000}"/>
          </ac:spMkLst>
        </pc:spChg>
        <pc:spChg chg="mod">
          <ac:chgData name="三原慎一" userId="5f70cbe7-f4c8-4824-9758-2abefef14823" providerId="ADAL" clId="{E1FE8471-0490-41F5-846E-5151874A0418}" dt="2021-06-21T05:45:25.979" v="4"/>
          <ac:spMkLst>
            <pc:docMk/>
            <pc:sldMk cId="119959323" sldId="305"/>
            <ac:spMk id="13" creationId="{00000000-0000-0000-0000-000000000000}"/>
          </ac:spMkLst>
        </pc:spChg>
        <pc:spChg chg="mod">
          <ac:chgData name="三原慎一" userId="5f70cbe7-f4c8-4824-9758-2abefef14823" providerId="ADAL" clId="{E1FE8471-0490-41F5-846E-5151874A0418}" dt="2021-06-21T05:45:25.979" v="4"/>
          <ac:spMkLst>
            <pc:docMk/>
            <pc:sldMk cId="119959323" sldId="305"/>
            <ac:spMk id="15" creationId="{00000000-0000-0000-0000-000000000000}"/>
          </ac:spMkLst>
        </pc:spChg>
        <pc:spChg chg="mod">
          <ac:chgData name="三原慎一" userId="5f70cbe7-f4c8-4824-9758-2abefef14823" providerId="ADAL" clId="{E1FE8471-0490-41F5-846E-5151874A0418}" dt="2021-06-21T05:45:25.979" v="4"/>
          <ac:spMkLst>
            <pc:docMk/>
            <pc:sldMk cId="119959323" sldId="305"/>
            <ac:spMk id="17" creationId="{00000000-0000-0000-0000-000000000000}"/>
          </ac:spMkLst>
        </pc:spChg>
        <pc:spChg chg="mod">
          <ac:chgData name="三原慎一" userId="5f70cbe7-f4c8-4824-9758-2abefef14823" providerId="ADAL" clId="{E1FE8471-0490-41F5-846E-5151874A0418}" dt="2021-06-21T05:45:25.979" v="4"/>
          <ac:spMkLst>
            <pc:docMk/>
            <pc:sldMk cId="119959323" sldId="305"/>
            <ac:spMk id="18" creationId="{00000000-0000-0000-0000-000000000000}"/>
          </ac:spMkLst>
        </pc:spChg>
        <pc:spChg chg="mod">
          <ac:chgData name="三原慎一" userId="5f70cbe7-f4c8-4824-9758-2abefef14823" providerId="ADAL" clId="{E1FE8471-0490-41F5-846E-5151874A0418}" dt="2021-06-21T05:45:25.979" v="4"/>
          <ac:spMkLst>
            <pc:docMk/>
            <pc:sldMk cId="119959323" sldId="305"/>
            <ac:spMk id="19" creationId="{00000000-0000-0000-0000-000000000000}"/>
          </ac:spMkLst>
        </pc:spChg>
        <pc:spChg chg="mod">
          <ac:chgData name="三原慎一" userId="5f70cbe7-f4c8-4824-9758-2abefef14823" providerId="ADAL" clId="{E1FE8471-0490-41F5-846E-5151874A0418}" dt="2021-06-21T05:45:25.979" v="4"/>
          <ac:spMkLst>
            <pc:docMk/>
            <pc:sldMk cId="119959323" sldId="305"/>
            <ac:spMk id="21" creationId="{00000000-0000-0000-0000-000000000000}"/>
          </ac:spMkLst>
        </pc:spChg>
        <pc:spChg chg="mod">
          <ac:chgData name="三原慎一" userId="5f70cbe7-f4c8-4824-9758-2abefef14823" providerId="ADAL" clId="{E1FE8471-0490-41F5-846E-5151874A0418}" dt="2021-06-21T05:45:25.979" v="4"/>
          <ac:spMkLst>
            <pc:docMk/>
            <pc:sldMk cId="119959323" sldId="305"/>
            <ac:spMk id="24" creationId="{00000000-0000-0000-0000-000000000000}"/>
          </ac:spMkLst>
        </pc:spChg>
        <pc:spChg chg="mod">
          <ac:chgData name="三原慎一" userId="5f70cbe7-f4c8-4824-9758-2abefef14823" providerId="ADAL" clId="{E1FE8471-0490-41F5-846E-5151874A0418}" dt="2021-06-23T21:22:10.775" v="534" actId="1076"/>
          <ac:spMkLst>
            <pc:docMk/>
            <pc:sldMk cId="119959323" sldId="305"/>
            <ac:spMk id="27" creationId="{00000000-0000-0000-0000-000000000000}"/>
          </ac:spMkLst>
        </pc:spChg>
        <pc:cxnChg chg="mod">
          <ac:chgData name="三原慎一" userId="5f70cbe7-f4c8-4824-9758-2abefef14823" providerId="ADAL" clId="{E1FE8471-0490-41F5-846E-5151874A0418}" dt="2021-06-23T21:21:41.007" v="533" actId="1076"/>
          <ac:cxnSpMkLst>
            <pc:docMk/>
            <pc:sldMk cId="119959323" sldId="305"/>
            <ac:cxnSpMk id="22" creationId="{00000000-0000-0000-0000-000000000000}"/>
          </ac:cxnSpMkLst>
        </pc:cxnChg>
        <pc:cxnChg chg="mod">
          <ac:chgData name="三原慎一" userId="5f70cbe7-f4c8-4824-9758-2abefef14823" providerId="ADAL" clId="{E1FE8471-0490-41F5-846E-5151874A0418}" dt="2021-06-21T05:45:25.979" v="4"/>
          <ac:cxnSpMkLst>
            <pc:docMk/>
            <pc:sldMk cId="119959323" sldId="305"/>
            <ac:cxnSpMk id="28" creationId="{00000000-0000-0000-0000-000000000000}"/>
          </ac:cxnSpMkLst>
        </pc:cxnChg>
        <pc:cxnChg chg="mod">
          <ac:chgData name="三原慎一" userId="5f70cbe7-f4c8-4824-9758-2abefef14823" providerId="ADAL" clId="{E1FE8471-0490-41F5-846E-5151874A0418}" dt="2021-06-21T05:45:25.979" v="4"/>
          <ac:cxnSpMkLst>
            <pc:docMk/>
            <pc:sldMk cId="119959323" sldId="305"/>
            <ac:cxnSpMk id="29" creationId="{00000000-0000-0000-0000-000000000000}"/>
          </ac:cxnSpMkLst>
        </pc:cxnChg>
        <pc:cxnChg chg="mod">
          <ac:chgData name="三原慎一" userId="5f70cbe7-f4c8-4824-9758-2abefef14823" providerId="ADAL" clId="{E1FE8471-0490-41F5-846E-5151874A0418}" dt="2021-06-21T05:45:25.979" v="4"/>
          <ac:cxnSpMkLst>
            <pc:docMk/>
            <pc:sldMk cId="119959323" sldId="305"/>
            <ac:cxnSpMk id="30" creationId="{00000000-0000-0000-0000-000000000000}"/>
          </ac:cxnSpMkLst>
        </pc:cxnChg>
        <pc:cxnChg chg="mod">
          <ac:chgData name="三原慎一" userId="5f70cbe7-f4c8-4824-9758-2abefef14823" providerId="ADAL" clId="{E1FE8471-0490-41F5-846E-5151874A0418}" dt="2021-06-21T05:45:25.979" v="4"/>
          <ac:cxnSpMkLst>
            <pc:docMk/>
            <pc:sldMk cId="119959323" sldId="305"/>
            <ac:cxnSpMk id="31" creationId="{00000000-0000-0000-0000-000000000000}"/>
          </ac:cxnSpMkLst>
        </pc:cxnChg>
        <pc:cxnChg chg="mod">
          <ac:chgData name="三原慎一" userId="5f70cbe7-f4c8-4824-9758-2abefef14823" providerId="ADAL" clId="{E1FE8471-0490-41F5-846E-5151874A0418}" dt="2021-06-21T05:45:25.979" v="4"/>
          <ac:cxnSpMkLst>
            <pc:docMk/>
            <pc:sldMk cId="119959323" sldId="305"/>
            <ac:cxnSpMk id="32" creationId="{00000000-0000-0000-0000-000000000000}"/>
          </ac:cxnSpMkLst>
        </pc:cxnChg>
        <pc:cxnChg chg="mod">
          <ac:chgData name="三原慎一" userId="5f70cbe7-f4c8-4824-9758-2abefef14823" providerId="ADAL" clId="{E1FE8471-0490-41F5-846E-5151874A0418}" dt="2021-06-21T05:45:25.979" v="4"/>
          <ac:cxnSpMkLst>
            <pc:docMk/>
            <pc:sldMk cId="119959323" sldId="305"/>
            <ac:cxnSpMk id="33" creationId="{00000000-0000-0000-0000-000000000000}"/>
          </ac:cxnSpMkLst>
        </pc:cxnChg>
      </pc:sldChg>
      <pc:sldChg chg="modSp mod modNotes">
        <pc:chgData name="三原慎一" userId="5f70cbe7-f4c8-4824-9758-2abefef14823" providerId="ADAL" clId="{E1FE8471-0490-41F5-846E-5151874A0418}" dt="2021-06-21T05:45:26.279" v="8" actId="27636"/>
        <pc:sldMkLst>
          <pc:docMk/>
          <pc:sldMk cId="2141717439" sldId="306"/>
        </pc:sldMkLst>
        <pc:spChg chg="mod">
          <ac:chgData name="三原慎一" userId="5f70cbe7-f4c8-4824-9758-2abefef14823" providerId="ADAL" clId="{E1FE8471-0490-41F5-846E-5151874A0418}" dt="2021-06-21T05:45:26.279" v="8" actId="27636"/>
          <ac:spMkLst>
            <pc:docMk/>
            <pc:sldMk cId="2141717439" sldId="306"/>
            <ac:spMk id="2" creationId="{00000000-0000-0000-0000-000000000000}"/>
          </ac:spMkLst>
        </pc:spChg>
        <pc:spChg chg="mod">
          <ac:chgData name="三原慎一" userId="5f70cbe7-f4c8-4824-9758-2abefef14823" providerId="ADAL" clId="{E1FE8471-0490-41F5-846E-5151874A0418}" dt="2021-06-21T05:45:25.979" v="4"/>
          <ac:spMkLst>
            <pc:docMk/>
            <pc:sldMk cId="2141717439" sldId="306"/>
            <ac:spMk id="5" creationId="{00000000-0000-0000-0000-000000000000}"/>
          </ac:spMkLst>
        </pc:spChg>
        <pc:spChg chg="mod">
          <ac:chgData name="三原慎一" userId="5f70cbe7-f4c8-4824-9758-2abefef14823" providerId="ADAL" clId="{E1FE8471-0490-41F5-846E-5151874A0418}" dt="2021-06-21T05:45:25.979" v="4"/>
          <ac:spMkLst>
            <pc:docMk/>
            <pc:sldMk cId="2141717439" sldId="306"/>
            <ac:spMk id="8" creationId="{00000000-0000-0000-0000-000000000000}"/>
          </ac:spMkLst>
        </pc:spChg>
        <pc:spChg chg="mod">
          <ac:chgData name="三原慎一" userId="5f70cbe7-f4c8-4824-9758-2abefef14823" providerId="ADAL" clId="{E1FE8471-0490-41F5-846E-5151874A0418}" dt="2021-06-21T05:45:25.979" v="4"/>
          <ac:spMkLst>
            <pc:docMk/>
            <pc:sldMk cId="2141717439" sldId="306"/>
            <ac:spMk id="9" creationId="{00000000-0000-0000-0000-000000000000}"/>
          </ac:spMkLst>
        </pc:spChg>
        <pc:spChg chg="mod">
          <ac:chgData name="三原慎一" userId="5f70cbe7-f4c8-4824-9758-2abefef14823" providerId="ADAL" clId="{E1FE8471-0490-41F5-846E-5151874A0418}" dt="2021-06-21T05:45:25.979" v="4"/>
          <ac:spMkLst>
            <pc:docMk/>
            <pc:sldMk cId="2141717439" sldId="306"/>
            <ac:spMk id="10" creationId="{00000000-0000-0000-0000-000000000000}"/>
          </ac:spMkLst>
        </pc:spChg>
        <pc:picChg chg="mod">
          <ac:chgData name="三原慎一" userId="5f70cbe7-f4c8-4824-9758-2abefef14823" providerId="ADAL" clId="{E1FE8471-0490-41F5-846E-5151874A0418}" dt="2021-06-21T05:45:25.979" v="4"/>
          <ac:picMkLst>
            <pc:docMk/>
            <pc:sldMk cId="2141717439" sldId="306"/>
            <ac:picMk id="7" creationId="{00000000-0000-0000-0000-000000000000}"/>
          </ac:picMkLst>
        </pc:picChg>
        <pc:picChg chg="mod">
          <ac:chgData name="三原慎一" userId="5f70cbe7-f4c8-4824-9758-2abefef14823" providerId="ADAL" clId="{E1FE8471-0490-41F5-846E-5151874A0418}" dt="2021-06-21T05:45:25.979" v="4"/>
          <ac:picMkLst>
            <pc:docMk/>
            <pc:sldMk cId="2141717439" sldId="306"/>
            <ac:picMk id="13" creationId="{00000000-0000-0000-0000-000000000000}"/>
          </ac:picMkLst>
        </pc:picChg>
      </pc:sldChg>
      <pc:sldChg chg="modSp modNotes">
        <pc:chgData name="三原慎一" userId="5f70cbe7-f4c8-4824-9758-2abefef14823" providerId="ADAL" clId="{E1FE8471-0490-41F5-846E-5151874A0418}" dt="2021-06-21T05:45:25.979" v="4"/>
        <pc:sldMkLst>
          <pc:docMk/>
          <pc:sldMk cId="867834784" sldId="307"/>
        </pc:sldMkLst>
        <pc:spChg chg="mod">
          <ac:chgData name="三原慎一" userId="5f70cbe7-f4c8-4824-9758-2abefef14823" providerId="ADAL" clId="{E1FE8471-0490-41F5-846E-5151874A0418}" dt="2021-06-21T05:45:25.979" v="4"/>
          <ac:spMkLst>
            <pc:docMk/>
            <pc:sldMk cId="867834784" sldId="307"/>
            <ac:spMk id="7" creationId="{00000000-0000-0000-0000-000000000000}"/>
          </ac:spMkLst>
        </pc:spChg>
        <pc:spChg chg="mod">
          <ac:chgData name="三原慎一" userId="5f70cbe7-f4c8-4824-9758-2abefef14823" providerId="ADAL" clId="{E1FE8471-0490-41F5-846E-5151874A0418}" dt="2021-06-21T05:45:25.979" v="4"/>
          <ac:spMkLst>
            <pc:docMk/>
            <pc:sldMk cId="867834784" sldId="307"/>
            <ac:spMk id="8" creationId="{00000000-0000-0000-0000-000000000000}"/>
          </ac:spMkLst>
        </pc:spChg>
        <pc:spChg chg="mod">
          <ac:chgData name="三原慎一" userId="5f70cbe7-f4c8-4824-9758-2abefef14823" providerId="ADAL" clId="{E1FE8471-0490-41F5-846E-5151874A0418}" dt="2021-06-21T05:45:25.979" v="4"/>
          <ac:spMkLst>
            <pc:docMk/>
            <pc:sldMk cId="867834784" sldId="307"/>
            <ac:spMk id="9" creationId="{00000000-0000-0000-0000-000000000000}"/>
          </ac:spMkLst>
        </pc:spChg>
        <pc:spChg chg="mod">
          <ac:chgData name="三原慎一" userId="5f70cbe7-f4c8-4824-9758-2abefef14823" providerId="ADAL" clId="{E1FE8471-0490-41F5-846E-5151874A0418}" dt="2021-06-21T05:45:25.979" v="4"/>
          <ac:spMkLst>
            <pc:docMk/>
            <pc:sldMk cId="867834784" sldId="307"/>
            <ac:spMk id="11" creationId="{00000000-0000-0000-0000-000000000000}"/>
          </ac:spMkLst>
        </pc:spChg>
        <pc:spChg chg="mod">
          <ac:chgData name="三原慎一" userId="5f70cbe7-f4c8-4824-9758-2abefef14823" providerId="ADAL" clId="{E1FE8471-0490-41F5-846E-5151874A0418}" dt="2021-06-21T05:45:25.979" v="4"/>
          <ac:spMkLst>
            <pc:docMk/>
            <pc:sldMk cId="867834784" sldId="307"/>
            <ac:spMk id="12" creationId="{00000000-0000-0000-0000-000000000000}"/>
          </ac:spMkLst>
        </pc:spChg>
        <pc:spChg chg="mod">
          <ac:chgData name="三原慎一" userId="5f70cbe7-f4c8-4824-9758-2abefef14823" providerId="ADAL" clId="{E1FE8471-0490-41F5-846E-5151874A0418}" dt="2021-06-21T05:45:25.979" v="4"/>
          <ac:spMkLst>
            <pc:docMk/>
            <pc:sldMk cId="867834784" sldId="307"/>
            <ac:spMk id="13" creationId="{00000000-0000-0000-0000-000000000000}"/>
          </ac:spMkLst>
        </pc:spChg>
        <pc:spChg chg="mod">
          <ac:chgData name="三原慎一" userId="5f70cbe7-f4c8-4824-9758-2abefef14823" providerId="ADAL" clId="{E1FE8471-0490-41F5-846E-5151874A0418}" dt="2021-06-21T05:45:25.979" v="4"/>
          <ac:spMkLst>
            <pc:docMk/>
            <pc:sldMk cId="867834784" sldId="307"/>
            <ac:spMk id="14" creationId="{00000000-0000-0000-0000-000000000000}"/>
          </ac:spMkLst>
        </pc:spChg>
        <pc:spChg chg="mod">
          <ac:chgData name="三原慎一" userId="5f70cbe7-f4c8-4824-9758-2abefef14823" providerId="ADAL" clId="{E1FE8471-0490-41F5-846E-5151874A0418}" dt="2021-06-21T05:45:25.979" v="4"/>
          <ac:spMkLst>
            <pc:docMk/>
            <pc:sldMk cId="867834784" sldId="307"/>
            <ac:spMk id="16" creationId="{00000000-0000-0000-0000-000000000000}"/>
          </ac:spMkLst>
        </pc:spChg>
        <pc:picChg chg="mod">
          <ac:chgData name="三原慎一" userId="5f70cbe7-f4c8-4824-9758-2abefef14823" providerId="ADAL" clId="{E1FE8471-0490-41F5-846E-5151874A0418}" dt="2021-06-21T05:45:25.979" v="4"/>
          <ac:picMkLst>
            <pc:docMk/>
            <pc:sldMk cId="867834784" sldId="307"/>
            <ac:picMk id="6" creationId="{00000000-0000-0000-0000-000000000000}"/>
          </ac:picMkLst>
        </pc:picChg>
      </pc:sldChg>
      <pc:sldChg chg="modSp mod">
        <pc:chgData name="三原慎一" userId="5f70cbe7-f4c8-4824-9758-2abefef14823" providerId="ADAL" clId="{E1FE8471-0490-41F5-846E-5151874A0418}" dt="2021-06-24T22:59:14.816" v="2186"/>
        <pc:sldMkLst>
          <pc:docMk/>
          <pc:sldMk cId="3178162646" sldId="308"/>
        </pc:sldMkLst>
        <pc:spChg chg="mod">
          <ac:chgData name="三原慎一" userId="5f70cbe7-f4c8-4824-9758-2abefef14823" providerId="ADAL" clId="{E1FE8471-0490-41F5-846E-5151874A0418}" dt="2021-06-24T22:59:14.816" v="2186"/>
          <ac:spMkLst>
            <pc:docMk/>
            <pc:sldMk cId="3178162646" sldId="308"/>
            <ac:spMk id="2" creationId="{00000000-0000-0000-0000-000000000000}"/>
          </ac:spMkLst>
        </pc:spChg>
      </pc:sldChg>
      <pc:sldChg chg="modSp">
        <pc:chgData name="三原慎一" userId="5f70cbe7-f4c8-4824-9758-2abefef14823" providerId="ADAL" clId="{E1FE8471-0490-41F5-846E-5151874A0418}" dt="2021-06-21T05:45:25.979" v="4"/>
        <pc:sldMkLst>
          <pc:docMk/>
          <pc:sldMk cId="3170648371" sldId="309"/>
        </pc:sldMkLst>
        <pc:spChg chg="mod">
          <ac:chgData name="三原慎一" userId="5f70cbe7-f4c8-4824-9758-2abefef14823" providerId="ADAL" clId="{E1FE8471-0490-41F5-846E-5151874A0418}" dt="2021-06-21T05:45:25.979" v="4"/>
          <ac:spMkLst>
            <pc:docMk/>
            <pc:sldMk cId="3170648371" sldId="309"/>
            <ac:spMk id="2" creationId="{00000000-0000-0000-0000-000000000000}"/>
          </ac:spMkLst>
        </pc:spChg>
      </pc:sldChg>
      <pc:sldChg chg="modSp">
        <pc:chgData name="三原慎一" userId="5f70cbe7-f4c8-4824-9758-2abefef14823" providerId="ADAL" clId="{E1FE8471-0490-41F5-846E-5151874A0418}" dt="2021-06-21T05:45:25.979" v="4"/>
        <pc:sldMkLst>
          <pc:docMk/>
          <pc:sldMk cId="327791325" sldId="310"/>
        </pc:sldMkLst>
        <pc:spChg chg="mod">
          <ac:chgData name="三原慎一" userId="5f70cbe7-f4c8-4824-9758-2abefef14823" providerId="ADAL" clId="{E1FE8471-0490-41F5-846E-5151874A0418}" dt="2021-06-21T05:45:25.979" v="4"/>
          <ac:spMkLst>
            <pc:docMk/>
            <pc:sldMk cId="327791325" sldId="310"/>
            <ac:spMk id="9" creationId="{00000000-0000-0000-0000-000000000000}"/>
          </ac:spMkLst>
        </pc:spChg>
        <pc:picChg chg="mod">
          <ac:chgData name="三原慎一" userId="5f70cbe7-f4c8-4824-9758-2abefef14823" providerId="ADAL" clId="{E1FE8471-0490-41F5-846E-5151874A0418}" dt="2021-06-21T05:45:25.979" v="4"/>
          <ac:picMkLst>
            <pc:docMk/>
            <pc:sldMk cId="327791325" sldId="310"/>
            <ac:picMk id="8" creationId="{00000000-0000-0000-0000-000000000000}"/>
          </ac:picMkLst>
        </pc:picChg>
      </pc:sldChg>
      <pc:sldChg chg="modSp">
        <pc:chgData name="三原慎一" userId="5f70cbe7-f4c8-4824-9758-2abefef14823" providerId="ADAL" clId="{E1FE8471-0490-41F5-846E-5151874A0418}" dt="2021-06-21T05:45:25.979" v="4"/>
        <pc:sldMkLst>
          <pc:docMk/>
          <pc:sldMk cId="963677864" sldId="311"/>
        </pc:sldMkLst>
        <pc:spChg chg="mod">
          <ac:chgData name="三原慎一" userId="5f70cbe7-f4c8-4824-9758-2abefef14823" providerId="ADAL" clId="{E1FE8471-0490-41F5-846E-5151874A0418}" dt="2021-06-21T05:45:25.979" v="4"/>
          <ac:spMkLst>
            <pc:docMk/>
            <pc:sldMk cId="963677864" sldId="311"/>
            <ac:spMk id="2" creationId="{00000000-0000-0000-0000-000000000000}"/>
          </ac:spMkLst>
        </pc:spChg>
      </pc:sldChg>
      <pc:sldChg chg="modSp mod">
        <pc:chgData name="三原慎一" userId="5f70cbe7-f4c8-4824-9758-2abefef14823" providerId="ADAL" clId="{E1FE8471-0490-41F5-846E-5151874A0418}" dt="2021-06-23T12:23:46.141" v="439" actId="1076"/>
        <pc:sldMkLst>
          <pc:docMk/>
          <pc:sldMk cId="1322051991" sldId="312"/>
        </pc:sldMkLst>
        <pc:spChg chg="mod">
          <ac:chgData name="三原慎一" userId="5f70cbe7-f4c8-4824-9758-2abefef14823" providerId="ADAL" clId="{E1FE8471-0490-41F5-846E-5151874A0418}" dt="2021-06-23T12:23:46.141" v="439" actId="1076"/>
          <ac:spMkLst>
            <pc:docMk/>
            <pc:sldMk cId="1322051991" sldId="312"/>
            <ac:spMk id="2" creationId="{00000000-0000-0000-0000-000000000000}"/>
          </ac:spMkLst>
        </pc:spChg>
      </pc:sldChg>
      <pc:sldChg chg="addSp delSp modSp mod modAnim">
        <pc:chgData name="三原慎一" userId="5f70cbe7-f4c8-4824-9758-2abefef14823" providerId="ADAL" clId="{E1FE8471-0490-41F5-846E-5151874A0418}" dt="2021-06-24T00:37:01.976" v="1386" actId="20577"/>
        <pc:sldMkLst>
          <pc:docMk/>
          <pc:sldMk cId="2049311836" sldId="313"/>
        </pc:sldMkLst>
        <pc:spChg chg="mod">
          <ac:chgData name="三原慎一" userId="5f70cbe7-f4c8-4824-9758-2abefef14823" providerId="ADAL" clId="{E1FE8471-0490-41F5-846E-5151874A0418}" dt="2021-06-21T05:45:25.979" v="4"/>
          <ac:spMkLst>
            <pc:docMk/>
            <pc:sldMk cId="2049311836" sldId="313"/>
            <ac:spMk id="8"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9" creationId="{00000000-0000-0000-0000-000000000000}"/>
          </ac:spMkLst>
        </pc:spChg>
        <pc:spChg chg="mod">
          <ac:chgData name="三原慎一" userId="5f70cbe7-f4c8-4824-9758-2abefef14823" providerId="ADAL" clId="{E1FE8471-0490-41F5-846E-5151874A0418}" dt="2021-06-24T00:31:55.194" v="1277" actId="1076"/>
          <ac:spMkLst>
            <pc:docMk/>
            <pc:sldMk cId="2049311836" sldId="313"/>
            <ac:spMk id="10"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11" creationId="{00000000-0000-0000-0000-000000000000}"/>
          </ac:spMkLst>
        </pc:spChg>
        <pc:spChg chg="mod">
          <ac:chgData name="三原慎一" userId="5f70cbe7-f4c8-4824-9758-2abefef14823" providerId="ADAL" clId="{E1FE8471-0490-41F5-846E-5151874A0418}" dt="2021-06-24T00:22:36.359" v="1235" actId="1038"/>
          <ac:spMkLst>
            <pc:docMk/>
            <pc:sldMk cId="2049311836" sldId="313"/>
            <ac:spMk id="12"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13" creationId="{00000000-0000-0000-0000-000000000000}"/>
          </ac:spMkLst>
        </pc:spChg>
        <pc:spChg chg="mod">
          <ac:chgData name="三原慎一" userId="5f70cbe7-f4c8-4824-9758-2abefef14823" providerId="ADAL" clId="{E1FE8471-0490-41F5-846E-5151874A0418}" dt="2021-06-24T00:22:36.359" v="1235" actId="1038"/>
          <ac:spMkLst>
            <pc:docMk/>
            <pc:sldMk cId="2049311836" sldId="313"/>
            <ac:spMk id="14"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15" creationId="{00000000-0000-0000-0000-000000000000}"/>
          </ac:spMkLst>
        </pc:spChg>
        <pc:spChg chg="mod">
          <ac:chgData name="三原慎一" userId="5f70cbe7-f4c8-4824-9758-2abefef14823" providerId="ADAL" clId="{E1FE8471-0490-41F5-846E-5151874A0418}" dt="2021-06-24T00:22:36.359" v="1235" actId="1038"/>
          <ac:spMkLst>
            <pc:docMk/>
            <pc:sldMk cId="2049311836" sldId="313"/>
            <ac:spMk id="16"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17" creationId="{00000000-0000-0000-0000-000000000000}"/>
          </ac:spMkLst>
        </pc:spChg>
        <pc:spChg chg="mod">
          <ac:chgData name="三原慎一" userId="5f70cbe7-f4c8-4824-9758-2abefef14823" providerId="ADAL" clId="{E1FE8471-0490-41F5-846E-5151874A0418}" dt="2021-06-24T00:23:34.706" v="1270" actId="1038"/>
          <ac:spMkLst>
            <pc:docMk/>
            <pc:sldMk cId="2049311836" sldId="313"/>
            <ac:spMk id="18"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19" creationId="{00000000-0000-0000-0000-000000000000}"/>
          </ac:spMkLst>
        </pc:spChg>
        <pc:spChg chg="mod">
          <ac:chgData name="三原慎一" userId="5f70cbe7-f4c8-4824-9758-2abefef14823" providerId="ADAL" clId="{E1FE8471-0490-41F5-846E-5151874A0418}" dt="2021-06-24T00:37:01.976" v="1386" actId="20577"/>
          <ac:spMkLst>
            <pc:docMk/>
            <pc:sldMk cId="2049311836" sldId="313"/>
            <ac:spMk id="20" creationId="{00000000-0000-0000-0000-000000000000}"/>
          </ac:spMkLst>
        </pc:spChg>
        <pc:spChg chg="mod">
          <ac:chgData name="三原慎一" userId="5f70cbe7-f4c8-4824-9758-2abefef14823" providerId="ADAL" clId="{E1FE8471-0490-41F5-846E-5151874A0418}" dt="2021-06-24T00:22:26.919" v="1221" actId="255"/>
          <ac:spMkLst>
            <pc:docMk/>
            <pc:sldMk cId="2049311836" sldId="313"/>
            <ac:spMk id="21" creationId="{00000000-0000-0000-0000-000000000000}"/>
          </ac:spMkLst>
        </pc:spChg>
        <pc:spChg chg="mod">
          <ac:chgData name="三原慎一" userId="5f70cbe7-f4c8-4824-9758-2abefef14823" providerId="ADAL" clId="{E1FE8471-0490-41F5-846E-5151874A0418}" dt="2021-06-24T00:22:36.359" v="1235" actId="1038"/>
          <ac:spMkLst>
            <pc:docMk/>
            <pc:sldMk cId="2049311836" sldId="313"/>
            <ac:spMk id="22" creationId="{00000000-0000-0000-0000-000000000000}"/>
          </ac:spMkLst>
        </pc:spChg>
        <pc:spChg chg="mod">
          <ac:chgData name="三原慎一" userId="5f70cbe7-f4c8-4824-9758-2abefef14823" providerId="ADAL" clId="{E1FE8471-0490-41F5-846E-5151874A0418}" dt="2021-06-23T09:31:34.292" v="248" actId="1076"/>
          <ac:spMkLst>
            <pc:docMk/>
            <pc:sldMk cId="2049311836" sldId="313"/>
            <ac:spMk id="24" creationId="{00000000-0000-0000-0000-000000000000}"/>
          </ac:spMkLst>
        </pc:spChg>
        <pc:spChg chg="mod">
          <ac:chgData name="三原慎一" userId="5f70cbe7-f4c8-4824-9758-2abefef14823" providerId="ADAL" clId="{E1FE8471-0490-41F5-846E-5151874A0418}" dt="2021-06-24T00:22:47.101" v="1236" actId="14100"/>
          <ac:spMkLst>
            <pc:docMk/>
            <pc:sldMk cId="2049311836" sldId="313"/>
            <ac:spMk id="45" creationId="{00000000-0000-0000-0000-000000000000}"/>
          </ac:spMkLst>
        </pc:spChg>
        <pc:spChg chg="mod">
          <ac:chgData name="三原慎一" userId="5f70cbe7-f4c8-4824-9758-2abefef14823" providerId="ADAL" clId="{E1FE8471-0490-41F5-846E-5151874A0418}" dt="2021-06-24T00:22:47.101" v="1236" actId="14100"/>
          <ac:spMkLst>
            <pc:docMk/>
            <pc:sldMk cId="2049311836" sldId="313"/>
            <ac:spMk id="46" creationId="{00000000-0000-0000-0000-000000000000}"/>
          </ac:spMkLst>
        </pc:spChg>
        <pc:spChg chg="mod">
          <ac:chgData name="三原慎一" userId="5f70cbe7-f4c8-4824-9758-2abefef14823" providerId="ADAL" clId="{E1FE8471-0490-41F5-846E-5151874A0418}" dt="2021-06-24T00:22:47.101" v="1236" actId="14100"/>
          <ac:spMkLst>
            <pc:docMk/>
            <pc:sldMk cId="2049311836" sldId="313"/>
            <ac:spMk id="47" creationId="{00000000-0000-0000-0000-000000000000}"/>
          </ac:spMkLst>
        </pc:spChg>
        <pc:cxnChg chg="mod">
          <ac:chgData name="三原慎一" userId="5f70cbe7-f4c8-4824-9758-2abefef14823" providerId="ADAL" clId="{E1FE8471-0490-41F5-846E-5151874A0418}" dt="2021-06-24T00:23:03.375" v="1249" actId="1076"/>
          <ac:cxnSpMkLst>
            <pc:docMk/>
            <pc:sldMk cId="2049311836" sldId="313"/>
            <ac:cxnSpMk id="26" creationId="{00000000-0000-0000-0000-000000000000}"/>
          </ac:cxnSpMkLst>
        </pc:cxnChg>
        <pc:cxnChg chg="mod">
          <ac:chgData name="三原慎一" userId="5f70cbe7-f4c8-4824-9758-2abefef14823" providerId="ADAL" clId="{E1FE8471-0490-41F5-846E-5151874A0418}" dt="2021-06-24T00:23:06.596" v="1250" actId="1076"/>
          <ac:cxnSpMkLst>
            <pc:docMk/>
            <pc:sldMk cId="2049311836" sldId="313"/>
            <ac:cxnSpMk id="27" creationId="{00000000-0000-0000-0000-000000000000}"/>
          </ac:cxnSpMkLst>
        </pc:cxnChg>
        <pc:cxnChg chg="mod">
          <ac:chgData name="三原慎一" userId="5f70cbe7-f4c8-4824-9758-2abefef14823" providerId="ADAL" clId="{E1FE8471-0490-41F5-846E-5151874A0418}" dt="2021-06-24T00:23:14.526" v="1252" actId="14100"/>
          <ac:cxnSpMkLst>
            <pc:docMk/>
            <pc:sldMk cId="2049311836" sldId="313"/>
            <ac:cxnSpMk id="32" creationId="{00000000-0000-0000-0000-000000000000}"/>
          </ac:cxnSpMkLst>
        </pc:cxnChg>
        <pc:cxnChg chg="add mod">
          <ac:chgData name="三原慎一" userId="5f70cbe7-f4c8-4824-9758-2abefef14823" providerId="ADAL" clId="{E1FE8471-0490-41F5-846E-5151874A0418}" dt="2021-06-24T00:23:26.534" v="1257" actId="14100"/>
          <ac:cxnSpMkLst>
            <pc:docMk/>
            <pc:sldMk cId="2049311836" sldId="313"/>
            <ac:cxnSpMk id="33" creationId="{C312AD4C-CF78-49C6-8160-1D71D6DDF990}"/>
          </ac:cxnSpMkLst>
        </pc:cxnChg>
        <pc:cxnChg chg="del mod">
          <ac:chgData name="三原慎一" userId="5f70cbe7-f4c8-4824-9758-2abefef14823" providerId="ADAL" clId="{E1FE8471-0490-41F5-846E-5151874A0418}" dt="2021-06-24T00:23:20.167" v="1255" actId="478"/>
          <ac:cxnSpMkLst>
            <pc:docMk/>
            <pc:sldMk cId="2049311836" sldId="313"/>
            <ac:cxnSpMk id="34" creationId="{00000000-0000-0000-0000-000000000000}"/>
          </ac:cxnSpMkLst>
        </pc:cxnChg>
        <pc:cxnChg chg="mod">
          <ac:chgData name="三原慎一" userId="5f70cbe7-f4c8-4824-9758-2abefef14823" providerId="ADAL" clId="{E1FE8471-0490-41F5-846E-5151874A0418}" dt="2021-06-24T00:23:34.706" v="1270" actId="1038"/>
          <ac:cxnSpMkLst>
            <pc:docMk/>
            <pc:sldMk cId="2049311836" sldId="313"/>
            <ac:cxnSpMk id="36" creationId="{00000000-0000-0000-0000-000000000000}"/>
          </ac:cxnSpMkLst>
        </pc:cxnChg>
        <pc:cxnChg chg="mod">
          <ac:chgData name="三原慎一" userId="5f70cbe7-f4c8-4824-9758-2abefef14823" providerId="ADAL" clId="{E1FE8471-0490-41F5-846E-5151874A0418}" dt="2021-06-24T00:34:30.600" v="1288" actId="1037"/>
          <ac:cxnSpMkLst>
            <pc:docMk/>
            <pc:sldMk cId="2049311836" sldId="313"/>
            <ac:cxnSpMk id="38" creationId="{00000000-0000-0000-0000-000000000000}"/>
          </ac:cxnSpMkLst>
        </pc:cxnChg>
        <pc:cxnChg chg="mod">
          <ac:chgData name="三原慎一" userId="5f70cbe7-f4c8-4824-9758-2abefef14823" providerId="ADAL" clId="{E1FE8471-0490-41F5-846E-5151874A0418}" dt="2021-06-24T00:34:34.925" v="1289" actId="1076"/>
          <ac:cxnSpMkLst>
            <pc:docMk/>
            <pc:sldMk cId="2049311836" sldId="313"/>
            <ac:cxnSpMk id="40" creationId="{00000000-0000-0000-0000-000000000000}"/>
          </ac:cxnSpMkLst>
        </pc:cxnChg>
      </pc:sldChg>
      <pc:sldChg chg="modSp modNotes">
        <pc:chgData name="三原慎一" userId="5f70cbe7-f4c8-4824-9758-2abefef14823" providerId="ADAL" clId="{E1FE8471-0490-41F5-846E-5151874A0418}" dt="2021-06-24T00:17:54.162" v="1204" actId="20577"/>
        <pc:sldMkLst>
          <pc:docMk/>
          <pc:sldMk cId="2330977742" sldId="314"/>
        </pc:sldMkLst>
        <pc:spChg chg="mod">
          <ac:chgData name="三原慎一" userId="5f70cbe7-f4c8-4824-9758-2abefef14823" providerId="ADAL" clId="{E1FE8471-0490-41F5-846E-5151874A0418}" dt="2021-06-21T05:45:25.979" v="4"/>
          <ac:spMkLst>
            <pc:docMk/>
            <pc:sldMk cId="2330977742" sldId="314"/>
            <ac:spMk id="5" creationId="{00000000-0000-0000-0000-000000000000}"/>
          </ac:spMkLst>
        </pc:spChg>
        <pc:spChg chg="mod">
          <ac:chgData name="三原慎一" userId="5f70cbe7-f4c8-4824-9758-2abefef14823" providerId="ADAL" clId="{E1FE8471-0490-41F5-846E-5151874A0418}" dt="2021-06-21T05:45:25.979" v="4"/>
          <ac:spMkLst>
            <pc:docMk/>
            <pc:sldMk cId="2330977742" sldId="314"/>
            <ac:spMk id="8" creationId="{00000000-0000-0000-0000-000000000000}"/>
          </ac:spMkLst>
        </pc:spChg>
        <pc:spChg chg="mod">
          <ac:chgData name="三原慎一" userId="5f70cbe7-f4c8-4824-9758-2abefef14823" providerId="ADAL" clId="{E1FE8471-0490-41F5-846E-5151874A0418}" dt="2021-06-21T05:45:25.979" v="4"/>
          <ac:spMkLst>
            <pc:docMk/>
            <pc:sldMk cId="2330977742" sldId="314"/>
            <ac:spMk id="9" creationId="{00000000-0000-0000-0000-000000000000}"/>
          </ac:spMkLst>
        </pc:spChg>
        <pc:spChg chg="mod">
          <ac:chgData name="三原慎一" userId="5f70cbe7-f4c8-4824-9758-2abefef14823" providerId="ADAL" clId="{E1FE8471-0490-41F5-846E-5151874A0418}" dt="2021-06-21T05:45:25.979" v="4"/>
          <ac:spMkLst>
            <pc:docMk/>
            <pc:sldMk cId="2330977742" sldId="314"/>
            <ac:spMk id="10" creationId="{00000000-0000-0000-0000-000000000000}"/>
          </ac:spMkLst>
        </pc:spChg>
        <pc:spChg chg="mod">
          <ac:chgData name="三原慎一" userId="5f70cbe7-f4c8-4824-9758-2abefef14823" providerId="ADAL" clId="{E1FE8471-0490-41F5-846E-5151874A0418}" dt="2021-06-21T05:45:25.979" v="4"/>
          <ac:spMkLst>
            <pc:docMk/>
            <pc:sldMk cId="2330977742" sldId="314"/>
            <ac:spMk id="11" creationId="{00000000-0000-0000-0000-000000000000}"/>
          </ac:spMkLst>
        </pc:spChg>
        <pc:spChg chg="mod">
          <ac:chgData name="三原慎一" userId="5f70cbe7-f4c8-4824-9758-2abefef14823" providerId="ADAL" clId="{E1FE8471-0490-41F5-846E-5151874A0418}" dt="2021-06-24T00:17:54.162" v="1204" actId="20577"/>
          <ac:spMkLst>
            <pc:docMk/>
            <pc:sldMk cId="2330977742" sldId="314"/>
            <ac:spMk id="12" creationId="{00000000-0000-0000-0000-000000000000}"/>
          </ac:spMkLst>
        </pc:spChg>
        <pc:spChg chg="mod">
          <ac:chgData name="三原慎一" userId="5f70cbe7-f4c8-4824-9758-2abefef14823" providerId="ADAL" clId="{E1FE8471-0490-41F5-846E-5151874A0418}" dt="2021-06-21T05:45:25.979" v="4"/>
          <ac:spMkLst>
            <pc:docMk/>
            <pc:sldMk cId="2330977742" sldId="314"/>
            <ac:spMk id="13" creationId="{00000000-0000-0000-0000-000000000000}"/>
          </ac:spMkLst>
        </pc:spChg>
        <pc:spChg chg="mod">
          <ac:chgData name="三原慎一" userId="5f70cbe7-f4c8-4824-9758-2abefef14823" providerId="ADAL" clId="{E1FE8471-0490-41F5-846E-5151874A0418}" dt="2021-06-21T05:45:25.979" v="4"/>
          <ac:spMkLst>
            <pc:docMk/>
            <pc:sldMk cId="2330977742" sldId="314"/>
            <ac:spMk id="14" creationId="{00000000-0000-0000-0000-000000000000}"/>
          </ac:spMkLst>
        </pc:spChg>
        <pc:spChg chg="mod">
          <ac:chgData name="三原慎一" userId="5f70cbe7-f4c8-4824-9758-2abefef14823" providerId="ADAL" clId="{E1FE8471-0490-41F5-846E-5151874A0418}" dt="2021-06-21T05:45:25.979" v="4"/>
          <ac:spMkLst>
            <pc:docMk/>
            <pc:sldMk cId="2330977742" sldId="314"/>
            <ac:spMk id="15" creationId="{00000000-0000-0000-0000-000000000000}"/>
          </ac:spMkLst>
        </pc:spChg>
        <pc:spChg chg="mod">
          <ac:chgData name="三原慎一" userId="5f70cbe7-f4c8-4824-9758-2abefef14823" providerId="ADAL" clId="{E1FE8471-0490-41F5-846E-5151874A0418}" dt="2021-06-21T05:45:25.979" v="4"/>
          <ac:spMkLst>
            <pc:docMk/>
            <pc:sldMk cId="2330977742" sldId="314"/>
            <ac:spMk id="16" creationId="{00000000-0000-0000-0000-000000000000}"/>
          </ac:spMkLst>
        </pc:spChg>
      </pc:sldChg>
      <pc:sldChg chg="modSp del mod">
        <pc:chgData name="三原慎一" userId="5f70cbe7-f4c8-4824-9758-2abefef14823" providerId="ADAL" clId="{E1FE8471-0490-41F5-846E-5151874A0418}" dt="2021-06-21T11:34:52.606" v="194" actId="2696"/>
        <pc:sldMkLst>
          <pc:docMk/>
          <pc:sldMk cId="3730081419" sldId="315"/>
        </pc:sldMkLst>
        <pc:spChg chg="mod">
          <ac:chgData name="三原慎一" userId="5f70cbe7-f4c8-4824-9758-2abefef14823" providerId="ADAL" clId="{E1FE8471-0490-41F5-846E-5151874A0418}" dt="2021-06-21T05:45:26.279" v="7" actId="27636"/>
          <ac:spMkLst>
            <pc:docMk/>
            <pc:sldMk cId="3730081419" sldId="315"/>
            <ac:spMk id="2" creationId="{00000000-0000-0000-0000-000000000000}"/>
          </ac:spMkLst>
        </pc:spChg>
        <pc:picChg chg="mod">
          <ac:chgData name="三原慎一" userId="5f70cbe7-f4c8-4824-9758-2abefef14823" providerId="ADAL" clId="{E1FE8471-0490-41F5-846E-5151874A0418}" dt="2021-06-21T05:45:25.979" v="4"/>
          <ac:picMkLst>
            <pc:docMk/>
            <pc:sldMk cId="3730081419" sldId="315"/>
            <ac:picMk id="12290" creationId="{00000000-0000-0000-0000-000000000000}"/>
          </ac:picMkLst>
        </pc:picChg>
      </pc:sldChg>
      <pc:sldChg chg="addSp delSp modSp new mod modClrScheme chgLayout">
        <pc:chgData name="三原慎一" userId="5f70cbe7-f4c8-4824-9758-2abefef14823" providerId="ADAL" clId="{E1FE8471-0490-41F5-846E-5151874A0418}" dt="2021-06-21T10:06:29.757" v="87" actId="1038"/>
        <pc:sldMkLst>
          <pc:docMk/>
          <pc:sldMk cId="2909836399" sldId="316"/>
        </pc:sldMkLst>
        <pc:spChg chg="del">
          <ac:chgData name="三原慎一" userId="5f70cbe7-f4c8-4824-9758-2abefef14823" providerId="ADAL" clId="{E1FE8471-0490-41F5-846E-5151874A0418}" dt="2021-06-21T09:53:10.001" v="15" actId="700"/>
          <ac:spMkLst>
            <pc:docMk/>
            <pc:sldMk cId="2909836399" sldId="316"/>
            <ac:spMk id="2" creationId="{2F24A424-D30D-4573-A107-6F93C373B876}"/>
          </ac:spMkLst>
        </pc:spChg>
        <pc:spChg chg="mod ord">
          <ac:chgData name="三原慎一" userId="5f70cbe7-f4c8-4824-9758-2abefef14823" providerId="ADAL" clId="{E1FE8471-0490-41F5-846E-5151874A0418}" dt="2021-06-21T09:53:10.001" v="15" actId="700"/>
          <ac:spMkLst>
            <pc:docMk/>
            <pc:sldMk cId="2909836399" sldId="316"/>
            <ac:spMk id="3" creationId="{F28063AD-0817-4FD7-8A19-5FDC808ED4D7}"/>
          </ac:spMkLst>
        </pc:spChg>
        <pc:spChg chg="mod ord">
          <ac:chgData name="三原慎一" userId="5f70cbe7-f4c8-4824-9758-2abefef14823" providerId="ADAL" clId="{E1FE8471-0490-41F5-846E-5151874A0418}" dt="2021-06-21T09:53:10.001" v="15" actId="700"/>
          <ac:spMkLst>
            <pc:docMk/>
            <pc:sldMk cId="2909836399" sldId="316"/>
            <ac:spMk id="4" creationId="{374F9125-3899-45BB-AA38-5BCCFAA18FF9}"/>
          </ac:spMkLst>
        </pc:spChg>
        <pc:graphicFrameChg chg="add del mod">
          <ac:chgData name="三原慎一" userId="5f70cbe7-f4c8-4824-9758-2abefef14823" providerId="ADAL" clId="{E1FE8471-0490-41F5-846E-5151874A0418}" dt="2021-06-21T10:04:50.600" v="29" actId="478"/>
          <ac:graphicFrameMkLst>
            <pc:docMk/>
            <pc:sldMk cId="2909836399" sldId="316"/>
            <ac:graphicFrameMk id="5" creationId="{BD830EE8-D401-4E3D-B7BD-E0FD5AAD3276}"/>
          </ac:graphicFrameMkLst>
        </pc:graphicFrameChg>
        <pc:graphicFrameChg chg="add mod ord">
          <ac:chgData name="三原慎一" userId="5f70cbe7-f4c8-4824-9758-2abefef14823" providerId="ADAL" clId="{E1FE8471-0490-41F5-846E-5151874A0418}" dt="2021-06-21T10:06:16.168" v="38" actId="167"/>
          <ac:graphicFrameMkLst>
            <pc:docMk/>
            <pc:sldMk cId="2909836399" sldId="316"/>
            <ac:graphicFrameMk id="9" creationId="{BD830EE8-D401-4E3D-B7BD-E0FD5AAD3276}"/>
          </ac:graphicFrameMkLst>
        </pc:graphicFrameChg>
        <pc:cxnChg chg="add mod">
          <ac:chgData name="三原慎一" userId="5f70cbe7-f4c8-4824-9758-2abefef14823" providerId="ADAL" clId="{E1FE8471-0490-41F5-846E-5151874A0418}" dt="2021-06-21T10:06:24.108" v="65" actId="1038"/>
          <ac:cxnSpMkLst>
            <pc:docMk/>
            <pc:sldMk cId="2909836399" sldId="316"/>
            <ac:cxnSpMk id="7" creationId="{800375E3-2BA7-44B2-9574-B629B699DF03}"/>
          </ac:cxnSpMkLst>
        </pc:cxnChg>
        <pc:cxnChg chg="add mod">
          <ac:chgData name="三原慎一" userId="5f70cbe7-f4c8-4824-9758-2abefef14823" providerId="ADAL" clId="{E1FE8471-0490-41F5-846E-5151874A0418}" dt="2021-06-21T10:06:29.757" v="87" actId="1038"/>
          <ac:cxnSpMkLst>
            <pc:docMk/>
            <pc:sldMk cId="2909836399" sldId="316"/>
            <ac:cxnSpMk id="8" creationId="{52C22E1D-8AF1-4F5F-987B-88CB9FC5307A}"/>
          </ac:cxnSpMkLst>
        </pc:cxnChg>
      </pc:sldChg>
      <pc:sldChg chg="del">
        <pc:chgData name="三原慎一" userId="5f70cbe7-f4c8-4824-9758-2abefef14823" providerId="ADAL" clId="{E1FE8471-0490-41F5-846E-5151874A0418}" dt="2021-06-27T22:16:13.258" v="2187" actId="47"/>
        <pc:sldMkLst>
          <pc:docMk/>
          <pc:sldMk cId="255273300" sldId="359"/>
        </pc:sldMkLst>
      </pc:sldChg>
      <pc:sldChg chg="del">
        <pc:chgData name="三原慎一" userId="5f70cbe7-f4c8-4824-9758-2abefef14823" providerId="ADAL" clId="{E1FE8471-0490-41F5-846E-5151874A0418}" dt="2021-06-27T22:16:13.258" v="2187" actId="47"/>
        <pc:sldMkLst>
          <pc:docMk/>
          <pc:sldMk cId="3545773843" sldId="470"/>
        </pc:sldMkLst>
      </pc:sldChg>
      <pc:sldChg chg="del">
        <pc:chgData name="三原慎一" userId="5f70cbe7-f4c8-4824-9758-2abefef14823" providerId="ADAL" clId="{E1FE8471-0490-41F5-846E-5151874A0418}" dt="2021-06-27T22:16:13.258" v="2187" actId="47"/>
        <pc:sldMkLst>
          <pc:docMk/>
          <pc:sldMk cId="3151415853" sldId="485"/>
        </pc:sldMkLst>
      </pc:sldChg>
      <pc:sldChg chg="del">
        <pc:chgData name="三原慎一" userId="5f70cbe7-f4c8-4824-9758-2abefef14823" providerId="ADAL" clId="{E1FE8471-0490-41F5-846E-5151874A0418}" dt="2021-06-27T22:16:13.258" v="2187" actId="47"/>
        <pc:sldMkLst>
          <pc:docMk/>
          <pc:sldMk cId="2891313448" sldId="486"/>
        </pc:sldMkLst>
      </pc:sldChg>
      <pc:sldChg chg="del">
        <pc:chgData name="三原慎一" userId="5f70cbe7-f4c8-4824-9758-2abefef14823" providerId="ADAL" clId="{E1FE8471-0490-41F5-846E-5151874A0418}" dt="2021-06-27T22:16:13.258" v="2187" actId="47"/>
        <pc:sldMkLst>
          <pc:docMk/>
          <pc:sldMk cId="1771193684" sldId="497"/>
        </pc:sldMkLst>
      </pc:sldChg>
      <pc:sldChg chg="del">
        <pc:chgData name="三原慎一" userId="5f70cbe7-f4c8-4824-9758-2abefef14823" providerId="ADAL" clId="{E1FE8471-0490-41F5-846E-5151874A0418}" dt="2021-06-27T22:16:13.258" v="2187" actId="47"/>
        <pc:sldMkLst>
          <pc:docMk/>
          <pc:sldMk cId="3364268820" sldId="498"/>
        </pc:sldMkLst>
      </pc:sldChg>
      <pc:sldChg chg="del">
        <pc:chgData name="三原慎一" userId="5f70cbe7-f4c8-4824-9758-2abefef14823" providerId="ADAL" clId="{E1FE8471-0490-41F5-846E-5151874A0418}" dt="2021-06-27T22:16:13.258" v="2187" actId="47"/>
        <pc:sldMkLst>
          <pc:docMk/>
          <pc:sldMk cId="3182149615" sldId="500"/>
        </pc:sldMkLst>
      </pc:sldChg>
      <pc:sldChg chg="del">
        <pc:chgData name="三原慎一" userId="5f70cbe7-f4c8-4824-9758-2abefef14823" providerId="ADAL" clId="{E1FE8471-0490-41F5-846E-5151874A0418}" dt="2021-06-27T22:16:13.258" v="2187" actId="47"/>
        <pc:sldMkLst>
          <pc:docMk/>
          <pc:sldMk cId="3264861384" sldId="501"/>
        </pc:sldMkLst>
      </pc:sldChg>
      <pc:sldChg chg="del">
        <pc:chgData name="三原慎一" userId="5f70cbe7-f4c8-4824-9758-2abefef14823" providerId="ADAL" clId="{E1FE8471-0490-41F5-846E-5151874A0418}" dt="2021-06-27T22:16:13.258" v="2187" actId="47"/>
        <pc:sldMkLst>
          <pc:docMk/>
          <pc:sldMk cId="2017690885" sldId="503"/>
        </pc:sldMkLst>
      </pc:sldChg>
      <pc:sldChg chg="del">
        <pc:chgData name="三原慎一" userId="5f70cbe7-f4c8-4824-9758-2abefef14823" providerId="ADAL" clId="{E1FE8471-0490-41F5-846E-5151874A0418}" dt="2021-06-27T22:16:13.258" v="2187" actId="47"/>
        <pc:sldMkLst>
          <pc:docMk/>
          <pc:sldMk cId="1520978081" sldId="504"/>
        </pc:sldMkLst>
      </pc:sldChg>
      <pc:sldChg chg="del">
        <pc:chgData name="三原慎一" userId="5f70cbe7-f4c8-4824-9758-2abefef14823" providerId="ADAL" clId="{E1FE8471-0490-41F5-846E-5151874A0418}" dt="2021-06-27T22:16:13.258" v="2187" actId="47"/>
        <pc:sldMkLst>
          <pc:docMk/>
          <pc:sldMk cId="866536085" sldId="505"/>
        </pc:sldMkLst>
      </pc:sldChg>
      <pc:sldChg chg="del">
        <pc:chgData name="三原慎一" userId="5f70cbe7-f4c8-4824-9758-2abefef14823" providerId="ADAL" clId="{E1FE8471-0490-41F5-846E-5151874A0418}" dt="2021-06-27T22:16:13.258" v="2187" actId="47"/>
        <pc:sldMkLst>
          <pc:docMk/>
          <pc:sldMk cId="2513094327" sldId="506"/>
        </pc:sldMkLst>
      </pc:sldChg>
      <pc:sldChg chg="del">
        <pc:chgData name="三原慎一" userId="5f70cbe7-f4c8-4824-9758-2abefef14823" providerId="ADAL" clId="{E1FE8471-0490-41F5-846E-5151874A0418}" dt="2021-06-27T22:16:13.258" v="2187" actId="47"/>
        <pc:sldMkLst>
          <pc:docMk/>
          <pc:sldMk cId="1760443982" sldId="507"/>
        </pc:sldMkLst>
      </pc:sldChg>
      <pc:sldChg chg="del">
        <pc:chgData name="三原慎一" userId="5f70cbe7-f4c8-4824-9758-2abefef14823" providerId="ADAL" clId="{E1FE8471-0490-41F5-846E-5151874A0418}" dt="2021-06-27T22:16:13.258" v="2187" actId="47"/>
        <pc:sldMkLst>
          <pc:docMk/>
          <pc:sldMk cId="1284667419" sldId="508"/>
        </pc:sldMkLst>
      </pc:sldChg>
      <pc:sldChg chg="del">
        <pc:chgData name="三原慎一" userId="5f70cbe7-f4c8-4824-9758-2abefef14823" providerId="ADAL" clId="{E1FE8471-0490-41F5-846E-5151874A0418}" dt="2021-06-27T22:16:13.258" v="2187" actId="47"/>
        <pc:sldMkLst>
          <pc:docMk/>
          <pc:sldMk cId="1196500449" sldId="509"/>
        </pc:sldMkLst>
      </pc:sldChg>
      <pc:sldChg chg="addSp modSp mod modAnim">
        <pc:chgData name="三原慎一" userId="5f70cbe7-f4c8-4824-9758-2abefef14823" providerId="ADAL" clId="{E1FE8471-0490-41F5-846E-5151874A0418}" dt="2021-06-24T02:45:31.735" v="1962"/>
        <pc:sldMkLst>
          <pc:docMk/>
          <pc:sldMk cId="1850344325" sldId="514"/>
        </pc:sldMkLst>
        <pc:spChg chg="mod">
          <ac:chgData name="三原慎一" userId="5f70cbe7-f4c8-4824-9758-2abefef14823" providerId="ADAL" clId="{E1FE8471-0490-41F5-846E-5151874A0418}" dt="2021-06-24T02:43:33.284" v="1958" actId="1076"/>
          <ac:spMkLst>
            <pc:docMk/>
            <pc:sldMk cId="1850344325" sldId="514"/>
            <ac:spMk id="4" creationId="{00000000-0000-0000-0000-000000000000}"/>
          </ac:spMkLst>
        </pc:spChg>
        <pc:picChg chg="add mod">
          <ac:chgData name="三原慎一" userId="5f70cbe7-f4c8-4824-9758-2abefef14823" providerId="ADAL" clId="{E1FE8471-0490-41F5-846E-5151874A0418}" dt="2021-06-24T02:45:17.890" v="1960" actId="1076"/>
          <ac:picMkLst>
            <pc:docMk/>
            <pc:sldMk cId="1850344325" sldId="514"/>
            <ac:picMk id="1026" creationId="{E02FACDA-28CC-45EC-A88E-04ADD63EFBDD}"/>
          </ac:picMkLst>
        </pc:picChg>
        <pc:picChg chg="mod">
          <ac:chgData name="三原慎一" userId="5f70cbe7-f4c8-4824-9758-2abefef14823" providerId="ADAL" clId="{E1FE8471-0490-41F5-846E-5151874A0418}" dt="2021-06-24T02:43:10.256" v="1957" actId="14100"/>
          <ac:picMkLst>
            <pc:docMk/>
            <pc:sldMk cId="1850344325" sldId="514"/>
            <ac:picMk id="14338" creationId="{00000000-0000-0000-0000-000000000000}"/>
          </ac:picMkLst>
        </pc:picChg>
      </pc:sldChg>
      <pc:sldChg chg="del">
        <pc:chgData name="三原慎一" userId="5f70cbe7-f4c8-4824-9758-2abefef14823" providerId="ADAL" clId="{E1FE8471-0490-41F5-846E-5151874A0418}" dt="2021-06-27T22:16:13.258" v="2187" actId="47"/>
        <pc:sldMkLst>
          <pc:docMk/>
          <pc:sldMk cId="4174058793" sldId="515"/>
        </pc:sldMkLst>
      </pc:sldChg>
      <pc:sldChg chg="del">
        <pc:chgData name="三原慎一" userId="5f70cbe7-f4c8-4824-9758-2abefef14823" providerId="ADAL" clId="{E1FE8471-0490-41F5-846E-5151874A0418}" dt="2021-06-27T22:16:13.258" v="2187" actId="47"/>
        <pc:sldMkLst>
          <pc:docMk/>
          <pc:sldMk cId="527522474" sldId="516"/>
        </pc:sldMkLst>
      </pc:sldChg>
      <pc:sldChg chg="modSp mod">
        <pc:chgData name="三原慎一" userId="5f70cbe7-f4c8-4824-9758-2abefef14823" providerId="ADAL" clId="{E1FE8471-0490-41F5-846E-5151874A0418}" dt="2021-06-23T01:58:34.392" v="204" actId="1037"/>
        <pc:sldMkLst>
          <pc:docMk/>
          <pc:sldMk cId="1938782934" sldId="985"/>
        </pc:sldMkLst>
        <pc:spChg chg="mod">
          <ac:chgData name="三原慎一" userId="5f70cbe7-f4c8-4824-9758-2abefef14823" providerId="ADAL" clId="{E1FE8471-0490-41F5-846E-5151874A0418}" dt="2021-06-23T01:58:34.392" v="204" actId="1037"/>
          <ac:spMkLst>
            <pc:docMk/>
            <pc:sldMk cId="1938782934" sldId="985"/>
            <ac:spMk id="5" creationId="{F4A66D68-D418-48E1-950D-267751C7FE50}"/>
          </ac:spMkLst>
        </pc:spChg>
      </pc:sldChg>
      <pc:sldChg chg="ord">
        <pc:chgData name="三原慎一" userId="5f70cbe7-f4c8-4824-9758-2abefef14823" providerId="ADAL" clId="{E1FE8471-0490-41F5-846E-5151874A0418}" dt="2021-06-24T03:45:15.448" v="1966"/>
        <pc:sldMkLst>
          <pc:docMk/>
          <pc:sldMk cId="3631545927" sldId="1086"/>
        </pc:sldMkLst>
      </pc:sldChg>
      <pc:sldChg chg="del modNotesTx">
        <pc:chgData name="三原慎一" userId="5f70cbe7-f4c8-4824-9758-2abefef14823" providerId="ADAL" clId="{E1FE8471-0490-41F5-846E-5151874A0418}" dt="2021-06-24T00:52:09.223" v="1546" actId="2696"/>
        <pc:sldMkLst>
          <pc:docMk/>
          <pc:sldMk cId="3726023424" sldId="1118"/>
        </pc:sldMkLst>
      </pc:sldChg>
      <pc:sldChg chg="mod modClrScheme chgLayout">
        <pc:chgData name="三原慎一" userId="5f70cbe7-f4c8-4824-9758-2abefef14823" providerId="ADAL" clId="{E1FE8471-0490-41F5-846E-5151874A0418}" dt="2021-06-24T01:00:22.194" v="1556" actId="700"/>
        <pc:sldMkLst>
          <pc:docMk/>
          <pc:sldMk cId="2276149873" sldId="1127"/>
        </pc:sldMkLst>
      </pc:sldChg>
      <pc:sldChg chg="mod modClrScheme chgLayout">
        <pc:chgData name="三原慎一" userId="5f70cbe7-f4c8-4824-9758-2abefef14823" providerId="ADAL" clId="{E1FE8471-0490-41F5-846E-5151874A0418}" dt="2021-06-24T00:59:37.216" v="1552" actId="700"/>
        <pc:sldMkLst>
          <pc:docMk/>
          <pc:sldMk cId="2420037907" sldId="1136"/>
        </pc:sldMkLst>
      </pc:sldChg>
      <pc:sldChg chg="delSp add del mod ord">
        <pc:chgData name="三原慎一" userId="5f70cbe7-f4c8-4824-9758-2abefef14823" providerId="ADAL" clId="{E1FE8471-0490-41F5-846E-5151874A0418}" dt="2021-06-27T22:16:13.258" v="2187" actId="47"/>
        <pc:sldMkLst>
          <pc:docMk/>
          <pc:sldMk cId="3544713836" sldId="1281"/>
        </pc:sldMkLst>
        <pc:spChg chg="del">
          <ac:chgData name="三原慎一" userId="5f70cbe7-f4c8-4824-9758-2abefef14823" providerId="ADAL" clId="{E1FE8471-0490-41F5-846E-5151874A0418}" dt="2021-06-22T23:44:44.043" v="196" actId="478"/>
          <ac:spMkLst>
            <pc:docMk/>
            <pc:sldMk cId="3544713836" sldId="1281"/>
            <ac:spMk id="33" creationId="{8FD6F51C-1BB7-4EC8-8182-927A4646BDB1}"/>
          </ac:spMkLst>
        </pc:spChg>
      </pc:sldChg>
      <pc:sldChg chg="delSp add del mod ord">
        <pc:chgData name="三原慎一" userId="5f70cbe7-f4c8-4824-9758-2abefef14823" providerId="ADAL" clId="{E1FE8471-0490-41F5-846E-5151874A0418}" dt="2021-06-27T22:16:13.258" v="2187" actId="47"/>
        <pc:sldMkLst>
          <pc:docMk/>
          <pc:sldMk cId="1926084022" sldId="1283"/>
        </pc:sldMkLst>
        <pc:spChg chg="del">
          <ac:chgData name="三原慎一" userId="5f70cbe7-f4c8-4824-9758-2abefef14823" providerId="ADAL" clId="{E1FE8471-0490-41F5-846E-5151874A0418}" dt="2021-06-23T07:05:41.774" v="241" actId="478"/>
          <ac:spMkLst>
            <pc:docMk/>
            <pc:sldMk cId="1926084022" sldId="1283"/>
            <ac:spMk id="33" creationId="{E5C8051B-5056-44E6-8F05-971836DACC82}"/>
          </ac:spMkLst>
        </pc:spChg>
      </pc:sldChg>
      <pc:sldChg chg="modSp del mod modClrScheme chgLayout">
        <pc:chgData name="三原慎一" userId="5f70cbe7-f4c8-4824-9758-2abefef14823" providerId="ADAL" clId="{E1FE8471-0490-41F5-846E-5151874A0418}" dt="2021-06-27T22:16:13.258" v="2187" actId="47"/>
        <pc:sldMkLst>
          <pc:docMk/>
          <pc:sldMk cId="835545244" sldId="1632"/>
        </pc:sldMkLst>
        <pc:spChg chg="mod">
          <ac:chgData name="三原慎一" userId="5f70cbe7-f4c8-4824-9758-2abefef14823" providerId="ADAL" clId="{E1FE8471-0490-41F5-846E-5151874A0418}" dt="2021-06-24T03:45:53.628" v="1969" actId="20577"/>
          <ac:spMkLst>
            <pc:docMk/>
            <pc:sldMk cId="835545244" sldId="1632"/>
            <ac:spMk id="4" creationId="{C1B36395-824A-4BAF-9787-5DE781DDC0A1}"/>
          </ac:spMkLst>
        </pc:spChg>
      </pc:sldChg>
      <pc:sldChg chg="del">
        <pc:chgData name="三原慎一" userId="5f70cbe7-f4c8-4824-9758-2abefef14823" providerId="ADAL" clId="{E1FE8471-0490-41F5-846E-5151874A0418}" dt="2021-06-27T22:16:13.258" v="2187" actId="47"/>
        <pc:sldMkLst>
          <pc:docMk/>
          <pc:sldMk cId="1999394406" sldId="1633"/>
        </pc:sldMkLst>
      </pc:sldChg>
      <pc:sldChg chg="del">
        <pc:chgData name="三原慎一" userId="5f70cbe7-f4c8-4824-9758-2abefef14823" providerId="ADAL" clId="{E1FE8471-0490-41F5-846E-5151874A0418}" dt="2021-06-27T22:16:13.258" v="2187" actId="47"/>
        <pc:sldMkLst>
          <pc:docMk/>
          <pc:sldMk cId="742648754" sldId="1634"/>
        </pc:sldMkLst>
      </pc:sldChg>
      <pc:sldChg chg="del">
        <pc:chgData name="三原慎一" userId="5f70cbe7-f4c8-4824-9758-2abefef14823" providerId="ADAL" clId="{E1FE8471-0490-41F5-846E-5151874A0418}" dt="2021-06-27T22:16:13.258" v="2187" actId="47"/>
        <pc:sldMkLst>
          <pc:docMk/>
          <pc:sldMk cId="3569597427" sldId="1635"/>
        </pc:sldMkLst>
      </pc:sldChg>
      <pc:sldChg chg="del">
        <pc:chgData name="三原慎一" userId="5f70cbe7-f4c8-4824-9758-2abefef14823" providerId="ADAL" clId="{E1FE8471-0490-41F5-846E-5151874A0418}" dt="2021-06-27T22:16:13.258" v="2187" actId="47"/>
        <pc:sldMkLst>
          <pc:docMk/>
          <pc:sldMk cId="312144745" sldId="1636"/>
        </pc:sldMkLst>
      </pc:sldChg>
      <pc:sldChg chg="del">
        <pc:chgData name="三原慎一" userId="5f70cbe7-f4c8-4824-9758-2abefef14823" providerId="ADAL" clId="{E1FE8471-0490-41F5-846E-5151874A0418}" dt="2021-06-27T22:16:13.258" v="2187" actId="47"/>
        <pc:sldMkLst>
          <pc:docMk/>
          <pc:sldMk cId="3098514591" sldId="1637"/>
        </pc:sldMkLst>
      </pc:sldChg>
      <pc:sldChg chg="del">
        <pc:chgData name="三原慎一" userId="5f70cbe7-f4c8-4824-9758-2abefef14823" providerId="ADAL" clId="{E1FE8471-0490-41F5-846E-5151874A0418}" dt="2021-06-27T22:16:13.258" v="2187" actId="47"/>
        <pc:sldMkLst>
          <pc:docMk/>
          <pc:sldMk cId="2436790895" sldId="1640"/>
        </pc:sldMkLst>
      </pc:sldChg>
      <pc:sldChg chg="del">
        <pc:chgData name="三原慎一" userId="5f70cbe7-f4c8-4824-9758-2abefef14823" providerId="ADAL" clId="{E1FE8471-0490-41F5-846E-5151874A0418}" dt="2021-06-27T22:16:13.258" v="2187" actId="47"/>
        <pc:sldMkLst>
          <pc:docMk/>
          <pc:sldMk cId="48648969" sldId="1642"/>
        </pc:sldMkLst>
      </pc:sldChg>
      <pc:sldChg chg="modSp del mod">
        <pc:chgData name="三原慎一" userId="5f70cbe7-f4c8-4824-9758-2abefef14823" providerId="ADAL" clId="{E1FE8471-0490-41F5-846E-5151874A0418}" dt="2021-06-27T22:16:13.258" v="2187" actId="47"/>
        <pc:sldMkLst>
          <pc:docMk/>
          <pc:sldMk cId="2187272914" sldId="1646"/>
        </pc:sldMkLst>
        <pc:spChg chg="mod">
          <ac:chgData name="三原慎一" userId="5f70cbe7-f4c8-4824-9758-2abefef14823" providerId="ADAL" clId="{E1FE8471-0490-41F5-846E-5151874A0418}" dt="2021-06-24T03:46:02.611" v="1972" actId="20577"/>
          <ac:spMkLst>
            <pc:docMk/>
            <pc:sldMk cId="2187272914" sldId="1646"/>
            <ac:spMk id="4" creationId="{4ED313B1-84D8-4292-92CD-226E1B3DB5DF}"/>
          </ac:spMkLst>
        </pc:spChg>
      </pc:sldChg>
      <pc:sldChg chg="modSp mod">
        <pc:chgData name="三原慎一" userId="5f70cbe7-f4c8-4824-9758-2abefef14823" providerId="ADAL" clId="{E1FE8471-0490-41F5-846E-5151874A0418}" dt="2021-06-24T03:45:45.987" v="1968" actId="20577"/>
        <pc:sldMkLst>
          <pc:docMk/>
          <pc:sldMk cId="3651729015" sldId="1647"/>
        </pc:sldMkLst>
        <pc:spChg chg="mod">
          <ac:chgData name="三原慎一" userId="5f70cbe7-f4c8-4824-9758-2abefef14823" providerId="ADAL" clId="{E1FE8471-0490-41F5-846E-5151874A0418}" dt="2021-06-24T03:45:45.987" v="1968" actId="20577"/>
          <ac:spMkLst>
            <pc:docMk/>
            <pc:sldMk cId="3651729015" sldId="1647"/>
            <ac:spMk id="3" creationId="{2D1EA85B-35D0-4576-8452-D41675E59406}"/>
          </ac:spMkLst>
        </pc:spChg>
      </pc:sldChg>
      <pc:sldChg chg="modNotesTx">
        <pc:chgData name="三原慎一" userId="5f70cbe7-f4c8-4824-9758-2abefef14823" providerId="ADAL" clId="{E1FE8471-0490-41F5-846E-5151874A0418}" dt="2021-06-24T00:51:55.953" v="1545"/>
        <pc:sldMkLst>
          <pc:docMk/>
          <pc:sldMk cId="2247263989" sldId="1649"/>
        </pc:sldMkLst>
      </pc:sldChg>
      <pc:sldChg chg="addSp delSp modSp new mod ord modClrScheme chgLayout">
        <pc:chgData name="三原慎一" userId="5f70cbe7-f4c8-4824-9758-2abefef14823" providerId="ADAL" clId="{E1FE8471-0490-41F5-846E-5151874A0418}" dt="2021-06-23T06:42:52.343" v="219" actId="1036"/>
        <pc:sldMkLst>
          <pc:docMk/>
          <pc:sldMk cId="542869358" sldId="1650"/>
        </pc:sldMkLst>
        <pc:spChg chg="del">
          <ac:chgData name="三原慎一" userId="5f70cbe7-f4c8-4824-9758-2abefef14823" providerId="ADAL" clId="{E1FE8471-0490-41F5-846E-5151874A0418}" dt="2021-06-23T06:42:39.670" v="208" actId="700"/>
          <ac:spMkLst>
            <pc:docMk/>
            <pc:sldMk cId="542869358" sldId="1650"/>
            <ac:spMk id="2" creationId="{B04C3DC6-90DA-4898-AC55-CC55402FBA02}"/>
          </ac:spMkLst>
        </pc:spChg>
        <pc:spChg chg="mod ord">
          <ac:chgData name="三原慎一" userId="5f70cbe7-f4c8-4824-9758-2abefef14823" providerId="ADAL" clId="{E1FE8471-0490-41F5-846E-5151874A0418}" dt="2021-06-23T06:42:39.670" v="208" actId="700"/>
          <ac:spMkLst>
            <pc:docMk/>
            <pc:sldMk cId="542869358" sldId="1650"/>
            <ac:spMk id="3" creationId="{6940425F-2CF3-4D70-8389-C6F4671E9635}"/>
          </ac:spMkLst>
        </pc:spChg>
        <pc:spChg chg="mod ord">
          <ac:chgData name="三原慎一" userId="5f70cbe7-f4c8-4824-9758-2abefef14823" providerId="ADAL" clId="{E1FE8471-0490-41F5-846E-5151874A0418}" dt="2021-06-23T06:42:39.670" v="208" actId="700"/>
          <ac:spMkLst>
            <pc:docMk/>
            <pc:sldMk cId="542869358" sldId="1650"/>
            <ac:spMk id="4" creationId="{99DBF4F1-0C2E-41FB-814C-377E081A7630}"/>
          </ac:spMkLst>
        </pc:spChg>
        <pc:picChg chg="add mod">
          <ac:chgData name="三原慎一" userId="5f70cbe7-f4c8-4824-9758-2abefef14823" providerId="ADAL" clId="{E1FE8471-0490-41F5-846E-5151874A0418}" dt="2021-06-23T06:42:52.343" v="219" actId="1036"/>
          <ac:picMkLst>
            <pc:docMk/>
            <pc:sldMk cId="542869358" sldId="1650"/>
            <ac:picMk id="1026" creationId="{9DE7A20A-6CBB-4D36-BA4B-6AC6811C7A2C}"/>
          </ac:picMkLst>
        </pc:picChg>
      </pc:sldChg>
      <pc:sldChg chg="addSp modSp new mod chgLayout">
        <pc:chgData name="三原慎一" userId="5f70cbe7-f4c8-4824-9758-2abefef14823" providerId="ADAL" clId="{E1FE8471-0490-41F5-846E-5151874A0418}" dt="2021-06-23T06:45:59.452" v="227" actId="14100"/>
        <pc:sldMkLst>
          <pc:docMk/>
          <pc:sldMk cId="2236941453" sldId="1651"/>
        </pc:sldMkLst>
        <pc:spChg chg="mod ord">
          <ac:chgData name="三原慎一" userId="5f70cbe7-f4c8-4824-9758-2abefef14823" providerId="ADAL" clId="{E1FE8471-0490-41F5-846E-5151874A0418}" dt="2021-06-23T06:43:01.622" v="221" actId="700"/>
          <ac:spMkLst>
            <pc:docMk/>
            <pc:sldMk cId="2236941453" sldId="1651"/>
            <ac:spMk id="2" creationId="{2123FBD0-3BBE-4D8C-B737-D018B97CC9DE}"/>
          </ac:spMkLst>
        </pc:spChg>
        <pc:spChg chg="mod ord">
          <ac:chgData name="三原慎一" userId="5f70cbe7-f4c8-4824-9758-2abefef14823" providerId="ADAL" clId="{E1FE8471-0490-41F5-846E-5151874A0418}" dt="2021-06-23T06:43:01.622" v="221" actId="700"/>
          <ac:spMkLst>
            <pc:docMk/>
            <pc:sldMk cId="2236941453" sldId="1651"/>
            <ac:spMk id="3" creationId="{7063F77B-45C9-49B8-A350-9B7B76F83A23}"/>
          </ac:spMkLst>
        </pc:spChg>
        <pc:picChg chg="add mod">
          <ac:chgData name="三原慎一" userId="5f70cbe7-f4c8-4824-9758-2abefef14823" providerId="ADAL" clId="{E1FE8471-0490-41F5-846E-5151874A0418}" dt="2021-06-23T06:45:59.452" v="227" actId="14100"/>
          <ac:picMkLst>
            <pc:docMk/>
            <pc:sldMk cId="2236941453" sldId="1651"/>
            <ac:picMk id="4" creationId="{CDAB7B10-54B2-4816-A84A-681E39A5A8F7}"/>
          </ac:picMkLst>
        </pc:picChg>
        <pc:picChg chg="add mod">
          <ac:chgData name="三原慎一" userId="5f70cbe7-f4c8-4824-9758-2abefef14823" providerId="ADAL" clId="{E1FE8471-0490-41F5-846E-5151874A0418}" dt="2021-06-23T06:45:51.708" v="225" actId="1076"/>
          <ac:picMkLst>
            <pc:docMk/>
            <pc:sldMk cId="2236941453" sldId="1651"/>
            <ac:picMk id="5" creationId="{2C3C1230-6779-4AFB-84A6-5F1121596413}"/>
          </ac:picMkLst>
        </pc:picChg>
      </pc:sldChg>
      <pc:sldChg chg="addSp modSp new mod modClrScheme modAnim chgLayout">
        <pc:chgData name="三原慎一" userId="5f70cbe7-f4c8-4824-9758-2abefef14823" providerId="ADAL" clId="{E1FE8471-0490-41F5-846E-5151874A0418}" dt="2021-06-24T01:23:48.999" v="1767" actId="1076"/>
        <pc:sldMkLst>
          <pc:docMk/>
          <pc:sldMk cId="996346395" sldId="1652"/>
        </pc:sldMkLst>
        <pc:spChg chg="add mod">
          <ac:chgData name="三原慎一" userId="5f70cbe7-f4c8-4824-9758-2abefef14823" providerId="ADAL" clId="{E1FE8471-0490-41F5-846E-5151874A0418}" dt="2021-06-24T01:23:48.999" v="1767" actId="1076"/>
          <ac:spMkLst>
            <pc:docMk/>
            <pc:sldMk cId="996346395" sldId="1652"/>
            <ac:spMk id="2" creationId="{A3421F45-7BD4-4512-9E49-77980309BADB}"/>
          </ac:spMkLst>
        </pc:spChg>
        <pc:spChg chg="add mod">
          <ac:chgData name="三原慎一" userId="5f70cbe7-f4c8-4824-9758-2abefef14823" providerId="ADAL" clId="{E1FE8471-0490-41F5-846E-5151874A0418}" dt="2021-06-24T01:23:48.999" v="1767" actId="1076"/>
          <ac:spMkLst>
            <pc:docMk/>
            <pc:sldMk cId="996346395" sldId="1652"/>
            <ac:spMk id="3" creationId="{9D5CB589-A1C5-48F3-ACF4-3E180817FE81}"/>
          </ac:spMkLst>
        </pc:spChg>
        <pc:spChg chg="add mod">
          <ac:chgData name="三原慎一" userId="5f70cbe7-f4c8-4824-9758-2abefef14823" providerId="ADAL" clId="{E1FE8471-0490-41F5-846E-5151874A0418}" dt="2021-06-24T01:23:48.999" v="1767" actId="1076"/>
          <ac:spMkLst>
            <pc:docMk/>
            <pc:sldMk cId="996346395" sldId="1652"/>
            <ac:spMk id="4" creationId="{625195D6-54FF-46AF-AD75-A2A963B94E62}"/>
          </ac:spMkLst>
        </pc:spChg>
        <pc:spChg chg="add mod">
          <ac:chgData name="三原慎一" userId="5f70cbe7-f4c8-4824-9758-2abefef14823" providerId="ADAL" clId="{E1FE8471-0490-41F5-846E-5151874A0418}" dt="2021-06-24T01:23:48.999" v="1767" actId="1076"/>
          <ac:spMkLst>
            <pc:docMk/>
            <pc:sldMk cId="996346395" sldId="1652"/>
            <ac:spMk id="5" creationId="{858DDF9F-4AA8-447C-8811-0D3576924309}"/>
          </ac:spMkLst>
        </pc:spChg>
        <pc:spChg chg="add mod">
          <ac:chgData name="三原慎一" userId="5f70cbe7-f4c8-4824-9758-2abefef14823" providerId="ADAL" clId="{E1FE8471-0490-41F5-846E-5151874A0418}" dt="2021-06-24T01:23:48.999" v="1767" actId="1076"/>
          <ac:spMkLst>
            <pc:docMk/>
            <pc:sldMk cId="996346395" sldId="1652"/>
            <ac:spMk id="6" creationId="{E5A06927-E07E-4105-A214-1885DD86DA44}"/>
          </ac:spMkLst>
        </pc:spChg>
        <pc:spChg chg="add mod">
          <ac:chgData name="三原慎一" userId="5f70cbe7-f4c8-4824-9758-2abefef14823" providerId="ADAL" clId="{E1FE8471-0490-41F5-846E-5151874A0418}" dt="2021-06-24T01:23:48.999" v="1767" actId="1076"/>
          <ac:spMkLst>
            <pc:docMk/>
            <pc:sldMk cId="996346395" sldId="1652"/>
            <ac:spMk id="7" creationId="{2434989D-7B2A-424E-AF9D-FCAA32AC9FFB}"/>
          </ac:spMkLst>
        </pc:spChg>
      </pc:sldChg>
      <pc:sldChg chg="addSp delSp modSp new del mod modClrScheme chgLayout">
        <pc:chgData name="三原慎一" userId="5f70cbe7-f4c8-4824-9758-2abefef14823" providerId="ADAL" clId="{E1FE8471-0490-41F5-846E-5151874A0418}" dt="2021-06-24T01:19:23.386" v="1636" actId="2696"/>
        <pc:sldMkLst>
          <pc:docMk/>
          <pc:sldMk cId="1162502840" sldId="1652"/>
        </pc:sldMkLst>
        <pc:spChg chg="add mod">
          <ac:chgData name="三原慎一" userId="5f70cbe7-f4c8-4824-9758-2abefef14823" providerId="ADAL" clId="{E1FE8471-0490-41F5-846E-5151874A0418}" dt="2021-06-24T01:02:45.064" v="1603" actId="1076"/>
          <ac:spMkLst>
            <pc:docMk/>
            <pc:sldMk cId="1162502840" sldId="1652"/>
            <ac:spMk id="2" creationId="{2DE7576A-BB7E-4A39-A5BB-C02B4C416BAB}"/>
          </ac:spMkLst>
        </pc:spChg>
        <pc:spChg chg="add mod">
          <ac:chgData name="三原慎一" userId="5f70cbe7-f4c8-4824-9758-2abefef14823" providerId="ADAL" clId="{E1FE8471-0490-41F5-846E-5151874A0418}" dt="2021-06-24T01:02:46.783" v="1604" actId="1076"/>
          <ac:spMkLst>
            <pc:docMk/>
            <pc:sldMk cId="1162502840" sldId="1652"/>
            <ac:spMk id="3" creationId="{49F42090-10EA-4AE9-BFF4-5D08B8FE706B}"/>
          </ac:spMkLst>
        </pc:spChg>
        <pc:spChg chg="add del mod">
          <ac:chgData name="三原慎一" userId="5f70cbe7-f4c8-4824-9758-2abefef14823" providerId="ADAL" clId="{E1FE8471-0490-41F5-846E-5151874A0418}" dt="2021-06-24T01:02:32.773" v="1598" actId="478"/>
          <ac:spMkLst>
            <pc:docMk/>
            <pc:sldMk cId="1162502840" sldId="1652"/>
            <ac:spMk id="4" creationId="{9D4C683A-53BF-4C80-A95C-99F3C0FEABD2}"/>
          </ac:spMkLst>
        </pc:spChg>
        <pc:spChg chg="add mod">
          <ac:chgData name="三原慎一" userId="5f70cbe7-f4c8-4824-9758-2abefef14823" providerId="ADAL" clId="{E1FE8471-0490-41F5-846E-5151874A0418}" dt="2021-06-24T01:03:08.570" v="1618" actId="6549"/>
          <ac:spMkLst>
            <pc:docMk/>
            <pc:sldMk cId="1162502840" sldId="1652"/>
            <ac:spMk id="5" creationId="{931B5A06-F59E-4F04-8402-D45688EF3230}"/>
          </ac:spMkLst>
        </pc:spChg>
        <pc:spChg chg="add mod">
          <ac:chgData name="三原慎一" userId="5f70cbe7-f4c8-4824-9758-2abefef14823" providerId="ADAL" clId="{E1FE8471-0490-41F5-846E-5151874A0418}" dt="2021-06-24T01:03:36.914" v="1634" actId="1076"/>
          <ac:spMkLst>
            <pc:docMk/>
            <pc:sldMk cId="1162502840" sldId="1652"/>
            <ac:spMk id="6" creationId="{77369370-0E47-4C80-9F6D-5F2F0C490FE1}"/>
          </ac:spMkLst>
        </pc:spChg>
        <pc:graphicFrameChg chg="add">
          <ac:chgData name="三原慎一" userId="5f70cbe7-f4c8-4824-9758-2abefef14823" providerId="ADAL" clId="{E1FE8471-0490-41F5-846E-5151874A0418}" dt="2021-06-24T01:08:06.520" v="1635"/>
          <ac:graphicFrameMkLst>
            <pc:docMk/>
            <pc:sldMk cId="1162502840" sldId="1652"/>
            <ac:graphicFrameMk id="7" creationId="{F4257EB1-BC1E-4D0A-99D2-CFBFA829B6FF}"/>
          </ac:graphicFrameMkLst>
        </pc:graphicFrameChg>
      </pc:sldChg>
      <pc:sldChg chg="new del">
        <pc:chgData name="三原慎一" userId="5f70cbe7-f4c8-4824-9758-2abefef14823" providerId="ADAL" clId="{E1FE8471-0490-41F5-846E-5151874A0418}" dt="2021-06-24T00:46:56.730" v="1394" actId="680"/>
        <pc:sldMkLst>
          <pc:docMk/>
          <pc:sldMk cId="4194636701" sldId="1652"/>
        </pc:sldMkLst>
      </pc:sldChg>
      <pc:sldChg chg="addSp modSp new mod ord">
        <pc:chgData name="三原慎一" userId="5f70cbe7-f4c8-4824-9758-2abefef14823" providerId="ADAL" clId="{E1FE8471-0490-41F5-846E-5151874A0418}" dt="2021-06-24T02:28:54.408" v="1775"/>
        <pc:sldMkLst>
          <pc:docMk/>
          <pc:sldMk cId="2012441197" sldId="1653"/>
        </pc:sldMkLst>
        <pc:spChg chg="add mod">
          <ac:chgData name="三原慎一" userId="5f70cbe7-f4c8-4824-9758-2abefef14823" providerId="ADAL" clId="{E1FE8471-0490-41F5-846E-5151874A0418}" dt="2021-06-24T02:16:45.952" v="1773" actId="1582"/>
          <ac:spMkLst>
            <pc:docMk/>
            <pc:sldMk cId="2012441197" sldId="1653"/>
            <ac:spMk id="4" creationId="{F0A7A128-6E43-475F-AFCB-EBCDC8874B3E}"/>
          </ac:spMkLst>
        </pc:spChg>
        <pc:picChg chg="add">
          <ac:chgData name="三原慎一" userId="5f70cbe7-f4c8-4824-9758-2abefef14823" providerId="ADAL" clId="{E1FE8471-0490-41F5-846E-5151874A0418}" dt="2021-06-24T02:16:19.088" v="1769" actId="22"/>
          <ac:picMkLst>
            <pc:docMk/>
            <pc:sldMk cId="2012441197" sldId="1653"/>
            <ac:picMk id="3" creationId="{E3E010E5-0C75-491F-A820-0F36B0333E85}"/>
          </ac:picMkLst>
        </pc:picChg>
      </pc:sldChg>
      <pc:sldChg chg="modSp add mod ord modClrScheme chgLayout">
        <pc:chgData name="三原慎一" userId="5f70cbe7-f4c8-4824-9758-2abefef14823" providerId="ADAL" clId="{E1FE8471-0490-41F5-846E-5151874A0418}" dt="2021-06-24T02:33:06.199" v="1897" actId="1076"/>
        <pc:sldMkLst>
          <pc:docMk/>
          <pc:sldMk cId="3731228867" sldId="1654"/>
        </pc:sldMkLst>
        <pc:spChg chg="mod">
          <ac:chgData name="三原慎一" userId="5f70cbe7-f4c8-4824-9758-2abefef14823" providerId="ADAL" clId="{E1FE8471-0490-41F5-846E-5151874A0418}" dt="2021-06-24T02:33:06.199" v="1897" actId="1076"/>
          <ac:spMkLst>
            <pc:docMk/>
            <pc:sldMk cId="3731228867" sldId="1654"/>
            <ac:spMk id="4" creationId="{4ED313B1-84D8-4292-92CD-226E1B3DB5DF}"/>
          </ac:spMkLst>
        </pc:spChg>
      </pc:sldChg>
      <pc:sldChg chg="addSp modSp add mod">
        <pc:chgData name="三原慎一" userId="5f70cbe7-f4c8-4824-9758-2abefef14823" providerId="ADAL" clId="{E1FE8471-0490-41F5-846E-5151874A0418}" dt="2021-06-24T02:42:42.899" v="1954" actId="1076"/>
        <pc:sldMkLst>
          <pc:docMk/>
          <pc:sldMk cId="1935076362" sldId="1655"/>
        </pc:sldMkLst>
        <pc:spChg chg="add mod">
          <ac:chgData name="三原慎一" userId="5f70cbe7-f4c8-4824-9758-2abefef14823" providerId="ADAL" clId="{E1FE8471-0490-41F5-846E-5151874A0418}" dt="2021-06-24T02:42:32.003" v="1952" actId="1037"/>
          <ac:spMkLst>
            <pc:docMk/>
            <pc:sldMk cId="1935076362" sldId="1655"/>
            <ac:spMk id="3" creationId="{A13D959D-D9FF-4F17-99F5-EAE881C7A677}"/>
          </ac:spMkLst>
        </pc:spChg>
        <pc:spChg chg="add mod">
          <ac:chgData name="三原慎一" userId="5f70cbe7-f4c8-4824-9758-2abefef14823" providerId="ADAL" clId="{E1FE8471-0490-41F5-846E-5151874A0418}" dt="2021-06-24T02:42:32.003" v="1952" actId="1037"/>
          <ac:spMkLst>
            <pc:docMk/>
            <pc:sldMk cId="1935076362" sldId="1655"/>
            <ac:spMk id="5" creationId="{87E885BA-D183-42C6-A70D-544351D69460}"/>
          </ac:spMkLst>
        </pc:spChg>
        <pc:spChg chg="add mod">
          <ac:chgData name="三原慎一" userId="5f70cbe7-f4c8-4824-9758-2abefef14823" providerId="ADAL" clId="{E1FE8471-0490-41F5-846E-5151874A0418}" dt="2021-06-24T02:40:46.701" v="1936" actId="1076"/>
          <ac:spMkLst>
            <pc:docMk/>
            <pc:sldMk cId="1935076362" sldId="1655"/>
            <ac:spMk id="6" creationId="{8CFC23D1-4F3D-45ED-B86F-6E2C04DB40D5}"/>
          </ac:spMkLst>
        </pc:spChg>
        <pc:picChg chg="add mod ord">
          <ac:chgData name="三原慎一" userId="5f70cbe7-f4c8-4824-9758-2abefef14823" providerId="ADAL" clId="{E1FE8471-0490-41F5-846E-5151874A0418}" dt="2021-06-24T02:42:42.899" v="1954" actId="1076"/>
          <ac:picMkLst>
            <pc:docMk/>
            <pc:sldMk cId="1935076362" sldId="1655"/>
            <ac:picMk id="2" creationId="{F09FA3DF-CDB7-4A98-B37B-FFD2D7243D20}"/>
          </ac:picMkLst>
        </pc:picChg>
        <pc:picChg chg="add mod">
          <ac:chgData name="三原慎一" userId="5f70cbe7-f4c8-4824-9758-2abefef14823" providerId="ADAL" clId="{E1FE8471-0490-41F5-846E-5151874A0418}" dt="2021-06-24T02:42:06.021" v="1942" actId="14100"/>
          <ac:picMkLst>
            <pc:docMk/>
            <pc:sldMk cId="1935076362" sldId="1655"/>
            <ac:picMk id="7" creationId="{E4FFBEAC-14B3-45E6-81E0-E4E2EF2CFCFA}"/>
          </ac:picMkLst>
        </pc:picChg>
        <pc:picChg chg="mod">
          <ac:chgData name="三原慎一" userId="5f70cbe7-f4c8-4824-9758-2abefef14823" providerId="ADAL" clId="{E1FE8471-0490-41F5-846E-5151874A0418}" dt="2021-06-24T02:42:19.170" v="1943" actId="1076"/>
          <ac:picMkLst>
            <pc:docMk/>
            <pc:sldMk cId="1935076362" sldId="1655"/>
            <ac:picMk id="13314" creationId="{00000000-0000-0000-0000-000000000000}"/>
          </ac:picMkLst>
        </pc:picChg>
      </pc:sldChg>
      <pc:sldMasterChg chg="modSp modSldLayout">
        <pc:chgData name="三原慎一" userId="5f70cbe7-f4c8-4824-9758-2abefef14823" providerId="ADAL" clId="{E1FE8471-0490-41F5-846E-5151874A0418}" dt="2021-06-21T05:45:25.979" v="4"/>
        <pc:sldMasterMkLst>
          <pc:docMk/>
          <pc:sldMasterMk cId="0" sldId="2147483804"/>
        </pc:sldMasterMkLst>
        <pc:spChg chg="mod">
          <ac:chgData name="三原慎一" userId="5f70cbe7-f4c8-4824-9758-2abefef14823" providerId="ADAL" clId="{E1FE8471-0490-41F5-846E-5151874A0418}" dt="2021-06-21T05:45:25.979" v="4"/>
          <ac:spMkLst>
            <pc:docMk/>
            <pc:sldMasterMk cId="0" sldId="2147483804"/>
            <ac:spMk id="2" creationId="{00000000-0000-0000-0000-000000000000}"/>
          </ac:spMkLst>
        </pc:spChg>
        <pc:spChg chg="mod">
          <ac:chgData name="三原慎一" userId="5f70cbe7-f4c8-4824-9758-2abefef14823" providerId="ADAL" clId="{E1FE8471-0490-41F5-846E-5151874A0418}" dt="2021-06-21T05:45:25.979" v="4"/>
          <ac:spMkLst>
            <pc:docMk/>
            <pc:sldMasterMk cId="0" sldId="2147483804"/>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ac:spMk id="4" creationId="{00000000-0000-0000-0000-000000000000}"/>
          </ac:spMkLst>
        </pc:spChg>
        <pc:spChg chg="mod">
          <ac:chgData name="三原慎一" userId="5f70cbe7-f4c8-4824-9758-2abefef14823" providerId="ADAL" clId="{E1FE8471-0490-41F5-846E-5151874A0418}" dt="2021-06-21T05:45:25.979" v="4"/>
          <ac:spMkLst>
            <pc:docMk/>
            <pc:sldMasterMk cId="0" sldId="2147483804"/>
            <ac:spMk id="5" creationId="{00000000-0000-0000-0000-000000000000}"/>
          </ac:spMkLst>
        </pc:spChg>
        <pc:spChg chg="mod">
          <ac:chgData name="三原慎一" userId="5f70cbe7-f4c8-4824-9758-2abefef14823" providerId="ADAL" clId="{E1FE8471-0490-41F5-846E-5151874A0418}" dt="2021-06-21T05:45:25.979" v="4"/>
          <ac:spMkLst>
            <pc:docMk/>
            <pc:sldMasterMk cId="0" sldId="2147483804"/>
            <ac:spMk id="6" creationId="{00000000-0000-0000-0000-000000000000}"/>
          </ac:spMkLst>
        </pc:spChg>
        <pc:spChg chg="mod">
          <ac:chgData name="三原慎一" userId="5f70cbe7-f4c8-4824-9758-2abefef14823" providerId="ADAL" clId="{E1FE8471-0490-41F5-846E-5151874A0418}" dt="2021-06-21T05:45:25.979" v="4"/>
          <ac:spMkLst>
            <pc:docMk/>
            <pc:sldMasterMk cId="0" sldId="2147483804"/>
            <ac:spMk id="8" creationId="{00000000-0000-0000-0000-000000000000}"/>
          </ac:spMkLst>
        </pc:spChg>
        <pc:spChg chg="mod">
          <ac:chgData name="三原慎一" userId="5f70cbe7-f4c8-4824-9758-2abefef14823" providerId="ADAL" clId="{E1FE8471-0490-41F5-846E-5151874A0418}" dt="2021-06-21T05:45:25.979" v="4"/>
          <ac:spMkLst>
            <pc:docMk/>
            <pc:sldMasterMk cId="0" sldId="2147483804"/>
            <ac:spMk id="9" creationId="{00000000-0000-0000-0000-000000000000}"/>
          </ac:spMkLst>
        </pc:spChg>
        <pc:sldLayoutChg chg="modSp">
          <pc:chgData name="三原慎一" userId="5f70cbe7-f4c8-4824-9758-2abefef14823" providerId="ADAL" clId="{E1FE8471-0490-41F5-846E-5151874A0418}" dt="2021-06-21T05:45:25.979" v="4"/>
          <pc:sldLayoutMkLst>
            <pc:docMk/>
            <pc:sldMasterMk cId="0" sldId="2147483804"/>
            <pc:sldLayoutMk cId="0" sldId="2147483805"/>
          </pc:sldLayoutMkLst>
          <pc:spChg chg="mod">
            <ac:chgData name="三原慎一" userId="5f70cbe7-f4c8-4824-9758-2abefef14823" providerId="ADAL" clId="{E1FE8471-0490-41F5-846E-5151874A0418}" dt="2021-06-21T05:45:25.979" v="4"/>
            <ac:spMkLst>
              <pc:docMk/>
              <pc:sldMasterMk cId="0" sldId="2147483804"/>
              <pc:sldLayoutMk cId="0" sldId="2147483805"/>
              <ac:spMk id="2"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5"/>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5"/>
              <ac:spMk id="7"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5"/>
              <ac:spMk id="8" creationId="{00000000-0000-0000-0000-000000000000}"/>
            </ac:spMkLst>
          </pc:spChg>
        </pc:sldLayoutChg>
        <pc:sldLayoutChg chg="modSp">
          <pc:chgData name="三原慎一" userId="5f70cbe7-f4c8-4824-9758-2abefef14823" providerId="ADAL" clId="{E1FE8471-0490-41F5-846E-5151874A0418}" dt="2021-06-21T05:45:25.979" v="4"/>
          <pc:sldLayoutMkLst>
            <pc:docMk/>
            <pc:sldMasterMk cId="0" sldId="2147483804"/>
            <pc:sldLayoutMk cId="0" sldId="2147483807"/>
          </pc:sldLayoutMkLst>
          <pc:spChg chg="mod">
            <ac:chgData name="三原慎一" userId="5f70cbe7-f4c8-4824-9758-2abefef14823" providerId="ADAL" clId="{E1FE8471-0490-41F5-846E-5151874A0418}" dt="2021-06-21T05:45:25.979" v="4"/>
            <ac:spMkLst>
              <pc:docMk/>
              <pc:sldMasterMk cId="0" sldId="2147483804"/>
              <pc:sldLayoutMk cId="0" sldId="2147483807"/>
              <ac:spMk id="2"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7"/>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7"/>
              <ac:spMk id="7"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7"/>
              <ac:spMk id="8" creationId="{00000000-0000-0000-0000-000000000000}"/>
            </ac:spMkLst>
          </pc:spChg>
        </pc:sldLayoutChg>
        <pc:sldLayoutChg chg="modSp">
          <pc:chgData name="三原慎一" userId="5f70cbe7-f4c8-4824-9758-2abefef14823" providerId="ADAL" clId="{E1FE8471-0490-41F5-846E-5151874A0418}" dt="2021-06-21T05:45:25.979" v="4"/>
          <pc:sldLayoutMkLst>
            <pc:docMk/>
            <pc:sldMasterMk cId="0" sldId="2147483804"/>
            <pc:sldLayoutMk cId="0" sldId="2147483808"/>
          </pc:sldLayoutMkLst>
          <pc:spChg chg="mod">
            <ac:chgData name="三原慎一" userId="5f70cbe7-f4c8-4824-9758-2abefef14823" providerId="ADAL" clId="{E1FE8471-0490-41F5-846E-5151874A0418}" dt="2021-06-21T05:45:25.979" v="4"/>
            <ac:spMkLst>
              <pc:docMk/>
              <pc:sldMasterMk cId="0" sldId="2147483804"/>
              <pc:sldLayoutMk cId="0" sldId="2147483808"/>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8"/>
              <ac:spMk id="4" creationId="{00000000-0000-0000-0000-000000000000}"/>
            </ac:spMkLst>
          </pc:spChg>
        </pc:sldLayoutChg>
        <pc:sldLayoutChg chg="modSp">
          <pc:chgData name="三原慎一" userId="5f70cbe7-f4c8-4824-9758-2abefef14823" providerId="ADAL" clId="{E1FE8471-0490-41F5-846E-5151874A0418}" dt="2021-06-21T05:45:25.979" v="4"/>
          <pc:sldLayoutMkLst>
            <pc:docMk/>
            <pc:sldMasterMk cId="0" sldId="2147483804"/>
            <pc:sldLayoutMk cId="0" sldId="2147483809"/>
          </pc:sldLayoutMkLst>
          <pc:spChg chg="mod">
            <ac:chgData name="三原慎一" userId="5f70cbe7-f4c8-4824-9758-2abefef14823" providerId="ADAL" clId="{E1FE8471-0490-41F5-846E-5151874A0418}" dt="2021-06-21T05:45:25.979" v="4"/>
            <ac:spMkLst>
              <pc:docMk/>
              <pc:sldMasterMk cId="0" sldId="2147483804"/>
              <pc:sldLayoutMk cId="0" sldId="2147483809"/>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9"/>
              <ac:spMk id="4"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9"/>
              <ac:spMk id="5"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09"/>
              <ac:spMk id="6" creationId="{00000000-0000-0000-0000-000000000000}"/>
            </ac:spMkLst>
          </pc:spChg>
          <pc:cxnChg chg="mod">
            <ac:chgData name="三原慎一" userId="5f70cbe7-f4c8-4824-9758-2abefef14823" providerId="ADAL" clId="{E1FE8471-0490-41F5-846E-5151874A0418}" dt="2021-06-21T05:45:25.979" v="4"/>
            <ac:cxnSpMkLst>
              <pc:docMk/>
              <pc:sldMasterMk cId="0" sldId="2147483804"/>
              <pc:sldLayoutMk cId="0" sldId="2147483809"/>
              <ac:cxnSpMk id="11" creationId="{00000000-0000-0000-0000-000000000000}"/>
            </ac:cxnSpMkLst>
          </pc:cxnChg>
          <pc:cxnChg chg="mod">
            <ac:chgData name="三原慎一" userId="5f70cbe7-f4c8-4824-9758-2abefef14823" providerId="ADAL" clId="{E1FE8471-0490-41F5-846E-5151874A0418}" dt="2021-06-21T05:45:25.979" v="4"/>
            <ac:cxnSpMkLst>
              <pc:docMk/>
              <pc:sldMasterMk cId="0" sldId="2147483804"/>
              <pc:sldLayoutMk cId="0" sldId="2147483809"/>
              <ac:cxnSpMk id="13" creationId="{00000000-0000-0000-0000-000000000000}"/>
            </ac:cxnSpMkLst>
          </pc:cxnChg>
        </pc:sldLayoutChg>
        <pc:sldLayoutChg chg="modSp">
          <pc:chgData name="三原慎一" userId="5f70cbe7-f4c8-4824-9758-2abefef14823" providerId="ADAL" clId="{E1FE8471-0490-41F5-846E-5151874A0418}" dt="2021-06-21T05:45:25.979" v="4"/>
          <pc:sldLayoutMkLst>
            <pc:docMk/>
            <pc:sldMasterMk cId="0" sldId="2147483804"/>
            <pc:sldLayoutMk cId="0" sldId="2147483812"/>
          </pc:sldLayoutMkLst>
          <pc:spChg chg="mod">
            <ac:chgData name="三原慎一" userId="5f70cbe7-f4c8-4824-9758-2abefef14823" providerId="ADAL" clId="{E1FE8471-0490-41F5-846E-5151874A0418}" dt="2021-06-21T05:45:25.979" v="4"/>
            <ac:spMkLst>
              <pc:docMk/>
              <pc:sldMasterMk cId="0" sldId="2147483804"/>
              <pc:sldLayoutMk cId="0" sldId="2147483812"/>
              <ac:spMk id="2"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12"/>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12"/>
              <ac:spMk id="4" creationId="{00000000-0000-0000-0000-000000000000}"/>
            </ac:spMkLst>
          </pc:spChg>
          <pc:cxnChg chg="mod">
            <ac:chgData name="三原慎一" userId="5f70cbe7-f4c8-4824-9758-2abefef14823" providerId="ADAL" clId="{E1FE8471-0490-41F5-846E-5151874A0418}" dt="2021-06-21T05:45:25.979" v="4"/>
            <ac:cxnSpMkLst>
              <pc:docMk/>
              <pc:sldMasterMk cId="0" sldId="2147483804"/>
              <pc:sldLayoutMk cId="0" sldId="2147483812"/>
              <ac:cxnSpMk id="10" creationId="{00000000-0000-0000-0000-000000000000}"/>
            </ac:cxnSpMkLst>
          </pc:cxnChg>
        </pc:sldLayoutChg>
        <pc:sldLayoutChg chg="modSp">
          <pc:chgData name="三原慎一" userId="5f70cbe7-f4c8-4824-9758-2abefef14823" providerId="ADAL" clId="{E1FE8471-0490-41F5-846E-5151874A0418}" dt="2021-06-21T05:45:25.979" v="4"/>
          <pc:sldLayoutMkLst>
            <pc:docMk/>
            <pc:sldMasterMk cId="0" sldId="2147483804"/>
            <pc:sldLayoutMk cId="0" sldId="2147483813"/>
          </pc:sldLayoutMkLst>
          <pc:spChg chg="mod">
            <ac:chgData name="三原慎一" userId="5f70cbe7-f4c8-4824-9758-2abefef14823" providerId="ADAL" clId="{E1FE8471-0490-41F5-846E-5151874A0418}" dt="2021-06-21T05:45:25.979" v="4"/>
            <ac:spMkLst>
              <pc:docMk/>
              <pc:sldMasterMk cId="0" sldId="2147483804"/>
              <pc:sldLayoutMk cId="0" sldId="2147483813"/>
              <ac:spMk id="2"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13"/>
              <ac:spMk id="3"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13"/>
              <ac:spMk id="4" creationId="{00000000-0000-0000-0000-000000000000}"/>
            </ac:spMkLst>
          </pc:spChg>
        </pc:sldLayoutChg>
        <pc:sldLayoutChg chg="modSp">
          <pc:chgData name="三原慎一" userId="5f70cbe7-f4c8-4824-9758-2abefef14823" providerId="ADAL" clId="{E1FE8471-0490-41F5-846E-5151874A0418}" dt="2021-06-21T05:45:25.979" v="4"/>
          <pc:sldLayoutMkLst>
            <pc:docMk/>
            <pc:sldMasterMk cId="0" sldId="2147483804"/>
            <pc:sldLayoutMk cId="0" sldId="2147483814"/>
          </pc:sldLayoutMkLst>
          <pc:spChg chg="mod">
            <ac:chgData name="三原慎一" userId="5f70cbe7-f4c8-4824-9758-2abefef14823" providerId="ADAL" clId="{E1FE8471-0490-41F5-846E-5151874A0418}" dt="2021-06-21T05:45:25.979" v="4"/>
            <ac:spMkLst>
              <pc:docMk/>
              <pc:sldMasterMk cId="0" sldId="2147483804"/>
              <pc:sldLayoutMk cId="0" sldId="2147483814"/>
              <ac:spMk id="3" creationId="{00000000-0000-0000-0000-000000000000}"/>
            </ac:spMkLst>
          </pc:spChg>
        </pc:sldLayoutChg>
        <pc:sldLayoutChg chg="modSp">
          <pc:chgData name="三原慎一" userId="5f70cbe7-f4c8-4824-9758-2abefef14823" providerId="ADAL" clId="{E1FE8471-0490-41F5-846E-5151874A0418}" dt="2021-06-21T05:45:25.979" v="4"/>
          <pc:sldLayoutMkLst>
            <pc:docMk/>
            <pc:sldMasterMk cId="0" sldId="2147483804"/>
            <pc:sldLayoutMk cId="0" sldId="2147483815"/>
          </pc:sldLayoutMkLst>
          <pc:spChg chg="mod">
            <ac:chgData name="三原慎一" userId="5f70cbe7-f4c8-4824-9758-2abefef14823" providerId="ADAL" clId="{E1FE8471-0490-41F5-846E-5151874A0418}" dt="2021-06-21T05:45:25.979" v="4"/>
            <ac:spMkLst>
              <pc:docMk/>
              <pc:sldMasterMk cId="0" sldId="2147483804"/>
              <pc:sldLayoutMk cId="0" sldId="2147483815"/>
              <ac:spMk id="2" creationId="{00000000-0000-0000-0000-000000000000}"/>
            </ac:spMkLst>
          </pc:spChg>
          <pc:spChg chg="mod">
            <ac:chgData name="三原慎一" userId="5f70cbe7-f4c8-4824-9758-2abefef14823" providerId="ADAL" clId="{E1FE8471-0490-41F5-846E-5151874A0418}" dt="2021-06-21T05:45:25.979" v="4"/>
            <ac:spMkLst>
              <pc:docMk/>
              <pc:sldMasterMk cId="0" sldId="2147483804"/>
              <pc:sldLayoutMk cId="0" sldId="2147483815"/>
              <ac:spMk id="3" creationId="{00000000-0000-0000-0000-000000000000}"/>
            </ac:spMkLst>
          </pc:spChg>
        </pc:sldLayoutChg>
      </pc:sldMasterChg>
      <pc:sldMasterChg chg="del delSldLayout">
        <pc:chgData name="三原慎一" userId="5f70cbe7-f4c8-4824-9758-2abefef14823" providerId="ADAL" clId="{E1FE8471-0490-41F5-846E-5151874A0418}" dt="2021-06-27T22:16:13.258" v="2187" actId="47"/>
        <pc:sldMasterMkLst>
          <pc:docMk/>
          <pc:sldMasterMk cId="2031261205" sldId="2147483816"/>
        </pc:sldMasterMkLst>
        <pc:sldLayoutChg chg="del">
          <pc:chgData name="三原慎一" userId="5f70cbe7-f4c8-4824-9758-2abefef14823" providerId="ADAL" clId="{E1FE8471-0490-41F5-846E-5151874A0418}" dt="2021-06-27T22:16:13.258" v="2187" actId="47"/>
          <pc:sldLayoutMkLst>
            <pc:docMk/>
            <pc:sldMasterMk cId="2031261205" sldId="2147483816"/>
            <pc:sldLayoutMk cId="2892278550" sldId="2147483817"/>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3062957886" sldId="2147483818"/>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2196025125" sldId="2147483819"/>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2536765503" sldId="2147483820"/>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3242189313" sldId="2147483821"/>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2475040480" sldId="2147483822"/>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639975843" sldId="2147483823"/>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4009044120" sldId="2147483824"/>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323164432" sldId="2147483825"/>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3491092913" sldId="2147483826"/>
          </pc:sldLayoutMkLst>
        </pc:sldLayoutChg>
        <pc:sldLayoutChg chg="del">
          <pc:chgData name="三原慎一" userId="5f70cbe7-f4c8-4824-9758-2abefef14823" providerId="ADAL" clId="{E1FE8471-0490-41F5-846E-5151874A0418}" dt="2021-06-27T22:16:13.258" v="2187" actId="47"/>
          <pc:sldLayoutMkLst>
            <pc:docMk/>
            <pc:sldMasterMk cId="2031261205" sldId="2147483816"/>
            <pc:sldLayoutMk cId="3692474933" sldId="214748382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en-US" sz="2000"/>
              <a:t>住宅の価値</a:t>
            </a:r>
            <a:endParaRPr lang="en-US" altLang="ja-JP"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例1!$B$3</c:f>
              <c:strCache>
                <c:ptCount val="1"/>
                <c:pt idx="0">
                  <c:v>日本</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例1!$A$4:$A$11</c:f>
              <c:numCache>
                <c:formatCode>General</c:formatCode>
                <c:ptCount val="8"/>
                <c:pt idx="0">
                  <c:v>5</c:v>
                </c:pt>
                <c:pt idx="1">
                  <c:v>10</c:v>
                </c:pt>
                <c:pt idx="2">
                  <c:v>15</c:v>
                </c:pt>
                <c:pt idx="3">
                  <c:v>20</c:v>
                </c:pt>
                <c:pt idx="4">
                  <c:v>25</c:v>
                </c:pt>
                <c:pt idx="5">
                  <c:v>30</c:v>
                </c:pt>
                <c:pt idx="6">
                  <c:v>35</c:v>
                </c:pt>
                <c:pt idx="7">
                  <c:v>40</c:v>
                </c:pt>
              </c:numCache>
            </c:numRef>
          </c:cat>
          <c:val>
            <c:numRef>
              <c:f>例1!$B$4:$B$11</c:f>
              <c:numCache>
                <c:formatCode>0.0_ </c:formatCode>
                <c:ptCount val="8"/>
                <c:pt idx="0">
                  <c:v>5000</c:v>
                </c:pt>
                <c:pt idx="1">
                  <c:v>4000</c:v>
                </c:pt>
                <c:pt idx="2">
                  <c:v>2000</c:v>
                </c:pt>
                <c:pt idx="3">
                  <c:v>500</c:v>
                </c:pt>
                <c:pt idx="4">
                  <c:v>0</c:v>
                </c:pt>
                <c:pt idx="5">
                  <c:v>0</c:v>
                </c:pt>
                <c:pt idx="6">
                  <c:v>0</c:v>
                </c:pt>
                <c:pt idx="7">
                  <c:v>0</c:v>
                </c:pt>
              </c:numCache>
            </c:numRef>
          </c:val>
          <c:smooth val="0"/>
          <c:extLst>
            <c:ext xmlns:c16="http://schemas.microsoft.com/office/drawing/2014/chart" uri="{C3380CC4-5D6E-409C-BE32-E72D297353CC}">
              <c16:uniqueId val="{00000000-2C3C-4132-AEFD-A89D3CFFF0C7}"/>
            </c:ext>
          </c:extLst>
        </c:ser>
        <c:ser>
          <c:idx val="1"/>
          <c:order val="1"/>
          <c:tx>
            <c:strRef>
              <c:f>例1!$C$3</c:f>
              <c:strCache>
                <c:ptCount val="1"/>
                <c:pt idx="0">
                  <c:v>イギリス</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例1!$A$4:$A$11</c:f>
              <c:numCache>
                <c:formatCode>General</c:formatCode>
                <c:ptCount val="8"/>
                <c:pt idx="0">
                  <c:v>5</c:v>
                </c:pt>
                <c:pt idx="1">
                  <c:v>10</c:v>
                </c:pt>
                <c:pt idx="2">
                  <c:v>15</c:v>
                </c:pt>
                <c:pt idx="3">
                  <c:v>20</c:v>
                </c:pt>
                <c:pt idx="4">
                  <c:v>25</c:v>
                </c:pt>
                <c:pt idx="5">
                  <c:v>30</c:v>
                </c:pt>
                <c:pt idx="6">
                  <c:v>35</c:v>
                </c:pt>
                <c:pt idx="7">
                  <c:v>40</c:v>
                </c:pt>
              </c:numCache>
            </c:numRef>
          </c:cat>
          <c:val>
            <c:numRef>
              <c:f>例1!$C$4:$C$11</c:f>
              <c:numCache>
                <c:formatCode>General</c:formatCode>
                <c:ptCount val="8"/>
                <c:pt idx="0">
                  <c:v>3000</c:v>
                </c:pt>
                <c:pt idx="1">
                  <c:v>3300</c:v>
                </c:pt>
                <c:pt idx="2">
                  <c:v>3600</c:v>
                </c:pt>
                <c:pt idx="3">
                  <c:v>3900</c:v>
                </c:pt>
                <c:pt idx="4">
                  <c:v>4000</c:v>
                </c:pt>
                <c:pt idx="5">
                  <c:v>4100</c:v>
                </c:pt>
                <c:pt idx="6">
                  <c:v>4200</c:v>
                </c:pt>
                <c:pt idx="7">
                  <c:v>4300</c:v>
                </c:pt>
              </c:numCache>
            </c:numRef>
          </c:val>
          <c:smooth val="0"/>
          <c:extLst>
            <c:ext xmlns:c16="http://schemas.microsoft.com/office/drawing/2014/chart" uri="{C3380CC4-5D6E-409C-BE32-E72D297353CC}">
              <c16:uniqueId val="{00000001-2C3C-4132-AEFD-A89D3CFFF0C7}"/>
            </c:ext>
          </c:extLst>
        </c:ser>
        <c:dLbls>
          <c:showLegendKey val="0"/>
          <c:showVal val="0"/>
          <c:showCatName val="0"/>
          <c:showSerName val="0"/>
          <c:showPercent val="0"/>
          <c:showBubbleSize val="0"/>
        </c:dLbls>
        <c:marker val="1"/>
        <c:smooth val="0"/>
        <c:axId val="716110360"/>
        <c:axId val="716104456"/>
      </c:lineChart>
      <c:catAx>
        <c:axId val="716110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ja-JP"/>
          </a:p>
        </c:txPr>
        <c:crossAx val="716104456"/>
        <c:crosses val="autoZero"/>
        <c:auto val="1"/>
        <c:lblAlgn val="ctr"/>
        <c:lblOffset val="100"/>
        <c:noMultiLvlLbl val="0"/>
      </c:catAx>
      <c:valAx>
        <c:axId val="716104456"/>
        <c:scaling>
          <c:orientation val="minMax"/>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716110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0"/>
              <c:layout>
                <c:manualLayout>
                  <c:x val="-0.11555229495573288"/>
                  <c:y val="0.10521127248701845"/>
                </c:manualLayout>
              </c:layout>
              <c:spPr>
                <a:noFill/>
                <a:ln>
                  <a:noFill/>
                </a:ln>
                <a:effectLst/>
              </c:spPr>
              <c:txPr>
                <a:bodyPr wrap="square" lIns="38100" tIns="19050" rIns="38100" bIns="19050" anchor="ctr">
                  <a:spAutoFit/>
                </a:bodyPr>
                <a:lstStyle/>
                <a:p>
                  <a:pPr>
                    <a:defRPr sz="2400">
                      <a:solidFill>
                        <a:schemeClr val="bg1"/>
                      </a:solidFill>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39226963287604061"/>
                      <c:h val="0.27771650004318477"/>
                    </c:manualLayout>
                  </c15:layout>
                </c:ext>
                <c:ext xmlns:c16="http://schemas.microsoft.com/office/drawing/2014/chart" uri="{C3380CC4-5D6E-409C-BE32-E72D297353CC}">
                  <c16:uniqueId val="{00000000-39C2-4B95-B2D0-0CB191614823}"/>
                </c:ext>
              </c:extLst>
            </c:dLbl>
            <c:dLbl>
              <c:idx val="1"/>
              <c:layout>
                <c:manualLayout>
                  <c:x val="4.0667070225100091E-2"/>
                  <c:y val="-5.6703645269940997E-2"/>
                </c:manualLayout>
              </c:layout>
              <c:spPr>
                <a:noFill/>
                <a:ln>
                  <a:noFill/>
                </a:ln>
                <a:effectLst/>
              </c:spPr>
              <c:txPr>
                <a:bodyPr wrap="square" lIns="38100" tIns="19050" rIns="38100" bIns="19050" anchor="ctr">
                  <a:spAutoFit/>
                </a:bodyPr>
                <a:lstStyle/>
                <a:p>
                  <a:pPr>
                    <a:defRPr sz="2200">
                      <a:solidFill>
                        <a:schemeClr val="bg1"/>
                      </a:solidFill>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32841178566366191"/>
                      <c:h val="0.27509653306164528"/>
                    </c:manualLayout>
                  </c15:layout>
                </c:ext>
                <c:ext xmlns:c16="http://schemas.microsoft.com/office/drawing/2014/chart" uri="{C3380CC4-5D6E-409C-BE32-E72D297353CC}">
                  <c16:uniqueId val="{00000001-39C2-4B95-B2D0-0CB191614823}"/>
                </c:ext>
              </c:extLst>
            </c:dLbl>
            <c:dLbl>
              <c:idx val="2"/>
              <c:spPr>
                <a:noFill/>
                <a:ln>
                  <a:noFill/>
                </a:ln>
                <a:effectLst/>
              </c:spPr>
              <c:txPr>
                <a:bodyPr wrap="square" lIns="38100" tIns="19050" rIns="38100" bIns="19050" anchor="ctr">
                  <a:spAutoFit/>
                </a:bodyPr>
                <a:lstStyle/>
                <a:p>
                  <a:pPr>
                    <a:defRPr sz="1400"/>
                  </a:pPr>
                  <a:endParaRPr lang="ja-JP"/>
                </a:p>
              </c:txPr>
              <c:showLegendKey val="0"/>
              <c:showVal val="1"/>
              <c:showCatName val="1"/>
              <c:showSerName val="0"/>
              <c:showPercent val="0"/>
              <c:showBubbleSize val="0"/>
              <c:extLst>
                <c:ext xmlns:c16="http://schemas.microsoft.com/office/drawing/2014/chart" uri="{C3380CC4-5D6E-409C-BE32-E72D297353CC}">
                  <c16:uniqueId val="{00000001-354C-4050-8381-B3EA0D3320F9}"/>
                </c:ext>
              </c:extLst>
            </c:dLbl>
            <c:dLbl>
              <c:idx val="3"/>
              <c:spPr>
                <a:noFill/>
                <a:ln>
                  <a:noFill/>
                </a:ln>
                <a:effectLst/>
              </c:spPr>
              <c:txPr>
                <a:bodyPr wrap="square" lIns="38100" tIns="19050" rIns="38100" bIns="19050" anchor="ctr">
                  <a:spAutoFit/>
                </a:bodyPr>
                <a:lstStyle/>
                <a:p>
                  <a:pPr>
                    <a:defRPr sz="1400"/>
                  </a:pPr>
                  <a:endParaRPr lang="ja-JP"/>
                </a:p>
              </c:txPr>
              <c:showLegendKey val="0"/>
              <c:showVal val="1"/>
              <c:showCatName val="1"/>
              <c:showSerName val="0"/>
              <c:showPercent val="0"/>
              <c:showBubbleSize val="0"/>
              <c:extLst>
                <c:ext xmlns:c16="http://schemas.microsoft.com/office/drawing/2014/chart" uri="{C3380CC4-5D6E-409C-BE32-E72D297353CC}">
                  <c16:uniqueId val="{00000000-354C-4050-8381-B3EA0D3320F9}"/>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'[001036701.xls]Sheet1'!$C$5:$G$5</c:f>
              <c:strCache>
                <c:ptCount val="5"/>
                <c:pt idx="0">
                  <c:v>新築戸建</c:v>
                </c:pt>
                <c:pt idx="1">
                  <c:v>中古戸建</c:v>
                </c:pt>
                <c:pt idx="2">
                  <c:v>新築マンション</c:v>
                </c:pt>
                <c:pt idx="3">
                  <c:v>中古マンション</c:v>
                </c:pt>
                <c:pt idx="4">
                  <c:v>その他</c:v>
                </c:pt>
              </c:strCache>
            </c:strRef>
          </c:cat>
          <c:val>
            <c:numRef>
              <c:f>'[001036701.xls]Sheet1'!$C$6:$G$6</c:f>
              <c:numCache>
                <c:formatCode>General</c:formatCode>
                <c:ptCount val="5"/>
                <c:pt idx="0">
                  <c:v>42.7</c:v>
                </c:pt>
                <c:pt idx="1">
                  <c:v>16.899999999999999</c:v>
                </c:pt>
                <c:pt idx="2">
                  <c:v>20.6</c:v>
                </c:pt>
                <c:pt idx="3">
                  <c:v>18.399999999999999</c:v>
                </c:pt>
                <c:pt idx="4">
                  <c:v>1.5</c:v>
                </c:pt>
              </c:numCache>
            </c:numRef>
          </c:val>
          <c:extLst>
            <c:ext xmlns:c16="http://schemas.microsoft.com/office/drawing/2014/chart" uri="{C3380CC4-5D6E-409C-BE32-E72D297353CC}">
              <c16:uniqueId val="{00000002-39C2-4B95-B2D0-0CB191614823}"/>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spPr>
                <a:noFill/>
                <a:ln>
                  <a:noFill/>
                </a:ln>
                <a:effectLst/>
              </c:spPr>
              <c:txPr>
                <a:bodyPr wrap="square" lIns="38100" tIns="19050" rIns="38100" bIns="19050" anchor="ctr">
                  <a:spAutoFit/>
                </a:bodyPr>
                <a:lstStyle/>
                <a:p>
                  <a:pPr>
                    <a:defRPr sz="2000"/>
                  </a:pPr>
                  <a:endParaRPr lang="ja-JP"/>
                </a:p>
              </c:txPr>
              <c:showLegendKey val="0"/>
              <c:showVal val="1"/>
              <c:showCatName val="1"/>
              <c:showSerName val="0"/>
              <c:showPercent val="0"/>
              <c:showBubbleSize val="0"/>
              <c:extLst>
                <c:ext xmlns:c16="http://schemas.microsoft.com/office/drawing/2014/chart" uri="{C3380CC4-5D6E-409C-BE32-E72D297353CC}">
                  <c16:uniqueId val="{00000000-8B4F-49F2-ACAE-979316424293}"/>
                </c:ext>
              </c:extLst>
            </c:dLbl>
            <c:dLbl>
              <c:idx val="1"/>
              <c:spPr>
                <a:noFill/>
                <a:ln>
                  <a:noFill/>
                </a:ln>
                <a:effectLst/>
              </c:spPr>
              <c:txPr>
                <a:bodyPr wrap="square" lIns="38100" tIns="19050" rIns="38100" bIns="19050" anchor="ctr">
                  <a:spAutoFit/>
                </a:bodyPr>
                <a:lstStyle/>
                <a:p>
                  <a:pPr>
                    <a:defRPr sz="2000"/>
                  </a:pPr>
                  <a:endParaRPr lang="ja-JP"/>
                </a:p>
              </c:txPr>
              <c:showLegendKey val="0"/>
              <c:showVal val="1"/>
              <c:showCatName val="1"/>
              <c:showSerName val="0"/>
              <c:showPercent val="0"/>
              <c:showBubbleSize val="0"/>
              <c:extLst>
                <c:ext xmlns:c16="http://schemas.microsoft.com/office/drawing/2014/chart" uri="{C3380CC4-5D6E-409C-BE32-E72D297353CC}">
                  <c16:uniqueId val="{00000001-8B4F-49F2-ACAE-979316424293}"/>
                </c:ext>
              </c:extLst>
            </c:dLbl>
            <c:dLbl>
              <c:idx val="2"/>
              <c:spPr>
                <a:noFill/>
                <a:ln>
                  <a:noFill/>
                </a:ln>
                <a:effectLst/>
              </c:spPr>
              <c:txPr>
                <a:bodyPr wrap="square" lIns="38100" tIns="19050" rIns="38100" bIns="19050" anchor="ctr">
                  <a:spAutoFit/>
                </a:bodyPr>
                <a:lstStyle/>
                <a:p>
                  <a:pPr>
                    <a:defRPr sz="2000"/>
                  </a:pPr>
                  <a:endParaRPr lang="ja-JP"/>
                </a:p>
              </c:txPr>
              <c:showLegendKey val="0"/>
              <c:showVal val="1"/>
              <c:showCatName val="1"/>
              <c:showSerName val="0"/>
              <c:showPercent val="0"/>
              <c:showBubbleSize val="0"/>
              <c:extLst>
                <c:ext xmlns:c16="http://schemas.microsoft.com/office/drawing/2014/chart" uri="{C3380CC4-5D6E-409C-BE32-E72D297353CC}">
                  <c16:uniqueId val="{00000002-8B4F-49F2-ACAE-979316424293}"/>
                </c:ext>
              </c:extLst>
            </c:dLbl>
            <c:dLbl>
              <c:idx val="3"/>
              <c:tx>
                <c:rich>
                  <a:bodyPr wrap="square" lIns="38100" tIns="19050" rIns="38100" bIns="19050" anchor="ctr">
                    <a:spAutoFit/>
                  </a:bodyPr>
                  <a:lstStyle/>
                  <a:p>
                    <a:pPr>
                      <a:defRPr sz="2000"/>
                    </a:pPr>
                    <a:r>
                      <a:rPr lang="ja-JP" altLang="en-US" baseline="0" dirty="0"/>
                      <a:t>建替</a:t>
                    </a:r>
                    <a:r>
                      <a:rPr lang="en-US" altLang="ja-JP" baseline="0" dirty="0"/>
                      <a:t>, </a:t>
                    </a:r>
                    <a:fld id="{EA48D65C-0D8A-4A8E-9916-62459FD450CC}" type="VALUE">
                      <a:rPr lang="en-US" altLang="ja-JP" baseline="0"/>
                      <a:pPr>
                        <a:defRPr sz="2000"/>
                      </a:pPr>
                      <a:t>[値]</a:t>
                    </a:fld>
                    <a:endParaRPr lang="en-US" altLang="ja-JP" baseline="0" dirty="0"/>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B4F-49F2-ACAE-979316424293}"/>
                </c:ext>
              </c:extLst>
            </c:dLbl>
            <c:dLbl>
              <c:idx val="4"/>
              <c:layout>
                <c:manualLayout>
                  <c:x val="9.7250351229955109E-2"/>
                  <c:y val="-7.5981793337121309E-2"/>
                </c:manualLayout>
              </c:layout>
              <c:spPr>
                <a:noFill/>
                <a:ln>
                  <a:noFill/>
                </a:ln>
                <a:effectLst/>
              </c:spPr>
              <c:txPr>
                <a:bodyPr wrap="square" lIns="38100" tIns="19050" rIns="38100" bIns="19050" anchor="ctr">
                  <a:spAutoFit/>
                </a:bodyPr>
                <a:lstStyle/>
                <a:p>
                  <a:pPr>
                    <a:defRPr sz="2000"/>
                  </a:pPr>
                  <a:endParaRPr lang="ja-JP"/>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4F-49F2-ACAE-979316424293}"/>
                </c:ext>
              </c:extLst>
            </c:dLbl>
            <c:dLbl>
              <c:idx val="5"/>
              <c:spPr>
                <a:noFill/>
                <a:ln>
                  <a:noFill/>
                </a:ln>
                <a:effectLst/>
              </c:spPr>
              <c:txPr>
                <a:bodyPr wrap="square" lIns="38100" tIns="19050" rIns="38100" bIns="19050" anchor="ctr">
                  <a:spAutoFit/>
                </a:bodyPr>
                <a:lstStyle/>
                <a:p>
                  <a:pPr>
                    <a:defRPr sz="2000"/>
                  </a:pPr>
                  <a:endParaRPr lang="ja-JP"/>
                </a:p>
              </c:txPr>
              <c:showLegendKey val="0"/>
              <c:showVal val="1"/>
              <c:showCatName val="1"/>
              <c:showSerName val="0"/>
              <c:showPercent val="0"/>
              <c:showBubbleSize val="0"/>
              <c:extLst>
                <c:ext xmlns:c16="http://schemas.microsoft.com/office/drawing/2014/chart" uri="{C3380CC4-5D6E-409C-BE32-E72D297353CC}">
                  <c16:uniqueId val="{00000005-8B4F-49F2-ACAE-979316424293}"/>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'[001036701.xls]Sheet1'!$C$14:$H$14</c:f>
              <c:strCache>
                <c:ptCount val="6"/>
                <c:pt idx="0">
                  <c:v>マンション</c:v>
                </c:pt>
                <c:pt idx="1">
                  <c:v>新築戸建</c:v>
                </c:pt>
                <c:pt idx="2">
                  <c:v>中古戸建</c:v>
                </c:pt>
                <c:pt idx="3">
                  <c:v>立替</c:v>
                </c:pt>
                <c:pt idx="4">
                  <c:v>リフォーム　</c:v>
                </c:pt>
                <c:pt idx="5">
                  <c:v>考えてない</c:v>
                </c:pt>
              </c:strCache>
            </c:strRef>
          </c:cat>
          <c:val>
            <c:numRef>
              <c:f>'[001036701.xls]Sheet1'!$C$15:$H$15</c:f>
              <c:numCache>
                <c:formatCode>General</c:formatCode>
                <c:ptCount val="6"/>
                <c:pt idx="0">
                  <c:v>23.5</c:v>
                </c:pt>
                <c:pt idx="1">
                  <c:v>17.3</c:v>
                </c:pt>
                <c:pt idx="2">
                  <c:v>8</c:v>
                </c:pt>
                <c:pt idx="3">
                  <c:v>7.4</c:v>
                </c:pt>
                <c:pt idx="4">
                  <c:v>6.8</c:v>
                </c:pt>
                <c:pt idx="5">
                  <c:v>37</c:v>
                </c:pt>
              </c:numCache>
            </c:numRef>
          </c:val>
          <c:extLst>
            <c:ext xmlns:c16="http://schemas.microsoft.com/office/drawing/2014/chart" uri="{C3380CC4-5D6E-409C-BE32-E72D297353CC}">
              <c16:uniqueId val="{00000006-8B4F-49F2-ACAE-979316424293}"/>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86CE01-071D-473E-AF75-A338A9A2C997}" type="doc">
      <dgm:prSet loTypeId="urn:microsoft.com/office/officeart/2005/8/layout/arrow2" loCatId="process" qsTypeId="urn:microsoft.com/office/officeart/2005/8/quickstyle/simple5" qsCatId="simple" csTypeId="urn:microsoft.com/office/officeart/2005/8/colors/accent3_4" csCatId="accent3" phldr="1"/>
      <dgm:spPr/>
    </dgm:pt>
    <dgm:pt modelId="{3806A03D-5FF8-4A5F-B4A1-1C9D79148C9D}">
      <dgm:prSet phldrT="[テキスト]" custT="1"/>
      <dgm:spPr/>
      <dgm:t>
        <a:bodyPr/>
        <a:lstStyle/>
        <a:p>
          <a:r>
            <a:rPr kumimoji="1" lang="ja-JP" altLang="en-US" sz="800" dirty="0"/>
            <a:t>・</a:t>
          </a:r>
        </a:p>
      </dgm:t>
    </dgm:pt>
    <dgm:pt modelId="{62AB88BB-38F6-49EE-B4CF-FAD59F1A84C4}" type="parTrans" cxnId="{97E0A884-9BE3-483B-8B63-2CC5187D70B3}">
      <dgm:prSet/>
      <dgm:spPr/>
      <dgm:t>
        <a:bodyPr/>
        <a:lstStyle/>
        <a:p>
          <a:endParaRPr kumimoji="1" lang="ja-JP" altLang="en-US"/>
        </a:p>
      </dgm:t>
    </dgm:pt>
    <dgm:pt modelId="{2F57679D-90C3-4A56-AA58-770AEC2F2ED1}" type="sibTrans" cxnId="{97E0A884-9BE3-483B-8B63-2CC5187D70B3}">
      <dgm:prSet/>
      <dgm:spPr/>
      <dgm:t>
        <a:bodyPr/>
        <a:lstStyle/>
        <a:p>
          <a:endParaRPr kumimoji="1" lang="ja-JP" altLang="en-US"/>
        </a:p>
      </dgm:t>
    </dgm:pt>
    <dgm:pt modelId="{EDB7E933-F589-4A66-9DE9-563D91B0EE40}">
      <dgm:prSet phldrT="[テキスト]" custT="1"/>
      <dgm:spPr/>
      <dgm:t>
        <a:bodyPr/>
        <a:lstStyle/>
        <a:p>
          <a:r>
            <a:rPr kumimoji="1" lang="ja-JP" altLang="en-US" sz="800" dirty="0"/>
            <a:t>・</a:t>
          </a:r>
        </a:p>
      </dgm:t>
    </dgm:pt>
    <dgm:pt modelId="{0712F556-CD51-42EE-B6F0-7341AD2CC929}" type="parTrans" cxnId="{4D11E067-4AE6-4386-AA89-3AC22F11F35C}">
      <dgm:prSet/>
      <dgm:spPr/>
      <dgm:t>
        <a:bodyPr/>
        <a:lstStyle/>
        <a:p>
          <a:endParaRPr kumimoji="1" lang="ja-JP" altLang="en-US"/>
        </a:p>
      </dgm:t>
    </dgm:pt>
    <dgm:pt modelId="{7FEFE3D7-D0D5-4431-A4FD-044FEAF55589}" type="sibTrans" cxnId="{4D11E067-4AE6-4386-AA89-3AC22F11F35C}">
      <dgm:prSet/>
      <dgm:spPr/>
      <dgm:t>
        <a:bodyPr/>
        <a:lstStyle/>
        <a:p>
          <a:endParaRPr kumimoji="1" lang="ja-JP" altLang="en-US"/>
        </a:p>
      </dgm:t>
    </dgm:pt>
    <dgm:pt modelId="{5999DA06-1F99-4A60-BEA6-375907A0EEE1}">
      <dgm:prSet phldrT="[テキスト]" custT="1"/>
      <dgm:spPr/>
      <dgm:t>
        <a:bodyPr/>
        <a:lstStyle/>
        <a:p>
          <a:r>
            <a:rPr kumimoji="1" lang="ja-JP" altLang="en-US" sz="800" dirty="0"/>
            <a:t>・</a:t>
          </a:r>
        </a:p>
      </dgm:t>
    </dgm:pt>
    <dgm:pt modelId="{D0A75570-DD21-437E-BD02-D13086EA7DD6}" type="parTrans" cxnId="{3B3C6373-6C38-40F5-8E5E-53F12B741C30}">
      <dgm:prSet/>
      <dgm:spPr/>
      <dgm:t>
        <a:bodyPr/>
        <a:lstStyle/>
        <a:p>
          <a:endParaRPr kumimoji="1" lang="ja-JP" altLang="en-US"/>
        </a:p>
      </dgm:t>
    </dgm:pt>
    <dgm:pt modelId="{E41CC71D-9DB1-42C8-83A9-6AF4BDA0A694}" type="sibTrans" cxnId="{3B3C6373-6C38-40F5-8E5E-53F12B741C30}">
      <dgm:prSet/>
      <dgm:spPr/>
      <dgm:t>
        <a:bodyPr/>
        <a:lstStyle/>
        <a:p>
          <a:endParaRPr kumimoji="1" lang="ja-JP" altLang="en-US"/>
        </a:p>
      </dgm:t>
    </dgm:pt>
    <dgm:pt modelId="{721D7EBB-DE8A-4D9A-AA3E-52C353EDFA01}">
      <dgm:prSet phldrT="[テキスト]" custT="1"/>
      <dgm:spPr/>
      <dgm:t>
        <a:bodyPr/>
        <a:lstStyle/>
        <a:p>
          <a:r>
            <a:rPr kumimoji="1" lang="ja-JP" altLang="en-US" sz="800" dirty="0"/>
            <a:t>・</a:t>
          </a:r>
        </a:p>
      </dgm:t>
    </dgm:pt>
    <dgm:pt modelId="{7A1CDC23-5FBC-4C4C-8B3B-40B799A83507}" type="parTrans" cxnId="{DF467EA6-4E53-436F-9835-5CE104BF04ED}">
      <dgm:prSet/>
      <dgm:spPr/>
      <dgm:t>
        <a:bodyPr/>
        <a:lstStyle/>
        <a:p>
          <a:endParaRPr kumimoji="1" lang="ja-JP" altLang="en-US"/>
        </a:p>
      </dgm:t>
    </dgm:pt>
    <dgm:pt modelId="{168B40B5-C700-45BC-A1C2-1993B2CCF991}" type="sibTrans" cxnId="{DF467EA6-4E53-436F-9835-5CE104BF04ED}">
      <dgm:prSet/>
      <dgm:spPr/>
      <dgm:t>
        <a:bodyPr/>
        <a:lstStyle/>
        <a:p>
          <a:endParaRPr kumimoji="1" lang="ja-JP" altLang="en-US"/>
        </a:p>
      </dgm:t>
    </dgm:pt>
    <dgm:pt modelId="{490AD333-EFBF-4707-82D4-7CDB588F35D4}">
      <dgm:prSet phldrT="[テキスト]" custT="1"/>
      <dgm:spPr/>
      <dgm:t>
        <a:bodyPr/>
        <a:lstStyle/>
        <a:p>
          <a:r>
            <a:rPr kumimoji="1" lang="ja-JP" altLang="en-US" sz="800" dirty="0"/>
            <a:t>・</a:t>
          </a:r>
        </a:p>
      </dgm:t>
    </dgm:pt>
    <dgm:pt modelId="{153F79DE-EA97-4E8D-A8BF-3009375A67F9}" type="parTrans" cxnId="{37EF2292-5B02-469F-915F-E893B410486E}">
      <dgm:prSet/>
      <dgm:spPr/>
      <dgm:t>
        <a:bodyPr/>
        <a:lstStyle/>
        <a:p>
          <a:endParaRPr kumimoji="1" lang="ja-JP" altLang="en-US"/>
        </a:p>
      </dgm:t>
    </dgm:pt>
    <dgm:pt modelId="{E01B0379-939E-4102-B27A-4A45B1C10E3B}" type="sibTrans" cxnId="{37EF2292-5B02-469F-915F-E893B410486E}">
      <dgm:prSet/>
      <dgm:spPr/>
      <dgm:t>
        <a:bodyPr/>
        <a:lstStyle/>
        <a:p>
          <a:endParaRPr kumimoji="1" lang="ja-JP" altLang="en-US"/>
        </a:p>
      </dgm:t>
    </dgm:pt>
    <dgm:pt modelId="{E0EC26EF-D770-4172-99EE-5FE59A3F5C46}" type="pres">
      <dgm:prSet presAssocID="{7E86CE01-071D-473E-AF75-A338A9A2C997}" presName="arrowDiagram" presStyleCnt="0">
        <dgm:presLayoutVars>
          <dgm:chMax val="5"/>
          <dgm:dir/>
          <dgm:resizeHandles val="exact"/>
        </dgm:presLayoutVars>
      </dgm:prSet>
      <dgm:spPr/>
    </dgm:pt>
    <dgm:pt modelId="{0DB3C908-7450-477B-A858-A59C526C7CC7}" type="pres">
      <dgm:prSet presAssocID="{7E86CE01-071D-473E-AF75-A338A9A2C997}" presName="arrow" presStyleLbl="bgShp" presStyleIdx="0" presStyleCnt="1" custLinFactNeighborX="6661" custLinFactNeighborY="2520"/>
      <dgm:spPr>
        <a:solidFill>
          <a:schemeClr val="accent1">
            <a:lumMod val="60000"/>
            <a:lumOff val="40000"/>
          </a:schemeClr>
        </a:solidFill>
      </dgm:spPr>
    </dgm:pt>
    <dgm:pt modelId="{85D6C228-3810-447D-ACEC-E22B140F9C18}" type="pres">
      <dgm:prSet presAssocID="{7E86CE01-071D-473E-AF75-A338A9A2C997}" presName="arrowDiagram5" presStyleCnt="0"/>
      <dgm:spPr/>
    </dgm:pt>
    <dgm:pt modelId="{32A29CB1-461D-4A8B-8F44-EDBA2EACAEE1}" type="pres">
      <dgm:prSet presAssocID="{3806A03D-5FF8-4A5F-B4A1-1C9D79148C9D}" presName="bullet5a" presStyleLbl="node1" presStyleIdx="0" presStyleCnt="5" custLinFactNeighborX="98684" custLinFactNeighborY="66810"/>
      <dgm:spPr/>
    </dgm:pt>
    <dgm:pt modelId="{8278D914-1FB0-46C1-A2A8-E4B53B513719}" type="pres">
      <dgm:prSet presAssocID="{3806A03D-5FF8-4A5F-B4A1-1C9D79148C9D}" presName="textBox5a" presStyleLbl="revTx" presStyleIdx="0" presStyleCnt="5" custScaleX="110692">
        <dgm:presLayoutVars>
          <dgm:bulletEnabled val="1"/>
        </dgm:presLayoutVars>
      </dgm:prSet>
      <dgm:spPr/>
    </dgm:pt>
    <dgm:pt modelId="{48E70C22-0662-4399-A73B-38F7E339B738}" type="pres">
      <dgm:prSet presAssocID="{EDB7E933-F589-4A66-9DE9-563D91B0EE40}" presName="bullet5b" presStyleLbl="node1" presStyleIdx="1" presStyleCnt="5" custLinFactNeighborX="72457" custLinFactNeighborY="19759"/>
      <dgm:spPr/>
    </dgm:pt>
    <dgm:pt modelId="{D756B6F6-0C15-4EAC-85E1-0C70EC665B0F}" type="pres">
      <dgm:prSet presAssocID="{EDB7E933-F589-4A66-9DE9-563D91B0EE40}" presName="textBox5b" presStyleLbl="revTx" presStyleIdx="1" presStyleCnt="5">
        <dgm:presLayoutVars>
          <dgm:bulletEnabled val="1"/>
        </dgm:presLayoutVars>
      </dgm:prSet>
      <dgm:spPr/>
    </dgm:pt>
    <dgm:pt modelId="{F386491E-1205-4E44-9D8B-414E10C0DE78}" type="pres">
      <dgm:prSet presAssocID="{5999DA06-1F99-4A60-BEA6-375907A0EEE1}" presName="bullet5c" presStyleLbl="node1" presStyleIdx="2" presStyleCnt="5" custLinFactNeighborX="12700" custLinFactNeighborY="9525"/>
      <dgm:spPr/>
    </dgm:pt>
    <dgm:pt modelId="{A54C487B-1E0A-47C3-9C0E-A7CDB8BA7CA2}" type="pres">
      <dgm:prSet presAssocID="{5999DA06-1F99-4A60-BEA6-375907A0EEE1}" presName="textBox5c" presStyleLbl="revTx" presStyleIdx="2" presStyleCnt="5">
        <dgm:presLayoutVars>
          <dgm:bulletEnabled val="1"/>
        </dgm:presLayoutVars>
      </dgm:prSet>
      <dgm:spPr/>
    </dgm:pt>
    <dgm:pt modelId="{15D1D2FF-C95D-4250-87AF-0E2A026E9D13}" type="pres">
      <dgm:prSet presAssocID="{490AD333-EFBF-4707-82D4-7CDB588F35D4}" presName="bullet5d" presStyleLbl="node1" presStyleIdx="3" presStyleCnt="5" custLinFactNeighborX="12290"/>
      <dgm:spPr/>
    </dgm:pt>
    <dgm:pt modelId="{0A5BEEE8-CAF6-425F-BCF5-B3C4DAC3B29A}" type="pres">
      <dgm:prSet presAssocID="{490AD333-EFBF-4707-82D4-7CDB588F35D4}" presName="textBox5d" presStyleLbl="revTx" presStyleIdx="3" presStyleCnt="5">
        <dgm:presLayoutVars>
          <dgm:bulletEnabled val="1"/>
        </dgm:presLayoutVars>
      </dgm:prSet>
      <dgm:spPr/>
    </dgm:pt>
    <dgm:pt modelId="{451FA157-2D94-4F7A-8B24-A5DC46B3B50D}" type="pres">
      <dgm:prSet presAssocID="{721D7EBB-DE8A-4D9A-AA3E-52C353EDFA01}" presName="bullet5e" presStyleLbl="node1" presStyleIdx="4" presStyleCnt="5"/>
      <dgm:spPr/>
    </dgm:pt>
    <dgm:pt modelId="{A41FCBE4-3DF0-43B6-B47E-5FD59C24075E}" type="pres">
      <dgm:prSet presAssocID="{721D7EBB-DE8A-4D9A-AA3E-52C353EDFA01}" presName="textBox5e" presStyleLbl="revTx" presStyleIdx="4" presStyleCnt="5">
        <dgm:presLayoutVars>
          <dgm:bulletEnabled val="1"/>
        </dgm:presLayoutVars>
      </dgm:prSet>
      <dgm:spPr/>
    </dgm:pt>
  </dgm:ptLst>
  <dgm:cxnLst>
    <dgm:cxn modelId="{4CB7882A-F845-48D4-9AFB-AD82CBA76A00}" type="presOf" srcId="{5999DA06-1F99-4A60-BEA6-375907A0EEE1}" destId="{A54C487B-1E0A-47C3-9C0E-A7CDB8BA7CA2}" srcOrd="0" destOrd="0" presId="urn:microsoft.com/office/officeart/2005/8/layout/arrow2"/>
    <dgm:cxn modelId="{C0120E66-1C42-4C11-9600-7425DEED769C}" type="presOf" srcId="{490AD333-EFBF-4707-82D4-7CDB588F35D4}" destId="{0A5BEEE8-CAF6-425F-BCF5-B3C4DAC3B29A}" srcOrd="0" destOrd="0" presId="urn:microsoft.com/office/officeart/2005/8/layout/arrow2"/>
    <dgm:cxn modelId="{4D11E067-4AE6-4386-AA89-3AC22F11F35C}" srcId="{7E86CE01-071D-473E-AF75-A338A9A2C997}" destId="{EDB7E933-F589-4A66-9DE9-563D91B0EE40}" srcOrd="1" destOrd="0" parTransId="{0712F556-CD51-42EE-B6F0-7341AD2CC929}" sibTransId="{7FEFE3D7-D0D5-4431-A4FD-044FEAF55589}"/>
    <dgm:cxn modelId="{3B3C6373-6C38-40F5-8E5E-53F12B741C30}" srcId="{7E86CE01-071D-473E-AF75-A338A9A2C997}" destId="{5999DA06-1F99-4A60-BEA6-375907A0EEE1}" srcOrd="2" destOrd="0" parTransId="{D0A75570-DD21-437E-BD02-D13086EA7DD6}" sibTransId="{E41CC71D-9DB1-42C8-83A9-6AF4BDA0A694}"/>
    <dgm:cxn modelId="{97E0A884-9BE3-483B-8B63-2CC5187D70B3}" srcId="{7E86CE01-071D-473E-AF75-A338A9A2C997}" destId="{3806A03D-5FF8-4A5F-B4A1-1C9D79148C9D}" srcOrd="0" destOrd="0" parTransId="{62AB88BB-38F6-49EE-B4CF-FAD59F1A84C4}" sibTransId="{2F57679D-90C3-4A56-AA58-770AEC2F2ED1}"/>
    <dgm:cxn modelId="{1609218D-1365-4E67-BA8A-3156E63B0F9B}" type="presOf" srcId="{7E86CE01-071D-473E-AF75-A338A9A2C997}" destId="{E0EC26EF-D770-4172-99EE-5FE59A3F5C46}" srcOrd="0" destOrd="0" presId="urn:microsoft.com/office/officeart/2005/8/layout/arrow2"/>
    <dgm:cxn modelId="{37EF2292-5B02-469F-915F-E893B410486E}" srcId="{7E86CE01-071D-473E-AF75-A338A9A2C997}" destId="{490AD333-EFBF-4707-82D4-7CDB588F35D4}" srcOrd="3" destOrd="0" parTransId="{153F79DE-EA97-4E8D-A8BF-3009375A67F9}" sibTransId="{E01B0379-939E-4102-B27A-4A45B1C10E3B}"/>
    <dgm:cxn modelId="{89D80F97-70C9-422F-BEA8-4F247078CD28}" type="presOf" srcId="{3806A03D-5FF8-4A5F-B4A1-1C9D79148C9D}" destId="{8278D914-1FB0-46C1-A2A8-E4B53B513719}" srcOrd="0" destOrd="0" presId="urn:microsoft.com/office/officeart/2005/8/layout/arrow2"/>
    <dgm:cxn modelId="{DF467EA6-4E53-436F-9835-5CE104BF04ED}" srcId="{7E86CE01-071D-473E-AF75-A338A9A2C997}" destId="{721D7EBB-DE8A-4D9A-AA3E-52C353EDFA01}" srcOrd="4" destOrd="0" parTransId="{7A1CDC23-5FBC-4C4C-8B3B-40B799A83507}" sibTransId="{168B40B5-C700-45BC-A1C2-1993B2CCF991}"/>
    <dgm:cxn modelId="{0BC9A1C7-5BC4-46C4-A6BB-1F5BD5613C8B}" type="presOf" srcId="{EDB7E933-F589-4A66-9DE9-563D91B0EE40}" destId="{D756B6F6-0C15-4EAC-85E1-0C70EC665B0F}" srcOrd="0" destOrd="0" presId="urn:microsoft.com/office/officeart/2005/8/layout/arrow2"/>
    <dgm:cxn modelId="{8133DDDD-3C05-4134-B460-368BC7065A6E}" type="presOf" srcId="{721D7EBB-DE8A-4D9A-AA3E-52C353EDFA01}" destId="{A41FCBE4-3DF0-43B6-B47E-5FD59C24075E}" srcOrd="0" destOrd="0" presId="urn:microsoft.com/office/officeart/2005/8/layout/arrow2"/>
    <dgm:cxn modelId="{A4B126CC-39B1-4CE6-8CBA-1F9385F83367}" type="presParOf" srcId="{E0EC26EF-D770-4172-99EE-5FE59A3F5C46}" destId="{0DB3C908-7450-477B-A858-A59C526C7CC7}" srcOrd="0" destOrd="0" presId="urn:microsoft.com/office/officeart/2005/8/layout/arrow2"/>
    <dgm:cxn modelId="{CC4B41CE-AD82-473E-9785-3E9F85BBEDD0}" type="presParOf" srcId="{E0EC26EF-D770-4172-99EE-5FE59A3F5C46}" destId="{85D6C228-3810-447D-ACEC-E22B140F9C18}" srcOrd="1" destOrd="0" presId="urn:microsoft.com/office/officeart/2005/8/layout/arrow2"/>
    <dgm:cxn modelId="{BF4A9706-DA43-4FEB-8EC4-CB6A7015D602}" type="presParOf" srcId="{85D6C228-3810-447D-ACEC-E22B140F9C18}" destId="{32A29CB1-461D-4A8B-8F44-EDBA2EACAEE1}" srcOrd="0" destOrd="0" presId="urn:microsoft.com/office/officeart/2005/8/layout/arrow2"/>
    <dgm:cxn modelId="{64CBDCCB-E8B5-43CE-9621-9A63A184BD26}" type="presParOf" srcId="{85D6C228-3810-447D-ACEC-E22B140F9C18}" destId="{8278D914-1FB0-46C1-A2A8-E4B53B513719}" srcOrd="1" destOrd="0" presId="urn:microsoft.com/office/officeart/2005/8/layout/arrow2"/>
    <dgm:cxn modelId="{5FA4709E-36AB-4607-9EF6-9068E76F314A}" type="presParOf" srcId="{85D6C228-3810-447D-ACEC-E22B140F9C18}" destId="{48E70C22-0662-4399-A73B-38F7E339B738}" srcOrd="2" destOrd="0" presId="urn:microsoft.com/office/officeart/2005/8/layout/arrow2"/>
    <dgm:cxn modelId="{0851F521-2B87-478B-9AC5-BE7014A404DD}" type="presParOf" srcId="{85D6C228-3810-447D-ACEC-E22B140F9C18}" destId="{D756B6F6-0C15-4EAC-85E1-0C70EC665B0F}" srcOrd="3" destOrd="0" presId="urn:microsoft.com/office/officeart/2005/8/layout/arrow2"/>
    <dgm:cxn modelId="{F583DCF8-64CF-49CA-8786-0E449F5EF633}" type="presParOf" srcId="{85D6C228-3810-447D-ACEC-E22B140F9C18}" destId="{F386491E-1205-4E44-9D8B-414E10C0DE78}" srcOrd="4" destOrd="0" presId="urn:microsoft.com/office/officeart/2005/8/layout/arrow2"/>
    <dgm:cxn modelId="{A0FADC9F-D9EE-4F84-8D01-B6BFB3CCEF0C}" type="presParOf" srcId="{85D6C228-3810-447D-ACEC-E22B140F9C18}" destId="{A54C487B-1E0A-47C3-9C0E-A7CDB8BA7CA2}" srcOrd="5" destOrd="0" presId="urn:microsoft.com/office/officeart/2005/8/layout/arrow2"/>
    <dgm:cxn modelId="{19E2EC0E-5B64-41BC-A315-E686AEFD5910}" type="presParOf" srcId="{85D6C228-3810-447D-ACEC-E22B140F9C18}" destId="{15D1D2FF-C95D-4250-87AF-0E2A026E9D13}" srcOrd="6" destOrd="0" presId="urn:microsoft.com/office/officeart/2005/8/layout/arrow2"/>
    <dgm:cxn modelId="{6663F9C5-9392-4F3D-9BAB-53721ACCDA78}" type="presParOf" srcId="{85D6C228-3810-447D-ACEC-E22B140F9C18}" destId="{0A5BEEE8-CAF6-425F-BCF5-B3C4DAC3B29A}" srcOrd="7" destOrd="0" presId="urn:microsoft.com/office/officeart/2005/8/layout/arrow2"/>
    <dgm:cxn modelId="{51D6197E-15AB-4B63-8899-F9C2B8B61CC4}" type="presParOf" srcId="{85D6C228-3810-447D-ACEC-E22B140F9C18}" destId="{451FA157-2D94-4F7A-8B24-A5DC46B3B50D}" srcOrd="8" destOrd="0" presId="urn:microsoft.com/office/officeart/2005/8/layout/arrow2"/>
    <dgm:cxn modelId="{3FBF99EC-4F69-405F-AE5F-5253716C7294}" type="presParOf" srcId="{85D6C228-3810-447D-ACEC-E22B140F9C18}" destId="{A41FCBE4-3DF0-43B6-B47E-5FD59C24075E}"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3C908-7450-477B-A858-A59C526C7CC7}">
      <dsp:nvSpPr>
        <dsp:cNvPr id="0" name=""/>
        <dsp:cNvSpPr/>
      </dsp:nvSpPr>
      <dsp:spPr>
        <a:xfrm>
          <a:off x="443434" y="0"/>
          <a:ext cx="5940809" cy="3713006"/>
        </a:xfrm>
        <a:prstGeom prst="swooshArrow">
          <a:avLst>
            <a:gd name="adj1" fmla="val 25000"/>
            <a:gd name="adj2" fmla="val 25000"/>
          </a:avLst>
        </a:prstGeom>
        <a:solidFill>
          <a:schemeClr val="accent1">
            <a:lumMod val="60000"/>
            <a:lumOff val="40000"/>
          </a:schemeClr>
        </a:solidFill>
        <a:ln>
          <a:noFill/>
        </a:ln>
        <a:effectLst>
          <a:outerShdw blurRad="381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2A29CB1-461D-4A8B-8F44-EDBA2EACAEE1}">
      <dsp:nvSpPr>
        <dsp:cNvPr id="0" name=""/>
        <dsp:cNvSpPr/>
      </dsp:nvSpPr>
      <dsp:spPr>
        <a:xfrm>
          <a:off x="941727" y="2852279"/>
          <a:ext cx="136638" cy="136638"/>
        </a:xfrm>
        <a:prstGeom prst="ellipse">
          <a:avLst/>
        </a:prstGeom>
        <a:gradFill rotWithShape="0">
          <a:gsLst>
            <a:gs pos="0">
              <a:schemeClr val="accent3">
                <a:shade val="50000"/>
                <a:hueOff val="0"/>
                <a:satOff val="0"/>
                <a:lumOff val="0"/>
                <a:alphaOff val="0"/>
                <a:tint val="83000"/>
                <a:shade val="100000"/>
                <a:alpha val="100000"/>
                <a:hueMod val="100000"/>
                <a:satMod val="220000"/>
                <a:lumMod val="90000"/>
              </a:schemeClr>
            </a:gs>
            <a:gs pos="76000">
              <a:schemeClr val="accent3">
                <a:shade val="50000"/>
                <a:hueOff val="0"/>
                <a:satOff val="0"/>
                <a:lumOff val="0"/>
                <a:alphaOff val="0"/>
                <a:shade val="100000"/>
              </a:schemeClr>
            </a:gs>
            <a:gs pos="100000">
              <a:schemeClr val="accent3">
                <a:shade val="50000"/>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3">
              <a:shade val="5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8278D914-1FB0-46C1-A2A8-E4B53B513719}">
      <dsp:nvSpPr>
        <dsp:cNvPr id="0" name=""/>
        <dsp:cNvSpPr/>
      </dsp:nvSpPr>
      <dsp:spPr>
        <a:xfrm>
          <a:off x="833601" y="2829310"/>
          <a:ext cx="861456" cy="88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02" tIns="0" rIns="0" bIns="0" numCol="1" spcCol="1270" anchor="t" anchorCtr="0">
          <a:noAutofit/>
        </a:bodyPr>
        <a:lstStyle/>
        <a:p>
          <a:pPr marL="0" lvl="0" indent="0" algn="l" defTabSz="355600">
            <a:lnSpc>
              <a:spcPct val="90000"/>
            </a:lnSpc>
            <a:spcBef>
              <a:spcPct val="0"/>
            </a:spcBef>
            <a:spcAft>
              <a:spcPct val="35000"/>
            </a:spcAft>
            <a:buNone/>
          </a:pPr>
          <a:r>
            <a:rPr kumimoji="1" lang="ja-JP" altLang="en-US" sz="800" kern="1200" dirty="0"/>
            <a:t>・</a:t>
          </a:r>
        </a:p>
      </dsp:txBody>
      <dsp:txXfrm>
        <a:off x="833601" y="2829310"/>
        <a:ext cx="861456" cy="883695"/>
      </dsp:txXfrm>
    </dsp:sp>
    <dsp:sp modelId="{48E70C22-0662-4399-A73B-38F7E339B738}">
      <dsp:nvSpPr>
        <dsp:cNvPr id="0" name=""/>
        <dsp:cNvSpPr/>
      </dsp:nvSpPr>
      <dsp:spPr>
        <a:xfrm>
          <a:off x="1701480" y="2092580"/>
          <a:ext cx="213869" cy="213869"/>
        </a:xfrm>
        <a:prstGeom prst="ellipse">
          <a:avLst/>
        </a:prstGeom>
        <a:gradFill rotWithShape="0">
          <a:gsLst>
            <a:gs pos="0">
              <a:schemeClr val="accent3">
                <a:shade val="50000"/>
                <a:hueOff val="-70372"/>
                <a:satOff val="-771"/>
                <a:lumOff val="15985"/>
                <a:alphaOff val="0"/>
                <a:tint val="83000"/>
                <a:shade val="100000"/>
                <a:alpha val="100000"/>
                <a:hueMod val="100000"/>
                <a:satMod val="220000"/>
                <a:lumMod val="90000"/>
              </a:schemeClr>
            </a:gs>
            <a:gs pos="76000">
              <a:schemeClr val="accent3">
                <a:shade val="50000"/>
                <a:hueOff val="-70372"/>
                <a:satOff val="-771"/>
                <a:lumOff val="15985"/>
                <a:alphaOff val="0"/>
                <a:shade val="100000"/>
              </a:schemeClr>
            </a:gs>
            <a:gs pos="100000">
              <a:schemeClr val="accent3">
                <a:shade val="50000"/>
                <a:hueOff val="-70372"/>
                <a:satOff val="-771"/>
                <a:lumOff val="15985"/>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3">
              <a:shade val="50000"/>
              <a:hueOff val="-70372"/>
              <a:satOff val="-771"/>
              <a:lumOff val="15985"/>
              <a:alphaOff val="0"/>
            </a:schemeClr>
          </a:contourClr>
        </a:sp3d>
      </dsp:spPr>
      <dsp:style>
        <a:lnRef idx="0">
          <a:scrgbClr r="0" g="0" b="0"/>
        </a:lnRef>
        <a:fillRef idx="3">
          <a:scrgbClr r="0" g="0" b="0"/>
        </a:fillRef>
        <a:effectRef idx="3">
          <a:scrgbClr r="0" g="0" b="0"/>
        </a:effectRef>
        <a:fontRef idx="minor">
          <a:schemeClr val="lt1"/>
        </a:fontRef>
      </dsp:style>
    </dsp:sp>
    <dsp:sp modelId="{D756B6F6-0C15-4EAC-85E1-0C70EC665B0F}">
      <dsp:nvSpPr>
        <dsp:cNvPr id="0" name=""/>
        <dsp:cNvSpPr/>
      </dsp:nvSpPr>
      <dsp:spPr>
        <a:xfrm>
          <a:off x="1653452" y="2157256"/>
          <a:ext cx="986174" cy="155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25" tIns="0" rIns="0" bIns="0" numCol="1" spcCol="1270" anchor="t" anchorCtr="0">
          <a:noAutofit/>
        </a:bodyPr>
        <a:lstStyle/>
        <a:p>
          <a:pPr marL="0" lvl="0" indent="0" algn="l" defTabSz="355600">
            <a:lnSpc>
              <a:spcPct val="90000"/>
            </a:lnSpc>
            <a:spcBef>
              <a:spcPct val="0"/>
            </a:spcBef>
            <a:spcAft>
              <a:spcPct val="35000"/>
            </a:spcAft>
            <a:buNone/>
          </a:pPr>
          <a:r>
            <a:rPr kumimoji="1" lang="ja-JP" altLang="en-US" sz="800" kern="1200" dirty="0"/>
            <a:t>・</a:t>
          </a:r>
        </a:p>
      </dsp:txBody>
      <dsp:txXfrm>
        <a:off x="1653452" y="2157256"/>
        <a:ext cx="986174" cy="1555749"/>
      </dsp:txXfrm>
    </dsp:sp>
    <dsp:sp modelId="{F386491E-1205-4E44-9D8B-414E10C0DE78}">
      <dsp:nvSpPr>
        <dsp:cNvPr id="0" name=""/>
        <dsp:cNvSpPr/>
      </dsp:nvSpPr>
      <dsp:spPr>
        <a:xfrm>
          <a:off x="2533262" y="1510878"/>
          <a:ext cx="285158" cy="285158"/>
        </a:xfrm>
        <a:prstGeom prst="ellipse">
          <a:avLst/>
        </a:prstGeom>
        <a:gradFill rotWithShape="0">
          <a:gsLst>
            <a:gs pos="0">
              <a:schemeClr val="accent3">
                <a:shade val="50000"/>
                <a:hueOff val="-140745"/>
                <a:satOff val="-1542"/>
                <a:lumOff val="31970"/>
                <a:alphaOff val="0"/>
                <a:tint val="83000"/>
                <a:shade val="100000"/>
                <a:alpha val="100000"/>
                <a:hueMod val="100000"/>
                <a:satMod val="220000"/>
                <a:lumMod val="90000"/>
              </a:schemeClr>
            </a:gs>
            <a:gs pos="76000">
              <a:schemeClr val="accent3">
                <a:shade val="50000"/>
                <a:hueOff val="-140745"/>
                <a:satOff val="-1542"/>
                <a:lumOff val="31970"/>
                <a:alphaOff val="0"/>
                <a:shade val="100000"/>
              </a:schemeClr>
            </a:gs>
            <a:gs pos="100000">
              <a:schemeClr val="accent3">
                <a:shade val="50000"/>
                <a:hueOff val="-140745"/>
                <a:satOff val="-1542"/>
                <a:lumOff val="3197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3">
              <a:shade val="50000"/>
              <a:hueOff val="-140745"/>
              <a:satOff val="-1542"/>
              <a:lumOff val="31970"/>
              <a:alphaOff val="0"/>
            </a:schemeClr>
          </a:contourClr>
        </a:sp3d>
      </dsp:spPr>
      <dsp:style>
        <a:lnRef idx="0">
          <a:scrgbClr r="0" g="0" b="0"/>
        </a:lnRef>
        <a:fillRef idx="3">
          <a:scrgbClr r="0" g="0" b="0"/>
        </a:fillRef>
        <a:effectRef idx="3">
          <a:scrgbClr r="0" g="0" b="0"/>
        </a:effectRef>
        <a:fontRef idx="minor">
          <a:schemeClr val="lt1"/>
        </a:fontRef>
      </dsp:style>
    </dsp:sp>
    <dsp:sp modelId="{A54C487B-1E0A-47C3-9C0E-A7CDB8BA7CA2}">
      <dsp:nvSpPr>
        <dsp:cNvPr id="0" name=""/>
        <dsp:cNvSpPr/>
      </dsp:nvSpPr>
      <dsp:spPr>
        <a:xfrm>
          <a:off x="2639626" y="1626296"/>
          <a:ext cx="1146576" cy="2086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100" tIns="0" rIns="0" bIns="0" numCol="1" spcCol="1270" anchor="t" anchorCtr="0">
          <a:noAutofit/>
        </a:bodyPr>
        <a:lstStyle/>
        <a:p>
          <a:pPr marL="0" lvl="0" indent="0" algn="l" defTabSz="355600">
            <a:lnSpc>
              <a:spcPct val="90000"/>
            </a:lnSpc>
            <a:spcBef>
              <a:spcPct val="0"/>
            </a:spcBef>
            <a:spcAft>
              <a:spcPct val="35000"/>
            </a:spcAft>
            <a:buNone/>
          </a:pPr>
          <a:r>
            <a:rPr kumimoji="1" lang="ja-JP" altLang="en-US" sz="800" kern="1200" dirty="0"/>
            <a:t>・</a:t>
          </a:r>
        </a:p>
      </dsp:txBody>
      <dsp:txXfrm>
        <a:off x="2639626" y="1626296"/>
        <a:ext cx="1146576" cy="2086709"/>
      </dsp:txXfrm>
    </dsp:sp>
    <dsp:sp modelId="{15D1D2FF-C95D-4250-87AF-0E2A026E9D13}">
      <dsp:nvSpPr>
        <dsp:cNvPr id="0" name=""/>
        <dsp:cNvSpPr/>
      </dsp:nvSpPr>
      <dsp:spPr>
        <a:xfrm>
          <a:off x="3647305" y="1041126"/>
          <a:ext cx="368330" cy="368330"/>
        </a:xfrm>
        <a:prstGeom prst="ellipse">
          <a:avLst/>
        </a:prstGeom>
        <a:gradFill rotWithShape="0">
          <a:gsLst>
            <a:gs pos="0">
              <a:schemeClr val="accent3">
                <a:shade val="50000"/>
                <a:hueOff val="-140745"/>
                <a:satOff val="-1542"/>
                <a:lumOff val="31970"/>
                <a:alphaOff val="0"/>
                <a:tint val="83000"/>
                <a:shade val="100000"/>
                <a:alpha val="100000"/>
                <a:hueMod val="100000"/>
                <a:satMod val="220000"/>
                <a:lumMod val="90000"/>
              </a:schemeClr>
            </a:gs>
            <a:gs pos="76000">
              <a:schemeClr val="accent3">
                <a:shade val="50000"/>
                <a:hueOff val="-140745"/>
                <a:satOff val="-1542"/>
                <a:lumOff val="31970"/>
                <a:alphaOff val="0"/>
                <a:shade val="100000"/>
              </a:schemeClr>
            </a:gs>
            <a:gs pos="100000">
              <a:schemeClr val="accent3">
                <a:shade val="50000"/>
                <a:hueOff val="-140745"/>
                <a:satOff val="-1542"/>
                <a:lumOff val="3197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3">
              <a:shade val="50000"/>
              <a:hueOff val="-140745"/>
              <a:satOff val="-1542"/>
              <a:lumOff val="31970"/>
              <a:alphaOff val="0"/>
            </a:schemeClr>
          </a:contourClr>
        </a:sp3d>
      </dsp:spPr>
      <dsp:style>
        <a:lnRef idx="0">
          <a:scrgbClr r="0" g="0" b="0"/>
        </a:lnRef>
        <a:fillRef idx="3">
          <a:scrgbClr r="0" g="0" b="0"/>
        </a:fillRef>
        <a:effectRef idx="3">
          <a:scrgbClr r="0" g="0" b="0"/>
        </a:effectRef>
        <a:fontRef idx="minor">
          <a:schemeClr val="lt1"/>
        </a:fontRef>
      </dsp:style>
    </dsp:sp>
    <dsp:sp modelId="{0A5BEEE8-CAF6-425F-BCF5-B3C4DAC3B29A}">
      <dsp:nvSpPr>
        <dsp:cNvPr id="0" name=""/>
        <dsp:cNvSpPr/>
      </dsp:nvSpPr>
      <dsp:spPr>
        <a:xfrm>
          <a:off x="3786202" y="1225291"/>
          <a:ext cx="1188161" cy="248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171" tIns="0" rIns="0" bIns="0" numCol="1" spcCol="1270" anchor="t" anchorCtr="0">
          <a:noAutofit/>
        </a:bodyPr>
        <a:lstStyle/>
        <a:p>
          <a:pPr marL="0" lvl="0" indent="0" algn="l" defTabSz="355600">
            <a:lnSpc>
              <a:spcPct val="90000"/>
            </a:lnSpc>
            <a:spcBef>
              <a:spcPct val="0"/>
            </a:spcBef>
            <a:spcAft>
              <a:spcPct val="35000"/>
            </a:spcAft>
            <a:buNone/>
          </a:pPr>
          <a:r>
            <a:rPr kumimoji="1" lang="ja-JP" altLang="en-US" sz="800" kern="1200" dirty="0"/>
            <a:t>・</a:t>
          </a:r>
        </a:p>
      </dsp:txBody>
      <dsp:txXfrm>
        <a:off x="3786202" y="1225291"/>
        <a:ext cx="1188161" cy="2487714"/>
      </dsp:txXfrm>
    </dsp:sp>
    <dsp:sp modelId="{451FA157-2D94-4F7A-8B24-A5DC46B3B50D}">
      <dsp:nvSpPr>
        <dsp:cNvPr id="0" name=""/>
        <dsp:cNvSpPr/>
      </dsp:nvSpPr>
      <dsp:spPr>
        <a:xfrm>
          <a:off x="4739702" y="745571"/>
          <a:ext cx="469323" cy="469323"/>
        </a:xfrm>
        <a:prstGeom prst="ellipse">
          <a:avLst/>
        </a:prstGeom>
        <a:gradFill rotWithShape="0">
          <a:gsLst>
            <a:gs pos="0">
              <a:schemeClr val="accent3">
                <a:shade val="50000"/>
                <a:hueOff val="-70372"/>
                <a:satOff val="-771"/>
                <a:lumOff val="15985"/>
                <a:alphaOff val="0"/>
                <a:tint val="83000"/>
                <a:shade val="100000"/>
                <a:alpha val="100000"/>
                <a:hueMod val="100000"/>
                <a:satMod val="220000"/>
                <a:lumMod val="90000"/>
              </a:schemeClr>
            </a:gs>
            <a:gs pos="76000">
              <a:schemeClr val="accent3">
                <a:shade val="50000"/>
                <a:hueOff val="-70372"/>
                <a:satOff val="-771"/>
                <a:lumOff val="15985"/>
                <a:alphaOff val="0"/>
                <a:shade val="100000"/>
              </a:schemeClr>
            </a:gs>
            <a:gs pos="100000">
              <a:schemeClr val="accent3">
                <a:shade val="50000"/>
                <a:hueOff val="-70372"/>
                <a:satOff val="-771"/>
                <a:lumOff val="15985"/>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accent3">
              <a:shade val="50000"/>
              <a:hueOff val="-70372"/>
              <a:satOff val="-771"/>
              <a:lumOff val="15985"/>
              <a:alphaOff val="0"/>
            </a:schemeClr>
          </a:contourClr>
        </a:sp3d>
      </dsp:spPr>
      <dsp:style>
        <a:lnRef idx="0">
          <a:scrgbClr r="0" g="0" b="0"/>
        </a:lnRef>
        <a:fillRef idx="3">
          <a:scrgbClr r="0" g="0" b="0"/>
        </a:fillRef>
        <a:effectRef idx="3">
          <a:scrgbClr r="0" g="0" b="0"/>
        </a:effectRef>
        <a:fontRef idx="minor">
          <a:schemeClr val="lt1"/>
        </a:fontRef>
      </dsp:style>
    </dsp:sp>
    <dsp:sp modelId="{A41FCBE4-3DF0-43B6-B47E-5FD59C24075E}">
      <dsp:nvSpPr>
        <dsp:cNvPr id="0" name=""/>
        <dsp:cNvSpPr/>
      </dsp:nvSpPr>
      <dsp:spPr>
        <a:xfrm>
          <a:off x="4974364" y="980233"/>
          <a:ext cx="1188161" cy="273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685" tIns="0" rIns="0" bIns="0" numCol="1" spcCol="1270" anchor="t" anchorCtr="0">
          <a:noAutofit/>
        </a:bodyPr>
        <a:lstStyle/>
        <a:p>
          <a:pPr marL="0" lvl="0" indent="0" algn="l" defTabSz="355600">
            <a:lnSpc>
              <a:spcPct val="90000"/>
            </a:lnSpc>
            <a:spcBef>
              <a:spcPct val="0"/>
            </a:spcBef>
            <a:spcAft>
              <a:spcPct val="35000"/>
            </a:spcAft>
            <a:buNone/>
          </a:pPr>
          <a:r>
            <a:rPr kumimoji="1" lang="ja-JP" altLang="en-US" sz="800" kern="1200" dirty="0"/>
            <a:t>・</a:t>
          </a:r>
        </a:p>
      </dsp:txBody>
      <dsp:txXfrm>
        <a:off x="4974364" y="980233"/>
        <a:ext cx="1188161" cy="273277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901698" y="0"/>
            <a:ext cx="2984871" cy="502835"/>
          </a:xfrm>
          <a:prstGeom prst="rect">
            <a:avLst/>
          </a:prstGeom>
        </p:spPr>
        <p:txBody>
          <a:bodyPr vert="horz" lIns="96625" tIns="48312" rIns="96625" bIns="48312" rtlCol="0"/>
          <a:lstStyle>
            <a:lvl1pPr algn="r">
              <a:defRPr sz="1300"/>
            </a:lvl1pPr>
          </a:lstStyle>
          <a:p>
            <a:fld id="{428AE64F-CF3B-48AB-8689-9D9A51ADB3F4}" type="datetimeFigureOut">
              <a:rPr kumimoji="1" lang="ja-JP" altLang="en-US" smtClean="0"/>
              <a:t>2021/6/28</a:t>
            </a:fld>
            <a:endParaRPr kumimoji="1" lang="ja-JP" altLang="en-US"/>
          </a:p>
        </p:txBody>
      </p:sp>
      <p:sp>
        <p:nvSpPr>
          <p:cNvPr id="4" name="フッター プレースホルダー 3"/>
          <p:cNvSpPr>
            <a:spLocks noGrp="1"/>
          </p:cNvSpPr>
          <p:nvPr>
            <p:ph type="ftr" sz="quarter" idx="2"/>
          </p:nvPr>
        </p:nvSpPr>
        <p:spPr>
          <a:xfrm>
            <a:off x="0" y="9519055"/>
            <a:ext cx="2984871" cy="502834"/>
          </a:xfrm>
          <a:prstGeom prst="rect">
            <a:avLst/>
          </a:prstGeom>
        </p:spPr>
        <p:txBody>
          <a:bodyPr vert="horz" lIns="96625" tIns="48312" rIns="96625" bIns="48312"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901698" y="9519055"/>
            <a:ext cx="2984871" cy="502834"/>
          </a:xfrm>
          <a:prstGeom prst="rect">
            <a:avLst/>
          </a:prstGeom>
        </p:spPr>
        <p:txBody>
          <a:bodyPr vert="horz" lIns="96625" tIns="48312" rIns="96625" bIns="48312" rtlCol="0" anchor="b"/>
          <a:lstStyle>
            <a:lvl1pPr algn="r">
              <a:defRPr sz="1300"/>
            </a:lvl1pPr>
          </a:lstStyle>
          <a:p>
            <a:fld id="{413D8772-7DE5-4A9E-A486-DAAACEE3F7F9}" type="slidenum">
              <a:rPr kumimoji="1" lang="ja-JP" altLang="en-US" smtClean="0"/>
              <a:t>‹#›</a:t>
            </a:fld>
            <a:endParaRPr kumimoji="1" lang="ja-JP" altLang="en-US"/>
          </a:p>
        </p:txBody>
      </p:sp>
    </p:spTree>
    <p:extLst>
      <p:ext uri="{BB962C8B-B14F-4D97-AF65-F5344CB8AC3E}">
        <p14:creationId xmlns:p14="http://schemas.microsoft.com/office/powerpoint/2010/main" val="1717431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B4A6701D-92F2-465D-B58B-B899D80A5223}" type="datetimeFigureOut">
              <a:rPr kumimoji="1" lang="ja-JP" altLang="en-US" smtClean="0"/>
              <a:t>2021/6/28</a:t>
            </a:fld>
            <a:endParaRPr kumimoji="1" lang="ja-JP" altLang="en-US"/>
          </a:p>
        </p:txBody>
      </p:sp>
      <p:sp>
        <p:nvSpPr>
          <p:cNvPr id="4" name="スライド イメージ プレースホルダー 3"/>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6625" tIns="48312" rIns="96625" bIns="48312" rtlCol="0" anchor="ctr"/>
          <a:lstStyle/>
          <a:p>
            <a:endParaRPr lang="ja-JP" altLang="en-US"/>
          </a:p>
        </p:txBody>
      </p:sp>
      <p:sp>
        <p:nvSpPr>
          <p:cNvPr id="5" name="ノート プレースホルダー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E7523442-6C85-44CF-8EF7-257656FEC338}" type="slidenum">
              <a:rPr kumimoji="1" lang="ja-JP" altLang="en-US" smtClean="0"/>
              <a:t>‹#›</a:t>
            </a:fld>
            <a:endParaRPr kumimoji="1" lang="ja-JP" altLang="en-US"/>
          </a:p>
        </p:txBody>
      </p:sp>
    </p:spTree>
    <p:extLst>
      <p:ext uri="{BB962C8B-B14F-4D97-AF65-F5344CB8AC3E}">
        <p14:creationId xmlns:p14="http://schemas.microsoft.com/office/powerpoint/2010/main" val="2147055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human-sb.com/body_temperature.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human-sb.com/insomnia/" TargetMode="External"/><Relationship Id="rId4" Type="http://schemas.openxmlformats.org/officeDocument/2006/relationships/hyperlink" Target="http://www.human-sb.com/serotoni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7523442-6C85-44CF-8EF7-257656FEC338}" type="slidenum">
              <a:rPr kumimoji="1" lang="ja-JP" altLang="en-US" smtClean="0"/>
              <a:t>9</a:t>
            </a:fld>
            <a:endParaRPr kumimoji="1" lang="ja-JP" altLang="en-US"/>
          </a:p>
        </p:txBody>
      </p:sp>
    </p:spTree>
    <p:extLst>
      <p:ext uri="{BB962C8B-B14F-4D97-AF65-F5344CB8AC3E}">
        <p14:creationId xmlns:p14="http://schemas.microsoft.com/office/powerpoint/2010/main" val="1643646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ヒラギノ角ゴ Pro"/>
              </a:rPr>
              <a:t>新型コロナウイルス感染症の拡大防止のため、オンラインが当たり前になり、出社割合は減少、外出や移動も減少傾向です。世の中の感染予防に対する意識が強くなり、対面打ち合わせの機会・回数は、今後も以前に比べて減ることが予想されます。 そのため、今後完全に収束したとしても、以前と同じようなリアルな場所での対面接客や打ち合わせは少なくなるでしょう。オンラインを取り入れたビジネスを運営してる、若しくは対策が取れているかいないかで、生き残りの明暗がはっきりわかれてくると考えま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6C02C4-38FF-4276-9264-B07558FBE2D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9306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8A610-AC90-4BCC-9FC0-5DA54BDB27D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4181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8A610-AC90-4BCC-9FC0-5DA54BDB27D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005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9535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8741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8096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7523442-6C85-44CF-8EF7-257656FEC338}" type="slidenum">
              <a:rPr kumimoji="1" lang="ja-JP" altLang="en-US" smtClean="0"/>
              <a:t>80</a:t>
            </a:fld>
            <a:endParaRPr kumimoji="1" lang="ja-JP" altLang="en-US"/>
          </a:p>
        </p:txBody>
      </p:sp>
    </p:spTree>
    <p:extLst>
      <p:ext uri="{BB962C8B-B14F-4D97-AF65-F5344CB8AC3E}">
        <p14:creationId xmlns:p14="http://schemas.microsoft.com/office/powerpoint/2010/main" val="296402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7523442-6C85-44CF-8EF7-257656FEC338}" type="slidenum">
              <a:rPr kumimoji="1" lang="ja-JP" altLang="en-US" smtClean="0"/>
              <a:t>11</a:t>
            </a:fld>
            <a:endParaRPr kumimoji="1" lang="ja-JP" altLang="en-US"/>
          </a:p>
        </p:txBody>
      </p:sp>
    </p:spTree>
    <p:extLst>
      <p:ext uri="{BB962C8B-B14F-4D97-AF65-F5344CB8AC3E}">
        <p14:creationId xmlns:p14="http://schemas.microsoft.com/office/powerpoint/2010/main" val="187940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lang="ja-JP" altLang="en-US" dirty="0"/>
              <a:t>メラトニンは眠りを誘う、</a:t>
            </a:r>
            <a:r>
              <a:rPr lang="en-US" altLang="ja-JP" dirty="0"/>
              <a:t>『</a:t>
            </a:r>
            <a:r>
              <a:rPr lang="ja-JP" altLang="en-US" b="1" dirty="0"/>
              <a:t>睡眠ホルモン</a:t>
            </a:r>
            <a:r>
              <a:rPr lang="en-US" altLang="ja-JP" dirty="0"/>
              <a:t>』</a:t>
            </a:r>
            <a:r>
              <a:rPr lang="ja-JP" altLang="en-US" dirty="0"/>
              <a:t>の一種です。</a:t>
            </a:r>
            <a:br>
              <a:rPr lang="ja-JP" altLang="en-US" dirty="0"/>
            </a:br>
            <a:r>
              <a:rPr lang="ja-JP" altLang="en-US" dirty="0"/>
              <a:t>メラトニンが分泌されると副交感神経系が優位になり、「脈拍」「</a:t>
            </a:r>
            <a:r>
              <a:rPr lang="ja-JP" altLang="en-US" dirty="0">
                <a:hlinkClick r:id="rId3" tooltip="体温"/>
              </a:rPr>
              <a:t>体温</a:t>
            </a:r>
            <a:r>
              <a:rPr lang="ja-JP" altLang="en-US" dirty="0"/>
              <a:t>」「血圧」などが低下して、睡眠の準備が出来たと脳が認識し、自然と眠りに就くことができます。</a:t>
            </a:r>
            <a:br>
              <a:rPr lang="ja-JP" altLang="en-US" dirty="0"/>
            </a:br>
            <a:r>
              <a:rPr lang="ja-JP" altLang="en-US" dirty="0"/>
              <a:t>メラトニンが分泌される時間は体内時計と連動しており、昼間はほとんど分泌されず、夕方から夜間にかけて多く分泌されるようになっています。</a:t>
            </a:r>
            <a:br>
              <a:rPr lang="ja-JP" altLang="en-US" dirty="0"/>
            </a:br>
            <a:r>
              <a:rPr lang="ja-JP" altLang="en-US" dirty="0"/>
              <a:t>体内時計が分泌の量をコントロールしており、適切な時間に眠りにつけるようになっているわけです。 </a:t>
            </a:r>
            <a:endParaRPr lang="en-US" altLang="ja-JP" dirty="0"/>
          </a:p>
          <a:p>
            <a:endParaRPr kumimoji="1" lang="en-US" altLang="ja-JP" dirty="0"/>
          </a:p>
          <a:p>
            <a:r>
              <a:rPr lang="ja-JP" altLang="en-US" dirty="0"/>
              <a:t>メラトニンの材料は脳内の神経伝達物質である</a:t>
            </a:r>
            <a:r>
              <a:rPr lang="en-US" altLang="ja-JP" dirty="0"/>
              <a:t>『</a:t>
            </a:r>
            <a:r>
              <a:rPr lang="ja-JP" altLang="en-US" dirty="0">
                <a:hlinkClick r:id="rId4"/>
              </a:rPr>
              <a:t>セロトニン</a:t>
            </a:r>
            <a:r>
              <a:rPr lang="en-US" altLang="ja-JP" dirty="0"/>
              <a:t>』</a:t>
            </a:r>
            <a:r>
              <a:rPr lang="ja-JP" altLang="en-US" dirty="0"/>
              <a:t>であるため、ストレスなどによりセロトニンが不足することでメラトニンが不足することもあります。</a:t>
            </a:r>
            <a:br>
              <a:rPr lang="ja-JP" altLang="en-US" dirty="0"/>
            </a:br>
            <a:r>
              <a:rPr lang="ja-JP" altLang="en-US" dirty="0"/>
              <a:t>セロトニンの不足はうつ病の主要な原因として考えられており、</a:t>
            </a:r>
            <a:r>
              <a:rPr lang="en-US" altLang="ja-JP" dirty="0"/>
              <a:t>『</a:t>
            </a:r>
            <a:r>
              <a:rPr lang="ja-JP" altLang="en-US" dirty="0"/>
              <a:t>うつ病の発症＝セロトニン不足＝メラトニン不足＝不眠症</a:t>
            </a:r>
            <a:r>
              <a:rPr lang="en-US" altLang="ja-JP" dirty="0"/>
              <a:t>』</a:t>
            </a:r>
            <a:r>
              <a:rPr lang="ja-JP" altLang="en-US" dirty="0"/>
              <a:t>と言う関係から、うつ病の患者の多くはメラトニンが不足することから、</a:t>
            </a:r>
            <a:r>
              <a:rPr lang="ja-JP" altLang="en-US" dirty="0">
                <a:hlinkClick r:id="rId5"/>
              </a:rPr>
              <a:t>不眠症</a:t>
            </a:r>
            <a:r>
              <a:rPr lang="ja-JP" altLang="en-US" dirty="0"/>
              <a:t>や睡眠の質の悪化の症状が現れるとされています。 </a:t>
            </a:r>
            <a:endParaRPr lang="en-US" altLang="ja-JP" dirty="0"/>
          </a:p>
          <a:p>
            <a:endParaRPr kumimoji="1" lang="en-US" altLang="ja-JP" dirty="0"/>
          </a:p>
          <a:p>
            <a:r>
              <a:rPr lang="ja-JP" altLang="en-US" dirty="0"/>
              <a:t>人はメラトニンの催眠作用により、睡眠へと向かいます。そして、睡眠中には</a:t>
            </a:r>
            <a:r>
              <a:rPr lang="ja-JP" altLang="en-US" b="1" dirty="0"/>
              <a:t>成長ホルモン</a:t>
            </a:r>
            <a:r>
              <a:rPr lang="ja-JP" altLang="en-US" dirty="0"/>
              <a:t>と呼ばれるホルモンが分泌されます。 </a:t>
            </a:r>
          </a:p>
          <a:p>
            <a:r>
              <a:rPr lang="ja-JP" altLang="en-US" dirty="0"/>
              <a:t>成長ホルモンの主な効果は、一般的によく知られているような子供の成長を促す（骨や身長を伸ばすなど）だけに留まらず、大人にとっても肌の再生、病気への抵抗力の維持、若さや健康を保つ、脂肪の燃焼など、我々の身体に様々な有益な効果があります。 </a:t>
            </a:r>
          </a:p>
          <a:p>
            <a:r>
              <a:rPr lang="ja-JP" altLang="en-US" dirty="0"/>
              <a:t>逆に、成長ホルモンが十分に分泌されないと、太りやすくなったり、肌が老化したり、疲れがとれない、病気になりやすい、など我々の身体機能に大きな影響を及ぼします。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E7523442-6C85-44CF-8EF7-257656FEC338}" type="slidenum">
              <a:rPr kumimoji="1" lang="ja-JP" altLang="en-US" smtClean="0"/>
              <a:t>21</a:t>
            </a:fld>
            <a:endParaRPr kumimoji="1" lang="ja-JP" altLang="en-US"/>
          </a:p>
        </p:txBody>
      </p:sp>
    </p:spTree>
    <p:extLst>
      <p:ext uri="{BB962C8B-B14F-4D97-AF65-F5344CB8AC3E}">
        <p14:creationId xmlns:p14="http://schemas.microsoft.com/office/powerpoint/2010/main" val="323233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夜中に強い照明の中にいると</a:t>
            </a:r>
            <a:endParaRPr kumimoji="1" lang="en-US" altLang="ja-JP" dirty="0"/>
          </a:p>
          <a:p>
            <a:r>
              <a:rPr lang="ja-JP" altLang="en-US" dirty="0"/>
              <a:t>体内時計の働きが乱れ、メラトニンの</a:t>
            </a:r>
            <a:endParaRPr lang="en-US" altLang="ja-JP" dirty="0"/>
          </a:p>
          <a:p>
            <a:r>
              <a:rPr kumimoji="1" lang="ja-JP" altLang="en-US" dirty="0"/>
              <a:t>分泌が抑えられる</a:t>
            </a:r>
            <a:endParaRPr kumimoji="1" lang="en-US" altLang="ja-JP" dirty="0"/>
          </a:p>
          <a:p>
            <a:r>
              <a:rPr lang="ja-JP" altLang="en-US" dirty="0"/>
              <a:t>これが睡眠覚醒リズムの乱れの原因</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E7523442-6C85-44CF-8EF7-257656FEC338}" type="slidenum">
              <a:rPr kumimoji="1" lang="ja-JP" altLang="en-US" smtClean="0"/>
              <a:t>22</a:t>
            </a:fld>
            <a:endParaRPr kumimoji="1" lang="ja-JP" altLang="en-US"/>
          </a:p>
        </p:txBody>
      </p:sp>
    </p:spTree>
    <p:extLst>
      <p:ext uri="{BB962C8B-B14F-4D97-AF65-F5344CB8AC3E}">
        <p14:creationId xmlns:p14="http://schemas.microsoft.com/office/powerpoint/2010/main" val="393770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夜中に強い照明の中にいると</a:t>
            </a:r>
            <a:endParaRPr kumimoji="1" lang="en-US" altLang="ja-JP" dirty="0"/>
          </a:p>
          <a:p>
            <a:r>
              <a:rPr lang="ja-JP" altLang="en-US" dirty="0"/>
              <a:t>体内時計の働きが乱れ、メラトニンの</a:t>
            </a:r>
            <a:endParaRPr lang="en-US" altLang="ja-JP" dirty="0"/>
          </a:p>
          <a:p>
            <a:r>
              <a:rPr kumimoji="1" lang="ja-JP" altLang="en-US" dirty="0"/>
              <a:t>分泌が抑えられる</a:t>
            </a:r>
            <a:endParaRPr kumimoji="1" lang="en-US" altLang="ja-JP" dirty="0"/>
          </a:p>
          <a:p>
            <a:r>
              <a:rPr lang="ja-JP" altLang="en-US" dirty="0"/>
              <a:t>これが睡眠覚醒リズムの乱れの原因</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E7523442-6C85-44CF-8EF7-257656FEC338}" type="slidenum">
              <a:rPr kumimoji="1" lang="ja-JP" altLang="en-US" smtClean="0"/>
              <a:t>23</a:t>
            </a:fld>
            <a:endParaRPr kumimoji="1" lang="ja-JP" altLang="en-US"/>
          </a:p>
        </p:txBody>
      </p:sp>
    </p:spTree>
    <p:extLst>
      <p:ext uri="{BB962C8B-B14F-4D97-AF65-F5344CB8AC3E}">
        <p14:creationId xmlns:p14="http://schemas.microsoft.com/office/powerpoint/2010/main" val="191822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7523442-6C85-44CF-8EF7-257656FEC338}" type="slidenum">
              <a:rPr kumimoji="1" lang="ja-JP" altLang="en-US" smtClean="0"/>
              <a:t>24</a:t>
            </a:fld>
            <a:endParaRPr kumimoji="1" lang="ja-JP" altLang="en-US"/>
          </a:p>
        </p:txBody>
      </p:sp>
    </p:spTree>
    <p:extLst>
      <p:ext uri="{BB962C8B-B14F-4D97-AF65-F5344CB8AC3E}">
        <p14:creationId xmlns:p14="http://schemas.microsoft.com/office/powerpoint/2010/main" val="250419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7523442-6C85-44CF-8EF7-257656FEC338}" type="slidenum">
              <a:rPr kumimoji="1" lang="ja-JP" altLang="en-US" smtClean="0"/>
              <a:t>32</a:t>
            </a:fld>
            <a:endParaRPr kumimoji="1" lang="ja-JP" altLang="en-US"/>
          </a:p>
        </p:txBody>
      </p:sp>
    </p:spTree>
    <p:extLst>
      <p:ext uri="{BB962C8B-B14F-4D97-AF65-F5344CB8AC3E}">
        <p14:creationId xmlns:p14="http://schemas.microsoft.com/office/powerpoint/2010/main" val="106533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多くの人は、決めた後に、決めたことを正当化する理由を探します。</a:t>
            </a:r>
            <a:endParaRPr kumimoji="1" lang="en-US" altLang="ja-JP" dirty="0"/>
          </a:p>
          <a:p>
            <a:r>
              <a:rPr kumimoji="1" lang="ja-JP" altLang="en-US" dirty="0"/>
              <a:t>良い買い物をしたことを宣伝してもらうことで、お客様が営業マンになります。</a:t>
            </a:r>
            <a:endParaRPr kumimoji="1" lang="en-US" altLang="ja-JP" dirty="0"/>
          </a:p>
          <a:p>
            <a:endParaRPr kumimoji="1" lang="en-US" altLang="ja-JP" dirty="0"/>
          </a:p>
          <a:p>
            <a:r>
              <a:rPr kumimoji="1" lang="ja-JP" altLang="en-US" dirty="0"/>
              <a:t>さらに、決めた後の方が、決める前より良くそのものを見たり注意したりと関心を高く持つ傾向があります。</a:t>
            </a:r>
            <a:endParaRPr kumimoji="1" lang="en-US" altLang="ja-JP" dirty="0"/>
          </a:p>
          <a:p>
            <a:r>
              <a:rPr kumimoji="1" lang="ja-JP" altLang="en-US" dirty="0"/>
              <a:t>車を買えば、買った車がとても気になります。</a:t>
            </a:r>
          </a:p>
        </p:txBody>
      </p:sp>
      <p:sp>
        <p:nvSpPr>
          <p:cNvPr id="4" name="スライド番号プレースホルダー 3"/>
          <p:cNvSpPr>
            <a:spLocks noGrp="1"/>
          </p:cNvSpPr>
          <p:nvPr>
            <p:ph type="sldNum" sz="quarter" idx="10"/>
          </p:nvPr>
        </p:nvSpPr>
        <p:spPr/>
        <p:txBody>
          <a:bodyPr/>
          <a:lstStyle/>
          <a:p>
            <a:fld id="{E7523442-6C85-44CF-8EF7-257656FEC338}" type="slidenum">
              <a:rPr kumimoji="1" lang="ja-JP" altLang="en-US" smtClean="0"/>
              <a:t>37</a:t>
            </a:fld>
            <a:endParaRPr kumimoji="1" lang="ja-JP" altLang="en-US"/>
          </a:p>
        </p:txBody>
      </p:sp>
    </p:spTree>
    <p:extLst>
      <p:ext uri="{BB962C8B-B14F-4D97-AF65-F5344CB8AC3E}">
        <p14:creationId xmlns:p14="http://schemas.microsoft.com/office/powerpoint/2010/main" val="336018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7523442-6C85-44CF-8EF7-257656FEC338}" type="slidenum">
              <a:rPr kumimoji="1" lang="ja-JP" altLang="en-US" smtClean="0"/>
              <a:t>46</a:t>
            </a:fld>
            <a:endParaRPr kumimoji="1" lang="ja-JP" altLang="en-US"/>
          </a:p>
        </p:txBody>
      </p:sp>
    </p:spTree>
    <p:extLst>
      <p:ext uri="{BB962C8B-B14F-4D97-AF65-F5344CB8AC3E}">
        <p14:creationId xmlns:p14="http://schemas.microsoft.com/office/powerpoint/2010/main" val="271196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BD35225-BEB8-45F8-82B6-C0DDD9C1284C}"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8A50BD69-0A1E-40F0-A45A-0E5B19BA490C}"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CC6795F-4156-419A-BB90-67E924D0C2A2}"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02A47F-9314-4114-A7A4-652C21CABAF1}"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3863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1D5BD86-8BC2-46AF-AEAD-A62C89E9526A}"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46322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D01010-7B95-4300-8EE5-908EFD7703C1}"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222390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2D4767-54FD-4F5C-B5DA-7F3C846A4FFC}" type="datetime1">
              <a:rPr kumimoji="1" lang="ja-JP" altLang="en-US" smtClean="0"/>
              <a:t>2021/6/28</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507898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4"/>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2" y="2507554"/>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E22874E-B52F-4055-A873-D3D93D743E2C}" type="datetime1">
              <a:rPr kumimoji="1" lang="ja-JP" altLang="en-US" smtClean="0"/>
              <a:t>2021/6/28</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44006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58FE31-F26D-41AC-9768-DC6385CFD618}" type="datetime1">
              <a:rPr kumimoji="1" lang="ja-JP" altLang="en-US" smtClean="0"/>
              <a:t>2021/6/28</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5" name="Slide Number Placeholder 4"/>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593095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9899A-19BE-4405-B661-311D3BAE0272}" type="datetime1">
              <a:rPr kumimoji="1" lang="ja-JP" altLang="en-US" smtClean="0"/>
              <a:t>2021/6/28</a:t>
            </a:fld>
            <a:endParaRPr kumimoji="1" lang="ja-JP" altLang="en-US"/>
          </a:p>
        </p:txBody>
      </p:sp>
      <p:sp>
        <p:nvSpPr>
          <p:cNvPr id="3" name="Footer Placeholder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Slide Number Placeholder 3"/>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977496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AA9C34-F9E7-4399-885B-002DD3C9FD89}" type="datetime1">
              <a:rPr kumimoji="1" lang="ja-JP" altLang="en-US" smtClean="0"/>
              <a:t>2021/6/28</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74781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5688737-420C-4844-B7BB-4D5D4FBEE623}"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E3FDE1F-58C8-44C3-A67B-13324D890900}" type="datetime1">
              <a:rPr kumimoji="1" lang="ja-JP" altLang="en-US" smtClean="0"/>
              <a:t>2021/6/28</a:t>
            </a:fld>
            <a:endParaRPr kumimoji="1" lang="ja-JP" altLang="en-US"/>
          </a:p>
        </p:txBody>
      </p:sp>
      <p:sp>
        <p:nvSpPr>
          <p:cNvPr id="6" name="Footer Placeholder 5"/>
          <p:cNvSpPr>
            <a:spLocks noGrp="1"/>
          </p:cNvSpPr>
          <p:nvPr>
            <p:ph type="ftr" sz="quarter" idx="11"/>
          </p:nvPr>
        </p:nvSpPr>
        <p:spPr/>
        <p:txBody>
          <a:bodyPr/>
          <a:lstStyle/>
          <a:p>
            <a:r>
              <a:rPr lang="ja-JP" altLang="en-US"/>
              <a:t>灯り計画　</a:t>
            </a:r>
            <a:r>
              <a:rPr lang="en-US"/>
              <a:t>Lighting　Planning</a:t>
            </a:r>
            <a:endParaRPr lang="en-US" dirty="0"/>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4152874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5C5890-2FEA-4985-8896-BC2F183A994B}"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2710965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B70556B-7942-4FB9-8D38-280FB2010B0A}"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2660065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9CEEB8-8E79-4A85-BB77-94E40E91A45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BFD29CC-44C5-4C6B-B1F2-7EF3761E1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553E816-7618-430C-950E-38970DA2C85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D2E90C57-CA4F-4C31-8C6F-BF37DEFCB5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C992ED-8ACB-4267-9910-DBEFB9A155FA}"/>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2198371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D809DC-9323-4AB2-B37B-2BB09DAC532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611D2B-E2B5-4D22-807A-0011CA2D6E9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DAC0F57-EE18-4AD6-946B-8BAF3D5BF18A}"/>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36AEDACC-C2DE-4CD5-A3D1-F35FC962A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E05EDD-2FBC-45F2-BB94-F57D1FC36A0C}"/>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3360926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40EE7-00C8-4057-91D5-F6D7ED9DDDA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16F6B0-9C09-4A0A-B329-9606A8706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176E5CF-3092-4CBE-9CF6-4A1C6F806F4D}"/>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836F7319-A899-4A35-8E2A-62FA8B34D3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163B79-68F7-4F85-BED6-E618EAE84626}"/>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1838707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6ABC20-4D2F-47C9-8A52-14901BD65D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4B5C1AF-DD22-4880-BABA-5C778E20D2B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7413D78-E0CD-495A-B5E6-D02744AEA9D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61FAF34-E38C-4FD9-A00B-85F5E03C4B70}"/>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6" name="フッター プレースホルダー 5">
            <a:extLst>
              <a:ext uri="{FF2B5EF4-FFF2-40B4-BE49-F238E27FC236}">
                <a16:creationId xmlns:a16="http://schemas.microsoft.com/office/drawing/2014/main" id="{4730BDAD-8105-4273-AFB0-1D2DCAF252A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8C456AF-921C-43D4-9EEE-DF0A25FC7F80}"/>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683636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F50A7B-5686-41FF-AB67-CDD4646E437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5829106-F867-4466-8A82-C26B2F861A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5A0A3BB-6A2B-46B0-B7E0-3EEAA70BCE2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2A5155C-D0F6-4E25-B014-36736E8445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04ADD2A-5E0B-4B08-B9D0-D8EA5D8078D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22F4F6A-41A6-451B-934F-4CED7F06E974}"/>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8" name="フッター プレースホルダー 7">
            <a:extLst>
              <a:ext uri="{FF2B5EF4-FFF2-40B4-BE49-F238E27FC236}">
                <a16:creationId xmlns:a16="http://schemas.microsoft.com/office/drawing/2014/main" id="{96CD1DE3-23B5-45C4-8D50-21934129355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EDF2C0-E48F-4E3F-B88F-8A58EE7CFE59}"/>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3976383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D983D828-AC08-4557-A7E5-FDEBA4989E29}"/>
              </a:ext>
            </a:extLst>
          </p:cNvPr>
          <p:cNvSpPr/>
          <p:nvPr userDrawn="1"/>
        </p:nvSpPr>
        <p:spPr>
          <a:xfrm rot="2700492">
            <a:off x="7671022" y="120828"/>
            <a:ext cx="230596" cy="2305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9262E7F-1C22-4769-92B9-DB48A3478FB0}"/>
              </a:ext>
            </a:extLst>
          </p:cNvPr>
          <p:cNvSpPr txBox="1"/>
          <p:nvPr userDrawn="1"/>
        </p:nvSpPr>
        <p:spPr>
          <a:xfrm>
            <a:off x="7878387" y="0"/>
            <a:ext cx="4441074" cy="461665"/>
          </a:xfrm>
          <a:prstGeom prst="rect">
            <a:avLst/>
          </a:prstGeom>
          <a:noFill/>
        </p:spPr>
        <p:txBody>
          <a:bodyPr wrap="square">
            <a:spAutoFit/>
          </a:bodyPr>
          <a:lstStyle/>
          <a:p>
            <a:r>
              <a:rPr kumimoji="1" lang="ja-JP" altLang="en-US"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住宅事業者と施主の視点の違い</a:t>
            </a:r>
            <a:endParaRPr lang="ja-JP" altLang="en-US" sz="2400" dirty="0">
              <a:solidFill>
                <a:srgbClr val="00B050"/>
              </a:solidFill>
            </a:endParaRPr>
          </a:p>
        </p:txBody>
      </p:sp>
    </p:spTree>
    <p:extLst>
      <p:ext uri="{BB962C8B-B14F-4D97-AF65-F5344CB8AC3E}">
        <p14:creationId xmlns:p14="http://schemas.microsoft.com/office/powerpoint/2010/main" val="14170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D983D828-AC08-4557-A7E5-FDEBA4989E29}"/>
              </a:ext>
            </a:extLst>
          </p:cNvPr>
          <p:cNvSpPr/>
          <p:nvPr userDrawn="1"/>
        </p:nvSpPr>
        <p:spPr>
          <a:xfrm rot="2700492">
            <a:off x="8003528" y="120828"/>
            <a:ext cx="230596" cy="230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9262E7F-1C22-4769-92B9-DB48A3478FB0}"/>
              </a:ext>
            </a:extLst>
          </p:cNvPr>
          <p:cNvSpPr txBox="1"/>
          <p:nvPr userDrawn="1"/>
        </p:nvSpPr>
        <p:spPr>
          <a:xfrm>
            <a:off x="8271655" y="0"/>
            <a:ext cx="4029797" cy="461665"/>
          </a:xfrm>
          <a:prstGeom prst="rect">
            <a:avLst/>
          </a:prstGeom>
          <a:noFill/>
        </p:spPr>
        <p:txBody>
          <a:bodyPr wrap="square">
            <a:spAutoFit/>
          </a:bodyPr>
          <a:lstStyle/>
          <a:p>
            <a:r>
              <a:rPr kumimoji="1" lang="ja-JP" altLang="en-US" sz="2400" b="0" i="0" u="none" strike="noStrike" kern="1200" cap="none" spc="0" normalizeH="0" baseline="0" noProof="0" dirty="0">
                <a:ln>
                  <a:noFill/>
                </a:ln>
                <a:solidFill>
                  <a:schemeClr val="accent2"/>
                </a:solidFill>
                <a:effectLst/>
                <a:uLnTx/>
                <a:uFillTx/>
                <a:latin typeface="HGP明朝E" panose="02020900000000000000" pitchFamily="18" charset="-128"/>
                <a:ea typeface="HGP明朝E" panose="02020900000000000000" pitchFamily="18" charset="-128"/>
                <a:cs typeface="+mn-cs"/>
              </a:rPr>
              <a:t>設計提案の引き出しを増やす</a:t>
            </a:r>
            <a:endParaRPr lang="ja-JP" altLang="en-US" sz="2400" dirty="0">
              <a:solidFill>
                <a:schemeClr val="accent2"/>
              </a:solidFill>
            </a:endParaRPr>
          </a:p>
        </p:txBody>
      </p:sp>
    </p:spTree>
    <p:extLst>
      <p:ext uri="{BB962C8B-B14F-4D97-AF65-F5344CB8AC3E}">
        <p14:creationId xmlns:p14="http://schemas.microsoft.com/office/powerpoint/2010/main" val="417327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50F585-D802-4C6B-8CEB-3D4200388BC9}" type="datetime1">
              <a:rPr kumimoji="1" lang="ja-JP" altLang="en-US" smtClean="0"/>
              <a:t>2021/6/28</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D983D828-AC08-4557-A7E5-FDEBA4989E29}"/>
              </a:ext>
            </a:extLst>
          </p:cNvPr>
          <p:cNvSpPr/>
          <p:nvPr userDrawn="1"/>
        </p:nvSpPr>
        <p:spPr>
          <a:xfrm rot="2700492">
            <a:off x="8818186" y="120828"/>
            <a:ext cx="230596" cy="2305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9262E7F-1C22-4769-92B9-DB48A3478FB0}"/>
              </a:ext>
            </a:extLst>
          </p:cNvPr>
          <p:cNvSpPr txBox="1"/>
          <p:nvPr userDrawn="1"/>
        </p:nvSpPr>
        <p:spPr>
          <a:xfrm>
            <a:off x="9025551" y="0"/>
            <a:ext cx="3475413" cy="461665"/>
          </a:xfrm>
          <a:prstGeom prst="rect">
            <a:avLst/>
          </a:prstGeom>
          <a:noFill/>
        </p:spPr>
        <p:txBody>
          <a:bodyPr wrap="square">
            <a:spAutoFit/>
          </a:bodyPr>
          <a:lstStyle/>
          <a:p>
            <a:r>
              <a:rPr kumimoji="1" lang="ja-JP" altLang="en-US" sz="2400" b="0" i="0" u="none" strike="noStrike" kern="1200" cap="none" spc="0" normalizeH="0" baseline="0" noProof="0" dirty="0">
                <a:ln>
                  <a:noFill/>
                </a:ln>
                <a:solidFill>
                  <a:srgbClr val="00B0F0"/>
                </a:solidFill>
                <a:effectLst/>
                <a:uLnTx/>
                <a:uFillTx/>
                <a:latin typeface="HGP明朝E" panose="02020900000000000000" pitchFamily="18" charset="-128"/>
                <a:ea typeface="HGP明朝E" panose="02020900000000000000" pitchFamily="18" charset="-128"/>
                <a:cs typeface="+mn-cs"/>
              </a:rPr>
              <a:t>照明提案を武器にする</a:t>
            </a:r>
            <a:endParaRPr lang="ja-JP" altLang="en-US" sz="2400" dirty="0">
              <a:solidFill>
                <a:srgbClr val="00B0F0"/>
              </a:solidFill>
            </a:endParaRPr>
          </a:p>
        </p:txBody>
      </p:sp>
    </p:spTree>
    <p:extLst>
      <p:ext uri="{BB962C8B-B14F-4D97-AF65-F5344CB8AC3E}">
        <p14:creationId xmlns:p14="http://schemas.microsoft.com/office/powerpoint/2010/main" val="524240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D983D828-AC08-4557-A7E5-FDEBA4989E29}"/>
              </a:ext>
            </a:extLst>
          </p:cNvPr>
          <p:cNvSpPr/>
          <p:nvPr userDrawn="1"/>
        </p:nvSpPr>
        <p:spPr>
          <a:xfrm rot="2700492">
            <a:off x="10813239" y="120828"/>
            <a:ext cx="230596" cy="23059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9262E7F-1C22-4769-92B9-DB48A3478FB0}"/>
              </a:ext>
            </a:extLst>
          </p:cNvPr>
          <p:cNvSpPr txBox="1"/>
          <p:nvPr userDrawn="1"/>
        </p:nvSpPr>
        <p:spPr>
          <a:xfrm>
            <a:off x="11020605" y="0"/>
            <a:ext cx="1273918" cy="461665"/>
          </a:xfrm>
          <a:prstGeom prst="rect">
            <a:avLst/>
          </a:prstGeom>
          <a:noFill/>
        </p:spPr>
        <p:txBody>
          <a:bodyPr wrap="square">
            <a:spAutoFit/>
          </a:bodyPr>
          <a:lstStyle/>
          <a:p>
            <a:r>
              <a:rPr kumimoji="1" lang="en-US" altLang="ja-JP" sz="2400" b="0" i="0" u="none" strike="noStrike" kern="1200" cap="none" spc="0" normalizeH="0" baseline="0" noProof="0" dirty="0">
                <a:ln>
                  <a:noFill/>
                </a:ln>
                <a:solidFill>
                  <a:schemeClr val="accent4">
                    <a:lumMod val="75000"/>
                  </a:schemeClr>
                </a:solidFill>
                <a:effectLst/>
                <a:uLnTx/>
                <a:uFillTx/>
                <a:latin typeface="HGP明朝E" panose="02020900000000000000" pitchFamily="18" charset="-128"/>
                <a:ea typeface="HGP明朝E" panose="02020900000000000000" pitchFamily="18" charset="-128"/>
                <a:cs typeface="+mn-cs"/>
              </a:rPr>
              <a:t>PR</a:t>
            </a:r>
            <a:r>
              <a:rPr kumimoji="1" lang="ja-JP" altLang="en-US" sz="2400" b="0" i="0" u="none" strike="noStrike" kern="1200" cap="none" spc="0" normalizeH="0" baseline="0" noProof="0" dirty="0">
                <a:ln>
                  <a:noFill/>
                </a:ln>
                <a:solidFill>
                  <a:schemeClr val="accent4">
                    <a:lumMod val="75000"/>
                  </a:schemeClr>
                </a:solidFill>
                <a:effectLst/>
                <a:uLnTx/>
                <a:uFillTx/>
                <a:latin typeface="HGP明朝E" panose="02020900000000000000" pitchFamily="18" charset="-128"/>
                <a:ea typeface="HGP明朝E" panose="02020900000000000000" pitchFamily="18" charset="-128"/>
                <a:cs typeface="+mn-cs"/>
              </a:rPr>
              <a:t>設計</a:t>
            </a:r>
            <a:endParaRPr lang="ja-JP" altLang="en-US" sz="2400" dirty="0">
              <a:solidFill>
                <a:schemeClr val="accent4">
                  <a:lumMod val="75000"/>
                </a:schemeClr>
              </a:solidFill>
            </a:endParaRPr>
          </a:p>
        </p:txBody>
      </p:sp>
    </p:spTree>
    <p:extLst>
      <p:ext uri="{BB962C8B-B14F-4D97-AF65-F5344CB8AC3E}">
        <p14:creationId xmlns:p14="http://schemas.microsoft.com/office/powerpoint/2010/main" val="1313552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8A221E9B-44EE-40DD-A2B7-381DDEE17B76}"/>
              </a:ext>
            </a:extLst>
          </p:cNvPr>
          <p:cNvSpPr/>
          <p:nvPr userDrawn="1"/>
        </p:nvSpPr>
        <p:spPr>
          <a:xfrm>
            <a:off x="120958" y="136525"/>
            <a:ext cx="1105593" cy="1105593"/>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6F0E9E8-69F8-4F29-9447-065D39702BDA}"/>
              </a:ext>
            </a:extLst>
          </p:cNvPr>
          <p:cNvSpPr/>
          <p:nvPr userDrawn="1"/>
        </p:nvSpPr>
        <p:spPr>
          <a:xfrm rot="1929177">
            <a:off x="280623" y="296190"/>
            <a:ext cx="786262" cy="78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8445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1DACB72B-FF86-4B02-A165-4E3586CE048F}"/>
              </a:ext>
            </a:extLst>
          </p:cNvPr>
          <p:cNvSpPr/>
          <p:nvPr userDrawn="1"/>
        </p:nvSpPr>
        <p:spPr>
          <a:xfrm>
            <a:off x="120958" y="136525"/>
            <a:ext cx="1105593" cy="1105593"/>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FFD0930-D433-48F3-A11E-C43A74E39F04}"/>
              </a:ext>
            </a:extLst>
          </p:cNvPr>
          <p:cNvSpPr/>
          <p:nvPr userDrawn="1"/>
        </p:nvSpPr>
        <p:spPr>
          <a:xfrm rot="1929177">
            <a:off x="280623" y="296190"/>
            <a:ext cx="786262" cy="786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6961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1DACB72B-FF86-4B02-A165-4E3586CE048F}"/>
              </a:ext>
            </a:extLst>
          </p:cNvPr>
          <p:cNvSpPr/>
          <p:nvPr userDrawn="1"/>
        </p:nvSpPr>
        <p:spPr>
          <a:xfrm>
            <a:off x="120958" y="136525"/>
            <a:ext cx="1105593" cy="11055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FFD0930-D433-48F3-A11E-C43A74E39F04}"/>
              </a:ext>
            </a:extLst>
          </p:cNvPr>
          <p:cNvSpPr/>
          <p:nvPr userDrawn="1"/>
        </p:nvSpPr>
        <p:spPr>
          <a:xfrm rot="1929177">
            <a:off x="280623" y="296190"/>
            <a:ext cx="786262" cy="78626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5230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4510D74-C9F3-421E-9E30-A36DC678E81B}"/>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3" name="フッター プレースホルダー 2">
            <a:extLst>
              <a:ext uri="{FF2B5EF4-FFF2-40B4-BE49-F238E27FC236}">
                <a16:creationId xmlns:a16="http://schemas.microsoft.com/office/drawing/2014/main" id="{7ED162A7-1779-40FC-9305-F75E6CF4C61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74AE5A6-CB4D-4F2D-8A91-D22531A4777C}"/>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2250607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73D232-D852-4E9E-9C14-76A9EA7DD44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517FE1E-A437-49E3-AC18-040954E83C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8FE803B-7C82-4E3F-847F-B20144709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2165E6-8092-42C2-95B6-CCD1C9464E46}"/>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6" name="フッター プレースホルダー 5">
            <a:extLst>
              <a:ext uri="{FF2B5EF4-FFF2-40B4-BE49-F238E27FC236}">
                <a16:creationId xmlns:a16="http://schemas.microsoft.com/office/drawing/2014/main" id="{A46F161B-3DEC-40D0-AF2A-6BE5C3EB0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F9CED6C-B8D2-48AC-A577-6B414F03256F}"/>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467457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0B6068-83FD-4FD7-8E4E-6522F5CEF04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CA406A7-D182-4285-AB31-419739601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914744F-9404-40DD-ABC1-EBDEAC05A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D6AD01-F462-45B3-8F02-08E28C7A94AD}"/>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6" name="フッター プレースホルダー 5">
            <a:extLst>
              <a:ext uri="{FF2B5EF4-FFF2-40B4-BE49-F238E27FC236}">
                <a16:creationId xmlns:a16="http://schemas.microsoft.com/office/drawing/2014/main" id="{6FB2EE4B-BDB6-4B03-B1A1-E6EF0D2B9B5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DB5733-8C8A-492D-9ECC-C0D7B3965A64}"/>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264215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1B7479-DC99-43B9-9FE8-F151AC9EC7D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16AEC1F-3074-4EF9-9F5E-C8D8F320E0E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75F28B-FE4E-40F4-AFE7-70B780BF3ADE}"/>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61F4F149-24BD-4C48-B8AA-481F8B413C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FC2E5F-4205-491A-8F27-E21B371E9775}"/>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160966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2AB1196-8632-43C9-9637-75567F60BDE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A2BAFE-8808-40CE-8F75-5B392947254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7CD75B-E92D-4B43-A153-680F7B112EA6}"/>
              </a:ext>
            </a:extLst>
          </p:cNvPr>
          <p:cNvSpPr>
            <a:spLocks noGrp="1"/>
          </p:cNvSpPr>
          <p:nvPr>
            <p:ph type="dt" sz="half" idx="10"/>
          </p:nvPr>
        </p:nvSpPr>
        <p:spPr/>
        <p:txBody>
          <a:bodyPr/>
          <a:lstStyle/>
          <a:p>
            <a:fld id="{62121107-6670-4C51-8116-C5F6F59F449C}" type="datetimeFigureOut">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84ED31EC-CF92-472B-A359-F24395495A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1D87EB-8E80-4F14-9C5B-ADB436707E3D}"/>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122035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E699C73-138C-4730-AEF0-237248716B38}" type="datetime1">
              <a:rPr kumimoji="1" lang="ja-JP" altLang="en-US" smtClean="0"/>
              <a:t>2021/6/28</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Slide Number Placeholder 6"/>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本文2">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9184505" y="5690088"/>
            <a:ext cx="2743200" cy="1031388"/>
          </a:xfrm>
        </p:spPr>
        <p:txBody>
          <a:bodyPr vert="horz" lIns="91440" tIns="45720" rIns="91440" bIns="45720" rtlCol="0" anchor="b">
            <a:spAutoFit/>
          </a:bodyPr>
          <a:lstStyle>
            <a:lvl1pPr>
              <a:defRPr lang="ja-JP" altLang="en-US" sz="615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5836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r>
              <a:rPr lang="en-US"/>
              <a:t>Copyright © akari lighting planning All Rights Reserved.</a:t>
            </a:r>
            <a:endParaRPr lang="en-US" dirty="0"/>
          </a:p>
        </p:txBody>
      </p:sp>
      <p:sp>
        <p:nvSpPr>
          <p:cNvPr id="8" name="テキスト プレースホルダー 7"/>
          <p:cNvSpPr>
            <a:spLocks noGrp="1"/>
          </p:cNvSpPr>
          <p:nvPr>
            <p:ph type="body" sz="quarter" idx="13" hasCustomPrompt="1"/>
          </p:nvPr>
        </p:nvSpPr>
        <p:spPr bwMode="gray">
          <a:xfrm>
            <a:off x="264296" y="1010968"/>
            <a:ext cx="3466013" cy="4836067"/>
          </a:xfrm>
          <a:solidFill>
            <a:schemeClr val="bg1"/>
          </a:solidFill>
        </p:spPr>
        <p:txBody>
          <a:bodyPr wrap="none" bIns="0" rtlCol="0" anchor="ctr">
            <a:spAutoFit/>
          </a:bodyPr>
          <a:lstStyle>
            <a:lvl1pPr marL="0" indent="0">
              <a:buFontTx/>
              <a:buNone/>
              <a:defRPr lang="ja-JP" altLang="en-US" sz="34211">
                <a:solidFill>
                  <a:srgbClr val="E46C0A"/>
                </a:solidFill>
              </a:defRPr>
            </a:lvl1pPr>
          </a:lstStyle>
          <a:p>
            <a:pPr marL="0" lvl="0" defTabSz="1042737"/>
            <a:r>
              <a:rPr kumimoji="1" lang="en-US" altLang="ja-JP" dirty="0"/>
              <a:t>N</a:t>
            </a:r>
            <a:endParaRPr kumimoji="1" lang="ja-JP" altLang="en-US" dirty="0"/>
          </a:p>
        </p:txBody>
      </p:sp>
      <p:pic>
        <p:nvPicPr>
          <p:cNvPr id="10" name="図 9" descr="挿絵, 抽象 が含まれている画像&#10;&#10;自動的に生成された説明">
            <a:extLst>
              <a:ext uri="{FF2B5EF4-FFF2-40B4-BE49-F238E27FC236}">
                <a16:creationId xmlns:a16="http://schemas.microsoft.com/office/drawing/2014/main" id="{041C7BB7-5DF6-45A3-9AE3-1CAEC48A64C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2440" y="115574"/>
            <a:ext cx="367398" cy="365125"/>
          </a:xfrm>
          <a:prstGeom prst="rect">
            <a:avLst/>
          </a:prstGeom>
        </p:spPr>
      </p:pic>
    </p:spTree>
    <p:extLst>
      <p:ext uri="{BB962C8B-B14F-4D97-AF65-F5344CB8AC3E}">
        <p14:creationId xmlns:p14="http://schemas.microsoft.com/office/powerpoint/2010/main" val="2154808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7682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B61BEF0D-F0BB-DE4B-95CE-6DB70DBA9567}" type="datetimeFigureOut">
              <a:rPr lang="en-US" smtClean="0"/>
              <a:pPr/>
              <a:t>6/28/2021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405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9" name="正方形/長方形 18"/>
          <p:cNvSpPr/>
          <p:nvPr userDrawn="1"/>
        </p:nvSpPr>
        <p:spPr bwMode="gray">
          <a:xfrm>
            <a:off x="266107" y="726663"/>
            <a:ext cx="11659788" cy="2939350"/>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b="1"/>
          </a:p>
        </p:txBody>
      </p:sp>
      <p:sp>
        <p:nvSpPr>
          <p:cNvPr id="20" name="Title 1"/>
          <p:cNvSpPr>
            <a:spLocks noGrp="1"/>
          </p:cNvSpPr>
          <p:nvPr>
            <p:ph type="ctrTitle" hasCustomPrompt="1"/>
          </p:nvPr>
        </p:nvSpPr>
        <p:spPr bwMode="gray">
          <a:xfrm>
            <a:off x="266107" y="3140531"/>
            <a:ext cx="11491751" cy="636598"/>
          </a:xfrm>
        </p:spPr>
        <p:txBody>
          <a:bodyPr wrap="square" anchor="b">
            <a:spAutoFit/>
          </a:bodyPr>
          <a:lstStyle>
            <a:lvl1pPr algn="r">
              <a:defRPr sz="3763" b="0">
                <a:solidFill>
                  <a:schemeClr val="bg1"/>
                </a:solidFill>
              </a:defRPr>
            </a:lvl1pPr>
          </a:lstStyle>
          <a:p>
            <a:r>
              <a:rPr lang="ja-JP" altLang="en-US" dirty="0"/>
              <a:t>提案書のタイトル</a:t>
            </a:r>
            <a:endParaRPr lang="en-US" dirty="0"/>
          </a:p>
        </p:txBody>
      </p:sp>
      <p:sp>
        <p:nvSpPr>
          <p:cNvPr id="21" name="Subtitle 2"/>
          <p:cNvSpPr>
            <a:spLocks noGrp="1"/>
          </p:cNvSpPr>
          <p:nvPr>
            <p:ph type="subTitle" idx="1" hasCustomPrompt="1"/>
          </p:nvPr>
        </p:nvSpPr>
        <p:spPr bwMode="gray">
          <a:xfrm>
            <a:off x="266107" y="3685227"/>
            <a:ext cx="11491751" cy="316205"/>
          </a:xfrm>
        </p:spPr>
        <p:txBody>
          <a:bodyPr wrap="square">
            <a:spAutoFit/>
          </a:bodyPr>
          <a:lstStyle>
            <a:lvl1pPr marL="0" indent="0" algn="r">
              <a:buNone/>
              <a:defRPr sz="1539">
                <a:solidFill>
                  <a:schemeClr val="tx1">
                    <a:lumMod val="85000"/>
                    <a:lumOff val="15000"/>
                  </a:schemeClr>
                </a:solidFill>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ja-JP" altLang="en-US" dirty="0"/>
              <a:t>サブタイトル</a:t>
            </a:r>
            <a:endParaRPr lang="en-US" dirty="0"/>
          </a:p>
        </p:txBody>
      </p:sp>
      <p:sp>
        <p:nvSpPr>
          <p:cNvPr id="22" name="Date Placeholder 3"/>
          <p:cNvSpPr>
            <a:spLocks noGrp="1"/>
          </p:cNvSpPr>
          <p:nvPr>
            <p:ph type="dt" sz="half" idx="10"/>
          </p:nvPr>
        </p:nvSpPr>
        <p:spPr bwMode="gray">
          <a:xfrm>
            <a:off x="10537075" y="4484334"/>
            <a:ext cx="1220784" cy="251289"/>
          </a:xfrm>
        </p:spPr>
        <p:txBody>
          <a:bodyPr wrap="square">
            <a:spAutoFit/>
          </a:bodyPr>
          <a:lstStyle>
            <a:lvl1pPr algn="r">
              <a:defRPr sz="1026">
                <a:solidFill>
                  <a:schemeClr val="bg1">
                    <a:lumMod val="75000"/>
                  </a:schemeClr>
                </a:solidFill>
                <a:latin typeface="+mj-lt"/>
              </a:defRPr>
            </a:lvl1pPr>
          </a:lstStyle>
          <a:p>
            <a:fld id="{2F2CA301-02EC-4062-8307-8A83757148B2}" type="datetime1">
              <a:rPr lang="ja-JP" altLang="en-US" smtClean="0"/>
              <a:t>2021/6/28</a:t>
            </a:fld>
            <a:endParaRPr lang="ja-JP" altLang="en-US" dirty="0"/>
          </a:p>
        </p:txBody>
      </p:sp>
      <p:sp>
        <p:nvSpPr>
          <p:cNvPr id="23"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lumMod val="75000"/>
                  </a:schemeClr>
                </a:solidFill>
                <a:latin typeface="+mj-lt"/>
              </a:defRPr>
            </a:lvl1pPr>
          </a:lstStyle>
          <a:p>
            <a:endParaRPr lang="ja-JP" altLang="en-US" dirty="0">
              <a:cs typeface="Times New Roman" pitchFamily="18" charset="0"/>
            </a:endParaRPr>
          </a:p>
        </p:txBody>
      </p:sp>
      <p:sp>
        <p:nvSpPr>
          <p:cNvPr id="24" name="テキスト プレースホルダー 6"/>
          <p:cNvSpPr>
            <a:spLocks noGrp="1"/>
          </p:cNvSpPr>
          <p:nvPr>
            <p:ph type="body" sz="quarter" idx="12" hasCustomPrompt="1"/>
          </p:nvPr>
        </p:nvSpPr>
        <p:spPr bwMode="gray">
          <a:xfrm>
            <a:off x="3882399" y="2601986"/>
            <a:ext cx="8043496" cy="277949"/>
          </a:xfrm>
        </p:spPr>
        <p:txBody>
          <a:bodyPr anchor="ctr" anchorCtr="0">
            <a:noAutofit/>
          </a:bodyPr>
          <a:lstStyle>
            <a:lvl1pPr marL="0" indent="0">
              <a:buNone/>
              <a:defRPr sz="1710">
                <a:solidFill>
                  <a:schemeClr val="bg1"/>
                </a:solidFill>
                <a:latin typeface="+mj-ea"/>
                <a:ea typeface="+mj-ea"/>
              </a:defRPr>
            </a:lvl1pPr>
          </a:lstStyle>
          <a:p>
            <a:pPr lvl="0"/>
            <a:r>
              <a:rPr kumimoji="1" lang="ja-JP" altLang="en-US" dirty="0"/>
              <a:t>宛先　御中</a:t>
            </a:r>
          </a:p>
        </p:txBody>
      </p:sp>
      <p:pic>
        <p:nvPicPr>
          <p:cNvPr id="25" name="図 24"/>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721882896"/>
      </p:ext>
    </p:extLst>
  </p:cSld>
  <p:clrMapOvr>
    <a:masterClrMapping/>
  </p:clrMapOvr>
  <p:extLst>
    <p:ext uri="{DCECCB84-F9BA-43D5-87BE-67443E8EF086}">
      <p15:sldGuideLst xmlns:p15="http://schemas.microsoft.com/office/powerpoint/2012/main">
        <p15:guide id="7" orient="horz" pos="1631">
          <p15:clr>
            <a:srgbClr val="FBAE40"/>
          </p15:clr>
        </p15:guide>
        <p15:guide id="9" pos="22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イントロ">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2" name="タイトル 1"/>
          <p:cNvSpPr>
            <a:spLocks noGrp="1"/>
          </p:cNvSpPr>
          <p:nvPr>
            <p:ph type="ctrTitle" hasCustomPrompt="1"/>
          </p:nvPr>
        </p:nvSpPr>
        <p:spPr bwMode="gray">
          <a:xfrm>
            <a:off x="2538549" y="1267081"/>
            <a:ext cx="7114905" cy="2161921"/>
          </a:xfrm>
        </p:spPr>
        <p:txBody>
          <a:bodyPr anchor="b">
            <a:normAutofit/>
          </a:bodyPr>
          <a:lstStyle>
            <a:lvl1pPr algn="ctr">
              <a:defRPr sz="3079"/>
            </a:lvl1pPr>
          </a:lstStyle>
          <a:p>
            <a:r>
              <a:rPr kumimoji="1" lang="ja-JP" altLang="en-US" dirty="0"/>
              <a:t>イントロ見出し</a:t>
            </a:r>
          </a:p>
        </p:txBody>
      </p:sp>
      <p:sp>
        <p:nvSpPr>
          <p:cNvPr id="3" name="サブタイトル 2"/>
          <p:cNvSpPr>
            <a:spLocks noGrp="1"/>
          </p:cNvSpPr>
          <p:nvPr>
            <p:ph type="subTitle" idx="1" hasCustomPrompt="1"/>
          </p:nvPr>
        </p:nvSpPr>
        <p:spPr bwMode="gray">
          <a:xfrm>
            <a:off x="2934882" y="3443607"/>
            <a:ext cx="6322237" cy="1814194"/>
          </a:xfrm>
        </p:spPr>
        <p:txBody>
          <a:bodyPr>
            <a:normAutofit/>
          </a:bodyPr>
          <a:lstStyle>
            <a:lvl1pPr marL="0" indent="0" algn="ctr">
              <a:lnSpc>
                <a:spcPct val="120000"/>
              </a:lnSpc>
              <a:spcBef>
                <a:spcPts val="0"/>
              </a:spcBef>
              <a:buNone/>
              <a:defRPr sz="1026"/>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pic>
        <p:nvPicPr>
          <p:cNvPr id="21" name="図 20"/>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964970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pic>
        <p:nvPicPr>
          <p:cNvPr id="21" name="図 20"/>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334812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目次">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pic>
        <p:nvPicPr>
          <p:cNvPr id="21" name="図 20"/>
          <p:cNvPicPr>
            <a:picLocks noChangeAspect="1"/>
          </p:cNvPicPr>
          <p:nvPr userDrawn="1"/>
        </p:nvPicPr>
        <p:blipFill>
          <a:blip r:embed="rId2"/>
          <a:stretch>
            <a:fillRect/>
          </a:stretch>
        </p:blipFill>
        <p:spPr>
          <a:xfrm>
            <a:off x="11264707" y="143428"/>
            <a:ext cx="625876" cy="499880"/>
          </a:xfrm>
          <a:prstGeom prst="rect">
            <a:avLst/>
          </a:prstGeom>
        </p:spPr>
      </p:pic>
      <p:cxnSp>
        <p:nvCxnSpPr>
          <p:cNvPr id="3" name="直線コネクタ 2"/>
          <p:cNvCxnSpPr/>
          <p:nvPr userDrawn="1"/>
        </p:nvCxnSpPr>
        <p:spPr>
          <a:xfrm flipV="1">
            <a:off x="2276919" y="2522439"/>
            <a:ext cx="85119" cy="253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817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目次">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pic>
        <p:nvPicPr>
          <p:cNvPr id="21" name="図 20"/>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18823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目次">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pic>
        <p:nvPicPr>
          <p:cNvPr id="21" name="図 20"/>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761685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目次">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pic>
        <p:nvPicPr>
          <p:cNvPr id="21" name="図 20"/>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37394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5758FCF-D947-4265-8409-89F182012ADA}" type="datetime1">
              <a:rPr kumimoji="1" lang="ja-JP" altLang="en-US" smtClean="0"/>
              <a:t>2021/6/28</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Slide Number Placeholder 8"/>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7797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扉">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grpSp>
        <p:nvGrpSpPr>
          <p:cNvPr id="9" name="グループ化 8"/>
          <p:cNvGrpSpPr/>
          <p:nvPr userDrawn="1"/>
        </p:nvGrpSpPr>
        <p:grpSpPr bwMode="gray">
          <a:xfrm>
            <a:off x="10768784" y="188660"/>
            <a:ext cx="1158920" cy="230608"/>
            <a:chOff x="8892791" y="207962"/>
            <a:chExt cx="1326505" cy="331787"/>
          </a:xfrm>
        </p:grpSpPr>
        <p:grpSp>
          <p:nvGrpSpPr>
            <p:cNvPr id="10" name="グループ化 9"/>
            <p:cNvGrpSpPr/>
            <p:nvPr userDrawn="1"/>
          </p:nvGrpSpPr>
          <p:grpSpPr bwMode="gray">
            <a:xfrm>
              <a:off x="8892791" y="207962"/>
              <a:ext cx="535590" cy="331787"/>
              <a:chOff x="3406775" y="1112838"/>
              <a:chExt cx="1222376" cy="757237"/>
            </a:xfrm>
          </p:grpSpPr>
          <p:sp>
            <p:nvSpPr>
              <p:cNvPr id="19"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20"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grpSp>
        <p:grpSp>
          <p:nvGrpSpPr>
            <p:cNvPr id="11" name="グループ化 10"/>
            <p:cNvGrpSpPr/>
            <p:nvPr userDrawn="1"/>
          </p:nvGrpSpPr>
          <p:grpSpPr bwMode="gray">
            <a:xfrm>
              <a:off x="9517621" y="293860"/>
              <a:ext cx="701675" cy="166323"/>
              <a:chOff x="3459163" y="1898650"/>
              <a:chExt cx="428625" cy="101600"/>
            </a:xfrm>
          </p:grpSpPr>
          <p:sp>
            <p:nvSpPr>
              <p:cNvPr id="12"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3"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4"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5"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6"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7"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8"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grpSp>
      </p:grpSp>
      <p:sp>
        <p:nvSpPr>
          <p:cNvPr id="21" name="正方形/長方形 20"/>
          <p:cNvSpPr/>
          <p:nvPr userDrawn="1"/>
        </p:nvSpPr>
        <p:spPr bwMode="gray">
          <a:xfrm>
            <a:off x="266107" y="2348886"/>
            <a:ext cx="11659788" cy="2160228"/>
          </a:xfrm>
          <a:prstGeom prst="rect">
            <a:avLst/>
          </a:prstGeom>
          <a:solidFill>
            <a:srgbClr val="81D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539" b="1" dirty="0"/>
          </a:p>
        </p:txBody>
      </p:sp>
      <p:sp>
        <p:nvSpPr>
          <p:cNvPr id="22" name="Title 1"/>
          <p:cNvSpPr>
            <a:spLocks noGrp="1"/>
          </p:cNvSpPr>
          <p:nvPr>
            <p:ph type="ctrTitle" hasCustomPrompt="1"/>
          </p:nvPr>
        </p:nvSpPr>
        <p:spPr bwMode="gray">
          <a:xfrm>
            <a:off x="264298" y="3110701"/>
            <a:ext cx="9956465" cy="636598"/>
          </a:xfrm>
        </p:spPr>
        <p:txBody>
          <a:bodyPr wrap="square" anchor="ctr" anchorCtr="0">
            <a:spAutoFit/>
          </a:bodyPr>
          <a:lstStyle>
            <a:lvl1pPr algn="r">
              <a:defRPr sz="3763" b="0">
                <a:solidFill>
                  <a:schemeClr val="bg1"/>
                </a:solidFill>
              </a:defRPr>
            </a:lvl1pPr>
          </a:lstStyle>
          <a:p>
            <a:r>
              <a:rPr lang="ja-JP" altLang="en-US" dirty="0"/>
              <a:t>セクションタイトル</a:t>
            </a:r>
            <a:endParaRPr lang="en-US" dirty="0"/>
          </a:p>
        </p:txBody>
      </p:sp>
      <p:sp>
        <p:nvSpPr>
          <p:cNvPr id="3" name="テキスト プレースホルダー 2"/>
          <p:cNvSpPr>
            <a:spLocks noGrp="1"/>
          </p:cNvSpPr>
          <p:nvPr>
            <p:ph type="body" sz="quarter" idx="13" hasCustomPrompt="1"/>
          </p:nvPr>
        </p:nvSpPr>
        <p:spPr bwMode="gray">
          <a:xfrm>
            <a:off x="10037808" y="2348888"/>
            <a:ext cx="1889896" cy="2160227"/>
          </a:xfrm>
        </p:spPr>
        <p:txBody>
          <a:bodyPr anchor="ctr" anchorCtr="0">
            <a:normAutofit/>
          </a:bodyPr>
          <a:lstStyle>
            <a:lvl1pPr marL="0" indent="0" algn="r">
              <a:buFontTx/>
              <a:buNone/>
              <a:defRPr sz="12828">
                <a:solidFill>
                  <a:schemeClr val="bg1"/>
                </a:solidFill>
                <a:latin typeface="Calibri" panose="020F0502020204030204" pitchFamily="34" charset="0"/>
              </a:defRPr>
            </a:lvl1pPr>
          </a:lstStyle>
          <a:p>
            <a:pPr lvl="0"/>
            <a:r>
              <a:rPr kumimoji="1" lang="en-US" altLang="ja-JP" dirty="0"/>
              <a:t>N</a:t>
            </a:r>
            <a:endParaRPr kumimoji="1" lang="ja-JP" altLang="en-US" dirty="0"/>
          </a:p>
        </p:txBody>
      </p:sp>
    </p:spTree>
    <p:extLst>
      <p:ext uri="{BB962C8B-B14F-4D97-AF65-F5344CB8AC3E}">
        <p14:creationId xmlns:p14="http://schemas.microsoft.com/office/powerpoint/2010/main" val="301657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8" name="正方形/長方形 7"/>
          <p:cNvSpPr/>
          <p:nvPr userDrawn="1"/>
        </p:nvSpPr>
        <p:spPr bwMode="gray">
          <a:xfrm>
            <a:off x="264296" y="6435673"/>
            <a:ext cx="11663747" cy="233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6" name="スライド番号プレースホルダー 5"/>
          <p:cNvSpPr>
            <a:spLocks noGrp="1"/>
          </p:cNvSpPr>
          <p:nvPr>
            <p:ph type="sldNum" sz="quarter" idx="12"/>
          </p:nvPr>
        </p:nvSpPr>
        <p:spPr bwMode="gray">
          <a:xfrm>
            <a:off x="9184504" y="6356352"/>
            <a:ext cx="2743200" cy="365125"/>
          </a:xfrm>
        </p:spPr>
        <p:txBody>
          <a:bodyPr anchor="b" anchorCtr="0"/>
          <a:lstStyle>
            <a:lvl1pPr>
              <a:defRPr sz="1539">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7442340" y="6449568"/>
            <a:ext cx="184730" cy="210827"/>
          </a:xfrm>
        </p:spPr>
        <p:txBody>
          <a:bodyPr wrap="none">
            <a:spAutoFit/>
          </a:bodyPr>
          <a:lstStyle>
            <a:lvl1pPr algn="r">
              <a:defRPr sz="770">
                <a:solidFill>
                  <a:schemeClr val="bg1"/>
                </a:solidFill>
                <a:latin typeface="+mj-lt"/>
              </a:defRPr>
            </a:lvl1pPr>
          </a:lstStyle>
          <a:p>
            <a:endParaRPr lang="ja-JP" altLang="en-US" dirty="0">
              <a:cs typeface="Times New Roman" pitchFamily="18" charset="0"/>
            </a:endParaRPr>
          </a:p>
        </p:txBody>
      </p:sp>
      <p:grpSp>
        <p:nvGrpSpPr>
          <p:cNvPr id="9" name="グループ化 8"/>
          <p:cNvGrpSpPr/>
          <p:nvPr userDrawn="1"/>
        </p:nvGrpSpPr>
        <p:grpSpPr bwMode="gray">
          <a:xfrm>
            <a:off x="10768784" y="188660"/>
            <a:ext cx="1158920" cy="230608"/>
            <a:chOff x="8892791" y="207962"/>
            <a:chExt cx="1326505" cy="331787"/>
          </a:xfrm>
        </p:grpSpPr>
        <p:grpSp>
          <p:nvGrpSpPr>
            <p:cNvPr id="10" name="グループ化 9"/>
            <p:cNvGrpSpPr/>
            <p:nvPr userDrawn="1"/>
          </p:nvGrpSpPr>
          <p:grpSpPr bwMode="gray">
            <a:xfrm>
              <a:off x="8892791" y="207962"/>
              <a:ext cx="535590" cy="331787"/>
              <a:chOff x="3406775" y="1112838"/>
              <a:chExt cx="1222376" cy="757237"/>
            </a:xfrm>
          </p:grpSpPr>
          <p:sp>
            <p:nvSpPr>
              <p:cNvPr id="19"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20"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grpSp>
        <p:grpSp>
          <p:nvGrpSpPr>
            <p:cNvPr id="11" name="グループ化 10"/>
            <p:cNvGrpSpPr/>
            <p:nvPr userDrawn="1"/>
          </p:nvGrpSpPr>
          <p:grpSpPr bwMode="gray">
            <a:xfrm>
              <a:off x="9517621" y="293860"/>
              <a:ext cx="701675" cy="166323"/>
              <a:chOff x="3459163" y="1898650"/>
              <a:chExt cx="428625" cy="101600"/>
            </a:xfrm>
          </p:grpSpPr>
          <p:sp>
            <p:nvSpPr>
              <p:cNvPr id="12"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3"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4"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5"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6"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7"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sp>
            <p:nvSpPr>
              <p:cNvPr id="18"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39"/>
              </a:p>
            </p:txBody>
          </p:sp>
        </p:grpSp>
      </p:grpSp>
      <p:sp>
        <p:nvSpPr>
          <p:cNvPr id="21" name="正方形/長方形 20"/>
          <p:cNvSpPr/>
          <p:nvPr userDrawn="1"/>
        </p:nvSpPr>
        <p:spPr bwMode="gray">
          <a:xfrm>
            <a:off x="266107" y="489652"/>
            <a:ext cx="11659788" cy="494842"/>
          </a:xfrm>
          <a:prstGeom prst="rect">
            <a:avLst/>
          </a:prstGeom>
          <a:solidFill>
            <a:srgbClr val="81D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539" b="1" dirty="0"/>
          </a:p>
        </p:txBody>
      </p:sp>
      <p:sp>
        <p:nvSpPr>
          <p:cNvPr id="22" name="Title 1"/>
          <p:cNvSpPr>
            <a:spLocks noGrp="1"/>
          </p:cNvSpPr>
          <p:nvPr>
            <p:ph type="ctrTitle" hasCustomPrompt="1"/>
          </p:nvPr>
        </p:nvSpPr>
        <p:spPr bwMode="gray">
          <a:xfrm>
            <a:off x="1688933" y="489652"/>
            <a:ext cx="10238771" cy="536082"/>
          </a:xfrm>
        </p:spPr>
        <p:txBody>
          <a:bodyPr wrap="square" anchor="t" anchorCtr="0">
            <a:spAutoFit/>
          </a:bodyPr>
          <a:lstStyle>
            <a:lvl1pPr algn="l">
              <a:defRPr sz="3079" b="0">
                <a:solidFill>
                  <a:schemeClr val="bg1"/>
                </a:solidFill>
              </a:defRPr>
            </a:lvl1pPr>
          </a:lstStyle>
          <a:p>
            <a:r>
              <a:rPr lang="ja-JP" altLang="en-US" dirty="0"/>
              <a:t>セクションタイトル</a:t>
            </a:r>
            <a:endParaRPr lang="en-US" dirty="0"/>
          </a:p>
        </p:txBody>
      </p:sp>
      <p:sp>
        <p:nvSpPr>
          <p:cNvPr id="3" name="テキスト プレースホルダー 2"/>
          <p:cNvSpPr>
            <a:spLocks noGrp="1"/>
          </p:cNvSpPr>
          <p:nvPr>
            <p:ph type="body" sz="quarter" idx="13" hasCustomPrompt="1"/>
          </p:nvPr>
        </p:nvSpPr>
        <p:spPr bwMode="gray">
          <a:xfrm>
            <a:off x="600778" y="324228"/>
            <a:ext cx="1088156" cy="1006662"/>
          </a:xfrm>
        </p:spPr>
        <p:txBody>
          <a:bodyPr anchor="t" anchorCtr="0">
            <a:normAutofit/>
          </a:bodyPr>
          <a:lstStyle>
            <a:lvl1pPr marL="0" indent="0" algn="r">
              <a:buFontTx/>
              <a:buNone/>
              <a:defRPr sz="6157">
                <a:solidFill>
                  <a:schemeClr val="bg1"/>
                </a:solidFill>
                <a:effectLst>
                  <a:glow rad="101600">
                    <a:schemeClr val="accent1">
                      <a:alpha val="60000"/>
                    </a:schemeClr>
                  </a:glow>
                </a:effectLst>
                <a:latin typeface="+mj-lt"/>
              </a:defRPr>
            </a:lvl1pPr>
          </a:lstStyle>
          <a:p>
            <a:pPr lvl="0"/>
            <a:r>
              <a:rPr kumimoji="1" lang="en-US" altLang="ja-JP" dirty="0"/>
              <a:t>N</a:t>
            </a:r>
            <a:endParaRPr kumimoji="1" lang="ja-JP" altLang="en-US" dirty="0"/>
          </a:p>
        </p:txBody>
      </p:sp>
      <p:sp>
        <p:nvSpPr>
          <p:cNvPr id="4" name="テキスト プレースホルダー 3"/>
          <p:cNvSpPr>
            <a:spLocks noGrp="1"/>
          </p:cNvSpPr>
          <p:nvPr>
            <p:ph type="body" sz="quarter" idx="14" hasCustomPrompt="1"/>
          </p:nvPr>
        </p:nvSpPr>
        <p:spPr bwMode="gray">
          <a:xfrm>
            <a:off x="1688933" y="1094516"/>
            <a:ext cx="10238771" cy="430699"/>
          </a:xfrm>
        </p:spPr>
        <p:txBody>
          <a:bodyPr>
            <a:noAutofit/>
          </a:bodyPr>
          <a:lstStyle>
            <a:lvl1pPr marL="0" indent="0">
              <a:buFontTx/>
              <a:buNone/>
              <a:defRPr sz="2737">
                <a:solidFill>
                  <a:schemeClr val="accent1"/>
                </a:solidFill>
                <a:latin typeface="+mj-ea"/>
                <a:ea typeface="+mj-ea"/>
              </a:defRPr>
            </a:lvl1pPr>
          </a:lstStyle>
          <a:p>
            <a:pPr lvl="0"/>
            <a:r>
              <a:rPr kumimoji="1" lang="ja-JP" altLang="en-US" dirty="0"/>
              <a:t>まとめフレーズ</a:t>
            </a:r>
          </a:p>
        </p:txBody>
      </p:sp>
    </p:spTree>
    <p:extLst>
      <p:ext uri="{BB962C8B-B14F-4D97-AF65-F5344CB8AC3E}">
        <p14:creationId xmlns:p14="http://schemas.microsoft.com/office/powerpoint/2010/main" val="2302935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8220139" y="5003810"/>
            <a:ext cx="2743200" cy="365125"/>
          </a:xfrm>
        </p:spPr>
        <p:txBody>
          <a:bodyPr/>
          <a:lstStyle>
            <a:lvl1pPr>
              <a:defRPr lang="en-US" altLang="ja-JP" sz="2737" smtClean="0">
                <a:solidFill>
                  <a:srgbClr val="000000"/>
                </a:solidFill>
              </a:defRPr>
            </a:lvl1pPr>
          </a:lstStyle>
          <a:p>
            <a:pPr algn="r"/>
            <a:fld id="{1C8485EE-D00F-4A6E-B507-61B030EF40EA}" type="datetime1">
              <a:rPr lang="ja-JP" altLang="en-US" smtClean="0"/>
              <a:t>2021/6/28</a:t>
            </a:fld>
            <a:endParaRPr lang="ja-JP" altLang="en-US" dirty="0"/>
          </a:p>
        </p:txBody>
      </p:sp>
      <p:sp>
        <p:nvSpPr>
          <p:cNvPr id="5" name="フッター プレースホルダー 4"/>
          <p:cNvSpPr>
            <a:spLocks noGrp="1"/>
          </p:cNvSpPr>
          <p:nvPr>
            <p:ph type="ftr" sz="quarter" idx="11"/>
          </p:nvPr>
        </p:nvSpPr>
        <p:spPr bwMode="gray">
          <a:xfrm>
            <a:off x="4038600" y="6356352"/>
            <a:ext cx="4728600" cy="365125"/>
          </a:xfrm>
        </p:spPr>
        <p:txBody>
          <a:bodyPr/>
          <a:lstStyle>
            <a:lvl1pPr>
              <a:defRPr>
                <a:latin typeface="+mj-lt"/>
              </a:defRPr>
            </a:lvl1pPr>
          </a:lstStyle>
          <a:p>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9286637" y="5939451"/>
            <a:ext cx="2743200" cy="802977"/>
          </a:xfrm>
        </p:spPr>
        <p:txBody>
          <a:bodyPr anchor="b">
            <a:spAutoFit/>
          </a:bodyPr>
          <a:lstStyle>
            <a:lvl1pPr>
              <a:defRPr sz="4618">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2" y="0"/>
            <a:ext cx="2383316" cy="6858000"/>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pic>
        <p:nvPicPr>
          <p:cNvPr id="3" name="図 2"/>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091277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8220139" y="5003810"/>
            <a:ext cx="2743200" cy="365125"/>
          </a:xfrm>
        </p:spPr>
        <p:txBody>
          <a:bodyPr/>
          <a:lstStyle>
            <a:lvl1pPr>
              <a:defRPr lang="en-US" altLang="ja-JP" sz="2737" smtClean="0">
                <a:solidFill>
                  <a:srgbClr val="000000"/>
                </a:solidFill>
              </a:defRPr>
            </a:lvl1pPr>
          </a:lstStyle>
          <a:p>
            <a:pPr algn="r"/>
            <a:fld id="{005390A7-F969-4A29-B6A2-9539DC794043}" type="datetime1">
              <a:rPr lang="ja-JP" altLang="en-US" smtClean="0"/>
              <a:t>2021/6/28</a:t>
            </a:fld>
            <a:endParaRPr lang="ja-JP" altLang="en-US" dirty="0"/>
          </a:p>
        </p:txBody>
      </p:sp>
      <p:sp>
        <p:nvSpPr>
          <p:cNvPr id="5" name="フッター プレースホルダー 4"/>
          <p:cNvSpPr>
            <a:spLocks noGrp="1"/>
          </p:cNvSpPr>
          <p:nvPr>
            <p:ph type="ftr" sz="quarter" idx="11"/>
          </p:nvPr>
        </p:nvSpPr>
        <p:spPr bwMode="gray">
          <a:xfrm>
            <a:off x="4038600" y="6356352"/>
            <a:ext cx="4728600" cy="365125"/>
          </a:xfrm>
        </p:spPr>
        <p:txBody>
          <a:bodyPr/>
          <a:lstStyle>
            <a:lvl1pPr>
              <a:defRPr>
                <a:latin typeface="+mj-lt"/>
              </a:defRPr>
            </a:lvl1pPr>
          </a:lstStyle>
          <a:p>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9286637" y="5939451"/>
            <a:ext cx="2743200" cy="802977"/>
          </a:xfrm>
        </p:spPr>
        <p:txBody>
          <a:bodyPr anchor="b">
            <a:spAutoFit/>
          </a:bodyPr>
          <a:lstStyle>
            <a:lvl1pPr>
              <a:defRPr sz="4618">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2" y="0"/>
            <a:ext cx="2383316"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pic>
        <p:nvPicPr>
          <p:cNvPr id="3" name="図 2"/>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062183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8220139" y="5003810"/>
            <a:ext cx="2743200" cy="365125"/>
          </a:xfrm>
        </p:spPr>
        <p:txBody>
          <a:bodyPr/>
          <a:lstStyle>
            <a:lvl1pPr>
              <a:defRPr lang="en-US" altLang="ja-JP" sz="2737" smtClean="0">
                <a:solidFill>
                  <a:srgbClr val="000000"/>
                </a:solidFill>
              </a:defRPr>
            </a:lvl1pPr>
          </a:lstStyle>
          <a:p>
            <a:pPr algn="r"/>
            <a:fld id="{C60ACDCD-45B4-41FD-A730-7DDA0DF5B082}" type="datetime1">
              <a:rPr lang="ja-JP" altLang="en-US" smtClean="0"/>
              <a:t>2021/6/28</a:t>
            </a:fld>
            <a:endParaRPr lang="ja-JP" altLang="en-US" dirty="0"/>
          </a:p>
        </p:txBody>
      </p:sp>
      <p:sp>
        <p:nvSpPr>
          <p:cNvPr id="5" name="フッター プレースホルダー 4"/>
          <p:cNvSpPr>
            <a:spLocks noGrp="1"/>
          </p:cNvSpPr>
          <p:nvPr>
            <p:ph type="ftr" sz="quarter" idx="11"/>
          </p:nvPr>
        </p:nvSpPr>
        <p:spPr bwMode="gray">
          <a:xfrm>
            <a:off x="4038600" y="6356352"/>
            <a:ext cx="4728600" cy="365125"/>
          </a:xfrm>
        </p:spPr>
        <p:txBody>
          <a:bodyPr/>
          <a:lstStyle>
            <a:lvl1pPr>
              <a:defRPr>
                <a:latin typeface="+mj-lt"/>
              </a:defRPr>
            </a:lvl1pPr>
          </a:lstStyle>
          <a:p>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9286637" y="5939451"/>
            <a:ext cx="2743200" cy="802977"/>
          </a:xfrm>
        </p:spPr>
        <p:txBody>
          <a:bodyPr anchor="b">
            <a:spAutoFit/>
          </a:bodyPr>
          <a:lstStyle>
            <a:lvl1pPr>
              <a:defRPr sz="4618">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2" y="0"/>
            <a:ext cx="2383316"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pic>
        <p:nvPicPr>
          <p:cNvPr id="3" name="図 2"/>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692298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8220139" y="5003810"/>
            <a:ext cx="2743200" cy="365125"/>
          </a:xfrm>
        </p:spPr>
        <p:txBody>
          <a:bodyPr/>
          <a:lstStyle>
            <a:lvl1pPr>
              <a:defRPr lang="en-US" altLang="ja-JP" sz="2737" smtClean="0">
                <a:solidFill>
                  <a:srgbClr val="000000"/>
                </a:solidFill>
              </a:defRPr>
            </a:lvl1pPr>
          </a:lstStyle>
          <a:p>
            <a:pPr algn="r"/>
            <a:fld id="{C60ACDCD-45B4-41FD-A730-7DDA0DF5B082}" type="datetime1">
              <a:rPr lang="ja-JP" altLang="en-US" smtClean="0"/>
              <a:t>2021/6/28</a:t>
            </a:fld>
            <a:endParaRPr lang="ja-JP" altLang="en-US" dirty="0"/>
          </a:p>
        </p:txBody>
      </p:sp>
      <p:sp>
        <p:nvSpPr>
          <p:cNvPr id="5" name="フッター プレースホルダー 4"/>
          <p:cNvSpPr>
            <a:spLocks noGrp="1"/>
          </p:cNvSpPr>
          <p:nvPr>
            <p:ph type="ftr" sz="quarter" idx="11"/>
          </p:nvPr>
        </p:nvSpPr>
        <p:spPr bwMode="gray">
          <a:xfrm>
            <a:off x="4038600" y="6356352"/>
            <a:ext cx="4728600" cy="365125"/>
          </a:xfrm>
        </p:spPr>
        <p:txBody>
          <a:bodyPr/>
          <a:lstStyle>
            <a:lvl1pPr>
              <a:defRPr>
                <a:latin typeface="+mj-lt"/>
              </a:defRPr>
            </a:lvl1pPr>
          </a:lstStyle>
          <a:p>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9286637" y="5939451"/>
            <a:ext cx="2743200" cy="802977"/>
          </a:xfrm>
        </p:spPr>
        <p:txBody>
          <a:bodyPr anchor="b">
            <a:spAutoFit/>
          </a:bodyPr>
          <a:lstStyle>
            <a:lvl1pPr>
              <a:defRPr sz="4618">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2" y="0"/>
            <a:ext cx="2383316"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pic>
        <p:nvPicPr>
          <p:cNvPr id="3" name="図 2"/>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898737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8220139" y="5003810"/>
            <a:ext cx="2743200" cy="365125"/>
          </a:xfrm>
        </p:spPr>
        <p:txBody>
          <a:bodyPr/>
          <a:lstStyle>
            <a:lvl1pPr>
              <a:defRPr lang="en-US" altLang="ja-JP" sz="2737" smtClean="0">
                <a:solidFill>
                  <a:srgbClr val="000000"/>
                </a:solidFill>
              </a:defRPr>
            </a:lvl1pPr>
          </a:lstStyle>
          <a:p>
            <a:pPr algn="r"/>
            <a:fld id="{C60ACDCD-45B4-41FD-A730-7DDA0DF5B082}" type="datetime1">
              <a:rPr lang="ja-JP" altLang="en-US" smtClean="0"/>
              <a:t>2021/6/28</a:t>
            </a:fld>
            <a:endParaRPr lang="ja-JP" altLang="en-US" dirty="0"/>
          </a:p>
        </p:txBody>
      </p:sp>
      <p:sp>
        <p:nvSpPr>
          <p:cNvPr id="5" name="フッター プレースホルダー 4"/>
          <p:cNvSpPr>
            <a:spLocks noGrp="1"/>
          </p:cNvSpPr>
          <p:nvPr>
            <p:ph type="ftr" sz="quarter" idx="11"/>
          </p:nvPr>
        </p:nvSpPr>
        <p:spPr bwMode="gray">
          <a:xfrm>
            <a:off x="4038600" y="6356352"/>
            <a:ext cx="4728600" cy="365125"/>
          </a:xfrm>
        </p:spPr>
        <p:txBody>
          <a:bodyPr/>
          <a:lstStyle>
            <a:lvl1pPr>
              <a:defRPr>
                <a:latin typeface="+mj-lt"/>
              </a:defRPr>
            </a:lvl1pPr>
          </a:lstStyle>
          <a:p>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9286637" y="5939451"/>
            <a:ext cx="2743200" cy="802977"/>
          </a:xfrm>
        </p:spPr>
        <p:txBody>
          <a:bodyPr anchor="b">
            <a:spAutoFit/>
          </a:bodyPr>
          <a:lstStyle>
            <a:lvl1pPr>
              <a:defRPr sz="4618">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2" y="0"/>
            <a:ext cx="2383316"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pic>
        <p:nvPicPr>
          <p:cNvPr id="3" name="図 2"/>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167210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イントロ2">
    <p:spTree>
      <p:nvGrpSpPr>
        <p:cNvPr id="1" name=""/>
        <p:cNvGrpSpPr/>
        <p:nvPr/>
      </p:nvGrpSpPr>
      <p:grpSpPr>
        <a:xfrm>
          <a:off x="0" y="0"/>
          <a:ext cx="0" cy="0"/>
          <a:chOff x="0" y="0"/>
          <a:chExt cx="0" cy="0"/>
        </a:xfrm>
      </p:grpSpPr>
      <p:sp>
        <p:nvSpPr>
          <p:cNvPr id="4" name="正方形/長方形 3"/>
          <p:cNvSpPr/>
          <p:nvPr userDrawn="1"/>
        </p:nvSpPr>
        <p:spPr bwMode="gray">
          <a:xfrm>
            <a:off x="2951282" y="2348889"/>
            <a:ext cx="8976423" cy="1094719"/>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2951281" y="3443607"/>
            <a:ext cx="8976424" cy="1814194"/>
          </a:xfrm>
        </p:spPr>
        <p:txBody>
          <a:bodyPr>
            <a:normAutofit/>
          </a:bodyPr>
          <a:lstStyle>
            <a:lvl1pPr marL="0" indent="0" algn="l">
              <a:lnSpc>
                <a:spcPct val="120000"/>
              </a:lnSpc>
              <a:spcBef>
                <a:spcPts val="0"/>
              </a:spcBef>
              <a:buNone/>
              <a:defRPr sz="1026"/>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1580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pic>
        <p:nvPicPr>
          <p:cNvPr id="18" name="図 17"/>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919993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イントロ2">
    <p:spTree>
      <p:nvGrpSpPr>
        <p:cNvPr id="1" name=""/>
        <p:cNvGrpSpPr/>
        <p:nvPr/>
      </p:nvGrpSpPr>
      <p:grpSpPr>
        <a:xfrm>
          <a:off x="0" y="0"/>
          <a:ext cx="0" cy="0"/>
          <a:chOff x="0" y="0"/>
          <a:chExt cx="0" cy="0"/>
        </a:xfrm>
      </p:grpSpPr>
      <p:sp>
        <p:nvSpPr>
          <p:cNvPr id="4" name="正方形/長方形 3"/>
          <p:cNvSpPr/>
          <p:nvPr userDrawn="1"/>
        </p:nvSpPr>
        <p:spPr bwMode="gray">
          <a:xfrm>
            <a:off x="2951282" y="2348889"/>
            <a:ext cx="8976423" cy="1094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2951281" y="3443607"/>
            <a:ext cx="8976424" cy="1814194"/>
          </a:xfrm>
        </p:spPr>
        <p:txBody>
          <a:bodyPr>
            <a:normAutofit/>
          </a:bodyPr>
          <a:lstStyle>
            <a:lvl1pPr marL="0" indent="0" algn="l">
              <a:lnSpc>
                <a:spcPct val="120000"/>
              </a:lnSpc>
              <a:spcBef>
                <a:spcPts val="0"/>
              </a:spcBef>
              <a:buNone/>
              <a:defRPr sz="1026"/>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1580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pic>
        <p:nvPicPr>
          <p:cNvPr id="18" name="図 17"/>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19219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8E6F364-1BD2-45D1-B30C-ECDA6B84A16E}" type="datetime1">
              <a:rPr kumimoji="1" lang="ja-JP" altLang="en-US" smtClean="0"/>
              <a:t>2021/6/28</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5" name="Slide Number Placeholder 4"/>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イントロ2">
    <p:spTree>
      <p:nvGrpSpPr>
        <p:cNvPr id="1" name=""/>
        <p:cNvGrpSpPr/>
        <p:nvPr/>
      </p:nvGrpSpPr>
      <p:grpSpPr>
        <a:xfrm>
          <a:off x="0" y="0"/>
          <a:ext cx="0" cy="0"/>
          <a:chOff x="0" y="0"/>
          <a:chExt cx="0" cy="0"/>
        </a:xfrm>
      </p:grpSpPr>
      <p:sp>
        <p:nvSpPr>
          <p:cNvPr id="4" name="正方形/長方形 3"/>
          <p:cNvSpPr/>
          <p:nvPr userDrawn="1"/>
        </p:nvSpPr>
        <p:spPr bwMode="gray">
          <a:xfrm>
            <a:off x="2951282" y="2348889"/>
            <a:ext cx="8976423" cy="1094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2951281" y="3443607"/>
            <a:ext cx="8976424" cy="1814194"/>
          </a:xfrm>
        </p:spPr>
        <p:txBody>
          <a:bodyPr>
            <a:normAutofit/>
          </a:bodyPr>
          <a:lstStyle>
            <a:lvl1pPr marL="0" indent="0" algn="l">
              <a:lnSpc>
                <a:spcPct val="120000"/>
              </a:lnSpc>
              <a:spcBef>
                <a:spcPts val="0"/>
              </a:spcBef>
              <a:buNone/>
              <a:defRPr sz="1026"/>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1580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pic>
        <p:nvPicPr>
          <p:cNvPr id="18" name="図 17"/>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168063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イントロ2">
    <p:spTree>
      <p:nvGrpSpPr>
        <p:cNvPr id="1" name=""/>
        <p:cNvGrpSpPr/>
        <p:nvPr/>
      </p:nvGrpSpPr>
      <p:grpSpPr>
        <a:xfrm>
          <a:off x="0" y="0"/>
          <a:ext cx="0" cy="0"/>
          <a:chOff x="0" y="0"/>
          <a:chExt cx="0" cy="0"/>
        </a:xfrm>
      </p:grpSpPr>
      <p:sp>
        <p:nvSpPr>
          <p:cNvPr id="4" name="正方形/長方形 3"/>
          <p:cNvSpPr/>
          <p:nvPr userDrawn="1"/>
        </p:nvSpPr>
        <p:spPr bwMode="gray">
          <a:xfrm>
            <a:off x="2951282" y="2348889"/>
            <a:ext cx="8976423" cy="1094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2951281" y="3443607"/>
            <a:ext cx="8976424" cy="1814194"/>
          </a:xfrm>
        </p:spPr>
        <p:txBody>
          <a:bodyPr>
            <a:normAutofit/>
          </a:bodyPr>
          <a:lstStyle>
            <a:lvl1pPr marL="0" indent="0" algn="l">
              <a:lnSpc>
                <a:spcPct val="120000"/>
              </a:lnSpc>
              <a:spcBef>
                <a:spcPts val="0"/>
              </a:spcBef>
              <a:buNone/>
              <a:defRPr sz="1026"/>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1580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pic>
        <p:nvPicPr>
          <p:cNvPr id="18" name="図 17"/>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2310315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イントロ2">
    <p:spTree>
      <p:nvGrpSpPr>
        <p:cNvPr id="1" name=""/>
        <p:cNvGrpSpPr/>
        <p:nvPr/>
      </p:nvGrpSpPr>
      <p:grpSpPr>
        <a:xfrm>
          <a:off x="0" y="0"/>
          <a:ext cx="0" cy="0"/>
          <a:chOff x="0" y="0"/>
          <a:chExt cx="0" cy="0"/>
        </a:xfrm>
      </p:grpSpPr>
      <p:sp>
        <p:nvSpPr>
          <p:cNvPr id="4" name="正方形/長方形 3"/>
          <p:cNvSpPr/>
          <p:nvPr userDrawn="1"/>
        </p:nvSpPr>
        <p:spPr bwMode="gray">
          <a:xfrm>
            <a:off x="2951282" y="2348889"/>
            <a:ext cx="8976423" cy="1094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2951281" y="3443607"/>
            <a:ext cx="8976424" cy="1814194"/>
          </a:xfrm>
        </p:spPr>
        <p:txBody>
          <a:bodyPr>
            <a:normAutofit/>
          </a:bodyPr>
          <a:lstStyle>
            <a:lvl1pPr marL="0" indent="0" algn="l">
              <a:lnSpc>
                <a:spcPct val="120000"/>
              </a:lnSpc>
              <a:spcBef>
                <a:spcPts val="0"/>
              </a:spcBef>
              <a:buNone/>
              <a:defRPr sz="1026"/>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1580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pic>
        <p:nvPicPr>
          <p:cNvPr id="18" name="図 17"/>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368510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目次2">
    <p:spTree>
      <p:nvGrpSpPr>
        <p:cNvPr id="1" name=""/>
        <p:cNvGrpSpPr/>
        <p:nvPr/>
      </p:nvGrpSpPr>
      <p:grpSpPr>
        <a:xfrm>
          <a:off x="0" y="0"/>
          <a:ext cx="0" cy="0"/>
          <a:chOff x="0" y="0"/>
          <a:chExt cx="0" cy="0"/>
        </a:xfrm>
      </p:grpSpPr>
      <p:sp>
        <p:nvSpPr>
          <p:cNvPr id="4" name="正方形/長方形 3"/>
          <p:cNvSpPr/>
          <p:nvPr userDrawn="1"/>
        </p:nvSpPr>
        <p:spPr bwMode="gray">
          <a:xfrm>
            <a:off x="677032" y="1974545"/>
            <a:ext cx="3890216" cy="2908913"/>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4567249" y="1979539"/>
            <a:ext cx="7360457" cy="2903918"/>
          </a:xfrm>
        </p:spPr>
        <p:txBody>
          <a:bodyPr>
            <a:normAutofit/>
          </a:bodyPr>
          <a:lstStyle>
            <a:lvl1pPr marL="0" indent="0" algn="l">
              <a:lnSpc>
                <a:spcPct val="120000"/>
              </a:lnSpc>
              <a:spcBef>
                <a:spcPts val="0"/>
              </a:spcBef>
              <a:buNone/>
              <a:defRPr sz="2395">
                <a:latin typeface="+mj-lt"/>
                <a:ea typeface="+mj-ea"/>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dirty="0"/>
              <a:t>コンテンツ</a:t>
            </a:r>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4772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sp>
        <p:nvSpPr>
          <p:cNvPr id="2" name="テキスト ボックス 1"/>
          <p:cNvSpPr txBox="1"/>
          <p:nvPr userDrawn="1"/>
        </p:nvSpPr>
        <p:spPr bwMode="gray">
          <a:xfrm>
            <a:off x="698203" y="1693276"/>
            <a:ext cx="2966710" cy="1071860"/>
          </a:xfrm>
          <a:prstGeom prst="rect">
            <a:avLst/>
          </a:prstGeom>
          <a:noFill/>
        </p:spPr>
        <p:txBody>
          <a:bodyPr wrap="none" tIns="61577" bIns="61577" rtlCol="0" anchor="ctr">
            <a:spAutoFit/>
          </a:bodyPr>
          <a:lstStyle/>
          <a:p>
            <a:r>
              <a:rPr kumimoji="1" lang="en-US" altLang="ja-JP" sz="6157" dirty="0">
                <a:solidFill>
                  <a:schemeClr val="bg1"/>
                </a:solidFill>
                <a:latin typeface="Calibri" panose="020F0502020204030204" pitchFamily="34" charset="0"/>
              </a:rPr>
              <a:t>contents</a:t>
            </a:r>
            <a:endParaRPr kumimoji="1" lang="ja-JP" altLang="en-US" sz="6157" dirty="0">
              <a:solidFill>
                <a:schemeClr val="bg1"/>
              </a:solidFill>
              <a:latin typeface="Calibri" panose="020F0502020204030204" pitchFamily="34" charset="0"/>
            </a:endParaRPr>
          </a:p>
        </p:txBody>
      </p:sp>
      <p:pic>
        <p:nvPicPr>
          <p:cNvPr id="19" name="図 18"/>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453714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目次2">
    <p:spTree>
      <p:nvGrpSpPr>
        <p:cNvPr id="1" name=""/>
        <p:cNvGrpSpPr/>
        <p:nvPr/>
      </p:nvGrpSpPr>
      <p:grpSpPr>
        <a:xfrm>
          <a:off x="0" y="0"/>
          <a:ext cx="0" cy="0"/>
          <a:chOff x="0" y="0"/>
          <a:chExt cx="0" cy="0"/>
        </a:xfrm>
      </p:grpSpPr>
      <p:sp>
        <p:nvSpPr>
          <p:cNvPr id="4" name="正方形/長方形 3"/>
          <p:cNvSpPr/>
          <p:nvPr userDrawn="1"/>
        </p:nvSpPr>
        <p:spPr bwMode="gray">
          <a:xfrm>
            <a:off x="677032" y="1974545"/>
            <a:ext cx="3890216" cy="29089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4567249" y="1979539"/>
            <a:ext cx="7360457" cy="2903918"/>
          </a:xfrm>
        </p:spPr>
        <p:txBody>
          <a:bodyPr>
            <a:normAutofit/>
          </a:bodyPr>
          <a:lstStyle>
            <a:lvl1pPr marL="0" indent="0" algn="l">
              <a:lnSpc>
                <a:spcPct val="120000"/>
              </a:lnSpc>
              <a:spcBef>
                <a:spcPts val="0"/>
              </a:spcBef>
              <a:buNone/>
              <a:defRPr sz="2395">
                <a:latin typeface="+mj-lt"/>
                <a:ea typeface="+mj-ea"/>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a:t>コンテンツ</a:t>
            </a:r>
            <a:endParaRPr kumimoji="1" lang="ja-JP" altLang="en-US" dirty="0"/>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4772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sp>
        <p:nvSpPr>
          <p:cNvPr id="2" name="テキスト ボックス 1"/>
          <p:cNvSpPr txBox="1"/>
          <p:nvPr userDrawn="1"/>
        </p:nvSpPr>
        <p:spPr bwMode="gray">
          <a:xfrm>
            <a:off x="687563" y="1710206"/>
            <a:ext cx="2966710" cy="1071860"/>
          </a:xfrm>
          <a:prstGeom prst="rect">
            <a:avLst/>
          </a:prstGeom>
          <a:noFill/>
        </p:spPr>
        <p:txBody>
          <a:bodyPr wrap="none" tIns="61577" bIns="61577" rtlCol="0" anchor="ctr">
            <a:spAutoFit/>
          </a:bodyPr>
          <a:lstStyle/>
          <a:p>
            <a:r>
              <a:rPr kumimoji="1" lang="en-US" altLang="ja-JP" sz="6157" dirty="0">
                <a:solidFill>
                  <a:schemeClr val="bg1"/>
                </a:solidFill>
                <a:latin typeface="Calibri" panose="020F0502020204030204" pitchFamily="34" charset="0"/>
              </a:rPr>
              <a:t>contents</a:t>
            </a:r>
            <a:endParaRPr kumimoji="1" lang="ja-JP" altLang="en-US" sz="6157" dirty="0">
              <a:solidFill>
                <a:schemeClr val="bg1"/>
              </a:solidFill>
              <a:latin typeface="Calibri" panose="020F0502020204030204" pitchFamily="34" charset="0"/>
            </a:endParaRPr>
          </a:p>
        </p:txBody>
      </p:sp>
      <p:pic>
        <p:nvPicPr>
          <p:cNvPr id="19" name="図 18"/>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908769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目次2">
    <p:spTree>
      <p:nvGrpSpPr>
        <p:cNvPr id="1" name=""/>
        <p:cNvGrpSpPr/>
        <p:nvPr/>
      </p:nvGrpSpPr>
      <p:grpSpPr>
        <a:xfrm>
          <a:off x="0" y="0"/>
          <a:ext cx="0" cy="0"/>
          <a:chOff x="0" y="0"/>
          <a:chExt cx="0" cy="0"/>
        </a:xfrm>
      </p:grpSpPr>
      <p:sp>
        <p:nvSpPr>
          <p:cNvPr id="4" name="正方形/長方形 3"/>
          <p:cNvSpPr/>
          <p:nvPr userDrawn="1"/>
        </p:nvSpPr>
        <p:spPr bwMode="gray">
          <a:xfrm>
            <a:off x="677032" y="1974545"/>
            <a:ext cx="3890216" cy="29089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4567249" y="1979539"/>
            <a:ext cx="7360457" cy="2903918"/>
          </a:xfrm>
        </p:spPr>
        <p:txBody>
          <a:bodyPr>
            <a:normAutofit/>
          </a:bodyPr>
          <a:lstStyle>
            <a:lvl1pPr marL="0" indent="0" algn="l">
              <a:lnSpc>
                <a:spcPct val="120000"/>
              </a:lnSpc>
              <a:spcBef>
                <a:spcPts val="0"/>
              </a:spcBef>
              <a:buNone/>
              <a:defRPr sz="2395">
                <a:latin typeface="+mj-lt"/>
                <a:ea typeface="+mj-ea"/>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a:t>コンテンツ</a:t>
            </a:r>
            <a:endParaRPr kumimoji="1" lang="ja-JP" altLang="en-US" dirty="0"/>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4772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sp>
        <p:nvSpPr>
          <p:cNvPr id="2" name="テキスト ボックス 1"/>
          <p:cNvSpPr txBox="1"/>
          <p:nvPr userDrawn="1"/>
        </p:nvSpPr>
        <p:spPr bwMode="gray">
          <a:xfrm>
            <a:off x="698203" y="1718670"/>
            <a:ext cx="2966710" cy="1071860"/>
          </a:xfrm>
          <a:prstGeom prst="rect">
            <a:avLst/>
          </a:prstGeom>
          <a:noFill/>
        </p:spPr>
        <p:txBody>
          <a:bodyPr wrap="none" tIns="61577" bIns="61577" rtlCol="0" anchor="ctr">
            <a:spAutoFit/>
          </a:bodyPr>
          <a:lstStyle/>
          <a:p>
            <a:r>
              <a:rPr kumimoji="1" lang="en-US" altLang="ja-JP" sz="6157" dirty="0">
                <a:solidFill>
                  <a:schemeClr val="bg1"/>
                </a:solidFill>
                <a:latin typeface="Calibri" panose="020F0502020204030204" pitchFamily="34" charset="0"/>
              </a:rPr>
              <a:t>contents</a:t>
            </a:r>
            <a:endParaRPr kumimoji="1" lang="ja-JP" altLang="en-US" sz="6157" dirty="0">
              <a:solidFill>
                <a:schemeClr val="bg1"/>
              </a:solidFill>
              <a:latin typeface="Calibri" panose="020F0502020204030204" pitchFamily="34" charset="0"/>
            </a:endParaRPr>
          </a:p>
        </p:txBody>
      </p:sp>
      <p:pic>
        <p:nvPicPr>
          <p:cNvPr id="19" name="図 18"/>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567154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目次2">
    <p:spTree>
      <p:nvGrpSpPr>
        <p:cNvPr id="1" name=""/>
        <p:cNvGrpSpPr/>
        <p:nvPr/>
      </p:nvGrpSpPr>
      <p:grpSpPr>
        <a:xfrm>
          <a:off x="0" y="0"/>
          <a:ext cx="0" cy="0"/>
          <a:chOff x="0" y="0"/>
          <a:chExt cx="0" cy="0"/>
        </a:xfrm>
      </p:grpSpPr>
      <p:sp>
        <p:nvSpPr>
          <p:cNvPr id="4" name="正方形/長方形 3"/>
          <p:cNvSpPr/>
          <p:nvPr userDrawn="1"/>
        </p:nvSpPr>
        <p:spPr bwMode="gray">
          <a:xfrm>
            <a:off x="677032" y="1974545"/>
            <a:ext cx="3890216" cy="290891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4567249" y="1979539"/>
            <a:ext cx="7360457" cy="2903918"/>
          </a:xfrm>
        </p:spPr>
        <p:txBody>
          <a:bodyPr>
            <a:normAutofit/>
          </a:bodyPr>
          <a:lstStyle>
            <a:lvl1pPr marL="0" indent="0" algn="l">
              <a:lnSpc>
                <a:spcPct val="120000"/>
              </a:lnSpc>
              <a:spcBef>
                <a:spcPts val="0"/>
              </a:spcBef>
              <a:buNone/>
              <a:defRPr sz="2395">
                <a:latin typeface="+mj-lt"/>
                <a:ea typeface="+mj-ea"/>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a:t>コンテンツ</a:t>
            </a:r>
            <a:endParaRPr kumimoji="1" lang="ja-JP" altLang="en-US" dirty="0"/>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4772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sp>
        <p:nvSpPr>
          <p:cNvPr id="2" name="テキスト ボックス 1"/>
          <p:cNvSpPr txBox="1"/>
          <p:nvPr userDrawn="1"/>
        </p:nvSpPr>
        <p:spPr bwMode="gray">
          <a:xfrm>
            <a:off x="698203" y="1718670"/>
            <a:ext cx="2966710" cy="1071860"/>
          </a:xfrm>
          <a:prstGeom prst="rect">
            <a:avLst/>
          </a:prstGeom>
          <a:noFill/>
        </p:spPr>
        <p:txBody>
          <a:bodyPr wrap="none" tIns="61577" bIns="61577" rtlCol="0" anchor="ctr">
            <a:spAutoFit/>
          </a:bodyPr>
          <a:lstStyle/>
          <a:p>
            <a:r>
              <a:rPr kumimoji="1" lang="en-US" altLang="ja-JP" sz="6157" dirty="0">
                <a:solidFill>
                  <a:schemeClr val="bg1"/>
                </a:solidFill>
                <a:latin typeface="Calibri" panose="020F0502020204030204" pitchFamily="34" charset="0"/>
              </a:rPr>
              <a:t>contents</a:t>
            </a:r>
            <a:endParaRPr kumimoji="1" lang="ja-JP" altLang="en-US" sz="6157" dirty="0">
              <a:solidFill>
                <a:schemeClr val="bg1"/>
              </a:solidFill>
              <a:latin typeface="Calibri" panose="020F0502020204030204" pitchFamily="34" charset="0"/>
            </a:endParaRPr>
          </a:p>
        </p:txBody>
      </p:sp>
      <p:pic>
        <p:nvPicPr>
          <p:cNvPr id="19" name="図 18"/>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1330086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目次2">
    <p:spTree>
      <p:nvGrpSpPr>
        <p:cNvPr id="1" name=""/>
        <p:cNvGrpSpPr/>
        <p:nvPr/>
      </p:nvGrpSpPr>
      <p:grpSpPr>
        <a:xfrm>
          <a:off x="0" y="0"/>
          <a:ext cx="0" cy="0"/>
          <a:chOff x="0" y="0"/>
          <a:chExt cx="0" cy="0"/>
        </a:xfrm>
      </p:grpSpPr>
      <p:sp>
        <p:nvSpPr>
          <p:cNvPr id="4" name="正方形/長方形 3"/>
          <p:cNvSpPr/>
          <p:nvPr userDrawn="1"/>
        </p:nvSpPr>
        <p:spPr bwMode="gray">
          <a:xfrm>
            <a:off x="677032" y="1974545"/>
            <a:ext cx="3890216" cy="29089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3" name="サブタイトル 2"/>
          <p:cNvSpPr>
            <a:spLocks noGrp="1"/>
          </p:cNvSpPr>
          <p:nvPr>
            <p:ph type="subTitle" idx="1" hasCustomPrompt="1"/>
          </p:nvPr>
        </p:nvSpPr>
        <p:spPr bwMode="gray">
          <a:xfrm>
            <a:off x="4567249" y="1979539"/>
            <a:ext cx="7360457" cy="2903918"/>
          </a:xfrm>
        </p:spPr>
        <p:txBody>
          <a:bodyPr>
            <a:normAutofit/>
          </a:bodyPr>
          <a:lstStyle>
            <a:lvl1pPr marL="0" indent="0" algn="l">
              <a:lnSpc>
                <a:spcPct val="120000"/>
              </a:lnSpc>
              <a:spcBef>
                <a:spcPts val="0"/>
              </a:spcBef>
              <a:buNone/>
              <a:defRPr sz="2395">
                <a:latin typeface="+mj-lt"/>
                <a:ea typeface="+mj-ea"/>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kumimoji="1" lang="ja-JP" altLang="en-US"/>
              <a:t>コンテンツ</a:t>
            </a:r>
            <a:endParaRPr kumimoji="1" lang="ja-JP" altLang="en-US" dirty="0"/>
          </a:p>
        </p:txBody>
      </p:sp>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4772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sp>
        <p:nvSpPr>
          <p:cNvPr id="2" name="テキスト ボックス 1"/>
          <p:cNvSpPr txBox="1"/>
          <p:nvPr userDrawn="1"/>
        </p:nvSpPr>
        <p:spPr bwMode="gray">
          <a:xfrm>
            <a:off x="698203" y="1718670"/>
            <a:ext cx="2966710" cy="1071860"/>
          </a:xfrm>
          <a:prstGeom prst="rect">
            <a:avLst/>
          </a:prstGeom>
          <a:noFill/>
        </p:spPr>
        <p:txBody>
          <a:bodyPr wrap="none" tIns="61577" bIns="61577" rtlCol="0" anchor="ctr">
            <a:spAutoFit/>
          </a:bodyPr>
          <a:lstStyle/>
          <a:p>
            <a:r>
              <a:rPr kumimoji="1" lang="en-US" altLang="ja-JP" sz="6157" dirty="0">
                <a:solidFill>
                  <a:schemeClr val="bg1"/>
                </a:solidFill>
                <a:latin typeface="Calibri" panose="020F0502020204030204" pitchFamily="34" charset="0"/>
              </a:rPr>
              <a:t>contents</a:t>
            </a:r>
            <a:endParaRPr kumimoji="1" lang="ja-JP" altLang="en-US" sz="6157" dirty="0">
              <a:solidFill>
                <a:schemeClr val="bg1"/>
              </a:solidFill>
              <a:latin typeface="Calibri" panose="020F0502020204030204" pitchFamily="34" charset="0"/>
            </a:endParaRPr>
          </a:p>
        </p:txBody>
      </p:sp>
      <p:pic>
        <p:nvPicPr>
          <p:cNvPr id="19" name="図 18"/>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3492224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本文2">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9184504" y="5918499"/>
            <a:ext cx="2743200" cy="802977"/>
          </a:xfrm>
        </p:spPr>
        <p:txBody>
          <a:bodyPr vert="horz" lIns="91440" tIns="45720" rIns="91440" bIns="45720" rtlCol="0" anchor="b">
            <a:spAutoFit/>
          </a:bodyPr>
          <a:lstStyle>
            <a:lvl1pPr>
              <a:defRPr lang="ja-JP" altLang="en-US" sz="461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5836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endParaRPr lang="en-US" dirty="0"/>
          </a:p>
        </p:txBody>
      </p:sp>
      <p:sp>
        <p:nvSpPr>
          <p:cNvPr id="8" name="テキスト プレースホルダー 7"/>
          <p:cNvSpPr>
            <a:spLocks noGrp="1"/>
          </p:cNvSpPr>
          <p:nvPr>
            <p:ph type="body" sz="quarter" idx="13" hasCustomPrompt="1"/>
          </p:nvPr>
        </p:nvSpPr>
        <p:spPr bwMode="gray">
          <a:xfrm>
            <a:off x="264297" y="1629244"/>
            <a:ext cx="2308645" cy="3599512"/>
          </a:xfrm>
          <a:solidFill>
            <a:schemeClr val="bg1"/>
          </a:solidFill>
        </p:spPr>
        <p:txBody>
          <a:bodyPr wrap="none" bIns="0" rtlCol="0" anchor="ctr">
            <a:spAutoFit/>
          </a:bodyPr>
          <a:lstStyle>
            <a:lvl1pPr marL="0" indent="0">
              <a:buFontTx/>
              <a:buNone/>
              <a:defRPr lang="ja-JP" altLang="en-US" sz="25656">
                <a:solidFill>
                  <a:srgbClr val="E46C0A"/>
                </a:solidFill>
                <a:latin typeface="Calibri" panose="020F0502020204030204" pitchFamily="34" charset="0"/>
              </a:defRPr>
            </a:lvl1pPr>
          </a:lstStyle>
          <a:p>
            <a:pPr marL="0" lvl="0" defTabSz="781995"/>
            <a:r>
              <a:rPr kumimoji="1" lang="en-US" altLang="ja-JP" dirty="0"/>
              <a:t>N</a:t>
            </a:r>
            <a:endParaRPr kumimoji="1" lang="ja-JP" altLang="en-US" dirty="0"/>
          </a:p>
        </p:txBody>
      </p:sp>
      <p:pic>
        <p:nvPicPr>
          <p:cNvPr id="17" name="図 16"/>
          <p:cNvPicPr>
            <a:picLocks noChangeAspect="1"/>
          </p:cNvPicPr>
          <p:nvPr userDrawn="1"/>
        </p:nvPicPr>
        <p:blipFill>
          <a:blip r:embed="rId2"/>
          <a:stretch>
            <a:fillRect/>
          </a:stretch>
        </p:blipFill>
        <p:spPr>
          <a:xfrm>
            <a:off x="11264707" y="143428"/>
            <a:ext cx="625876" cy="499880"/>
          </a:xfrm>
          <a:prstGeom prst="rect">
            <a:avLst/>
          </a:prstGeom>
        </p:spPr>
      </p:pic>
    </p:spTree>
    <p:extLst>
      <p:ext uri="{BB962C8B-B14F-4D97-AF65-F5344CB8AC3E}">
        <p14:creationId xmlns:p14="http://schemas.microsoft.com/office/powerpoint/2010/main" val="516280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5656"/>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263">
                <a:solidFill>
                  <a:schemeClr val="tx1">
                    <a:tint val="75000"/>
                  </a:schemeClr>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556DEF7-5E77-4B7C-A0E2-46269EDCDFDE}" type="datetime1">
              <a:rPr kumimoji="1" lang="ja-JP" altLang="en-US" smtClean="0"/>
              <a:t>2021/6/28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383591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F36A-C00F-4203-B078-130702D482F9}" type="datetime1">
              <a:rPr kumimoji="1" lang="ja-JP" altLang="en-US" smtClean="0"/>
              <a:t>2021/6/28</a:t>
            </a:fld>
            <a:endParaRPr kumimoji="1" lang="ja-JP" altLang="en-US"/>
          </a:p>
        </p:txBody>
      </p:sp>
      <p:sp>
        <p:nvSpPr>
          <p:cNvPr id="3" name="Footer Placeholder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Slide Number Placeholder 3"/>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BCE8EE2-229D-49A2-B361-5ECDC4050816}" type="datetime1">
              <a:rPr kumimoji="1" lang="ja-JP" altLang="en-US" smtClean="0"/>
              <a:t>2021/6/28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616238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9" y="365126"/>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8"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004B0C-9E9B-4378-A985-671163831CE9}" type="datetime1">
              <a:rPr kumimoji="1" lang="ja-JP" altLang="en-US" smtClean="0"/>
              <a:t>2021/6/28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667546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336CFD2-ACAA-49A1-8A2C-F6CCB2653374}" type="datetime1">
              <a:rPr kumimoji="1" lang="ja-JP" altLang="en-US" smtClean="0"/>
              <a:t>2021/6/28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789464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930BF1-BA0B-4443-903C-10AFBF421752}" type="datetime1">
              <a:rPr kumimoji="1" lang="ja-JP" altLang="en-US" smtClean="0"/>
              <a:t>2021/6/28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2065572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016"/>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06807B4-8E39-4DB0-A1DE-E9819ECDA350}" type="datetime1">
              <a:rPr kumimoji="1" lang="ja-JP" altLang="en-US" smtClean="0"/>
              <a:t>2021/6/28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3778017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016"/>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kumimoji="1" lang="ja-JP" altLang="en-US"/>
              <a:t>図を追加</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93CB51F-A18C-4990-A0B5-EAB77751171C}" type="datetime1">
              <a:rPr kumimoji="1" lang="ja-JP" altLang="en-US" smtClean="0"/>
              <a:t>2021/6/28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3043244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08D92F6-C9D9-488A-825E-133C5E93751B}" type="datetime1">
              <a:rPr kumimoji="1" lang="ja-JP" altLang="en-US" smtClean="0"/>
              <a:t>2021/6/28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2508687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6"/>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6"/>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E45F780-710D-46BC-AFBC-DCE044A033A7}" type="datetime1">
              <a:rPr kumimoji="1" lang="ja-JP" altLang="en-US" smtClean="0"/>
              <a:t>2021/6/28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990902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5EA690-6FC3-4287-931F-3077069CAED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A7CA931-6522-4753-89A1-60222265E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9CA858C-B434-41BB-93F8-8F0A2BD87B41}"/>
              </a:ext>
            </a:extLst>
          </p:cNvPr>
          <p:cNvSpPr>
            <a:spLocks noGrp="1"/>
          </p:cNvSpPr>
          <p:nvPr>
            <p:ph type="dt" sz="half" idx="10"/>
          </p:nvPr>
        </p:nvSpPr>
        <p:spPr/>
        <p:txBody>
          <a:bodyPr/>
          <a:lstStyle/>
          <a:p>
            <a:fld id="{4851121F-D00F-4674-B5A8-1752D24836C6}" type="datetime1">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5C65FB70-57FF-49BB-A7C8-B9F7BDF72D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2602624-2DA3-4366-8184-6F92405CF3A1}"/>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425378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40D6A-7B52-4809-B289-A997C3EC7CD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2E9F46-DE6A-4867-A13B-4187ED84F72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DD621F-BC05-4FB9-A54A-DCB3D18B9F29}"/>
              </a:ext>
            </a:extLst>
          </p:cNvPr>
          <p:cNvSpPr>
            <a:spLocks noGrp="1"/>
          </p:cNvSpPr>
          <p:nvPr>
            <p:ph type="dt" sz="half" idx="10"/>
          </p:nvPr>
        </p:nvSpPr>
        <p:spPr/>
        <p:txBody>
          <a:bodyPr/>
          <a:lstStyle/>
          <a:p>
            <a:fld id="{CA7D82A4-D6E4-4552-B39D-F56C443DAA05}" type="datetime1">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088B57C1-5BA1-4458-BD8B-F156139BE9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052D608-221C-4559-8913-59D09979BEDB}"/>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400392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ja-JP" altLang="en-US"/>
              <a:t>マスター タイトルの書式設定</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8840DB5-AFBF-443B-B695-9ABB803D5659}" type="datetime1">
              <a:rPr kumimoji="1" lang="ja-JP" altLang="en-US" smtClean="0"/>
              <a:t>2021/6/28</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Slide Number Placeholder 6"/>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C70CDF-8361-4891-83EB-C9AC5025277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5DBE67B-F48A-4834-90DF-537BF9F025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29281B9-483B-48A2-9175-21A098DC7E6D}"/>
              </a:ext>
            </a:extLst>
          </p:cNvPr>
          <p:cNvSpPr>
            <a:spLocks noGrp="1"/>
          </p:cNvSpPr>
          <p:nvPr>
            <p:ph type="dt" sz="half" idx="10"/>
          </p:nvPr>
        </p:nvSpPr>
        <p:spPr/>
        <p:txBody>
          <a:bodyPr/>
          <a:lstStyle/>
          <a:p>
            <a:fld id="{B7A70ED2-DBC0-4885-AB94-B32E9A108E5C}" type="datetime1">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87B83CE6-2E67-4AB1-A3C7-1CA988592C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218577-52AD-4415-BE95-0C8F40154C34}"/>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623127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9891A-4DF1-42E1-AE2A-C43CF043AD2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69AE9A-E70B-44EF-BCCE-8E81396E225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C0CE666-E56B-44B0-B439-77EF1903E4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12746D5-AE31-43E6-ABC0-08BC94A2CF95}"/>
              </a:ext>
            </a:extLst>
          </p:cNvPr>
          <p:cNvSpPr>
            <a:spLocks noGrp="1"/>
          </p:cNvSpPr>
          <p:nvPr>
            <p:ph type="dt" sz="half" idx="10"/>
          </p:nvPr>
        </p:nvSpPr>
        <p:spPr/>
        <p:txBody>
          <a:bodyPr/>
          <a:lstStyle/>
          <a:p>
            <a:fld id="{398C876C-B18E-4F64-A428-AB13331FA76A}" type="datetime1">
              <a:rPr kumimoji="1" lang="ja-JP" altLang="en-US" smtClean="0"/>
              <a:t>2021/6/28</a:t>
            </a:fld>
            <a:endParaRPr kumimoji="1" lang="ja-JP" altLang="en-US"/>
          </a:p>
        </p:txBody>
      </p:sp>
      <p:sp>
        <p:nvSpPr>
          <p:cNvPr id="6" name="フッター プレースホルダー 5">
            <a:extLst>
              <a:ext uri="{FF2B5EF4-FFF2-40B4-BE49-F238E27FC236}">
                <a16:creationId xmlns:a16="http://schemas.microsoft.com/office/drawing/2014/main" id="{911BB608-DBE3-48A7-8162-E1D933D2DF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6C1DF32-C58F-4879-8123-B7069F54EC97}"/>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13707857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223954-FE69-4610-B429-FA564837A51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A3A13D5-7F1E-4D11-BC1B-064587B26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3346FB4-B0FA-4324-8CAE-9BA45CF4618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BE51804-0E7B-4163-BACE-B3BE63B493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CB42524-91B0-4FA9-ABC8-D7FDE49392B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296016F-CF63-4C8C-BDD3-BA3C86F157D8}"/>
              </a:ext>
            </a:extLst>
          </p:cNvPr>
          <p:cNvSpPr>
            <a:spLocks noGrp="1"/>
          </p:cNvSpPr>
          <p:nvPr>
            <p:ph type="dt" sz="half" idx="10"/>
          </p:nvPr>
        </p:nvSpPr>
        <p:spPr/>
        <p:txBody>
          <a:bodyPr/>
          <a:lstStyle/>
          <a:p>
            <a:fld id="{08C83AC4-BA97-4F8D-8678-F739E8123D00}" type="datetime1">
              <a:rPr kumimoji="1" lang="ja-JP" altLang="en-US" smtClean="0"/>
              <a:t>2021/6/28</a:t>
            </a:fld>
            <a:endParaRPr kumimoji="1" lang="ja-JP" altLang="en-US"/>
          </a:p>
        </p:txBody>
      </p:sp>
      <p:sp>
        <p:nvSpPr>
          <p:cNvPr id="8" name="フッター プレースホルダー 7">
            <a:extLst>
              <a:ext uri="{FF2B5EF4-FFF2-40B4-BE49-F238E27FC236}">
                <a16:creationId xmlns:a16="http://schemas.microsoft.com/office/drawing/2014/main" id="{BA5FF700-C623-4183-ADC7-7508A8339C1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F474E06-D12C-46CC-8B9F-45FD0A1AD455}"/>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18741344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2DA785-8EEF-4E72-81D1-19DD518DA1E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C537D2F-9D41-43C6-BF6B-9B18E97AFD27}"/>
              </a:ext>
            </a:extLst>
          </p:cNvPr>
          <p:cNvSpPr>
            <a:spLocks noGrp="1"/>
          </p:cNvSpPr>
          <p:nvPr>
            <p:ph type="dt" sz="half" idx="10"/>
          </p:nvPr>
        </p:nvSpPr>
        <p:spPr/>
        <p:txBody>
          <a:bodyPr/>
          <a:lstStyle/>
          <a:p>
            <a:fld id="{9816FC0C-A8BF-47B7-9923-3A6FD1868012}" type="datetime1">
              <a:rPr kumimoji="1" lang="ja-JP" altLang="en-US" smtClean="0"/>
              <a:t>2021/6/28</a:t>
            </a:fld>
            <a:endParaRPr kumimoji="1" lang="ja-JP" altLang="en-US"/>
          </a:p>
        </p:txBody>
      </p:sp>
      <p:sp>
        <p:nvSpPr>
          <p:cNvPr id="4" name="フッター プレースホルダー 3">
            <a:extLst>
              <a:ext uri="{FF2B5EF4-FFF2-40B4-BE49-F238E27FC236}">
                <a16:creationId xmlns:a16="http://schemas.microsoft.com/office/drawing/2014/main" id="{DF067A5C-5F23-47C1-BC34-5E50E0CDA07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B9AF1F7-367B-47DA-84CF-E30B268680F1}"/>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2843296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8C3ADC-6AE5-4341-9DF1-5DC850C0529C}"/>
              </a:ext>
            </a:extLst>
          </p:cNvPr>
          <p:cNvSpPr>
            <a:spLocks noGrp="1"/>
          </p:cNvSpPr>
          <p:nvPr>
            <p:ph type="dt" sz="half" idx="10"/>
          </p:nvPr>
        </p:nvSpPr>
        <p:spPr/>
        <p:txBody>
          <a:bodyPr/>
          <a:lstStyle/>
          <a:p>
            <a:fld id="{DEA68C46-EF37-46E7-AF5E-81A26ACC20F4}" type="datetime1">
              <a:rPr kumimoji="1" lang="ja-JP" altLang="en-US" smtClean="0"/>
              <a:t>2021/6/28</a:t>
            </a:fld>
            <a:endParaRPr kumimoji="1" lang="ja-JP" altLang="en-US"/>
          </a:p>
        </p:txBody>
      </p:sp>
      <p:sp>
        <p:nvSpPr>
          <p:cNvPr id="3" name="フッター プレースホルダー 2">
            <a:extLst>
              <a:ext uri="{FF2B5EF4-FFF2-40B4-BE49-F238E27FC236}">
                <a16:creationId xmlns:a16="http://schemas.microsoft.com/office/drawing/2014/main" id="{9F692E63-FE7B-49B1-A924-243FC62B4EE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47E0FB5-DD59-4846-B386-808288FE1A86}"/>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37827055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C85EC6-BF98-4BB8-B30A-40D85B80A2A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B5FD97-ADFA-42DD-B81D-1DED155F3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7C840B5-62B2-49BD-AC04-7CD218C2E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A4F4E1-72D1-4825-9471-5F8A3AAD88E2}"/>
              </a:ext>
            </a:extLst>
          </p:cNvPr>
          <p:cNvSpPr>
            <a:spLocks noGrp="1"/>
          </p:cNvSpPr>
          <p:nvPr>
            <p:ph type="dt" sz="half" idx="10"/>
          </p:nvPr>
        </p:nvSpPr>
        <p:spPr/>
        <p:txBody>
          <a:bodyPr/>
          <a:lstStyle/>
          <a:p>
            <a:fld id="{5BB1E681-659D-4321-BDBF-9321C27D481F}" type="datetime1">
              <a:rPr kumimoji="1" lang="ja-JP" altLang="en-US" smtClean="0"/>
              <a:t>2021/6/28</a:t>
            </a:fld>
            <a:endParaRPr kumimoji="1" lang="ja-JP" altLang="en-US"/>
          </a:p>
        </p:txBody>
      </p:sp>
      <p:sp>
        <p:nvSpPr>
          <p:cNvPr id="6" name="フッター プレースホルダー 5">
            <a:extLst>
              <a:ext uri="{FF2B5EF4-FFF2-40B4-BE49-F238E27FC236}">
                <a16:creationId xmlns:a16="http://schemas.microsoft.com/office/drawing/2014/main" id="{CF2C2C91-19B1-43A2-9CA2-D19C19BCEB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26E848-BE74-40C9-AEB3-9654F40B7A8C}"/>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165262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349A5A-6556-49F6-B518-A928F923933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71BB4CC-FCD9-4C3A-840C-565E8C5343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93414BC-F509-40FC-90EF-5DC4BE870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E56127-D4DC-4F79-A76C-388D909B8D55}"/>
              </a:ext>
            </a:extLst>
          </p:cNvPr>
          <p:cNvSpPr>
            <a:spLocks noGrp="1"/>
          </p:cNvSpPr>
          <p:nvPr>
            <p:ph type="dt" sz="half" idx="10"/>
          </p:nvPr>
        </p:nvSpPr>
        <p:spPr/>
        <p:txBody>
          <a:bodyPr/>
          <a:lstStyle/>
          <a:p>
            <a:fld id="{EE5E34D8-77F4-4702-BD6B-0307B8E3A06A}" type="datetime1">
              <a:rPr kumimoji="1" lang="ja-JP" altLang="en-US" smtClean="0"/>
              <a:t>2021/6/28</a:t>
            </a:fld>
            <a:endParaRPr kumimoji="1" lang="ja-JP" altLang="en-US"/>
          </a:p>
        </p:txBody>
      </p:sp>
      <p:sp>
        <p:nvSpPr>
          <p:cNvPr id="6" name="フッター プレースホルダー 5">
            <a:extLst>
              <a:ext uri="{FF2B5EF4-FFF2-40B4-BE49-F238E27FC236}">
                <a16:creationId xmlns:a16="http://schemas.microsoft.com/office/drawing/2014/main" id="{68DFC4EE-9456-4738-A1B7-4E4D241D70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0B34F9-944E-4632-9E15-615E37A5EDE4}"/>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2512394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5DEAF-7124-411C-8242-C4CFBFE4B71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DEF6B58-491A-41AA-B34B-482525624A3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2C75A3-8917-4F9B-A4E1-C477C8F3113F}"/>
              </a:ext>
            </a:extLst>
          </p:cNvPr>
          <p:cNvSpPr>
            <a:spLocks noGrp="1"/>
          </p:cNvSpPr>
          <p:nvPr>
            <p:ph type="dt" sz="half" idx="10"/>
          </p:nvPr>
        </p:nvSpPr>
        <p:spPr/>
        <p:txBody>
          <a:bodyPr/>
          <a:lstStyle/>
          <a:p>
            <a:fld id="{3777D29E-BA3E-4596-BC53-BB5222A38675}" type="datetime1">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B9146F17-A0CB-4A14-A41D-0344BB20DE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55E8E-7AEA-4F83-989C-CAE3185C7EC2}"/>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3618382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08487-A27E-41CC-B7D4-F2885DD8CA5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6B236EE-BF77-4C9C-92A5-D7795C10F54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4367DC3-2599-46DE-9CA6-C08FF55A0D4E}"/>
              </a:ext>
            </a:extLst>
          </p:cNvPr>
          <p:cNvSpPr>
            <a:spLocks noGrp="1"/>
          </p:cNvSpPr>
          <p:nvPr>
            <p:ph type="dt" sz="half" idx="10"/>
          </p:nvPr>
        </p:nvSpPr>
        <p:spPr/>
        <p:txBody>
          <a:bodyPr/>
          <a:lstStyle/>
          <a:p>
            <a:fld id="{6BF96C64-DE77-41F7-A098-36D5F4894441}" type="datetime1">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8B70829D-2B7A-484B-9EDD-23A28496489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DF568A-5531-47A7-A8A3-A5C3CF1F7E12}"/>
              </a:ext>
            </a:extLst>
          </p:cNvPr>
          <p:cNvSpPr>
            <a:spLocks noGrp="1"/>
          </p:cNvSpPr>
          <p:nvPr>
            <p:ph type="sldNum" sz="quarter" idx="12"/>
          </p:nvPr>
        </p:nvSpPr>
        <p:spPr/>
        <p:txBody>
          <a:body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1220197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D37E3B-8D84-4281-A2BC-19A7A2505316}" type="datetime1">
              <a:rPr kumimoji="1" lang="ja-JP" altLang="en-US" smtClean="0"/>
              <a:t>2021/6/28</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Slide Number Placeholder 6"/>
          <p:cNvSpPr>
            <a:spLocks noGrp="1"/>
          </p:cNvSpPr>
          <p:nvPr>
            <p:ph type="sldNum" sz="quarter" idx="12"/>
          </p:nvPr>
        </p:nvSpPr>
        <p:spPr/>
        <p:txBody>
          <a:bodyPr/>
          <a:lstStyle/>
          <a:p>
            <a:fld id="{22633725-105B-4B7B-A5A9-0C922B65D89B}"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C9BAB912-1AFC-4409-9F60-3DF25DB53534}" type="datetime1">
              <a:rPr kumimoji="1" lang="ja-JP" altLang="en-US" smtClean="0"/>
              <a:t>2021/6/28</a:t>
            </a:fld>
            <a:endParaRPr kumimoji="1" lang="ja-JP" altLang="en-US"/>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2633725-105B-4B7B-A5A9-0C922B65D89B}" type="slidenum">
              <a:rPr kumimoji="1" lang="ja-JP" altLang="en-US" smtClean="0"/>
              <a:t>‹#›</a:t>
            </a:fld>
            <a:endParaRPr kumimoji="1" lang="ja-JP" altLang="en-US"/>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dt="0"/>
  <p:txStyles>
    <p:titleStyle>
      <a:lvl1pPr algn="l" defTabSz="9144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kumimoji="1"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kumimoji="1"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kumimoji="1"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6FF906F0-B293-4B94-B5F0-A0D0106978DD}" type="datetime1">
              <a:rPr kumimoji="1" lang="ja-JP" altLang="en-US" smtClean="0"/>
              <a:t>2021/6/28</a:t>
            </a:fld>
            <a:endParaRPr kumimoji="1" lang="ja-JP"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4698718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119D66D-66AC-4DEC-9582-61E1FDF01E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81F455-81C1-455F-BC95-6E68353CE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BBBE5E-A45F-4855-963E-A7BD5C443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21107-6670-4C51-8116-C5F6F59F449C}" type="datetimeFigureOut">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3A38C2A4-47AE-4555-BF26-15464EB9A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7E66ABC-8DAA-4137-B7BD-884225614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771C8-3214-4064-B1EF-C0B4828D6767}" type="slidenum">
              <a:rPr kumimoji="1" lang="ja-JP" altLang="en-US" smtClean="0"/>
              <a:t>‹#›</a:t>
            </a:fld>
            <a:endParaRPr kumimoji="1" lang="ja-JP" altLang="en-US"/>
          </a:p>
        </p:txBody>
      </p:sp>
    </p:spTree>
    <p:extLst>
      <p:ext uri="{BB962C8B-B14F-4D97-AF65-F5344CB8AC3E}">
        <p14:creationId xmlns:p14="http://schemas.microsoft.com/office/powerpoint/2010/main" val="25882583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fld id="{7413F40A-B0E6-4539-92D2-A9E51B058FA6}" type="datetime1">
              <a:rPr kumimoji="1" lang="ja-JP" altLang="en-US" smtClean="0"/>
              <a:t>2021/6/28</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129670223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Lst>
  <p:hf hdr="0" ftr="0" dt="0"/>
  <p:txStyles>
    <p:titleStyle>
      <a:lvl1pPr algn="l" defTabSz="861993" rtl="0" eaLnBrk="1" latinLnBrk="0" hangingPunct="1">
        <a:lnSpc>
          <a:spcPct val="90000"/>
        </a:lnSpc>
        <a:spcBef>
          <a:spcPct val="0"/>
        </a:spcBef>
        <a:buNone/>
        <a:defRPr kumimoji="1"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kumimoji="1"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kumimoji="1"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kumimoji="1"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ja-JP"/>
      </a:defPPr>
      <a:lvl1pPr marL="0" algn="l" defTabSz="861993" rtl="0" eaLnBrk="1" latinLnBrk="0" hangingPunct="1">
        <a:defRPr kumimoji="1" sz="1697" kern="1200">
          <a:solidFill>
            <a:schemeClr val="tx1"/>
          </a:solidFill>
          <a:latin typeface="+mn-lt"/>
          <a:ea typeface="+mn-ea"/>
          <a:cs typeface="+mn-cs"/>
        </a:defRPr>
      </a:lvl1pPr>
      <a:lvl2pPr marL="430997" algn="l" defTabSz="861993" rtl="0" eaLnBrk="1" latinLnBrk="0" hangingPunct="1">
        <a:defRPr kumimoji="1" sz="1697" kern="1200">
          <a:solidFill>
            <a:schemeClr val="tx1"/>
          </a:solidFill>
          <a:latin typeface="+mn-lt"/>
          <a:ea typeface="+mn-ea"/>
          <a:cs typeface="+mn-cs"/>
        </a:defRPr>
      </a:lvl2pPr>
      <a:lvl3pPr marL="861993" algn="l" defTabSz="861993" rtl="0" eaLnBrk="1" latinLnBrk="0" hangingPunct="1">
        <a:defRPr kumimoji="1" sz="1697" kern="1200">
          <a:solidFill>
            <a:schemeClr val="tx1"/>
          </a:solidFill>
          <a:latin typeface="+mn-lt"/>
          <a:ea typeface="+mn-ea"/>
          <a:cs typeface="+mn-cs"/>
        </a:defRPr>
      </a:lvl3pPr>
      <a:lvl4pPr marL="1292990" algn="l" defTabSz="861993" rtl="0" eaLnBrk="1" latinLnBrk="0" hangingPunct="1">
        <a:defRPr kumimoji="1" sz="1697" kern="1200">
          <a:solidFill>
            <a:schemeClr val="tx1"/>
          </a:solidFill>
          <a:latin typeface="+mn-lt"/>
          <a:ea typeface="+mn-ea"/>
          <a:cs typeface="+mn-cs"/>
        </a:defRPr>
      </a:lvl4pPr>
      <a:lvl5pPr marL="1723986" algn="l" defTabSz="861993" rtl="0" eaLnBrk="1" latinLnBrk="0" hangingPunct="1">
        <a:defRPr kumimoji="1" sz="1697" kern="1200">
          <a:solidFill>
            <a:schemeClr val="tx1"/>
          </a:solidFill>
          <a:latin typeface="+mn-lt"/>
          <a:ea typeface="+mn-ea"/>
          <a:cs typeface="+mn-cs"/>
        </a:defRPr>
      </a:lvl5pPr>
      <a:lvl6pPr marL="2154983" algn="l" defTabSz="861993" rtl="0" eaLnBrk="1" latinLnBrk="0" hangingPunct="1">
        <a:defRPr kumimoji="1" sz="1697" kern="1200">
          <a:solidFill>
            <a:schemeClr val="tx1"/>
          </a:solidFill>
          <a:latin typeface="+mn-lt"/>
          <a:ea typeface="+mn-ea"/>
          <a:cs typeface="+mn-cs"/>
        </a:defRPr>
      </a:lvl6pPr>
      <a:lvl7pPr marL="2585979" algn="l" defTabSz="861993" rtl="0" eaLnBrk="1" latinLnBrk="0" hangingPunct="1">
        <a:defRPr kumimoji="1" sz="1697" kern="1200">
          <a:solidFill>
            <a:schemeClr val="tx1"/>
          </a:solidFill>
          <a:latin typeface="+mn-lt"/>
          <a:ea typeface="+mn-ea"/>
          <a:cs typeface="+mn-cs"/>
        </a:defRPr>
      </a:lvl7pPr>
      <a:lvl8pPr marL="3016975" algn="l" defTabSz="861993" rtl="0" eaLnBrk="1" latinLnBrk="0" hangingPunct="1">
        <a:defRPr kumimoji="1" sz="1697" kern="1200">
          <a:solidFill>
            <a:schemeClr val="tx1"/>
          </a:solidFill>
          <a:latin typeface="+mn-lt"/>
          <a:ea typeface="+mn-ea"/>
          <a:cs typeface="+mn-cs"/>
        </a:defRPr>
      </a:lvl8pPr>
      <a:lvl9pPr marL="3447971" algn="l" defTabSz="861993" rtl="0" eaLnBrk="1" latinLnBrk="0" hangingPunct="1">
        <a:defRPr kumimoji="1" sz="169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guide id="3" orient="horz" pos="131">
          <p15:clr>
            <a:srgbClr val="F26B43"/>
          </p15:clr>
        </p15:guide>
        <p15:guide id="4" orient="horz" pos="4631">
          <p15:clr>
            <a:srgbClr val="F26B43"/>
          </p15:clr>
        </p15:guide>
        <p15:guide id="5" pos="146">
          <p15:clr>
            <a:srgbClr val="F26B43"/>
          </p15:clr>
        </p15:guide>
        <p15:guide id="6" pos="6589">
          <p15:clr>
            <a:srgbClr val="F26B43"/>
          </p15:clr>
        </p15:guide>
        <p15:guide id="7" pos="2293">
          <p15:clr>
            <a:srgbClr val="F26B43"/>
          </p15:clr>
        </p15:guide>
        <p15:guide id="8" pos="4442">
          <p15:clr>
            <a:srgbClr val="F26B43"/>
          </p15:clr>
        </p15:guide>
        <p15:guide id="9" orient="horz" pos="1631">
          <p15:clr>
            <a:srgbClr val="F26B43"/>
          </p15:clr>
        </p15:guide>
        <p15:guide id="10" orient="horz" pos="3131">
          <p15:clr>
            <a:srgbClr val="F26B43"/>
          </p15:clr>
        </p15:guide>
        <p15:guide id="11" orient="horz" pos="340">
          <p15:clr>
            <a:srgbClr val="F26B43"/>
          </p15:clr>
        </p15:guide>
        <p15:guide id="12" pos="3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2B0245-407B-4968-9BA2-05DEDF9C71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6FEA38-3463-4960-81D0-4DD312F1D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E5DD34-1EFC-49EE-A68E-7F058F6D7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4B9FB-75BD-4122-8F45-68FEA7CDA72E}" type="datetime1">
              <a:rPr kumimoji="1" lang="ja-JP" altLang="en-US" smtClean="0"/>
              <a:t>2021/6/28</a:t>
            </a:fld>
            <a:endParaRPr kumimoji="1" lang="ja-JP" altLang="en-US"/>
          </a:p>
        </p:txBody>
      </p:sp>
      <p:sp>
        <p:nvSpPr>
          <p:cNvPr id="5" name="フッター プレースホルダー 4">
            <a:extLst>
              <a:ext uri="{FF2B5EF4-FFF2-40B4-BE49-F238E27FC236}">
                <a16:creationId xmlns:a16="http://schemas.microsoft.com/office/drawing/2014/main" id="{0E24B587-50CC-43A4-98F9-2DCC787423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5A9468D-3AF7-4C44-B70B-228ECB33E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23614-43AA-4ABD-9E0A-30395EE8EB87}" type="slidenum">
              <a:rPr kumimoji="1" lang="ja-JP" altLang="en-US" smtClean="0"/>
              <a:t>‹#›</a:t>
            </a:fld>
            <a:endParaRPr kumimoji="1" lang="ja-JP" altLang="en-US"/>
          </a:p>
        </p:txBody>
      </p:sp>
    </p:spTree>
    <p:extLst>
      <p:ext uri="{BB962C8B-B14F-4D97-AF65-F5344CB8AC3E}">
        <p14:creationId xmlns:p14="http://schemas.microsoft.com/office/powerpoint/2010/main" val="179267780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73.xml"/><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6600" dirty="0">
                <a:latin typeface="HGP創英ﾌﾟﾚｾﾞﾝｽEB" panose="02020800000000000000" pitchFamily="18" charset="-128"/>
                <a:ea typeface="HGP創英ﾌﾟﾚｾﾞﾝｽEB" panose="02020800000000000000" pitchFamily="18" charset="-128"/>
              </a:rPr>
              <a:t>住宅照明の価値</a:t>
            </a:r>
          </a:p>
        </p:txBody>
      </p:sp>
      <p:sp>
        <p:nvSpPr>
          <p:cNvPr id="4" name="テキスト ボックス 3"/>
          <p:cNvSpPr txBox="1"/>
          <p:nvPr/>
        </p:nvSpPr>
        <p:spPr>
          <a:xfrm>
            <a:off x="4465157" y="1124745"/>
            <a:ext cx="3195105" cy="646331"/>
          </a:xfrm>
          <a:prstGeom prst="rect">
            <a:avLst/>
          </a:prstGeom>
          <a:noFill/>
        </p:spPr>
        <p:txBody>
          <a:bodyPr wrap="none" rtlCol="0">
            <a:spAutoFit/>
          </a:bodyPr>
          <a:lstStyle/>
          <a:p>
            <a:r>
              <a:rPr lang="ja-JP" altLang="en-US" sz="3600" b="1" dirty="0">
                <a:solidFill>
                  <a:schemeClr val="bg1"/>
                </a:solidFill>
              </a:rPr>
              <a:t>第</a:t>
            </a:r>
            <a:r>
              <a:rPr lang="en-US" altLang="ja-JP" sz="3600" b="1" dirty="0">
                <a:solidFill>
                  <a:schemeClr val="bg1"/>
                </a:solidFill>
              </a:rPr>
              <a:t>6</a:t>
            </a:r>
            <a:r>
              <a:rPr lang="ja-JP" altLang="en-US" sz="3600" b="1" dirty="0">
                <a:solidFill>
                  <a:schemeClr val="bg1"/>
                </a:solidFill>
              </a:rPr>
              <a:t>回照明講座</a:t>
            </a:r>
          </a:p>
        </p:txBody>
      </p:sp>
      <p:sp>
        <p:nvSpPr>
          <p:cNvPr id="5" name="フッター プレースホルダー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スライド番号プレースホルダー 5"/>
          <p:cNvSpPr>
            <a:spLocks noGrp="1"/>
          </p:cNvSpPr>
          <p:nvPr>
            <p:ph type="sldNum" sz="quarter" idx="12"/>
          </p:nvPr>
        </p:nvSpPr>
        <p:spPr/>
        <p:txBody>
          <a:bodyPr/>
          <a:lstStyle/>
          <a:p>
            <a:fld id="{22633725-105B-4B7B-A5A9-0C922B65D89B}" type="slidenum">
              <a:rPr kumimoji="1" lang="ja-JP" altLang="en-US" smtClean="0"/>
              <a:t>1</a:t>
            </a:fld>
            <a:endParaRPr kumimoji="1" lang="ja-JP" altLang="en-US"/>
          </a:p>
        </p:txBody>
      </p:sp>
    </p:spTree>
    <p:extLst>
      <p:ext uri="{BB962C8B-B14F-4D97-AF65-F5344CB8AC3E}">
        <p14:creationId xmlns:p14="http://schemas.microsoft.com/office/powerpoint/2010/main" val="292284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スマート</a:t>
            </a:r>
            <a:r>
              <a:rPr kumimoji="1" lang="ja-JP" altLang="en-US" dirty="0">
                <a:latin typeface="HGP創英ﾌﾟﾚｾﾞﾝｽEB" panose="02020800000000000000" pitchFamily="18" charset="-128"/>
                <a:ea typeface="HGP創英ﾌﾟﾚｾﾞﾝｽEB" panose="02020800000000000000" pitchFamily="18" charset="-128"/>
              </a:rPr>
              <a:t>ウエルネス住宅</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10</a:t>
            </a:fld>
            <a:endParaRPr kumimoji="1" lang="ja-JP" altLang="en-US"/>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0" y="89740"/>
            <a:ext cx="12046700" cy="4272563"/>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304" y="3794811"/>
            <a:ext cx="1950886" cy="2361132"/>
          </a:xfrm>
          <a:prstGeom prst="rect">
            <a:avLst/>
          </a:prstGeom>
        </p:spPr>
      </p:pic>
      <p:sp>
        <p:nvSpPr>
          <p:cNvPr id="6" name="テキスト ボックス 5"/>
          <p:cNvSpPr txBox="1"/>
          <p:nvPr/>
        </p:nvSpPr>
        <p:spPr>
          <a:xfrm>
            <a:off x="3843655" y="4494783"/>
            <a:ext cx="4152099" cy="461665"/>
          </a:xfrm>
          <a:prstGeom prst="rect">
            <a:avLst/>
          </a:prstGeom>
          <a:solidFill>
            <a:srgbClr val="FFFF00"/>
          </a:solidFill>
          <a:ln w="19050">
            <a:prstDash val="dash"/>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ja-JP" altLang="en-US" sz="2400" dirty="0">
                <a:solidFill>
                  <a:schemeClr val="tx1"/>
                </a:solidFill>
              </a:rPr>
              <a:t>　　　　　</a:t>
            </a:r>
            <a:r>
              <a:rPr lang="ja-JP" altLang="en-US" sz="2400" dirty="0">
                <a:solidFill>
                  <a:schemeClr val="tx1"/>
                </a:solidFill>
                <a:latin typeface="+mj-ea"/>
                <a:ea typeface="+mj-ea"/>
              </a:rPr>
              <a:t>ヒートショック死　</a:t>
            </a:r>
            <a:r>
              <a:rPr lang="ja-JP" altLang="en-US" sz="2400" dirty="0">
                <a:solidFill>
                  <a:schemeClr val="tx1"/>
                </a:solidFill>
              </a:rPr>
              <a:t>　　　　</a:t>
            </a: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118" y="4074242"/>
            <a:ext cx="1872208" cy="1379194"/>
          </a:xfrm>
          <a:prstGeom prst="rect">
            <a:avLst/>
          </a:prstGeom>
        </p:spPr>
      </p:pic>
    </p:spTree>
    <p:extLst>
      <p:ext uri="{BB962C8B-B14F-4D97-AF65-F5344CB8AC3E}">
        <p14:creationId xmlns:p14="http://schemas.microsoft.com/office/powerpoint/2010/main" val="166219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n-lt"/>
                <a:ea typeface="HGP創英ﾌﾟﾚｾﾞﾝｽEB" panose="02020800000000000000" pitchFamily="18" charset="-128"/>
              </a:rPr>
              <a:t>CASBEE</a:t>
            </a:r>
            <a:r>
              <a:rPr kumimoji="1" lang="ja-JP" altLang="en-US" dirty="0">
                <a:latin typeface="HGP創英ﾌﾟﾚｾﾞﾝｽEB" panose="02020800000000000000" pitchFamily="18" charset="-128"/>
                <a:ea typeface="HGP創英ﾌﾟﾚｾﾞﾝｽEB" panose="02020800000000000000" pitchFamily="18" charset="-128"/>
              </a:rPr>
              <a:t>（キャスビー）</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11</a:t>
            </a:fld>
            <a:endParaRPr kumimoji="1" lang="ja-JP" altLang="en-US"/>
          </a:p>
        </p:txBody>
      </p:sp>
      <p:sp>
        <p:nvSpPr>
          <p:cNvPr id="5" name="テキスト ボックス 4"/>
          <p:cNvSpPr txBox="1"/>
          <p:nvPr/>
        </p:nvSpPr>
        <p:spPr>
          <a:xfrm>
            <a:off x="1343473" y="649706"/>
            <a:ext cx="9793087"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ja-JP" altLang="en-US" sz="2400" dirty="0"/>
              <a:t>　日本サスティナブル建築協会（</a:t>
            </a:r>
            <a:r>
              <a:rPr lang="en-US" altLang="ja-JP" sz="2400" dirty="0"/>
              <a:t>JSBC</a:t>
            </a:r>
            <a:r>
              <a:rPr lang="ja-JP" altLang="en-US" sz="2400" dirty="0"/>
              <a:t>）</a:t>
            </a:r>
          </a:p>
        </p:txBody>
      </p:sp>
      <p:sp>
        <p:nvSpPr>
          <p:cNvPr id="6" name="テキスト ボックス 5"/>
          <p:cNvSpPr txBox="1"/>
          <p:nvPr/>
        </p:nvSpPr>
        <p:spPr>
          <a:xfrm>
            <a:off x="2663582" y="1363725"/>
            <a:ext cx="791755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en-US" sz="2400" dirty="0"/>
              <a:t>住宅を含む建築物の総合的環境性能評価手法　</a:t>
            </a:r>
            <a:endParaRPr lang="en-US" altLang="ja-JP" sz="2400" dirty="0"/>
          </a:p>
          <a:p>
            <a:r>
              <a:rPr lang="ja-JP" altLang="en-US" sz="2400" dirty="0"/>
              <a:t>（</a:t>
            </a:r>
            <a:r>
              <a:rPr lang="en-US" altLang="ja-JP" sz="2400" dirty="0"/>
              <a:t>CASBEE</a:t>
            </a:r>
            <a:r>
              <a:rPr lang="ja-JP" altLang="en-US" sz="2400" dirty="0"/>
              <a:t>）　の開発とその普及</a:t>
            </a:r>
          </a:p>
        </p:txBody>
      </p:sp>
      <p:sp>
        <p:nvSpPr>
          <p:cNvPr id="7" name="テキスト ボックス 6"/>
          <p:cNvSpPr txBox="1"/>
          <p:nvPr/>
        </p:nvSpPr>
        <p:spPr>
          <a:xfrm>
            <a:off x="2663582" y="2444696"/>
            <a:ext cx="791755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en-US" sz="2400" dirty="0"/>
              <a:t>省エネルギー等環境性能に優れ、持続可能な社会の構築に資する建築物</a:t>
            </a:r>
            <a:endParaRPr lang="en-US" altLang="ja-JP" sz="2400" dirty="0"/>
          </a:p>
          <a:p>
            <a:r>
              <a:rPr lang="ja-JP" altLang="en-US" sz="2400" dirty="0"/>
              <a:t>（サスティナブル・ビルディング）　の推進を図る</a:t>
            </a:r>
          </a:p>
        </p:txBody>
      </p:sp>
      <p:sp>
        <p:nvSpPr>
          <p:cNvPr id="8" name="テキスト ボックス 7"/>
          <p:cNvSpPr txBox="1"/>
          <p:nvPr/>
        </p:nvSpPr>
        <p:spPr>
          <a:xfrm>
            <a:off x="2663582" y="3789041"/>
            <a:ext cx="791755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en-US" sz="2400" dirty="0"/>
              <a:t>低炭素型社会の実現および国民生活の安定と健全な発展に寄与する</a:t>
            </a:r>
          </a:p>
        </p:txBody>
      </p:sp>
      <p:sp>
        <p:nvSpPr>
          <p:cNvPr id="9" name="テキスト ボックス 8"/>
          <p:cNvSpPr txBox="1"/>
          <p:nvPr/>
        </p:nvSpPr>
        <p:spPr>
          <a:xfrm>
            <a:off x="1605389" y="1363725"/>
            <a:ext cx="80021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400" dirty="0"/>
              <a:t>目的</a:t>
            </a:r>
          </a:p>
        </p:txBody>
      </p:sp>
      <p:sp>
        <p:nvSpPr>
          <p:cNvPr id="10" name="テキスト ボックス 9"/>
          <p:cNvSpPr txBox="1"/>
          <p:nvPr/>
        </p:nvSpPr>
        <p:spPr>
          <a:xfrm>
            <a:off x="2293531" y="4789398"/>
            <a:ext cx="3294492" cy="369332"/>
          </a:xfrm>
          <a:prstGeom prst="rect">
            <a:avLst/>
          </a:prstGeom>
          <a:noFill/>
        </p:spPr>
        <p:txBody>
          <a:bodyPr wrap="none" rtlCol="0">
            <a:spAutoFit/>
          </a:bodyPr>
          <a:lstStyle/>
          <a:p>
            <a:r>
              <a:rPr lang="ja-JP" altLang="en-US" dirty="0"/>
              <a:t>スマートウェルネス事業について</a:t>
            </a:r>
          </a:p>
        </p:txBody>
      </p:sp>
      <p:sp>
        <p:nvSpPr>
          <p:cNvPr id="11" name="テキスト ボックス 10"/>
          <p:cNvSpPr txBox="1"/>
          <p:nvPr/>
        </p:nvSpPr>
        <p:spPr>
          <a:xfrm>
            <a:off x="5713548" y="4634950"/>
            <a:ext cx="4265911" cy="646331"/>
          </a:xfrm>
          <a:prstGeom prst="rect">
            <a:avLst/>
          </a:prstGeom>
          <a:noFill/>
        </p:spPr>
        <p:txBody>
          <a:bodyPr wrap="none" rtlCol="0">
            <a:spAutoFit/>
          </a:bodyPr>
          <a:lstStyle/>
          <a:p>
            <a:r>
              <a:rPr lang="ja-JP" altLang="en-US" dirty="0"/>
              <a:t>（一社）　日本サスティナブル建築協会</a:t>
            </a:r>
            <a:endParaRPr lang="en-US" altLang="ja-JP" dirty="0"/>
          </a:p>
          <a:p>
            <a:r>
              <a:rPr lang="ja-JP" altLang="en-US" dirty="0"/>
              <a:t>（一社）　健康・省エネを推進する国民会議</a:t>
            </a:r>
          </a:p>
        </p:txBody>
      </p:sp>
      <p:sp>
        <p:nvSpPr>
          <p:cNvPr id="12" name="テキスト ボックス 11"/>
          <p:cNvSpPr txBox="1"/>
          <p:nvPr/>
        </p:nvSpPr>
        <p:spPr>
          <a:xfrm>
            <a:off x="7868915" y="6338446"/>
            <a:ext cx="2440092" cy="369332"/>
          </a:xfrm>
          <a:prstGeom prst="rect">
            <a:avLst/>
          </a:prstGeom>
          <a:noFill/>
        </p:spPr>
        <p:txBody>
          <a:bodyPr wrap="none" rtlCol="0">
            <a:spAutoFit/>
          </a:bodyPr>
          <a:lstStyle/>
          <a:p>
            <a:r>
              <a:rPr lang="ja-JP" altLang="en-US" dirty="0"/>
              <a:t>講習会・セミナーも開催</a:t>
            </a:r>
          </a:p>
        </p:txBody>
      </p:sp>
    </p:spTree>
    <p:extLst>
      <p:ext uri="{BB962C8B-B14F-4D97-AF65-F5344CB8AC3E}">
        <p14:creationId xmlns:p14="http://schemas.microsoft.com/office/powerpoint/2010/main" val="35239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n-lt"/>
                <a:ea typeface="HGP創英ﾌﾟﾚｾﾞﾝｽEB" panose="02020800000000000000" pitchFamily="18" charset="-128"/>
              </a:rPr>
              <a:t>LEED</a:t>
            </a:r>
            <a:r>
              <a:rPr kumimoji="1" lang="ja-JP" altLang="en-US" dirty="0">
                <a:latin typeface="HGP創英ﾌﾟﾚｾﾞﾝｽEB" panose="02020800000000000000" pitchFamily="18" charset="-128"/>
                <a:ea typeface="HGP創英ﾌﾟﾚｾﾞﾝｽEB" panose="02020800000000000000" pitchFamily="18" charset="-128"/>
              </a:rPr>
              <a:t>認証システム</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060848"/>
            <a:ext cx="73628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351585" y="683986"/>
            <a:ext cx="4105611" cy="584775"/>
          </a:xfrm>
          <a:prstGeom prst="rect">
            <a:avLst/>
          </a:prstGeom>
          <a:noFill/>
        </p:spPr>
        <p:txBody>
          <a:bodyPr wrap="none" rtlCol="0">
            <a:spAutoFit/>
          </a:bodyPr>
          <a:lstStyle/>
          <a:p>
            <a:r>
              <a:rPr lang="en-US" altLang="ja-JP" sz="3200" dirty="0"/>
              <a:t>Green</a:t>
            </a:r>
            <a:r>
              <a:rPr lang="ja-JP" altLang="en-US" sz="3200" dirty="0"/>
              <a:t>　</a:t>
            </a:r>
            <a:r>
              <a:rPr lang="en-US" altLang="ja-JP" sz="3200" dirty="0"/>
              <a:t>Building</a:t>
            </a:r>
            <a:r>
              <a:rPr lang="ja-JP" altLang="en-US" sz="3200" dirty="0"/>
              <a:t>　</a:t>
            </a:r>
            <a:r>
              <a:rPr lang="en-US" altLang="ja-JP" sz="3200" dirty="0"/>
              <a:t>Japan</a:t>
            </a:r>
            <a:endParaRPr lang="ja-JP" altLang="en-US" sz="3200" dirty="0"/>
          </a:p>
        </p:txBody>
      </p:sp>
      <p:sp>
        <p:nvSpPr>
          <p:cNvPr id="4" name="正方形/長方形 3"/>
          <p:cNvSpPr/>
          <p:nvPr/>
        </p:nvSpPr>
        <p:spPr>
          <a:xfrm>
            <a:off x="2396180" y="1583447"/>
            <a:ext cx="2267675" cy="338554"/>
          </a:xfrm>
          <a:prstGeom prst="rect">
            <a:avLst/>
          </a:prstGeom>
          <a:solidFill>
            <a:srgbClr val="74B230"/>
          </a:solidFill>
        </p:spPr>
        <p:txBody>
          <a:bodyPr wrap="square">
            <a:spAutoFit/>
          </a:bodyPr>
          <a:lstStyle/>
          <a:p>
            <a:r>
              <a:rPr lang="ja-JP" altLang="en-US" sz="1600" b="1" dirty="0"/>
              <a:t>建築設計・建設</a:t>
            </a:r>
            <a:r>
              <a:rPr lang="en-US" altLang="ja-JP" sz="1600" b="1" dirty="0"/>
              <a:t>(BD+C)</a:t>
            </a:r>
            <a:endParaRPr lang="ja-JP" altLang="en-US" sz="1600" dirty="0"/>
          </a:p>
        </p:txBody>
      </p:sp>
      <p:sp>
        <p:nvSpPr>
          <p:cNvPr id="5" name="正方形/長方形 4"/>
          <p:cNvSpPr/>
          <p:nvPr/>
        </p:nvSpPr>
        <p:spPr>
          <a:xfrm>
            <a:off x="2396180" y="4357122"/>
            <a:ext cx="3050055" cy="338554"/>
          </a:xfrm>
          <a:prstGeom prst="rect">
            <a:avLst/>
          </a:prstGeom>
          <a:solidFill>
            <a:srgbClr val="FFC000"/>
          </a:solidFill>
        </p:spPr>
        <p:txBody>
          <a:bodyPr wrap="square">
            <a:spAutoFit/>
          </a:bodyPr>
          <a:lstStyle/>
          <a:p>
            <a:r>
              <a:rPr lang="ja-JP" altLang="en-US" sz="1600" b="1" dirty="0"/>
              <a:t>インテリア設計・建設</a:t>
            </a:r>
            <a:r>
              <a:rPr lang="en-US" altLang="ja-JP" sz="1600" b="1" dirty="0"/>
              <a:t>(ID+C)</a:t>
            </a:r>
            <a:endParaRPr lang="ja-JP" altLang="en-US" sz="1600" dirty="0"/>
          </a:p>
        </p:txBody>
      </p:sp>
      <p:sp>
        <p:nvSpPr>
          <p:cNvPr id="6" name="正方形/長方形 5"/>
          <p:cNvSpPr/>
          <p:nvPr/>
        </p:nvSpPr>
        <p:spPr>
          <a:xfrm>
            <a:off x="4926733" y="1583447"/>
            <a:ext cx="2537420" cy="338554"/>
          </a:xfrm>
          <a:prstGeom prst="rect">
            <a:avLst/>
          </a:prstGeom>
          <a:solidFill>
            <a:srgbClr val="6AB4B6"/>
          </a:solidFill>
        </p:spPr>
        <p:txBody>
          <a:bodyPr wrap="square">
            <a:spAutoFit/>
          </a:bodyPr>
          <a:lstStyle/>
          <a:p>
            <a:r>
              <a:rPr lang="ja-JP" altLang="en-US" sz="1600" b="1" dirty="0"/>
              <a:t>運用とメンテナンス</a:t>
            </a:r>
            <a:r>
              <a:rPr lang="en-US" altLang="ja-JP" sz="1600" b="1" dirty="0"/>
              <a:t>(O+M)</a:t>
            </a:r>
            <a:endParaRPr lang="ja-JP" altLang="en-US" sz="1600" dirty="0"/>
          </a:p>
        </p:txBody>
      </p:sp>
      <p:sp>
        <p:nvSpPr>
          <p:cNvPr id="7" name="正方形/長方形 6"/>
          <p:cNvSpPr/>
          <p:nvPr/>
        </p:nvSpPr>
        <p:spPr>
          <a:xfrm>
            <a:off x="6213017" y="4336294"/>
            <a:ext cx="1552709" cy="338554"/>
          </a:xfrm>
          <a:prstGeom prst="rect">
            <a:avLst/>
          </a:prstGeom>
          <a:solidFill>
            <a:srgbClr val="30A8C0"/>
          </a:solidFill>
        </p:spPr>
        <p:txBody>
          <a:bodyPr wrap="square">
            <a:spAutoFit/>
          </a:bodyPr>
          <a:lstStyle/>
          <a:p>
            <a:r>
              <a:rPr lang="ja-JP" altLang="en-US" sz="1600" b="1" dirty="0"/>
              <a:t>近隣開発</a:t>
            </a:r>
            <a:r>
              <a:rPr lang="en-US" altLang="ja-JP" sz="1600" b="1" dirty="0"/>
              <a:t>(ND)</a:t>
            </a:r>
            <a:endParaRPr lang="ja-JP" altLang="en-US" sz="1600" dirty="0"/>
          </a:p>
        </p:txBody>
      </p:sp>
      <p:sp>
        <p:nvSpPr>
          <p:cNvPr id="8" name="正方形/長方形 7"/>
          <p:cNvSpPr/>
          <p:nvPr/>
        </p:nvSpPr>
        <p:spPr>
          <a:xfrm>
            <a:off x="7812488" y="1398090"/>
            <a:ext cx="2510624" cy="523220"/>
          </a:xfrm>
          <a:prstGeom prst="rect">
            <a:avLst/>
          </a:prstGeom>
          <a:solidFill>
            <a:srgbClr val="EB9445"/>
          </a:solidFill>
          <a:ln w="38100">
            <a:solidFill>
              <a:srgbClr val="FF0000"/>
            </a:solidFill>
          </a:ln>
        </p:spPr>
        <p:txBody>
          <a:bodyPr wrap="none">
            <a:spAutoFit/>
          </a:bodyPr>
          <a:lstStyle/>
          <a:p>
            <a:r>
              <a:rPr lang="en-US" altLang="ja-JP" sz="2800" b="1" dirty="0">
                <a:solidFill>
                  <a:schemeClr val="bg1"/>
                </a:solidFill>
              </a:rPr>
              <a:t>Homes / </a:t>
            </a:r>
            <a:r>
              <a:rPr lang="ja-JP" altLang="en-US" sz="2800" b="1" dirty="0">
                <a:solidFill>
                  <a:schemeClr val="bg1"/>
                </a:solidFill>
              </a:rPr>
              <a:t>ホーム</a:t>
            </a:r>
            <a:endParaRPr lang="ja-JP" altLang="en-US" sz="2800" dirty="0">
              <a:solidFill>
                <a:schemeClr val="bg1"/>
              </a:solidFill>
            </a:endParaRPr>
          </a:p>
        </p:txBody>
      </p:sp>
      <p:sp>
        <p:nvSpPr>
          <p:cNvPr id="9" name="正方形/長方形 8"/>
          <p:cNvSpPr/>
          <p:nvPr/>
        </p:nvSpPr>
        <p:spPr>
          <a:xfrm>
            <a:off x="2648620" y="6372075"/>
            <a:ext cx="7128792" cy="400110"/>
          </a:xfrm>
          <a:prstGeom prst="rect">
            <a:avLst/>
          </a:prstGeom>
        </p:spPr>
        <p:txBody>
          <a:bodyPr wrap="square">
            <a:spAutoFit/>
          </a:bodyPr>
          <a:lstStyle/>
          <a:p>
            <a:r>
              <a:rPr lang="en-US" altLang="ja-JP" sz="1000" dirty="0"/>
              <a:t>LEED (Leadership in Energy &amp; Environmental Design)</a:t>
            </a:r>
            <a:r>
              <a:rPr lang="ja-JP" altLang="en-US" sz="1000" dirty="0"/>
              <a:t>は、最高のビルディングを 作るための戦略やそれらをどう実現させるかを評価するグリーンビルディングの認証 プログラムです。 </a:t>
            </a:r>
            <a:endParaRPr lang="en-US" altLang="ja-JP" sz="1000" dirty="0"/>
          </a:p>
        </p:txBody>
      </p:sp>
      <p:sp>
        <p:nvSpPr>
          <p:cNvPr id="10" name="テキスト ボックス 9"/>
          <p:cNvSpPr txBox="1"/>
          <p:nvPr/>
        </p:nvSpPr>
        <p:spPr>
          <a:xfrm>
            <a:off x="4160749" y="6237458"/>
            <a:ext cx="1508746" cy="215444"/>
          </a:xfrm>
          <a:prstGeom prst="rect">
            <a:avLst/>
          </a:prstGeom>
          <a:noFill/>
        </p:spPr>
        <p:txBody>
          <a:bodyPr wrap="none" rtlCol="0">
            <a:spAutoFit/>
          </a:bodyPr>
          <a:lstStyle/>
          <a:p>
            <a:r>
              <a:rPr lang="ja-JP" altLang="en-US" sz="800" dirty="0"/>
              <a:t>社会的・文化的・精神的な影響</a:t>
            </a:r>
          </a:p>
        </p:txBody>
      </p:sp>
      <p:sp>
        <p:nvSpPr>
          <p:cNvPr id="12" name="スライド番号プレースホルダー 11"/>
          <p:cNvSpPr>
            <a:spLocks noGrp="1"/>
          </p:cNvSpPr>
          <p:nvPr>
            <p:ph type="sldNum" sz="quarter" idx="12"/>
          </p:nvPr>
        </p:nvSpPr>
        <p:spPr/>
        <p:txBody>
          <a:bodyPr/>
          <a:lstStyle/>
          <a:p>
            <a:fld id="{22633725-105B-4B7B-A5A9-0C922B65D89B}" type="slidenum">
              <a:rPr kumimoji="1" lang="ja-JP" altLang="en-US" smtClean="0"/>
              <a:t>12</a:t>
            </a:fld>
            <a:endParaRPr kumimoji="1" lang="ja-JP" altLang="en-US"/>
          </a:p>
        </p:txBody>
      </p:sp>
      <p:sp>
        <p:nvSpPr>
          <p:cNvPr id="11" name="フッター プレースホルダー 10"/>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Tree>
    <p:extLst>
      <p:ext uri="{BB962C8B-B14F-4D97-AF65-F5344CB8AC3E}">
        <p14:creationId xmlns:p14="http://schemas.microsoft.com/office/powerpoint/2010/main" val="35394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ﾌﾟﾚｾﾞﾝｽEB" panose="02020800000000000000" pitchFamily="18" charset="-128"/>
                <a:ea typeface="HGP創英ﾌﾟﾚｾﾞﾝｽEB" panose="02020800000000000000" pitchFamily="18" charset="-128"/>
              </a:rPr>
              <a:t>認証のレベル</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8" y="1196752"/>
            <a:ext cx="767412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13</a:t>
            </a:fld>
            <a:endParaRPr kumimoji="1" lang="ja-JP" altLang="en-US"/>
          </a:p>
        </p:txBody>
      </p:sp>
    </p:spTree>
    <p:extLst>
      <p:ext uri="{BB962C8B-B14F-4D97-AF65-F5344CB8AC3E}">
        <p14:creationId xmlns:p14="http://schemas.microsoft.com/office/powerpoint/2010/main" val="38264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HGP創英ﾌﾟﾚｾﾞﾝｽEB" panose="02020800000000000000" pitchFamily="18" charset="-128"/>
                <a:ea typeface="HGP創英ﾌﾟﾚｾﾞﾝｽEB" panose="02020800000000000000" pitchFamily="18" charset="-128"/>
              </a:rPr>
              <a:t>インテリア環境カルテ</a:t>
            </a:r>
          </a:p>
        </p:txBody>
      </p:sp>
      <p:sp>
        <p:nvSpPr>
          <p:cNvPr id="3" name="テキスト ボックス 2"/>
          <p:cNvSpPr txBox="1"/>
          <p:nvPr/>
        </p:nvSpPr>
        <p:spPr>
          <a:xfrm>
            <a:off x="4151785" y="962799"/>
            <a:ext cx="107753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a:t>①省エネ</a:t>
            </a:r>
          </a:p>
        </p:txBody>
      </p:sp>
      <p:sp>
        <p:nvSpPr>
          <p:cNvPr id="4" name="テキスト ボックス 3"/>
          <p:cNvSpPr txBox="1"/>
          <p:nvPr/>
        </p:nvSpPr>
        <p:spPr>
          <a:xfrm>
            <a:off x="5476109" y="962799"/>
            <a:ext cx="87716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a:t>②安全</a:t>
            </a:r>
          </a:p>
        </p:txBody>
      </p:sp>
      <p:sp>
        <p:nvSpPr>
          <p:cNvPr id="5" name="テキスト ボックス 4"/>
          <p:cNvSpPr txBox="1"/>
          <p:nvPr/>
        </p:nvSpPr>
        <p:spPr>
          <a:xfrm>
            <a:off x="6600057" y="962799"/>
            <a:ext cx="87716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a:t>③健康</a:t>
            </a:r>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スライド番号プレースホルダー 6"/>
          <p:cNvSpPr>
            <a:spLocks noGrp="1"/>
          </p:cNvSpPr>
          <p:nvPr>
            <p:ph type="sldNum" sz="quarter" idx="12"/>
          </p:nvPr>
        </p:nvSpPr>
        <p:spPr/>
        <p:txBody>
          <a:bodyPr/>
          <a:lstStyle/>
          <a:p>
            <a:fld id="{22633725-105B-4B7B-A5A9-0C922B65D89B}" type="slidenum">
              <a:rPr kumimoji="1" lang="ja-JP" altLang="en-US" smtClean="0"/>
              <a:t>14</a:t>
            </a:fld>
            <a:endParaRPr kumimoji="1" lang="ja-JP" altLang="en-US"/>
          </a:p>
        </p:txBody>
      </p:sp>
      <p:sp>
        <p:nvSpPr>
          <p:cNvPr id="8" name="テキスト ボックス 7"/>
          <p:cNvSpPr txBox="1"/>
          <p:nvPr/>
        </p:nvSpPr>
        <p:spPr>
          <a:xfrm>
            <a:off x="1944001" y="1772816"/>
            <a:ext cx="4084773" cy="369332"/>
          </a:xfrm>
          <a:prstGeom prst="rect">
            <a:avLst/>
          </a:prstGeom>
          <a:noFill/>
        </p:spPr>
        <p:txBody>
          <a:bodyPr wrap="none" rtlCol="0">
            <a:spAutoFit/>
          </a:bodyPr>
          <a:lstStyle/>
          <a:p>
            <a:r>
              <a:rPr lang="ja-JP" altLang="en-US" dirty="0"/>
              <a:t>インテリア環境協議会設立準備会を設立</a:t>
            </a:r>
          </a:p>
        </p:txBody>
      </p:sp>
      <p:sp>
        <p:nvSpPr>
          <p:cNvPr id="9" name="テキスト ボックス 8"/>
          <p:cNvSpPr txBox="1"/>
          <p:nvPr/>
        </p:nvSpPr>
        <p:spPr>
          <a:xfrm>
            <a:off x="2017821" y="962799"/>
            <a:ext cx="1519968"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a:t>テーマ（狙い）</a:t>
            </a:r>
          </a:p>
        </p:txBody>
      </p:sp>
      <p:sp>
        <p:nvSpPr>
          <p:cNvPr id="10" name="テキスト ボックス 9"/>
          <p:cNvSpPr txBox="1"/>
          <p:nvPr/>
        </p:nvSpPr>
        <p:spPr>
          <a:xfrm>
            <a:off x="2253518" y="2151366"/>
            <a:ext cx="3089307" cy="1477328"/>
          </a:xfrm>
          <a:prstGeom prst="rect">
            <a:avLst/>
          </a:prstGeom>
          <a:noFill/>
        </p:spPr>
        <p:txBody>
          <a:bodyPr wrap="none" rtlCol="0">
            <a:spAutoFit/>
          </a:bodyPr>
          <a:lstStyle/>
          <a:p>
            <a:r>
              <a:rPr lang="ja-JP" altLang="en-US" dirty="0"/>
              <a:t>日本インテリア学会</a:t>
            </a:r>
            <a:endParaRPr lang="en-US" altLang="ja-JP" dirty="0"/>
          </a:p>
          <a:p>
            <a:r>
              <a:rPr lang="ja-JP" altLang="en-US" dirty="0"/>
              <a:t>商業施設技術団体連合会</a:t>
            </a:r>
            <a:endParaRPr lang="en-US" altLang="ja-JP" dirty="0"/>
          </a:p>
          <a:p>
            <a:r>
              <a:rPr lang="ja-JP" altLang="en-US" dirty="0"/>
              <a:t>日本インテリアプランナー協会</a:t>
            </a:r>
            <a:endParaRPr lang="en-US" altLang="ja-JP" dirty="0"/>
          </a:p>
          <a:p>
            <a:r>
              <a:rPr lang="ja-JP" altLang="en-US" dirty="0"/>
              <a:t>積水化学工業株式会社</a:t>
            </a:r>
            <a:endParaRPr lang="en-US" altLang="ja-JP" dirty="0"/>
          </a:p>
          <a:p>
            <a:r>
              <a:rPr lang="ja-JP" altLang="en-US" dirty="0"/>
              <a:t>国土交通省</a:t>
            </a:r>
          </a:p>
        </p:txBody>
      </p:sp>
      <p:cxnSp>
        <p:nvCxnSpPr>
          <p:cNvPr id="12" name="直線コネクタ 11"/>
          <p:cNvCxnSpPr/>
          <p:nvPr/>
        </p:nvCxnSpPr>
        <p:spPr>
          <a:xfrm flipV="1">
            <a:off x="1991544" y="548680"/>
            <a:ext cx="7632848" cy="43924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511825" y="3711189"/>
            <a:ext cx="4285147"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dirty="0"/>
              <a:t>インテリア専門職能者の領域確立に向けて</a:t>
            </a:r>
          </a:p>
        </p:txBody>
      </p:sp>
      <p:sp>
        <p:nvSpPr>
          <p:cNvPr id="14" name="テキスト ボックス 13"/>
          <p:cNvSpPr txBox="1"/>
          <p:nvPr/>
        </p:nvSpPr>
        <p:spPr>
          <a:xfrm>
            <a:off x="4511824" y="4231778"/>
            <a:ext cx="3626314"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dirty="0"/>
              <a:t>・　インテリア環境課カルテの策定</a:t>
            </a:r>
            <a:endParaRPr lang="en-US" altLang="ja-JP" dirty="0"/>
          </a:p>
          <a:p>
            <a:r>
              <a:rPr lang="ja-JP" altLang="en-US" dirty="0"/>
              <a:t>・　チェックシート（診断・計画・評価）</a:t>
            </a:r>
          </a:p>
        </p:txBody>
      </p:sp>
      <p:sp>
        <p:nvSpPr>
          <p:cNvPr id="15" name="テキスト ボックス 14"/>
          <p:cNvSpPr txBox="1"/>
          <p:nvPr/>
        </p:nvSpPr>
        <p:spPr>
          <a:xfrm>
            <a:off x="7477220" y="1957482"/>
            <a:ext cx="2976573"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dirty="0"/>
              <a:t>インテリア空間の環境評価</a:t>
            </a:r>
          </a:p>
        </p:txBody>
      </p:sp>
      <p:sp>
        <p:nvSpPr>
          <p:cNvPr id="16" name="テキスト ボックス 15"/>
          <p:cNvSpPr txBox="1"/>
          <p:nvPr/>
        </p:nvSpPr>
        <p:spPr>
          <a:xfrm>
            <a:off x="6838700" y="2566865"/>
            <a:ext cx="3615092"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dirty="0"/>
              <a:t>・　</a:t>
            </a:r>
            <a:r>
              <a:rPr lang="en-US" altLang="ja-JP" dirty="0"/>
              <a:t>CASBEE</a:t>
            </a:r>
            <a:r>
              <a:rPr lang="ja-JP" altLang="en-US" dirty="0"/>
              <a:t>との整合性</a:t>
            </a:r>
            <a:endParaRPr lang="en-US" altLang="ja-JP" dirty="0"/>
          </a:p>
          <a:p>
            <a:r>
              <a:rPr lang="ja-JP" altLang="en-US" dirty="0"/>
              <a:t>・　インテリアの客観評価と価値基準</a:t>
            </a:r>
          </a:p>
        </p:txBody>
      </p:sp>
      <p:cxnSp>
        <p:nvCxnSpPr>
          <p:cNvPr id="18" name="直線コネクタ 17"/>
          <p:cNvCxnSpPr/>
          <p:nvPr/>
        </p:nvCxnSpPr>
        <p:spPr>
          <a:xfrm>
            <a:off x="1775520" y="2142148"/>
            <a:ext cx="4368244"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右矢印 18"/>
          <p:cNvSpPr/>
          <p:nvPr/>
        </p:nvSpPr>
        <p:spPr>
          <a:xfrm>
            <a:off x="3771275" y="1066780"/>
            <a:ext cx="18821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61551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07645" y="1988840"/>
            <a:ext cx="6781800" cy="1600200"/>
          </a:xfrm>
        </p:spPr>
        <p:txBody>
          <a:bodyPr/>
          <a:lstStyle/>
          <a:p>
            <a:pPr algn="ctr"/>
            <a:r>
              <a:rPr kumimoji="1" lang="ja-JP" altLang="en-US" dirty="0">
                <a:latin typeface="HGP創英ﾌﾟﾚｾﾞﾝｽEB" panose="02020800000000000000" pitchFamily="18" charset="-128"/>
                <a:ea typeface="HGP創英ﾌﾟﾚｾﾞﾝｽEB" panose="02020800000000000000" pitchFamily="18" charset="-128"/>
              </a:rPr>
              <a:t>インテリアと照明</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15</a:t>
            </a:fld>
            <a:endParaRPr kumimoji="1" lang="ja-JP" altLang="en-US"/>
          </a:p>
        </p:txBody>
      </p:sp>
    </p:spTree>
    <p:extLst>
      <p:ext uri="{BB962C8B-B14F-4D97-AF65-F5344CB8AC3E}">
        <p14:creationId xmlns:p14="http://schemas.microsoft.com/office/powerpoint/2010/main" val="9636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ひし形 21"/>
          <p:cNvSpPr/>
          <p:nvPr/>
        </p:nvSpPr>
        <p:spPr>
          <a:xfrm>
            <a:off x="4461113" y="1871078"/>
            <a:ext cx="3216327" cy="3292061"/>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p>
        </p:txBody>
      </p:sp>
      <p:sp>
        <p:nvSpPr>
          <p:cNvPr id="2" name="タイトル 1"/>
          <p:cNvSpPr>
            <a:spLocks noGrp="1"/>
          </p:cNvSpPr>
          <p:nvPr>
            <p:ph type="title"/>
          </p:nvPr>
        </p:nvSpPr>
        <p:spPr>
          <a:xfrm>
            <a:off x="1847528" y="4577947"/>
            <a:ext cx="7770440" cy="1600200"/>
          </a:xfrm>
        </p:spPr>
        <p:txBody>
          <a:bodyPr>
            <a:normAutofit/>
          </a:bodyPr>
          <a:lstStyle/>
          <a:p>
            <a:r>
              <a:rPr lang="ja-JP" altLang="en-US" sz="4400" dirty="0">
                <a:latin typeface="HGP創英ﾌﾟﾚｾﾞﾝｽEB" panose="02020800000000000000" pitchFamily="18" charset="-128"/>
                <a:ea typeface="HGP創英ﾌﾟﾚｾﾞﾝｽEB" panose="02020800000000000000" pitchFamily="18" charset="-128"/>
              </a:rPr>
              <a:t>インテリアの価値を上げる照明</a:t>
            </a:r>
          </a:p>
        </p:txBody>
      </p:sp>
      <p:sp>
        <p:nvSpPr>
          <p:cNvPr id="3" name="テキスト ボックス 2"/>
          <p:cNvSpPr txBox="1"/>
          <p:nvPr/>
        </p:nvSpPr>
        <p:spPr>
          <a:xfrm>
            <a:off x="2299412" y="2462950"/>
            <a:ext cx="2302233" cy="707886"/>
          </a:xfrm>
          <a:prstGeom prst="rect">
            <a:avLst/>
          </a:prstGeom>
          <a:noFill/>
        </p:spPr>
        <p:txBody>
          <a:bodyPr wrap="none" rtlCol="0">
            <a:spAutoFit/>
          </a:bodyPr>
          <a:lstStyle/>
          <a:p>
            <a:pPr algn="ctr"/>
            <a:r>
              <a:rPr lang="ja-JP" altLang="en-US" sz="2000" dirty="0"/>
              <a:t>こだわりの</a:t>
            </a:r>
            <a:r>
              <a:rPr lang="ja-JP" altLang="en-US" sz="4000" dirty="0"/>
              <a:t>場所</a:t>
            </a:r>
          </a:p>
        </p:txBody>
      </p:sp>
      <p:sp>
        <p:nvSpPr>
          <p:cNvPr id="4" name="テキスト ボックス 3"/>
          <p:cNvSpPr txBox="1"/>
          <p:nvPr/>
        </p:nvSpPr>
        <p:spPr>
          <a:xfrm>
            <a:off x="2376528" y="3869069"/>
            <a:ext cx="1662635" cy="584775"/>
          </a:xfrm>
          <a:prstGeom prst="rect">
            <a:avLst/>
          </a:prstGeom>
          <a:noFill/>
        </p:spPr>
        <p:txBody>
          <a:bodyPr wrap="none" rtlCol="0">
            <a:spAutoFit/>
          </a:bodyPr>
          <a:lstStyle/>
          <a:p>
            <a:r>
              <a:rPr lang="ja-JP" altLang="en-US" sz="3200" dirty="0"/>
              <a:t>デザイン</a:t>
            </a:r>
          </a:p>
        </p:txBody>
      </p:sp>
      <p:sp>
        <p:nvSpPr>
          <p:cNvPr id="5" name="テキスト ボックス 4"/>
          <p:cNvSpPr txBox="1"/>
          <p:nvPr/>
        </p:nvSpPr>
        <p:spPr>
          <a:xfrm>
            <a:off x="5357310" y="3500685"/>
            <a:ext cx="1467068" cy="707886"/>
          </a:xfrm>
          <a:prstGeom prst="rect">
            <a:avLst/>
          </a:prstGeom>
          <a:noFill/>
        </p:spPr>
        <p:txBody>
          <a:bodyPr wrap="none" rtlCol="0">
            <a:spAutoFit/>
          </a:bodyPr>
          <a:lstStyle/>
          <a:p>
            <a:pPr algn="ctr"/>
            <a:r>
              <a:rPr lang="ja-JP" altLang="en-US" sz="4000" dirty="0"/>
              <a:t>独自</a:t>
            </a:r>
            <a:r>
              <a:rPr lang="ja-JP" altLang="en-US" sz="2000" dirty="0"/>
              <a:t>性</a:t>
            </a:r>
          </a:p>
        </p:txBody>
      </p:sp>
      <p:sp>
        <p:nvSpPr>
          <p:cNvPr id="6" name="テキスト ボックス 5"/>
          <p:cNvSpPr txBox="1"/>
          <p:nvPr/>
        </p:nvSpPr>
        <p:spPr>
          <a:xfrm>
            <a:off x="5185925" y="2935077"/>
            <a:ext cx="1864614" cy="646331"/>
          </a:xfrm>
          <a:prstGeom prst="rect">
            <a:avLst/>
          </a:prstGeom>
          <a:noFill/>
        </p:spPr>
        <p:txBody>
          <a:bodyPr wrap="none" rtlCol="0">
            <a:spAutoFit/>
          </a:bodyPr>
          <a:lstStyle/>
          <a:p>
            <a:pPr algn="ctr"/>
            <a:r>
              <a:rPr lang="ja-JP" altLang="en-US" sz="3600" dirty="0"/>
              <a:t>個性</a:t>
            </a:r>
            <a:r>
              <a:rPr lang="ja-JP" altLang="en-US" sz="2000" dirty="0"/>
              <a:t>の表現</a:t>
            </a:r>
          </a:p>
        </p:txBody>
      </p:sp>
      <p:sp>
        <p:nvSpPr>
          <p:cNvPr id="8" name="テキスト ボックス 7"/>
          <p:cNvSpPr txBox="1"/>
          <p:nvPr/>
        </p:nvSpPr>
        <p:spPr>
          <a:xfrm>
            <a:off x="2041860" y="3150476"/>
            <a:ext cx="2419253" cy="707886"/>
          </a:xfrm>
          <a:prstGeom prst="rect">
            <a:avLst/>
          </a:prstGeom>
          <a:noFill/>
        </p:spPr>
        <p:txBody>
          <a:bodyPr wrap="none" rtlCol="0">
            <a:spAutoFit/>
          </a:bodyPr>
          <a:lstStyle/>
          <a:p>
            <a:pPr algn="ctr"/>
            <a:r>
              <a:rPr lang="ja-JP" altLang="en-US" sz="2000" dirty="0"/>
              <a:t>気に入った</a:t>
            </a:r>
            <a:r>
              <a:rPr lang="ja-JP" altLang="en-US" sz="4000" dirty="0"/>
              <a:t>素材</a:t>
            </a:r>
          </a:p>
        </p:txBody>
      </p:sp>
      <p:sp>
        <p:nvSpPr>
          <p:cNvPr id="10" name="テキスト ボックス 9"/>
          <p:cNvSpPr txBox="1"/>
          <p:nvPr/>
        </p:nvSpPr>
        <p:spPr>
          <a:xfrm>
            <a:off x="3251486" y="1107191"/>
            <a:ext cx="2999539" cy="923330"/>
          </a:xfrm>
          <a:prstGeom prst="rect">
            <a:avLst/>
          </a:prstGeom>
          <a:noFill/>
        </p:spPr>
        <p:txBody>
          <a:bodyPr wrap="none" rtlCol="0">
            <a:spAutoFit/>
          </a:bodyPr>
          <a:lstStyle/>
          <a:p>
            <a:r>
              <a:rPr lang="ja-JP" altLang="en-US" sz="5400" b="1" dirty="0">
                <a:solidFill>
                  <a:srgbClr val="FF0000"/>
                </a:solidFill>
              </a:rPr>
              <a:t>インテリア</a:t>
            </a:r>
          </a:p>
        </p:txBody>
      </p:sp>
      <p:sp>
        <p:nvSpPr>
          <p:cNvPr id="11" name="テキスト ボックス 10"/>
          <p:cNvSpPr txBox="1"/>
          <p:nvPr/>
        </p:nvSpPr>
        <p:spPr>
          <a:xfrm>
            <a:off x="8353017" y="1890573"/>
            <a:ext cx="1569660" cy="769441"/>
          </a:xfrm>
          <a:prstGeom prst="rect">
            <a:avLst/>
          </a:prstGeom>
          <a:noFill/>
          <a:ln>
            <a:noFill/>
          </a:ln>
          <a:effectLst>
            <a:outerShdw dist="50800" sx="1000" sy="1000" rotWithShape="0">
              <a:srgbClr val="000000">
                <a:alpha val="40000"/>
              </a:srgb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4400" dirty="0">
                <a:solidFill>
                  <a:srgbClr val="FF0000"/>
                </a:solidFill>
              </a:rPr>
              <a:t>機能</a:t>
            </a:r>
            <a:r>
              <a:rPr lang="ja-JP" altLang="en-US" sz="2000" dirty="0">
                <a:solidFill>
                  <a:srgbClr val="FF0000"/>
                </a:solidFill>
              </a:rPr>
              <a:t>性</a:t>
            </a:r>
          </a:p>
        </p:txBody>
      </p:sp>
      <p:sp>
        <p:nvSpPr>
          <p:cNvPr id="15" name="テキスト ボックス 14"/>
          <p:cNvSpPr txBox="1"/>
          <p:nvPr/>
        </p:nvSpPr>
        <p:spPr>
          <a:xfrm>
            <a:off x="3512693" y="4275563"/>
            <a:ext cx="800219" cy="830997"/>
          </a:xfrm>
          <a:prstGeom prst="rect">
            <a:avLst/>
          </a:prstGeom>
          <a:noFill/>
        </p:spPr>
        <p:txBody>
          <a:bodyPr wrap="none" rtlCol="0">
            <a:spAutoFit/>
          </a:bodyPr>
          <a:lstStyle/>
          <a:p>
            <a:r>
              <a:rPr lang="ja-JP" altLang="en-US" sz="4800" dirty="0"/>
              <a:t>色</a:t>
            </a:r>
          </a:p>
        </p:txBody>
      </p:sp>
      <p:sp>
        <p:nvSpPr>
          <p:cNvPr id="16" name="フッター プレースホルダー 1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17" name="スライド番号プレースホルダー 16"/>
          <p:cNvSpPr>
            <a:spLocks noGrp="1"/>
          </p:cNvSpPr>
          <p:nvPr>
            <p:ph type="sldNum" sz="quarter" idx="12"/>
          </p:nvPr>
        </p:nvSpPr>
        <p:spPr/>
        <p:txBody>
          <a:bodyPr/>
          <a:lstStyle/>
          <a:p>
            <a:fld id="{22633725-105B-4B7B-A5A9-0C922B65D89B}" type="slidenum">
              <a:rPr kumimoji="1" lang="ja-JP" altLang="en-US" smtClean="0"/>
              <a:t>16</a:t>
            </a:fld>
            <a:endParaRPr kumimoji="1" lang="ja-JP" altLang="en-US"/>
          </a:p>
        </p:txBody>
      </p:sp>
      <p:sp>
        <p:nvSpPr>
          <p:cNvPr id="24" name="ひし形 23"/>
          <p:cNvSpPr/>
          <p:nvPr/>
        </p:nvSpPr>
        <p:spPr>
          <a:xfrm rot="20422695">
            <a:off x="1556250" y="1503267"/>
            <a:ext cx="3752412" cy="3840769"/>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p>
        </p:txBody>
      </p:sp>
      <p:sp>
        <p:nvSpPr>
          <p:cNvPr id="25" name="ひし形 24"/>
          <p:cNvSpPr/>
          <p:nvPr/>
        </p:nvSpPr>
        <p:spPr>
          <a:xfrm rot="1679877">
            <a:off x="6723844" y="1282220"/>
            <a:ext cx="4184334" cy="4282861"/>
          </a:xfrm>
          <a:prstGeom prst="diamon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p>
        </p:txBody>
      </p:sp>
      <p:sp>
        <p:nvSpPr>
          <p:cNvPr id="28" name="テキスト ボックス 27"/>
          <p:cNvSpPr txBox="1"/>
          <p:nvPr/>
        </p:nvSpPr>
        <p:spPr>
          <a:xfrm>
            <a:off x="7324973" y="405199"/>
            <a:ext cx="2246128" cy="1323439"/>
          </a:xfrm>
          <a:prstGeom prst="rect">
            <a:avLst/>
          </a:prstGeom>
          <a:noFill/>
        </p:spPr>
        <p:txBody>
          <a:bodyPr wrap="none" rtlCol="0">
            <a:spAutoFit/>
          </a:bodyPr>
          <a:lstStyle/>
          <a:p>
            <a:r>
              <a:rPr lang="ja-JP" altLang="en-US" sz="8000" b="1" dirty="0">
                <a:solidFill>
                  <a:srgbClr val="00B0F0"/>
                </a:solidFill>
              </a:rPr>
              <a:t>照明</a:t>
            </a:r>
          </a:p>
        </p:txBody>
      </p:sp>
      <p:sp>
        <p:nvSpPr>
          <p:cNvPr id="9" name="正方形/長方形 8"/>
          <p:cNvSpPr/>
          <p:nvPr/>
        </p:nvSpPr>
        <p:spPr>
          <a:xfrm>
            <a:off x="7934018" y="2876188"/>
            <a:ext cx="2026477" cy="764633"/>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p:cNvSpPr/>
          <p:nvPr/>
        </p:nvSpPr>
        <p:spPr>
          <a:xfrm>
            <a:off x="7665907" y="3926428"/>
            <a:ext cx="2026477" cy="764633"/>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p:cNvSpPr txBox="1"/>
          <p:nvPr/>
        </p:nvSpPr>
        <p:spPr>
          <a:xfrm>
            <a:off x="9157078" y="2894058"/>
            <a:ext cx="748923" cy="769441"/>
          </a:xfrm>
          <a:prstGeom prst="rect">
            <a:avLst/>
          </a:prstGeom>
          <a:noFill/>
        </p:spPr>
        <p:txBody>
          <a:bodyPr wrap="none" rtlCol="0">
            <a:spAutoFit/>
          </a:bodyPr>
          <a:lstStyle/>
          <a:p>
            <a:r>
              <a:rPr lang="ja-JP" altLang="en-US" sz="4400" dirty="0">
                <a:solidFill>
                  <a:srgbClr val="FF0000"/>
                </a:solidFill>
              </a:rPr>
              <a:t>性</a:t>
            </a:r>
          </a:p>
        </p:txBody>
      </p:sp>
      <p:sp>
        <p:nvSpPr>
          <p:cNvPr id="27" name="テキスト ボックス 26"/>
          <p:cNvSpPr txBox="1"/>
          <p:nvPr/>
        </p:nvSpPr>
        <p:spPr>
          <a:xfrm>
            <a:off x="8869046" y="3935470"/>
            <a:ext cx="748923" cy="769441"/>
          </a:xfrm>
          <a:prstGeom prst="rect">
            <a:avLst/>
          </a:prstGeom>
          <a:noFill/>
        </p:spPr>
        <p:txBody>
          <a:bodyPr wrap="none" rtlCol="0">
            <a:spAutoFit/>
          </a:bodyPr>
          <a:lstStyle/>
          <a:p>
            <a:r>
              <a:rPr lang="ja-JP" altLang="en-US" sz="4400" dirty="0">
                <a:solidFill>
                  <a:srgbClr val="FF0000"/>
                </a:solidFill>
              </a:rPr>
              <a:t>性</a:t>
            </a:r>
          </a:p>
        </p:txBody>
      </p:sp>
      <p:sp>
        <p:nvSpPr>
          <p:cNvPr id="23" name="テキスト ボックス 22">
            <a:extLst>
              <a:ext uri="{FF2B5EF4-FFF2-40B4-BE49-F238E27FC236}">
                <a16:creationId xmlns:a16="http://schemas.microsoft.com/office/drawing/2014/main" id="{F95278AF-920D-4E87-AEBD-6019D0169DA9}"/>
              </a:ext>
            </a:extLst>
          </p:cNvPr>
          <p:cNvSpPr txBox="1"/>
          <p:nvPr/>
        </p:nvSpPr>
        <p:spPr>
          <a:xfrm>
            <a:off x="7729697" y="3933469"/>
            <a:ext cx="1313180" cy="769441"/>
          </a:xfrm>
          <a:prstGeom prst="rect">
            <a:avLst/>
          </a:prstGeom>
          <a:noFill/>
          <a:ln>
            <a:noFill/>
          </a:ln>
          <a:effectLst>
            <a:outerShdw dist="50800" sx="1000" sy="1000" rotWithShape="0">
              <a:srgbClr val="000000">
                <a:alpha val="40000"/>
              </a:srgb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4400" dirty="0">
                <a:solidFill>
                  <a:srgbClr val="FF0000"/>
                </a:solidFill>
              </a:rPr>
              <a:t>演出</a:t>
            </a:r>
            <a:endParaRPr lang="ja-JP" altLang="en-US" sz="2000" dirty="0">
              <a:solidFill>
                <a:srgbClr val="FF0000"/>
              </a:solidFill>
            </a:endParaRPr>
          </a:p>
        </p:txBody>
      </p:sp>
      <p:sp>
        <p:nvSpPr>
          <p:cNvPr id="29" name="テキスト ボックス 28">
            <a:extLst>
              <a:ext uri="{FF2B5EF4-FFF2-40B4-BE49-F238E27FC236}">
                <a16:creationId xmlns:a16="http://schemas.microsoft.com/office/drawing/2014/main" id="{42DD682B-3DA5-4D30-930C-890A4C4B924D}"/>
              </a:ext>
            </a:extLst>
          </p:cNvPr>
          <p:cNvSpPr txBox="1"/>
          <p:nvPr/>
        </p:nvSpPr>
        <p:spPr>
          <a:xfrm>
            <a:off x="7951133" y="2909373"/>
            <a:ext cx="1313180" cy="769441"/>
          </a:xfrm>
          <a:prstGeom prst="rect">
            <a:avLst/>
          </a:prstGeom>
          <a:noFill/>
          <a:ln>
            <a:noFill/>
          </a:ln>
          <a:effectLst>
            <a:outerShdw dist="50800" sx="1000" sy="1000" rotWithShape="0">
              <a:srgbClr val="000000">
                <a:alpha val="40000"/>
              </a:srgb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4400" dirty="0">
                <a:solidFill>
                  <a:srgbClr val="FF0000"/>
                </a:solidFill>
              </a:rPr>
              <a:t>快適</a:t>
            </a:r>
            <a:endParaRPr lang="ja-JP" altLang="en-US" sz="2000" dirty="0">
              <a:solidFill>
                <a:srgbClr val="FF0000"/>
              </a:solidFill>
            </a:endParaRPr>
          </a:p>
        </p:txBody>
      </p:sp>
    </p:spTree>
    <p:extLst>
      <p:ext uri="{BB962C8B-B14F-4D97-AF65-F5344CB8AC3E}">
        <p14:creationId xmlns:p14="http://schemas.microsoft.com/office/powerpoint/2010/main" val="367407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0-#ppt_w/2"/>
                                          </p:val>
                                        </p:tav>
                                        <p:tav tm="100000">
                                          <p:val>
                                            <p:strVal val="#ppt_x"/>
                                          </p:val>
                                        </p:tav>
                                      </p:tavLst>
                                    </p:anim>
                                    <p:anim calcmode="lin" valueType="num">
                                      <p:cBhvr additive="base">
                                        <p:cTn id="40" dur="50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0-#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1" grpId="0"/>
      <p:bldP spid="15" grpId="0"/>
      <p:bldP spid="23"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4498586" y="3545608"/>
            <a:ext cx="5697836" cy="1449910"/>
          </a:xfrm>
          <a:prstGeom prst="roundRect">
            <a:avLst/>
          </a:prstGeom>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24" name="角丸四角形 23"/>
          <p:cNvSpPr/>
          <p:nvPr/>
        </p:nvSpPr>
        <p:spPr>
          <a:xfrm>
            <a:off x="4759349" y="2051329"/>
            <a:ext cx="5697836" cy="1584176"/>
          </a:xfrm>
          <a:prstGeom prst="roundRect">
            <a:avLst/>
          </a:prstGeom>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p>
        </p:txBody>
      </p:sp>
      <p:sp>
        <p:nvSpPr>
          <p:cNvPr id="3" name="角丸四角形 2"/>
          <p:cNvSpPr/>
          <p:nvPr/>
        </p:nvSpPr>
        <p:spPr>
          <a:xfrm>
            <a:off x="4583832" y="548680"/>
            <a:ext cx="4824536" cy="1584176"/>
          </a:xfrm>
          <a:prstGeom prst="roundRect">
            <a:avLst/>
          </a:prstGeom>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a:p>
        </p:txBody>
      </p:sp>
      <p:sp>
        <p:nvSpPr>
          <p:cNvPr id="2" name="タイトル 1"/>
          <p:cNvSpPr>
            <a:spLocks noGrp="1"/>
          </p:cNvSpPr>
          <p:nvPr>
            <p:ph type="title"/>
          </p:nvPr>
        </p:nvSpPr>
        <p:spPr>
          <a:xfrm>
            <a:off x="2286000" y="4572000"/>
            <a:ext cx="7410400" cy="1600200"/>
          </a:xfrm>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照明の演出効果</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スライド番号プレースホルダー 6"/>
          <p:cNvSpPr>
            <a:spLocks noGrp="1"/>
          </p:cNvSpPr>
          <p:nvPr>
            <p:ph type="sldNum" sz="quarter" idx="12"/>
          </p:nvPr>
        </p:nvSpPr>
        <p:spPr/>
        <p:txBody>
          <a:bodyPr/>
          <a:lstStyle/>
          <a:p>
            <a:fld id="{22633725-105B-4B7B-A5A9-0C922B65D89B}" type="slidenum">
              <a:rPr kumimoji="1" lang="ja-JP" altLang="en-US" smtClean="0"/>
              <a:t>17</a:t>
            </a:fld>
            <a:endParaRPr kumimoji="1" lang="ja-JP" altLang="en-US"/>
          </a:p>
        </p:txBody>
      </p:sp>
      <p:sp>
        <p:nvSpPr>
          <p:cNvPr id="8" name="テキスト ボックス 7"/>
          <p:cNvSpPr txBox="1"/>
          <p:nvPr/>
        </p:nvSpPr>
        <p:spPr>
          <a:xfrm>
            <a:off x="2336355" y="1259468"/>
            <a:ext cx="1962396"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ja-JP" altLang="en-US" sz="2800" dirty="0"/>
              <a:t>素材の表情</a:t>
            </a:r>
          </a:p>
        </p:txBody>
      </p:sp>
      <p:sp>
        <p:nvSpPr>
          <p:cNvPr id="9" name="テキスト ボックス 8"/>
          <p:cNvSpPr txBox="1"/>
          <p:nvPr/>
        </p:nvSpPr>
        <p:spPr>
          <a:xfrm>
            <a:off x="2351585" y="2617541"/>
            <a:ext cx="1931939"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2800" dirty="0"/>
              <a:t>造作</a:t>
            </a:r>
          </a:p>
        </p:txBody>
      </p:sp>
      <p:sp>
        <p:nvSpPr>
          <p:cNvPr id="10" name="テキスト ボックス 9"/>
          <p:cNvSpPr txBox="1"/>
          <p:nvPr/>
        </p:nvSpPr>
        <p:spPr>
          <a:xfrm>
            <a:off x="2356381" y="3975614"/>
            <a:ext cx="193193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800" dirty="0"/>
              <a:t>回路設計</a:t>
            </a:r>
          </a:p>
        </p:txBody>
      </p:sp>
      <p:sp>
        <p:nvSpPr>
          <p:cNvPr id="11" name="テキスト ボックス 10"/>
          <p:cNvSpPr txBox="1"/>
          <p:nvPr/>
        </p:nvSpPr>
        <p:spPr>
          <a:xfrm>
            <a:off x="5074869" y="1501715"/>
            <a:ext cx="1098378" cy="523220"/>
          </a:xfrm>
          <a:prstGeom prst="rect">
            <a:avLst/>
          </a:prstGeom>
          <a:noFill/>
        </p:spPr>
        <p:txBody>
          <a:bodyPr wrap="none" rtlCol="0">
            <a:spAutoFit/>
          </a:bodyPr>
          <a:lstStyle/>
          <a:p>
            <a:r>
              <a:rPr lang="ja-JP" altLang="en-US" sz="2800" dirty="0"/>
              <a:t>タイル</a:t>
            </a:r>
          </a:p>
        </p:txBody>
      </p:sp>
      <p:sp>
        <p:nvSpPr>
          <p:cNvPr id="12" name="テキスト ボックス 11"/>
          <p:cNvSpPr txBox="1"/>
          <p:nvPr/>
        </p:nvSpPr>
        <p:spPr>
          <a:xfrm>
            <a:off x="6595407" y="2438819"/>
            <a:ext cx="1620957" cy="523220"/>
          </a:xfrm>
          <a:prstGeom prst="rect">
            <a:avLst/>
          </a:prstGeom>
          <a:noFill/>
        </p:spPr>
        <p:txBody>
          <a:bodyPr wrap="none" rtlCol="0">
            <a:spAutoFit/>
          </a:bodyPr>
          <a:lstStyle/>
          <a:p>
            <a:r>
              <a:rPr lang="ja-JP" altLang="en-US" sz="2800" dirty="0"/>
              <a:t>間接照明</a:t>
            </a:r>
          </a:p>
        </p:txBody>
      </p:sp>
      <p:sp>
        <p:nvSpPr>
          <p:cNvPr id="13" name="テキスト ボックス 12"/>
          <p:cNvSpPr txBox="1"/>
          <p:nvPr/>
        </p:nvSpPr>
        <p:spPr>
          <a:xfrm>
            <a:off x="7715987" y="3041059"/>
            <a:ext cx="1343638" cy="523220"/>
          </a:xfrm>
          <a:prstGeom prst="rect">
            <a:avLst/>
          </a:prstGeom>
          <a:noFill/>
        </p:spPr>
        <p:txBody>
          <a:bodyPr wrap="none" rtlCol="0">
            <a:spAutoFit/>
          </a:bodyPr>
          <a:lstStyle/>
          <a:p>
            <a:r>
              <a:rPr lang="ja-JP" altLang="en-US" sz="2800" dirty="0"/>
              <a:t>コルトン</a:t>
            </a:r>
          </a:p>
        </p:txBody>
      </p:sp>
      <p:sp>
        <p:nvSpPr>
          <p:cNvPr id="14" name="テキスト ボックス 13"/>
          <p:cNvSpPr txBox="1"/>
          <p:nvPr/>
        </p:nvSpPr>
        <p:spPr>
          <a:xfrm>
            <a:off x="4802758" y="2431495"/>
            <a:ext cx="1122423" cy="523220"/>
          </a:xfrm>
          <a:prstGeom prst="rect">
            <a:avLst/>
          </a:prstGeom>
          <a:noFill/>
        </p:spPr>
        <p:txBody>
          <a:bodyPr wrap="none" rtlCol="0">
            <a:spAutoFit/>
          </a:bodyPr>
          <a:lstStyle/>
          <a:p>
            <a:r>
              <a:rPr lang="ja-JP" altLang="en-US" sz="2800" dirty="0"/>
              <a:t>ニッチ</a:t>
            </a:r>
          </a:p>
        </p:txBody>
      </p:sp>
      <p:sp>
        <p:nvSpPr>
          <p:cNvPr id="15" name="テキスト ボックス 14"/>
          <p:cNvSpPr txBox="1"/>
          <p:nvPr/>
        </p:nvSpPr>
        <p:spPr>
          <a:xfrm>
            <a:off x="5738949" y="3041059"/>
            <a:ext cx="902811" cy="523220"/>
          </a:xfrm>
          <a:prstGeom prst="rect">
            <a:avLst/>
          </a:prstGeom>
          <a:noFill/>
        </p:spPr>
        <p:txBody>
          <a:bodyPr wrap="none" rtlCol="0">
            <a:spAutoFit/>
          </a:bodyPr>
          <a:lstStyle/>
          <a:p>
            <a:r>
              <a:rPr lang="ja-JP" altLang="en-US" sz="2800" dirty="0"/>
              <a:t>収納</a:t>
            </a:r>
          </a:p>
        </p:txBody>
      </p:sp>
      <p:sp>
        <p:nvSpPr>
          <p:cNvPr id="16" name="テキスト ボックス 15"/>
          <p:cNvSpPr txBox="1"/>
          <p:nvPr/>
        </p:nvSpPr>
        <p:spPr>
          <a:xfrm>
            <a:off x="8462563" y="4012197"/>
            <a:ext cx="1362874" cy="523220"/>
          </a:xfrm>
          <a:prstGeom prst="rect">
            <a:avLst/>
          </a:prstGeom>
          <a:noFill/>
        </p:spPr>
        <p:txBody>
          <a:bodyPr wrap="none" rtlCol="0">
            <a:spAutoFit/>
          </a:bodyPr>
          <a:lstStyle/>
          <a:p>
            <a:r>
              <a:rPr lang="ja-JP" altLang="en-US" sz="2800" dirty="0"/>
              <a:t>まとめる</a:t>
            </a:r>
          </a:p>
        </p:txBody>
      </p:sp>
      <p:sp>
        <p:nvSpPr>
          <p:cNvPr id="17" name="テキスト ボックス 16"/>
          <p:cNvSpPr txBox="1"/>
          <p:nvPr/>
        </p:nvSpPr>
        <p:spPr>
          <a:xfrm>
            <a:off x="5288364" y="4005498"/>
            <a:ext cx="2247731" cy="523220"/>
          </a:xfrm>
          <a:prstGeom prst="rect">
            <a:avLst/>
          </a:prstGeom>
          <a:noFill/>
        </p:spPr>
        <p:txBody>
          <a:bodyPr wrap="none" rtlCol="0">
            <a:spAutoFit/>
          </a:bodyPr>
          <a:lstStyle/>
          <a:p>
            <a:r>
              <a:rPr lang="ja-JP" altLang="en-US" sz="2800" dirty="0"/>
              <a:t>人感センサー</a:t>
            </a:r>
          </a:p>
        </p:txBody>
      </p:sp>
      <p:sp>
        <p:nvSpPr>
          <p:cNvPr id="4" name="テキスト ボックス 3"/>
          <p:cNvSpPr txBox="1"/>
          <p:nvPr/>
        </p:nvSpPr>
        <p:spPr>
          <a:xfrm rot="21091285">
            <a:off x="8051422" y="93613"/>
            <a:ext cx="2626040" cy="1323439"/>
          </a:xfrm>
          <a:prstGeom prst="rect">
            <a:avLst/>
          </a:prstGeom>
          <a:noFill/>
        </p:spPr>
        <p:txBody>
          <a:bodyPr wrap="none" rtlCol="0">
            <a:spAutoFit/>
          </a:bodyPr>
          <a:lstStyle/>
          <a:p>
            <a:r>
              <a:rPr lang="ja-JP" altLang="en-US" sz="8000" dirty="0">
                <a:solidFill>
                  <a:schemeClr val="bg1">
                    <a:lumMod val="85000"/>
                  </a:schemeClr>
                </a:solidFill>
                <a:latin typeface="+mj-lt"/>
              </a:rPr>
              <a:t>Ｈａｒｄ</a:t>
            </a:r>
          </a:p>
        </p:txBody>
      </p:sp>
      <p:sp>
        <p:nvSpPr>
          <p:cNvPr id="18" name="テキスト ボックス 17"/>
          <p:cNvSpPr txBox="1"/>
          <p:nvPr/>
        </p:nvSpPr>
        <p:spPr>
          <a:xfrm>
            <a:off x="7216757" y="675235"/>
            <a:ext cx="902811" cy="523220"/>
          </a:xfrm>
          <a:prstGeom prst="rect">
            <a:avLst/>
          </a:prstGeom>
          <a:noFill/>
        </p:spPr>
        <p:txBody>
          <a:bodyPr wrap="none" rtlCol="0">
            <a:spAutoFit/>
          </a:bodyPr>
          <a:lstStyle/>
          <a:p>
            <a:r>
              <a:rPr lang="ja-JP" altLang="en-US" sz="2800" dirty="0"/>
              <a:t>漆喰</a:t>
            </a:r>
          </a:p>
        </p:txBody>
      </p:sp>
      <p:sp>
        <p:nvSpPr>
          <p:cNvPr id="19" name="テキスト ボックス 18"/>
          <p:cNvSpPr txBox="1"/>
          <p:nvPr/>
        </p:nvSpPr>
        <p:spPr>
          <a:xfrm>
            <a:off x="6728349" y="1501715"/>
            <a:ext cx="543739" cy="523220"/>
          </a:xfrm>
          <a:prstGeom prst="rect">
            <a:avLst/>
          </a:prstGeom>
          <a:noFill/>
        </p:spPr>
        <p:txBody>
          <a:bodyPr wrap="none" rtlCol="0">
            <a:spAutoFit/>
          </a:bodyPr>
          <a:lstStyle/>
          <a:p>
            <a:r>
              <a:rPr lang="ja-JP" altLang="en-US" sz="2800" dirty="0"/>
              <a:t>木</a:t>
            </a:r>
          </a:p>
        </p:txBody>
      </p:sp>
      <p:sp>
        <p:nvSpPr>
          <p:cNvPr id="20" name="テキスト ボックス 19"/>
          <p:cNvSpPr txBox="1"/>
          <p:nvPr/>
        </p:nvSpPr>
        <p:spPr>
          <a:xfrm>
            <a:off x="8056844" y="1501715"/>
            <a:ext cx="1087157" cy="523220"/>
          </a:xfrm>
          <a:prstGeom prst="rect">
            <a:avLst/>
          </a:prstGeom>
          <a:noFill/>
        </p:spPr>
        <p:txBody>
          <a:bodyPr wrap="none" rtlCol="0">
            <a:spAutoFit/>
          </a:bodyPr>
          <a:lstStyle/>
          <a:p>
            <a:r>
              <a:rPr lang="ja-JP" altLang="en-US" sz="2800" dirty="0"/>
              <a:t>ガラス</a:t>
            </a:r>
          </a:p>
        </p:txBody>
      </p:sp>
      <p:sp>
        <p:nvSpPr>
          <p:cNvPr id="21" name="テキスト ボックス 20"/>
          <p:cNvSpPr txBox="1"/>
          <p:nvPr/>
        </p:nvSpPr>
        <p:spPr>
          <a:xfrm>
            <a:off x="6170049" y="675235"/>
            <a:ext cx="543739" cy="523220"/>
          </a:xfrm>
          <a:prstGeom prst="rect">
            <a:avLst/>
          </a:prstGeom>
          <a:noFill/>
        </p:spPr>
        <p:txBody>
          <a:bodyPr wrap="none" rtlCol="0">
            <a:spAutoFit/>
          </a:bodyPr>
          <a:lstStyle/>
          <a:p>
            <a:r>
              <a:rPr lang="ja-JP" altLang="en-US" sz="2800" dirty="0"/>
              <a:t>石</a:t>
            </a:r>
          </a:p>
        </p:txBody>
      </p:sp>
      <p:sp>
        <p:nvSpPr>
          <p:cNvPr id="22" name="テキスト ボックス 21"/>
          <p:cNvSpPr txBox="1"/>
          <p:nvPr/>
        </p:nvSpPr>
        <p:spPr>
          <a:xfrm>
            <a:off x="4721248" y="675235"/>
            <a:ext cx="902811" cy="523220"/>
          </a:xfrm>
          <a:prstGeom prst="rect">
            <a:avLst/>
          </a:prstGeom>
          <a:noFill/>
        </p:spPr>
        <p:txBody>
          <a:bodyPr wrap="none" rtlCol="0">
            <a:spAutoFit/>
          </a:bodyPr>
          <a:lstStyle/>
          <a:p>
            <a:r>
              <a:rPr lang="ja-JP" altLang="en-US" sz="2800" dirty="0"/>
              <a:t>凹凸</a:t>
            </a:r>
          </a:p>
        </p:txBody>
      </p:sp>
      <p:sp>
        <p:nvSpPr>
          <p:cNvPr id="23" name="テキスト ボックス 22"/>
          <p:cNvSpPr txBox="1"/>
          <p:nvPr/>
        </p:nvSpPr>
        <p:spPr>
          <a:xfrm>
            <a:off x="8935615" y="2440936"/>
            <a:ext cx="1521570" cy="523220"/>
          </a:xfrm>
          <a:prstGeom prst="rect">
            <a:avLst/>
          </a:prstGeom>
          <a:noFill/>
        </p:spPr>
        <p:txBody>
          <a:bodyPr wrap="none" rtlCol="0">
            <a:spAutoFit/>
          </a:bodyPr>
          <a:lstStyle/>
          <a:p>
            <a:r>
              <a:rPr lang="ja-JP" altLang="en-US" sz="2800" dirty="0"/>
              <a:t>壁ふかし</a:t>
            </a:r>
          </a:p>
        </p:txBody>
      </p:sp>
      <p:sp>
        <p:nvSpPr>
          <p:cNvPr id="5" name="テキスト ボックス 4"/>
          <p:cNvSpPr txBox="1"/>
          <p:nvPr/>
        </p:nvSpPr>
        <p:spPr>
          <a:xfrm>
            <a:off x="9268258" y="691317"/>
            <a:ext cx="1399743" cy="1200329"/>
          </a:xfrm>
          <a:prstGeom prst="rect">
            <a:avLst/>
          </a:prstGeom>
          <a:noFill/>
        </p:spPr>
        <p:txBody>
          <a:bodyPr wrap="none" rtlCol="0">
            <a:spAutoFit/>
          </a:bodyPr>
          <a:lstStyle/>
          <a:p>
            <a:pPr algn="ctr"/>
            <a:r>
              <a:rPr lang="ja-JP" altLang="en-US" sz="2400" dirty="0"/>
              <a:t>素材の色</a:t>
            </a:r>
            <a:endParaRPr lang="en-US" altLang="ja-JP" sz="2400" dirty="0"/>
          </a:p>
          <a:p>
            <a:pPr algn="ctr"/>
            <a:r>
              <a:rPr lang="ja-JP" altLang="en-US" sz="2400" dirty="0"/>
              <a:t>と</a:t>
            </a:r>
            <a:endParaRPr lang="en-US" altLang="ja-JP" sz="2400" dirty="0"/>
          </a:p>
          <a:p>
            <a:pPr algn="ctr"/>
            <a:r>
              <a:rPr lang="ja-JP" altLang="en-US" sz="2400" dirty="0"/>
              <a:t>光の色</a:t>
            </a:r>
          </a:p>
        </p:txBody>
      </p:sp>
    </p:spTree>
    <p:extLst>
      <p:ext uri="{BB962C8B-B14F-4D97-AF65-F5344CB8AC3E}">
        <p14:creationId xmlns:p14="http://schemas.microsoft.com/office/powerpoint/2010/main" val="25252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0-#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0-#ppt_w/2"/>
                                          </p:val>
                                        </p:tav>
                                        <p:tav tm="100000">
                                          <p:val>
                                            <p:strVal val="#ppt_x"/>
                                          </p:val>
                                        </p:tav>
                                      </p:tavLst>
                                    </p:anim>
                                    <p:anim calcmode="lin" valueType="num">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5560" y="4221088"/>
            <a:ext cx="7986464" cy="1600200"/>
          </a:xfrm>
        </p:spPr>
        <p:txBody>
          <a:bodyPr>
            <a:normAutofit fontScale="90000"/>
          </a:bodyPr>
          <a:lstStyle/>
          <a:p>
            <a:r>
              <a:rPr kumimoji="1" lang="ja-JP" altLang="en-US" dirty="0">
                <a:latin typeface="HGP創英ﾌﾟﾚｾﾞﾝｽEB" panose="02020800000000000000" pitchFamily="18" charset="-128"/>
                <a:ea typeface="HGP創英ﾌﾟﾚｾﾞﾝｽEB" panose="02020800000000000000" pitchFamily="18" charset="-128"/>
              </a:rPr>
              <a:t>生活スタイルの変化をイメージ</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18</a:t>
            </a:fld>
            <a:endParaRPr kumimoji="1" lang="ja-JP" altLang="en-US"/>
          </a:p>
        </p:txBody>
      </p:sp>
      <p:sp>
        <p:nvSpPr>
          <p:cNvPr id="5" name="テキスト ボックス 4"/>
          <p:cNvSpPr txBox="1"/>
          <p:nvPr/>
        </p:nvSpPr>
        <p:spPr>
          <a:xfrm rot="21091285">
            <a:off x="8369876" y="163935"/>
            <a:ext cx="2310248" cy="1323439"/>
          </a:xfrm>
          <a:prstGeom prst="rect">
            <a:avLst/>
          </a:prstGeom>
          <a:noFill/>
        </p:spPr>
        <p:txBody>
          <a:bodyPr wrap="none" rtlCol="0">
            <a:spAutoFit/>
          </a:bodyPr>
          <a:lstStyle/>
          <a:p>
            <a:r>
              <a:rPr lang="ja-JP" altLang="en-US" sz="8000" dirty="0">
                <a:solidFill>
                  <a:schemeClr val="bg1">
                    <a:lumMod val="85000"/>
                  </a:schemeClr>
                </a:solidFill>
                <a:latin typeface="+mj-lt"/>
              </a:rPr>
              <a:t>Ｓｏｆｔ</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0509" y="193862"/>
            <a:ext cx="1947302" cy="1460476"/>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564" y="1590255"/>
            <a:ext cx="3236976" cy="283464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057" y="1590255"/>
            <a:ext cx="4372386" cy="2834640"/>
          </a:xfrm>
          <a:prstGeom prst="rect">
            <a:avLst/>
          </a:prstGeom>
        </p:spPr>
      </p:pic>
    </p:spTree>
    <p:extLst>
      <p:ext uri="{BB962C8B-B14F-4D97-AF65-F5344CB8AC3E}">
        <p14:creationId xmlns:p14="http://schemas.microsoft.com/office/powerpoint/2010/main" val="156066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ﾌﾟﾚｾﾞﾝｽEB" panose="02020800000000000000" pitchFamily="18" charset="-128"/>
                <a:ea typeface="HGP創英ﾌﾟﾚｾﾞﾝｽEB" panose="02020800000000000000" pitchFamily="18" charset="-128"/>
              </a:rPr>
              <a:t>意識変化と豊かさ</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19</a:t>
            </a:fld>
            <a:endParaRPr kumimoji="1" lang="ja-JP" altLang="en-US"/>
          </a:p>
        </p:txBody>
      </p:sp>
      <p:sp>
        <p:nvSpPr>
          <p:cNvPr id="5" name="正方形/長方形 4"/>
          <p:cNvSpPr/>
          <p:nvPr/>
        </p:nvSpPr>
        <p:spPr>
          <a:xfrm>
            <a:off x="2314360" y="712849"/>
            <a:ext cx="7526056" cy="377390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aphicFrame>
        <p:nvGraphicFramePr>
          <p:cNvPr id="6" name="図表 5"/>
          <p:cNvGraphicFramePr/>
          <p:nvPr>
            <p:extLst>
              <p:ext uri="{D42A27DB-BD31-4B8C-83A1-F6EECF244321}">
                <p14:modId xmlns:p14="http://schemas.microsoft.com/office/powerpoint/2010/main" val="2398349073"/>
              </p:ext>
            </p:extLst>
          </p:nvPr>
        </p:nvGraphicFramePr>
        <p:xfrm>
          <a:off x="2759756" y="764704"/>
          <a:ext cx="6384244" cy="3713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p:cNvSpPr txBox="1"/>
          <p:nvPr/>
        </p:nvSpPr>
        <p:spPr>
          <a:xfrm>
            <a:off x="4088368" y="3473806"/>
            <a:ext cx="2289409" cy="400110"/>
          </a:xfrm>
          <a:prstGeom prst="rect">
            <a:avLst/>
          </a:prstGeom>
          <a:noFill/>
        </p:spPr>
        <p:txBody>
          <a:bodyPr wrap="none" rtlCol="0">
            <a:spAutoFit/>
          </a:bodyPr>
          <a:lstStyle/>
          <a:p>
            <a:r>
              <a:rPr lang="en-US" altLang="ja-JP" sz="2000" dirty="0"/>
              <a:t>LED</a:t>
            </a:r>
            <a:r>
              <a:rPr lang="ja-JP" altLang="en-US" sz="2000" dirty="0"/>
              <a:t>シーリング照明</a:t>
            </a:r>
          </a:p>
        </p:txBody>
      </p:sp>
      <p:sp>
        <p:nvSpPr>
          <p:cNvPr id="8" name="テキスト ボックス 7"/>
          <p:cNvSpPr txBox="1"/>
          <p:nvPr/>
        </p:nvSpPr>
        <p:spPr>
          <a:xfrm>
            <a:off x="1830043" y="2760870"/>
            <a:ext cx="2392001" cy="400110"/>
          </a:xfrm>
          <a:prstGeom prst="rect">
            <a:avLst/>
          </a:prstGeom>
          <a:noFill/>
        </p:spPr>
        <p:txBody>
          <a:bodyPr wrap="none" rtlCol="0">
            <a:spAutoFit/>
          </a:bodyPr>
          <a:lstStyle/>
          <a:p>
            <a:r>
              <a:rPr lang="ja-JP" altLang="en-US" sz="2000" dirty="0"/>
              <a:t>ダウンライトの</a:t>
            </a:r>
            <a:r>
              <a:rPr lang="en-US" altLang="ja-JP" sz="2000" dirty="0"/>
              <a:t>LED</a:t>
            </a:r>
            <a:r>
              <a:rPr lang="ja-JP" altLang="en-US" sz="2000" dirty="0"/>
              <a:t>化</a:t>
            </a:r>
          </a:p>
        </p:txBody>
      </p:sp>
      <p:sp>
        <p:nvSpPr>
          <p:cNvPr id="9" name="テキスト ボックス 8"/>
          <p:cNvSpPr txBox="1"/>
          <p:nvPr/>
        </p:nvSpPr>
        <p:spPr>
          <a:xfrm>
            <a:off x="3731768" y="2159162"/>
            <a:ext cx="1569660" cy="461665"/>
          </a:xfrm>
          <a:prstGeom prst="rect">
            <a:avLst/>
          </a:prstGeom>
          <a:noFill/>
        </p:spPr>
        <p:txBody>
          <a:bodyPr wrap="none" rtlCol="0">
            <a:spAutoFit/>
          </a:bodyPr>
          <a:lstStyle/>
          <a:p>
            <a:r>
              <a:rPr lang="ja-JP" altLang="en-US" sz="2400" dirty="0"/>
              <a:t>調光・調色</a:t>
            </a:r>
          </a:p>
        </p:txBody>
      </p:sp>
      <p:sp>
        <p:nvSpPr>
          <p:cNvPr id="10" name="テキスト ボックス 9"/>
          <p:cNvSpPr txBox="1"/>
          <p:nvPr/>
        </p:nvSpPr>
        <p:spPr>
          <a:xfrm>
            <a:off x="5028074" y="1552708"/>
            <a:ext cx="1415772" cy="461665"/>
          </a:xfrm>
          <a:prstGeom prst="rect">
            <a:avLst/>
          </a:prstGeom>
          <a:noFill/>
        </p:spPr>
        <p:txBody>
          <a:bodyPr wrap="none" rtlCol="0">
            <a:spAutoFit/>
          </a:bodyPr>
          <a:lstStyle/>
          <a:p>
            <a:r>
              <a:rPr lang="ja-JP" altLang="en-US" sz="2400" dirty="0"/>
              <a:t>間接照明</a:t>
            </a:r>
          </a:p>
        </p:txBody>
      </p:sp>
      <p:sp>
        <p:nvSpPr>
          <p:cNvPr id="11" name="テキスト ボックス 10"/>
          <p:cNvSpPr txBox="1"/>
          <p:nvPr/>
        </p:nvSpPr>
        <p:spPr>
          <a:xfrm>
            <a:off x="7916732" y="1212700"/>
            <a:ext cx="2728632" cy="523220"/>
          </a:xfrm>
          <a:prstGeom prst="rect">
            <a:avLst/>
          </a:prstGeom>
          <a:noFill/>
        </p:spPr>
        <p:txBody>
          <a:bodyPr wrap="none" rtlCol="0">
            <a:spAutoFit/>
          </a:bodyPr>
          <a:lstStyle/>
          <a:p>
            <a:r>
              <a:rPr lang="ja-JP" altLang="en-US" sz="2800" dirty="0">
                <a:solidFill>
                  <a:schemeClr val="bg1"/>
                </a:solidFill>
              </a:rPr>
              <a:t>空間と</a:t>
            </a:r>
            <a:r>
              <a:rPr lang="ja-JP" altLang="en-US" sz="2800" dirty="0"/>
              <a:t>のバランス</a:t>
            </a:r>
          </a:p>
        </p:txBody>
      </p:sp>
      <p:cxnSp>
        <p:nvCxnSpPr>
          <p:cNvPr id="12" name="直線コネクタ 11"/>
          <p:cNvCxnSpPr/>
          <p:nvPr/>
        </p:nvCxnSpPr>
        <p:spPr>
          <a:xfrm>
            <a:off x="1830042" y="2378571"/>
            <a:ext cx="1859428" cy="0"/>
          </a:xfrm>
          <a:prstGeom prst="line">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735960" y="2378571"/>
            <a:ext cx="4608512"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4" name="右矢印 13"/>
          <p:cNvSpPr/>
          <p:nvPr/>
        </p:nvSpPr>
        <p:spPr>
          <a:xfrm rot="5400000">
            <a:off x="7847701" y="2679397"/>
            <a:ext cx="489773" cy="351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右矢印 14"/>
          <p:cNvSpPr/>
          <p:nvPr/>
        </p:nvSpPr>
        <p:spPr>
          <a:xfrm rot="16200000">
            <a:off x="3483758" y="1699908"/>
            <a:ext cx="489773" cy="527720"/>
          </a:xfrm>
          <a:prstGeom prst="rightArrow">
            <a:avLst/>
          </a:prstGeom>
          <a:solidFill>
            <a:schemeClr val="accent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p:cNvSpPr txBox="1"/>
          <p:nvPr/>
        </p:nvSpPr>
        <p:spPr>
          <a:xfrm>
            <a:off x="6857312" y="3612306"/>
            <a:ext cx="2470548" cy="523220"/>
          </a:xfrm>
          <a:prstGeom prst="rect">
            <a:avLst/>
          </a:prstGeom>
          <a:solidFill>
            <a:schemeClr val="bg2">
              <a:lumMod val="50000"/>
            </a:schemeClr>
          </a:solidFill>
        </p:spPr>
        <p:style>
          <a:lnRef idx="1">
            <a:schemeClr val="accent4"/>
          </a:lnRef>
          <a:fillRef idx="3">
            <a:schemeClr val="accent4"/>
          </a:fillRef>
          <a:effectRef idx="2">
            <a:schemeClr val="accent4"/>
          </a:effectRef>
          <a:fontRef idx="minor">
            <a:schemeClr val="lt1"/>
          </a:fontRef>
        </p:style>
        <p:txBody>
          <a:bodyPr wrap="none" rtlCol="0">
            <a:spAutoFit/>
          </a:bodyPr>
          <a:lstStyle/>
          <a:p>
            <a:r>
              <a:rPr lang="ja-JP" altLang="en-US" sz="2800" dirty="0"/>
              <a:t>省エネ・経済性</a:t>
            </a:r>
          </a:p>
        </p:txBody>
      </p:sp>
      <p:sp>
        <p:nvSpPr>
          <p:cNvPr id="17" name="テキスト ボックス 16"/>
          <p:cNvSpPr txBox="1"/>
          <p:nvPr/>
        </p:nvSpPr>
        <p:spPr>
          <a:xfrm>
            <a:off x="2470125" y="777143"/>
            <a:ext cx="2517036" cy="52322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ja-JP" altLang="en-US" sz="2800" dirty="0"/>
              <a:t>暮らしの快適性</a:t>
            </a:r>
          </a:p>
        </p:txBody>
      </p:sp>
    </p:spTree>
    <p:extLst>
      <p:ext uri="{BB962C8B-B14F-4D97-AF65-F5344CB8AC3E}">
        <p14:creationId xmlns:p14="http://schemas.microsoft.com/office/powerpoint/2010/main" val="36038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07645" y="1988840"/>
            <a:ext cx="6781800" cy="1600200"/>
          </a:xfrm>
        </p:spPr>
        <p:txBody>
          <a:bodyPr>
            <a:normAutofit fontScale="90000"/>
          </a:bodyPr>
          <a:lstStyle/>
          <a:p>
            <a:pPr algn="ctr"/>
            <a:r>
              <a:rPr lang="ja-JP" altLang="en-US" dirty="0">
                <a:latin typeface="HGP創英ﾌﾟﾚｾﾞﾝｽEB" panose="02020800000000000000" pitchFamily="18" charset="-128"/>
                <a:ea typeface="HGP創英ﾌﾟﾚｾﾞﾝｽEB" panose="02020800000000000000" pitchFamily="18" charset="-128"/>
              </a:rPr>
              <a:t>住宅の価値が変わる時代</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2</a:t>
            </a:fld>
            <a:endParaRPr kumimoji="1" lang="ja-JP" altLang="en-US"/>
          </a:p>
        </p:txBody>
      </p:sp>
    </p:spTree>
    <p:extLst>
      <p:ext uri="{BB962C8B-B14F-4D97-AF65-F5344CB8AC3E}">
        <p14:creationId xmlns:p14="http://schemas.microsoft.com/office/powerpoint/2010/main" val="317064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0032" y="2564904"/>
            <a:ext cx="7592392" cy="808112"/>
          </a:xfrm>
        </p:spPr>
        <p:txBody>
          <a:bodyPr>
            <a:normAutofit fontScale="90000"/>
          </a:bodyPr>
          <a:lstStyle/>
          <a:p>
            <a:pPr algn="ctr"/>
            <a:r>
              <a:rPr lang="ja-JP" altLang="en-US" dirty="0">
                <a:latin typeface="HGP創英ﾌﾟﾚｾﾞﾝｽEB" panose="02020800000000000000" pitchFamily="18" charset="-128"/>
                <a:ea typeface="HGP創英ﾌﾟﾚｾﾞﾝｽEB" panose="02020800000000000000" pitchFamily="18" charset="-128"/>
              </a:rPr>
              <a:t>睡眠の質が上がる照明計画</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20</a:t>
            </a:fld>
            <a:endParaRPr kumimoji="1" lang="ja-JP" altLang="en-US"/>
          </a:p>
        </p:txBody>
      </p:sp>
    </p:spTree>
    <p:extLst>
      <p:ext uri="{BB962C8B-B14F-4D97-AF65-F5344CB8AC3E}">
        <p14:creationId xmlns:p14="http://schemas.microsoft.com/office/powerpoint/2010/main" val="20367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ﾌﾟﾚｾﾞﾝｽEB" panose="02020800000000000000" pitchFamily="18" charset="-128"/>
                <a:ea typeface="HGP創英ﾌﾟﾚｾﾞﾝｽEB" panose="02020800000000000000" pitchFamily="18" charset="-128"/>
              </a:rPr>
              <a:t>メラトニンの効果</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21</a:t>
            </a:fld>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272" y="602582"/>
            <a:ext cx="8453633" cy="2036174"/>
          </a:xfrm>
          <a:prstGeom prst="rect">
            <a:avLst/>
          </a:prstGeom>
        </p:spPr>
      </p:pic>
      <p:sp>
        <p:nvSpPr>
          <p:cNvPr id="7" name="正方形/長方形 6"/>
          <p:cNvSpPr/>
          <p:nvPr/>
        </p:nvSpPr>
        <p:spPr>
          <a:xfrm>
            <a:off x="1928165" y="2979174"/>
            <a:ext cx="1986441" cy="523220"/>
          </a:xfrm>
          <a:prstGeom prst="rect">
            <a:avLst/>
          </a:prstGeom>
        </p:spPr>
        <p:txBody>
          <a:bodyPr wrap="none">
            <a:spAutoFit/>
          </a:bodyPr>
          <a:lstStyle/>
          <a:p>
            <a:r>
              <a:rPr lang="ja-JP" altLang="en-US" sz="2800" dirty="0"/>
              <a:t>▼</a:t>
            </a:r>
            <a:r>
              <a:rPr lang="ja-JP" altLang="en-US" sz="2800" b="1" dirty="0"/>
              <a:t>催眠作用</a:t>
            </a:r>
            <a:endParaRPr lang="ja-JP" altLang="en-US" sz="2800" dirty="0"/>
          </a:p>
        </p:txBody>
      </p:sp>
      <p:sp>
        <p:nvSpPr>
          <p:cNvPr id="8" name="正方形/長方形 7"/>
          <p:cNvSpPr/>
          <p:nvPr/>
        </p:nvSpPr>
        <p:spPr>
          <a:xfrm>
            <a:off x="1928164" y="3657233"/>
            <a:ext cx="4868640" cy="523220"/>
          </a:xfrm>
          <a:prstGeom prst="rect">
            <a:avLst/>
          </a:prstGeom>
        </p:spPr>
        <p:txBody>
          <a:bodyPr wrap="none">
            <a:spAutoFit/>
          </a:bodyPr>
          <a:lstStyle/>
          <a:p>
            <a:r>
              <a:rPr lang="ja-JP" altLang="en-US" sz="2800" dirty="0"/>
              <a:t>▼</a:t>
            </a:r>
            <a:r>
              <a:rPr lang="ja-JP" altLang="en-US" sz="2800" b="1" dirty="0"/>
              <a:t>体内時計、生活リズムの調整</a:t>
            </a:r>
            <a:endParaRPr lang="ja-JP" altLang="en-US" sz="2800" dirty="0"/>
          </a:p>
        </p:txBody>
      </p:sp>
      <p:sp>
        <p:nvSpPr>
          <p:cNvPr id="9" name="正方形/長方形 8"/>
          <p:cNvSpPr/>
          <p:nvPr/>
        </p:nvSpPr>
        <p:spPr>
          <a:xfrm>
            <a:off x="1928164" y="4336796"/>
            <a:ext cx="3772186" cy="523220"/>
          </a:xfrm>
          <a:prstGeom prst="rect">
            <a:avLst/>
          </a:prstGeom>
        </p:spPr>
        <p:txBody>
          <a:bodyPr wrap="none">
            <a:spAutoFit/>
          </a:bodyPr>
          <a:lstStyle/>
          <a:p>
            <a:r>
              <a:rPr lang="ja-JP" altLang="en-US" sz="2800" dirty="0"/>
              <a:t>▼</a:t>
            </a:r>
            <a:r>
              <a:rPr lang="ja-JP" altLang="en-US" sz="2800" b="1" dirty="0"/>
              <a:t>細胞の免疫強化作用</a:t>
            </a:r>
            <a:endParaRPr lang="ja-JP" altLang="en-US" sz="2800" dirty="0"/>
          </a:p>
        </p:txBody>
      </p:sp>
      <p:sp>
        <p:nvSpPr>
          <p:cNvPr id="11" name="正方形/長方形 10"/>
          <p:cNvSpPr/>
          <p:nvPr/>
        </p:nvSpPr>
        <p:spPr>
          <a:xfrm>
            <a:off x="4692020" y="2979174"/>
            <a:ext cx="2329484" cy="523220"/>
          </a:xfrm>
          <a:prstGeom prst="rect">
            <a:avLst/>
          </a:prstGeom>
        </p:spPr>
        <p:txBody>
          <a:bodyPr wrap="none">
            <a:spAutoFit/>
          </a:bodyPr>
          <a:lstStyle/>
          <a:p>
            <a:r>
              <a:rPr lang="ja-JP" altLang="en-US" sz="2800" dirty="0"/>
              <a:t>▼</a:t>
            </a:r>
            <a:r>
              <a:rPr lang="ja-JP" altLang="en-US" sz="2800" b="1" dirty="0"/>
              <a:t>病気の予防</a:t>
            </a:r>
            <a:endParaRPr lang="ja-JP" altLang="en-US" sz="2800" dirty="0"/>
          </a:p>
        </p:txBody>
      </p:sp>
      <p:sp>
        <p:nvSpPr>
          <p:cNvPr id="12" name="正方形/長方形 11"/>
          <p:cNvSpPr/>
          <p:nvPr/>
        </p:nvSpPr>
        <p:spPr>
          <a:xfrm>
            <a:off x="6066418" y="4345940"/>
            <a:ext cx="1986441" cy="523220"/>
          </a:xfrm>
          <a:prstGeom prst="rect">
            <a:avLst/>
          </a:prstGeom>
        </p:spPr>
        <p:txBody>
          <a:bodyPr wrap="none">
            <a:spAutoFit/>
          </a:bodyPr>
          <a:lstStyle/>
          <a:p>
            <a:r>
              <a:rPr lang="ja-JP" altLang="en-US" sz="2800" dirty="0"/>
              <a:t>▼</a:t>
            </a:r>
            <a:r>
              <a:rPr lang="ja-JP" altLang="en-US" sz="2800" b="1" dirty="0"/>
              <a:t>老化防止</a:t>
            </a:r>
            <a:endParaRPr lang="ja-JP" altLang="en-US" sz="2800" dirty="0"/>
          </a:p>
        </p:txBody>
      </p:sp>
      <p:sp>
        <p:nvSpPr>
          <p:cNvPr id="13" name="正方形/長方形 12"/>
          <p:cNvSpPr/>
          <p:nvPr/>
        </p:nvSpPr>
        <p:spPr>
          <a:xfrm>
            <a:off x="7798920" y="2979174"/>
            <a:ext cx="2690160" cy="523220"/>
          </a:xfrm>
          <a:prstGeom prst="rect">
            <a:avLst/>
          </a:prstGeom>
        </p:spPr>
        <p:txBody>
          <a:bodyPr wrap="none">
            <a:spAutoFit/>
          </a:bodyPr>
          <a:lstStyle/>
          <a:p>
            <a:r>
              <a:rPr lang="ja-JP" altLang="en-US" sz="2800" dirty="0"/>
              <a:t>▼</a:t>
            </a:r>
            <a:r>
              <a:rPr lang="ja-JP" altLang="en-US" sz="2800" b="1" dirty="0"/>
              <a:t>肌の新陳代謝</a:t>
            </a:r>
            <a:endParaRPr lang="ja-JP" altLang="en-US" sz="2800" dirty="0"/>
          </a:p>
        </p:txBody>
      </p:sp>
      <p:sp>
        <p:nvSpPr>
          <p:cNvPr id="14" name="正方形/長方形 13"/>
          <p:cNvSpPr/>
          <p:nvPr/>
        </p:nvSpPr>
        <p:spPr>
          <a:xfrm>
            <a:off x="8386729" y="4329699"/>
            <a:ext cx="1986441" cy="523220"/>
          </a:xfrm>
          <a:prstGeom prst="rect">
            <a:avLst/>
          </a:prstGeom>
        </p:spPr>
        <p:txBody>
          <a:bodyPr wrap="none">
            <a:spAutoFit/>
          </a:bodyPr>
          <a:lstStyle/>
          <a:p>
            <a:r>
              <a:rPr lang="ja-JP" altLang="en-US" sz="2800" dirty="0"/>
              <a:t>▼</a:t>
            </a:r>
            <a:r>
              <a:rPr lang="ja-JP" altLang="en-US" sz="2800" b="1" dirty="0"/>
              <a:t>疲労回復</a:t>
            </a:r>
            <a:endParaRPr lang="ja-JP" altLang="en-US" sz="2800" dirty="0"/>
          </a:p>
        </p:txBody>
      </p:sp>
      <p:sp>
        <p:nvSpPr>
          <p:cNvPr id="16" name="角丸四角形 15"/>
          <p:cNvSpPr/>
          <p:nvPr/>
        </p:nvSpPr>
        <p:spPr>
          <a:xfrm>
            <a:off x="1703512" y="2924944"/>
            <a:ext cx="8785568" cy="21173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86783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0-#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250" fill="hold"/>
                                        <p:tgtEl>
                                          <p:spTgt spid="11"/>
                                        </p:tgtEl>
                                        <p:attrNameLst>
                                          <p:attrName>ppt_x</p:attrName>
                                        </p:attrNameLst>
                                      </p:cBhvr>
                                      <p:tavLst>
                                        <p:tav tm="0">
                                          <p:val>
                                            <p:strVal val="0-#ppt_w/2"/>
                                          </p:val>
                                        </p:tav>
                                        <p:tav tm="100000">
                                          <p:val>
                                            <p:strVal val="#ppt_x"/>
                                          </p:val>
                                        </p:tav>
                                      </p:tavLst>
                                    </p:anim>
                                    <p:anim calcmode="lin" valueType="num">
                                      <p:cBhvr additive="base">
                                        <p:cTn id="20" dur="125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250" fill="hold"/>
                                        <p:tgtEl>
                                          <p:spTgt spid="12"/>
                                        </p:tgtEl>
                                        <p:attrNameLst>
                                          <p:attrName>ppt_x</p:attrName>
                                        </p:attrNameLst>
                                      </p:cBhvr>
                                      <p:tavLst>
                                        <p:tav tm="0">
                                          <p:val>
                                            <p:strVal val="0-#ppt_w/2"/>
                                          </p:val>
                                        </p:tav>
                                        <p:tav tm="100000">
                                          <p:val>
                                            <p:strVal val="#ppt_x"/>
                                          </p:val>
                                        </p:tav>
                                      </p:tavLst>
                                    </p:anim>
                                    <p:anim calcmode="lin" valueType="num">
                                      <p:cBhvr additive="base">
                                        <p:cTn id="24" dur="125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250" fill="hold"/>
                                        <p:tgtEl>
                                          <p:spTgt spid="13"/>
                                        </p:tgtEl>
                                        <p:attrNameLst>
                                          <p:attrName>ppt_x</p:attrName>
                                        </p:attrNameLst>
                                      </p:cBhvr>
                                      <p:tavLst>
                                        <p:tav tm="0">
                                          <p:val>
                                            <p:strVal val="0-#ppt_w/2"/>
                                          </p:val>
                                        </p:tav>
                                        <p:tav tm="100000">
                                          <p:val>
                                            <p:strVal val="#ppt_x"/>
                                          </p:val>
                                        </p:tav>
                                      </p:tavLst>
                                    </p:anim>
                                    <p:anim calcmode="lin" valueType="num">
                                      <p:cBhvr additive="base">
                                        <p:cTn id="28" dur="125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250" fill="hold"/>
                                        <p:tgtEl>
                                          <p:spTgt spid="14"/>
                                        </p:tgtEl>
                                        <p:attrNameLst>
                                          <p:attrName>ppt_x</p:attrName>
                                        </p:attrNameLst>
                                      </p:cBhvr>
                                      <p:tavLst>
                                        <p:tav tm="0">
                                          <p:val>
                                            <p:strVal val="0-#ppt_w/2"/>
                                          </p:val>
                                        </p:tav>
                                        <p:tav tm="100000">
                                          <p:val>
                                            <p:strVal val="#ppt_x"/>
                                          </p:val>
                                        </p:tav>
                                      </p:tavLst>
                                    </p:anim>
                                    <p:anim calcmode="lin" valueType="num">
                                      <p:cBhvr additive="base">
                                        <p:cTn id="32" dur="125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250" fill="hold"/>
                                        <p:tgtEl>
                                          <p:spTgt spid="16"/>
                                        </p:tgtEl>
                                        <p:attrNameLst>
                                          <p:attrName>ppt_x</p:attrName>
                                        </p:attrNameLst>
                                      </p:cBhvr>
                                      <p:tavLst>
                                        <p:tav tm="0">
                                          <p:val>
                                            <p:strVal val="0-#ppt_w/2"/>
                                          </p:val>
                                        </p:tav>
                                        <p:tav tm="100000">
                                          <p:val>
                                            <p:strVal val="#ppt_x"/>
                                          </p:val>
                                        </p:tav>
                                      </p:tavLst>
                                    </p:anim>
                                    <p:anim calcmode="lin" valueType="num">
                                      <p:cBhvr additive="base">
                                        <p:cTn id="36"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847528" y="879223"/>
            <a:ext cx="8640960" cy="28926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2102101" y="4608575"/>
            <a:ext cx="6781800" cy="1600200"/>
          </a:xfrm>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メラトニンの分泌を促す</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a:xfrm>
            <a:off x="9460115" y="5703642"/>
            <a:ext cx="762000" cy="365125"/>
          </a:xfrm>
        </p:spPr>
        <p:txBody>
          <a:bodyPr/>
          <a:lstStyle/>
          <a:p>
            <a:fld id="{22633725-105B-4B7B-A5A9-0C922B65D89B}" type="slidenum">
              <a:rPr kumimoji="1" lang="ja-JP" altLang="en-US" smtClean="0"/>
              <a:t>22</a:t>
            </a:fld>
            <a:endParaRPr kumimoji="1" lang="ja-JP" altLang="en-US" dirty="0"/>
          </a:p>
        </p:txBody>
      </p:sp>
      <p:sp>
        <p:nvSpPr>
          <p:cNvPr id="5" name="テキスト ボックス 4"/>
          <p:cNvSpPr txBox="1"/>
          <p:nvPr/>
        </p:nvSpPr>
        <p:spPr>
          <a:xfrm>
            <a:off x="2286000" y="4892904"/>
            <a:ext cx="1883849" cy="523220"/>
          </a:xfrm>
          <a:prstGeom prst="rect">
            <a:avLst/>
          </a:prstGeom>
          <a:noFill/>
        </p:spPr>
        <p:txBody>
          <a:bodyPr wrap="none" rtlCol="0">
            <a:spAutoFit/>
          </a:bodyPr>
          <a:lstStyle/>
          <a:p>
            <a:r>
              <a:rPr lang="ja-JP" altLang="en-US" sz="2800" b="1" dirty="0"/>
              <a:t>就寝前から</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5" y="1090151"/>
            <a:ext cx="3114675" cy="2038350"/>
          </a:xfrm>
          <a:prstGeom prst="rect">
            <a:avLst/>
          </a:prstGeom>
        </p:spPr>
      </p:pic>
      <p:sp>
        <p:nvSpPr>
          <p:cNvPr id="8" name="テキスト ボックス 7"/>
          <p:cNvSpPr txBox="1"/>
          <p:nvPr/>
        </p:nvSpPr>
        <p:spPr>
          <a:xfrm>
            <a:off x="2102101" y="648390"/>
            <a:ext cx="4828566" cy="523220"/>
          </a:xfrm>
          <a:prstGeom prst="rect">
            <a:avLst/>
          </a:prstGeom>
          <a:solidFill>
            <a:srgbClr val="FBFBFB"/>
          </a:solidFill>
        </p:spPr>
        <p:txBody>
          <a:bodyPr wrap="none" rtlCol="0">
            <a:spAutoFit/>
          </a:bodyPr>
          <a:lstStyle/>
          <a:p>
            <a:r>
              <a:rPr lang="ja-JP" altLang="en-US" sz="2800" dirty="0"/>
              <a:t>夜間に多く分泌されるメラトニン</a:t>
            </a:r>
          </a:p>
        </p:txBody>
      </p:sp>
      <p:sp>
        <p:nvSpPr>
          <p:cNvPr id="9" name="テキスト ボックス 8"/>
          <p:cNvSpPr txBox="1"/>
          <p:nvPr/>
        </p:nvSpPr>
        <p:spPr>
          <a:xfrm>
            <a:off x="2207568" y="3128502"/>
            <a:ext cx="8058472" cy="830997"/>
          </a:xfrm>
          <a:prstGeom prst="rect">
            <a:avLst/>
          </a:prstGeom>
          <a:solidFill>
            <a:srgbClr val="E4E4E4"/>
          </a:solidFill>
        </p:spPr>
        <p:txBody>
          <a:bodyPr wrap="square" rtlCol="0">
            <a:spAutoFit/>
          </a:bodyPr>
          <a:lstStyle/>
          <a:p>
            <a:r>
              <a:rPr lang="ja-JP" altLang="en-US" sz="2400" dirty="0"/>
              <a:t>夜中に強い光を浴びることが体内時計の乱れの</a:t>
            </a:r>
            <a:endParaRPr lang="en-US" altLang="ja-JP" sz="2400" dirty="0"/>
          </a:p>
          <a:p>
            <a:pPr algn="r"/>
            <a:r>
              <a:rPr lang="ja-JP" altLang="en-US" sz="2400" dirty="0"/>
              <a:t>原因のひとつと考えられている</a:t>
            </a: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912" y="1709336"/>
            <a:ext cx="1220010" cy="1220010"/>
          </a:xfrm>
          <a:prstGeom prst="rect">
            <a:avLst/>
          </a:prstGeom>
        </p:spPr>
      </p:pic>
      <p:sp>
        <p:nvSpPr>
          <p:cNvPr id="12" name="テキスト ボックス 11"/>
          <p:cNvSpPr txBox="1"/>
          <p:nvPr/>
        </p:nvSpPr>
        <p:spPr>
          <a:xfrm>
            <a:off x="8589442" y="5685555"/>
            <a:ext cx="906017" cy="523220"/>
          </a:xfrm>
          <a:prstGeom prst="rect">
            <a:avLst/>
          </a:prstGeom>
          <a:noFill/>
        </p:spPr>
        <p:txBody>
          <a:bodyPr wrap="none" rtlCol="0">
            <a:spAutoFit/>
          </a:bodyPr>
          <a:lstStyle/>
          <a:p>
            <a:r>
              <a:rPr lang="ja-JP" altLang="en-US" sz="2800" b="1" dirty="0"/>
              <a:t>準備</a:t>
            </a:r>
          </a:p>
        </p:txBody>
      </p:sp>
    </p:spTree>
    <p:extLst>
      <p:ext uri="{BB962C8B-B14F-4D97-AF65-F5344CB8AC3E}">
        <p14:creationId xmlns:p14="http://schemas.microsoft.com/office/powerpoint/2010/main" val="7848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847528" y="879223"/>
            <a:ext cx="8640960" cy="28926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規則正しい生活を目指す</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23</a:t>
            </a:fld>
            <a:endParaRPr kumimoji="1" lang="ja-JP" altLang="en-US"/>
          </a:p>
        </p:txBody>
      </p:sp>
      <p:sp>
        <p:nvSpPr>
          <p:cNvPr id="5" name="テキスト ボックス 4"/>
          <p:cNvSpPr txBox="1"/>
          <p:nvPr/>
        </p:nvSpPr>
        <p:spPr>
          <a:xfrm>
            <a:off x="2308485" y="4848880"/>
            <a:ext cx="2337499" cy="523220"/>
          </a:xfrm>
          <a:prstGeom prst="rect">
            <a:avLst/>
          </a:prstGeom>
          <a:noFill/>
        </p:spPr>
        <p:txBody>
          <a:bodyPr wrap="none" rtlCol="0">
            <a:spAutoFit/>
          </a:bodyPr>
          <a:lstStyle/>
          <a:p>
            <a:r>
              <a:rPr lang="ja-JP" altLang="en-US" sz="2800" b="1" dirty="0"/>
              <a:t>中年期以降は</a:t>
            </a:r>
          </a:p>
        </p:txBody>
      </p:sp>
      <p:sp>
        <p:nvSpPr>
          <p:cNvPr id="8" name="テキスト ボックス 7"/>
          <p:cNvSpPr txBox="1"/>
          <p:nvPr/>
        </p:nvSpPr>
        <p:spPr>
          <a:xfrm>
            <a:off x="2102102" y="648390"/>
            <a:ext cx="4939173" cy="523220"/>
          </a:xfrm>
          <a:prstGeom prst="rect">
            <a:avLst/>
          </a:prstGeom>
          <a:solidFill>
            <a:srgbClr val="FBFBFB"/>
          </a:solidFill>
        </p:spPr>
        <p:txBody>
          <a:bodyPr wrap="none" rtlCol="0">
            <a:spAutoFit/>
          </a:bodyPr>
          <a:lstStyle/>
          <a:p>
            <a:r>
              <a:rPr lang="ja-JP" altLang="en-US" sz="2800" dirty="0"/>
              <a:t>加齢とともに減少するメラトニン</a:t>
            </a:r>
          </a:p>
        </p:txBody>
      </p:sp>
      <p:sp>
        <p:nvSpPr>
          <p:cNvPr id="9" name="テキスト ボックス 8"/>
          <p:cNvSpPr txBox="1"/>
          <p:nvPr/>
        </p:nvSpPr>
        <p:spPr>
          <a:xfrm>
            <a:off x="2208466" y="3374690"/>
            <a:ext cx="8058472" cy="830997"/>
          </a:xfrm>
          <a:prstGeom prst="rect">
            <a:avLst/>
          </a:prstGeom>
          <a:solidFill>
            <a:srgbClr val="E4E4E4"/>
          </a:solidFill>
        </p:spPr>
        <p:txBody>
          <a:bodyPr wrap="square" rtlCol="0">
            <a:spAutoFit/>
          </a:bodyPr>
          <a:lstStyle/>
          <a:p>
            <a:r>
              <a:rPr lang="ja-JP" altLang="en-US" sz="2400" dirty="0"/>
              <a:t>年をとると朝早く目覚めたり、若い頃より睡眠時間が</a:t>
            </a:r>
            <a:endParaRPr lang="en-US" altLang="ja-JP" sz="2400" dirty="0"/>
          </a:p>
          <a:p>
            <a:pPr algn="r"/>
            <a:r>
              <a:rPr lang="ja-JP" altLang="en-US" sz="2400" dirty="0"/>
              <a:t>減ってくるのは、加齢により体内時計の調整機能が弱ってる</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063" y="1045694"/>
            <a:ext cx="3799037" cy="2279422"/>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200" y="1460854"/>
            <a:ext cx="1630120" cy="1576083"/>
          </a:xfrm>
          <a:prstGeom prst="rect">
            <a:avLst/>
          </a:prstGeom>
        </p:spPr>
      </p:pic>
    </p:spTree>
    <p:extLst>
      <p:ext uri="{BB962C8B-B14F-4D97-AF65-F5344CB8AC3E}">
        <p14:creationId xmlns:p14="http://schemas.microsoft.com/office/powerpoint/2010/main" val="214171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6940425F-2CF3-4D70-8389-C6F4671E9635}"/>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a:extLst>
              <a:ext uri="{FF2B5EF4-FFF2-40B4-BE49-F238E27FC236}">
                <a16:creationId xmlns:a16="http://schemas.microsoft.com/office/drawing/2014/main" id="{99DBF4F1-0C2E-41FB-814C-377E081A7630}"/>
              </a:ext>
            </a:extLst>
          </p:cNvPr>
          <p:cNvSpPr>
            <a:spLocks noGrp="1"/>
          </p:cNvSpPr>
          <p:nvPr>
            <p:ph type="sldNum" sz="quarter" idx="12"/>
          </p:nvPr>
        </p:nvSpPr>
        <p:spPr/>
        <p:txBody>
          <a:bodyPr/>
          <a:lstStyle/>
          <a:p>
            <a:fld id="{22633725-105B-4B7B-A5A9-0C922B65D89B}" type="slidenum">
              <a:rPr kumimoji="1" lang="ja-JP" altLang="en-US" smtClean="0"/>
              <a:t>24</a:t>
            </a:fld>
            <a:endParaRPr kumimoji="1" lang="ja-JP" altLang="en-US"/>
          </a:p>
        </p:txBody>
      </p:sp>
      <p:pic>
        <p:nvPicPr>
          <p:cNvPr id="1026" name="Picture 2" descr="すぐできる脳内改革！ 噛むことでストレスフリーになる!? – 噛むこと研究室">
            <a:extLst>
              <a:ext uri="{FF2B5EF4-FFF2-40B4-BE49-F238E27FC236}">
                <a16:creationId xmlns:a16="http://schemas.microsoft.com/office/drawing/2014/main" id="{9DE7A20A-6CBB-4D36-BA4B-6AC6811C7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1269"/>
            <a:ext cx="12192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6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123FBD0-3BBE-4D8C-B737-D018B97CC9DE}"/>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a:extLst>
              <a:ext uri="{FF2B5EF4-FFF2-40B4-BE49-F238E27FC236}">
                <a16:creationId xmlns:a16="http://schemas.microsoft.com/office/drawing/2014/main" id="{7063F77B-45C9-49B8-A350-9B7B76F83A23}"/>
              </a:ext>
            </a:extLst>
          </p:cNvPr>
          <p:cNvSpPr>
            <a:spLocks noGrp="1"/>
          </p:cNvSpPr>
          <p:nvPr>
            <p:ph type="sldNum" sz="quarter" idx="12"/>
          </p:nvPr>
        </p:nvSpPr>
        <p:spPr/>
        <p:txBody>
          <a:bodyPr/>
          <a:lstStyle/>
          <a:p>
            <a:fld id="{22633725-105B-4B7B-A5A9-0C922B65D89B}" type="slidenum">
              <a:rPr kumimoji="1" lang="ja-JP" altLang="en-US" smtClean="0"/>
              <a:t>25</a:t>
            </a:fld>
            <a:endParaRPr kumimoji="1" lang="ja-JP" altLang="en-US"/>
          </a:p>
        </p:txBody>
      </p:sp>
      <p:pic>
        <p:nvPicPr>
          <p:cNvPr id="4" name="図 3">
            <a:extLst>
              <a:ext uri="{FF2B5EF4-FFF2-40B4-BE49-F238E27FC236}">
                <a16:creationId xmlns:a16="http://schemas.microsoft.com/office/drawing/2014/main" id="{CDAB7B10-54B2-4816-A84A-681E39A5A8F7}"/>
              </a:ext>
            </a:extLst>
          </p:cNvPr>
          <p:cNvPicPr>
            <a:picLocks noChangeAspect="1"/>
          </p:cNvPicPr>
          <p:nvPr/>
        </p:nvPicPr>
        <p:blipFill>
          <a:blip r:embed="rId2"/>
          <a:stretch>
            <a:fillRect/>
          </a:stretch>
        </p:blipFill>
        <p:spPr>
          <a:xfrm>
            <a:off x="-2879" y="1916832"/>
            <a:ext cx="5411830" cy="2304256"/>
          </a:xfrm>
          <a:prstGeom prst="rect">
            <a:avLst/>
          </a:prstGeom>
        </p:spPr>
      </p:pic>
      <p:pic>
        <p:nvPicPr>
          <p:cNvPr id="5" name="図 4">
            <a:extLst>
              <a:ext uri="{FF2B5EF4-FFF2-40B4-BE49-F238E27FC236}">
                <a16:creationId xmlns:a16="http://schemas.microsoft.com/office/drawing/2014/main" id="{2C3C1230-6779-4AFB-84A6-5F1121596413}"/>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2236941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7072" y="2132856"/>
            <a:ext cx="8352928" cy="720080"/>
          </a:xfrm>
        </p:spPr>
        <p:txBody>
          <a:bodyPr>
            <a:normAutofit fontScale="90000"/>
          </a:bodyPr>
          <a:lstStyle/>
          <a:p>
            <a:pPr algn="ctr"/>
            <a:r>
              <a:rPr lang="ja-JP" altLang="en-US" dirty="0">
                <a:latin typeface="HGP創英ﾌﾟﾚｾﾞﾝｽEB" panose="02020800000000000000" pitchFamily="18" charset="-128"/>
                <a:ea typeface="HGP創英ﾌﾟﾚｾﾞﾝｽEB" panose="02020800000000000000" pitchFamily="18" charset="-128"/>
              </a:rPr>
              <a:t>ひかりが出来る視覚（心理）効果</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26</a:t>
            </a:fld>
            <a:endParaRPr kumimoji="1" lang="ja-JP" altLang="en-US"/>
          </a:p>
        </p:txBody>
      </p:sp>
    </p:spTree>
    <p:extLst>
      <p:ext uri="{BB962C8B-B14F-4D97-AF65-F5344CB8AC3E}">
        <p14:creationId xmlns:p14="http://schemas.microsoft.com/office/powerpoint/2010/main" val="13220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ひかり</a:t>
            </a:r>
            <a:r>
              <a:rPr kumimoji="1" lang="ja-JP" altLang="en-US" dirty="0">
                <a:latin typeface="HGP創英ﾌﾟﾚｾﾞﾝｽEB" panose="02020800000000000000" pitchFamily="18" charset="-128"/>
                <a:ea typeface="HGP創英ﾌﾟﾚｾﾞﾝｽEB" panose="02020800000000000000" pitchFamily="18" charset="-128"/>
              </a:rPr>
              <a:t>＋心理効果</a:t>
            </a:r>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スライド番号プレースホルダー 6"/>
          <p:cNvSpPr>
            <a:spLocks noGrp="1"/>
          </p:cNvSpPr>
          <p:nvPr>
            <p:ph type="sldNum" sz="quarter" idx="12"/>
          </p:nvPr>
        </p:nvSpPr>
        <p:spPr/>
        <p:txBody>
          <a:bodyPr/>
          <a:lstStyle/>
          <a:p>
            <a:fld id="{22633725-105B-4B7B-A5A9-0C922B65D89B}" type="slidenum">
              <a:rPr kumimoji="1" lang="ja-JP" altLang="en-US" smtClean="0"/>
              <a:t>27</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538104"/>
            <a:ext cx="9684568" cy="3997321"/>
          </a:xfrm>
          <a:prstGeom prst="rect">
            <a:avLst/>
          </a:prstGeom>
        </p:spPr>
      </p:pic>
      <p:sp>
        <p:nvSpPr>
          <p:cNvPr id="9" name="テキスト ボックス 8"/>
          <p:cNvSpPr txBox="1"/>
          <p:nvPr/>
        </p:nvSpPr>
        <p:spPr>
          <a:xfrm>
            <a:off x="1271464" y="538104"/>
            <a:ext cx="9577064" cy="461665"/>
          </a:xfrm>
          <a:prstGeom prst="rect">
            <a:avLst/>
          </a:prstGeom>
          <a:solidFill>
            <a:schemeClr val="tx1"/>
          </a:solidFill>
        </p:spPr>
        <p:txBody>
          <a:bodyPr wrap="square" rtlCol="0">
            <a:spAutoFit/>
          </a:bodyPr>
          <a:lstStyle/>
          <a:p>
            <a:r>
              <a:rPr lang="ja-JP" altLang="en-US" sz="2400" dirty="0">
                <a:solidFill>
                  <a:schemeClr val="bg1"/>
                </a:solidFill>
              </a:rPr>
              <a:t>　　サーカディアンリズムにおける身体と光の関わり</a:t>
            </a:r>
          </a:p>
        </p:txBody>
      </p:sp>
      <p:sp>
        <p:nvSpPr>
          <p:cNvPr id="10" name="テキスト ボックス 9"/>
          <p:cNvSpPr txBox="1"/>
          <p:nvPr/>
        </p:nvSpPr>
        <p:spPr>
          <a:xfrm>
            <a:off x="2711625" y="4341168"/>
            <a:ext cx="1023037" cy="461665"/>
          </a:xfrm>
          <a:prstGeom prst="rect">
            <a:avLst/>
          </a:prstGeom>
          <a:solidFill>
            <a:srgbClr val="FFCC00"/>
          </a:solidFill>
        </p:spPr>
        <p:txBody>
          <a:bodyPr wrap="none" rtlCol="0">
            <a:spAutoFit/>
          </a:bodyPr>
          <a:lstStyle/>
          <a:p>
            <a:r>
              <a:rPr lang="en-US" altLang="ja-JP" sz="2400" dirty="0"/>
              <a:t>3000K</a:t>
            </a:r>
            <a:endParaRPr lang="ja-JP" altLang="en-US" sz="2400" dirty="0"/>
          </a:p>
        </p:txBody>
      </p:sp>
      <p:sp>
        <p:nvSpPr>
          <p:cNvPr id="11" name="テキスト ボックス 10"/>
          <p:cNvSpPr txBox="1"/>
          <p:nvPr/>
        </p:nvSpPr>
        <p:spPr>
          <a:xfrm>
            <a:off x="9394482" y="4341168"/>
            <a:ext cx="1023037" cy="461665"/>
          </a:xfrm>
          <a:prstGeom prst="rect">
            <a:avLst/>
          </a:prstGeom>
          <a:solidFill>
            <a:srgbClr val="FF9900"/>
          </a:solidFill>
        </p:spPr>
        <p:txBody>
          <a:bodyPr wrap="none" rtlCol="0">
            <a:spAutoFit/>
          </a:bodyPr>
          <a:lstStyle/>
          <a:p>
            <a:r>
              <a:rPr lang="en-US" altLang="ja-JP" sz="2400" dirty="0"/>
              <a:t>2700K</a:t>
            </a:r>
            <a:endParaRPr lang="ja-JP" altLang="en-US" sz="2400" dirty="0"/>
          </a:p>
        </p:txBody>
      </p:sp>
      <p:sp>
        <p:nvSpPr>
          <p:cNvPr id="12" name="テキスト ボックス 11"/>
          <p:cNvSpPr txBox="1"/>
          <p:nvPr/>
        </p:nvSpPr>
        <p:spPr>
          <a:xfrm>
            <a:off x="5431811" y="4345724"/>
            <a:ext cx="2323072" cy="461665"/>
          </a:xfrm>
          <a:prstGeom prst="rect">
            <a:avLst/>
          </a:prstGeom>
          <a:solidFill>
            <a:srgbClr val="00B0F0"/>
          </a:solidFill>
        </p:spPr>
        <p:txBody>
          <a:bodyPr wrap="none" rtlCol="0">
            <a:spAutoFit/>
          </a:bodyPr>
          <a:lstStyle/>
          <a:p>
            <a:r>
              <a:rPr lang="en-US" altLang="ja-JP" sz="2400" dirty="0"/>
              <a:t>5500K〜12000K</a:t>
            </a:r>
            <a:endParaRPr lang="ja-JP" altLang="en-US" sz="2400" dirty="0"/>
          </a:p>
        </p:txBody>
      </p:sp>
    </p:spTree>
    <p:extLst>
      <p:ext uri="{BB962C8B-B14F-4D97-AF65-F5344CB8AC3E}">
        <p14:creationId xmlns:p14="http://schemas.microsoft.com/office/powerpoint/2010/main" val="110885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ひかり</a:t>
            </a:r>
            <a:r>
              <a:rPr kumimoji="1" lang="ja-JP" altLang="en-US" dirty="0">
                <a:latin typeface="HGP創英ﾌﾟﾚｾﾞﾝｽEB" panose="02020800000000000000" pitchFamily="18" charset="-128"/>
                <a:ea typeface="HGP創英ﾌﾟﾚｾﾞﾝｽEB" panose="02020800000000000000" pitchFamily="18" charset="-128"/>
              </a:rPr>
              <a:t>＋心理効果</a:t>
            </a:r>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スライド番号プレースホルダー 6"/>
          <p:cNvSpPr>
            <a:spLocks noGrp="1"/>
          </p:cNvSpPr>
          <p:nvPr>
            <p:ph type="sldNum" sz="quarter" idx="12"/>
          </p:nvPr>
        </p:nvSpPr>
        <p:spPr/>
        <p:txBody>
          <a:bodyPr/>
          <a:lstStyle/>
          <a:p>
            <a:fld id="{22633725-105B-4B7B-A5A9-0C922B65D89B}" type="slidenum">
              <a:rPr kumimoji="1" lang="ja-JP" altLang="en-US" smtClean="0"/>
              <a:t>28</a:t>
            </a:fld>
            <a:endParaRPr kumimoji="1" lang="ja-JP" altLang="en-US"/>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148860"/>
            <a:ext cx="8953500" cy="3676650"/>
          </a:xfrm>
          <a:prstGeom prst="rect">
            <a:avLst/>
          </a:prstGeom>
        </p:spPr>
      </p:pic>
    </p:spTree>
    <p:extLst>
      <p:ext uri="{BB962C8B-B14F-4D97-AF65-F5344CB8AC3E}">
        <p14:creationId xmlns:p14="http://schemas.microsoft.com/office/powerpoint/2010/main" val="134272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ひかり</a:t>
            </a:r>
            <a:r>
              <a:rPr kumimoji="1" lang="ja-JP" altLang="en-US" dirty="0">
                <a:latin typeface="HGP創英ﾌﾟﾚｾﾞﾝｽEB" panose="02020800000000000000" pitchFamily="18" charset="-128"/>
                <a:ea typeface="HGP創英ﾌﾟﾚｾﾞﾝｽEB" panose="02020800000000000000" pitchFamily="18" charset="-128"/>
              </a:rPr>
              <a:t>＋心理効果</a:t>
            </a:r>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スライド番号プレースホルダー 6"/>
          <p:cNvSpPr>
            <a:spLocks noGrp="1"/>
          </p:cNvSpPr>
          <p:nvPr>
            <p:ph type="sldNum" sz="quarter" idx="12"/>
          </p:nvPr>
        </p:nvSpPr>
        <p:spPr/>
        <p:txBody>
          <a:bodyPr/>
          <a:lstStyle/>
          <a:p>
            <a:fld id="{22633725-105B-4B7B-A5A9-0C922B65D89B}" type="slidenum">
              <a:rPr kumimoji="1" lang="ja-JP" altLang="en-US" smtClean="0"/>
              <a:t>29</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257150"/>
            <a:ext cx="7148264" cy="4078589"/>
          </a:xfrm>
          <a:prstGeom prst="rect">
            <a:avLst/>
          </a:prstGeom>
        </p:spPr>
      </p:pic>
      <p:sp>
        <p:nvSpPr>
          <p:cNvPr id="9" name="テキスト ボックス 8"/>
          <p:cNvSpPr txBox="1"/>
          <p:nvPr/>
        </p:nvSpPr>
        <p:spPr>
          <a:xfrm>
            <a:off x="1281200" y="546365"/>
            <a:ext cx="9577064" cy="461665"/>
          </a:xfrm>
          <a:prstGeom prst="rect">
            <a:avLst/>
          </a:prstGeom>
          <a:solidFill>
            <a:schemeClr val="tx1"/>
          </a:solidFill>
        </p:spPr>
        <p:txBody>
          <a:bodyPr wrap="square" rtlCol="0">
            <a:spAutoFit/>
          </a:bodyPr>
          <a:lstStyle/>
          <a:p>
            <a:r>
              <a:rPr lang="ja-JP" altLang="en-US" sz="2400" dirty="0">
                <a:solidFill>
                  <a:schemeClr val="bg1"/>
                </a:solidFill>
              </a:rPr>
              <a:t>　　クルーゾフ効果における身体と光の関係</a:t>
            </a:r>
          </a:p>
        </p:txBody>
      </p:sp>
    </p:spTree>
    <p:extLst>
      <p:ext uri="{BB962C8B-B14F-4D97-AF65-F5344CB8AC3E}">
        <p14:creationId xmlns:p14="http://schemas.microsoft.com/office/powerpoint/2010/main" val="3277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今まで</a:t>
            </a:r>
            <a:r>
              <a:rPr kumimoji="1" lang="ja-JP" altLang="en-US" dirty="0">
                <a:latin typeface="HGP創英ﾌﾟﾚｾﾞﾝｽEB" panose="02020800000000000000" pitchFamily="18" charset="-128"/>
                <a:ea typeface="HGP創英ﾌﾟﾚｾﾞﾝｽEB" panose="02020800000000000000" pitchFamily="18" charset="-128"/>
              </a:rPr>
              <a:t>の住宅の価値</a:t>
            </a:r>
          </a:p>
        </p:txBody>
      </p:sp>
      <p:sp>
        <p:nvSpPr>
          <p:cNvPr id="5" name="正方形/長方形 4"/>
          <p:cNvSpPr/>
          <p:nvPr/>
        </p:nvSpPr>
        <p:spPr>
          <a:xfrm>
            <a:off x="2711624" y="719118"/>
            <a:ext cx="7630615" cy="523220"/>
          </a:xfrm>
          <a:prstGeom prst="rect">
            <a:avLst/>
          </a:prstGeom>
        </p:spPr>
        <p:txBody>
          <a:bodyPr wrap="none">
            <a:spAutoFit/>
          </a:bodyPr>
          <a:lstStyle/>
          <a:p>
            <a:r>
              <a:rPr lang="en-US" altLang="ja-JP" sz="2800" b="1" dirty="0"/>
              <a:t>20</a:t>
            </a:r>
            <a:r>
              <a:rPr lang="ja-JP" altLang="en-US" sz="2800" b="1" dirty="0"/>
              <a:t>年から</a:t>
            </a:r>
            <a:r>
              <a:rPr lang="en-US" altLang="ja-JP" sz="2800" b="1" dirty="0"/>
              <a:t>25</a:t>
            </a:r>
            <a:r>
              <a:rPr lang="ja-JP" altLang="en-US" sz="2800" b="1" dirty="0"/>
              <a:t>年で</a:t>
            </a:r>
            <a:r>
              <a:rPr lang="en-US" altLang="ja-JP" sz="2800" b="1" dirty="0"/>
              <a:t>0</a:t>
            </a:r>
            <a:r>
              <a:rPr lang="ja-JP" altLang="en-US" sz="2800" b="1" dirty="0"/>
              <a:t>に近い資産価値になる日本の家</a:t>
            </a:r>
            <a:endParaRPr lang="ja-JP" altLang="en-US" sz="2800" dirty="0"/>
          </a:p>
        </p:txBody>
      </p:sp>
      <p:pic>
        <p:nvPicPr>
          <p:cNvPr id="7174" name="Picture 6"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632" y="1750696"/>
            <a:ext cx="3152950" cy="3173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6" name="Picture 8" descr="クリックすると新しいウィンドウで開きます"/>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5994" y="2398767"/>
            <a:ext cx="2927825" cy="2715444"/>
          </a:xfrm>
          <a:prstGeom prst="rect">
            <a:avLst/>
          </a:prstGeom>
          <a:noFill/>
          <a:extLst>
            <a:ext uri="{909E8E84-426E-40DD-AFC4-6F175D3DCCD1}">
              <a14:hiddenFill xmlns:a14="http://schemas.microsoft.com/office/drawing/2010/main">
                <a:solidFill>
                  <a:srgbClr val="FFFFFF"/>
                </a:solidFill>
              </a14:hiddenFill>
            </a:ext>
          </a:extLst>
        </p:spPr>
      </p:pic>
      <p:sp>
        <p:nvSpPr>
          <p:cNvPr id="6" name="右矢印 5"/>
          <p:cNvSpPr/>
          <p:nvPr/>
        </p:nvSpPr>
        <p:spPr>
          <a:xfrm>
            <a:off x="6312024" y="3140969"/>
            <a:ext cx="720080" cy="687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7247162" y="2214101"/>
            <a:ext cx="3185487" cy="369332"/>
          </a:xfrm>
          <a:prstGeom prst="rect">
            <a:avLst/>
          </a:prstGeom>
          <a:noFill/>
        </p:spPr>
        <p:txBody>
          <a:bodyPr wrap="none" rtlCol="0">
            <a:spAutoFit/>
          </a:bodyPr>
          <a:lstStyle/>
          <a:p>
            <a:r>
              <a:rPr lang="ja-JP" altLang="en-US" dirty="0">
                <a:latin typeface="HG創英角ﾎﾟｯﾌﾟ体" panose="040B0A09000000000000" pitchFamily="49" charset="-128"/>
                <a:ea typeface="HG創英角ﾎﾟｯﾌﾟ体" panose="040B0A09000000000000" pitchFamily="49" charset="-128"/>
              </a:rPr>
              <a:t>ローンまだ残ってるし・・・</a:t>
            </a:r>
          </a:p>
        </p:txBody>
      </p:sp>
      <p:sp>
        <p:nvSpPr>
          <p:cNvPr id="8" name="フッター プレースホルダー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3</a:t>
            </a:fld>
            <a:endParaRPr kumimoji="1" lang="ja-JP" altLang="en-US"/>
          </a:p>
        </p:txBody>
      </p:sp>
    </p:spTree>
    <p:extLst>
      <p:ext uri="{BB962C8B-B14F-4D97-AF65-F5344CB8AC3E}">
        <p14:creationId xmlns:p14="http://schemas.microsoft.com/office/powerpoint/2010/main" val="840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ひ</a:t>
            </a:r>
            <a:r>
              <a:rPr kumimoji="1" lang="ja-JP" altLang="en-US" dirty="0">
                <a:latin typeface="HGP創英ﾌﾟﾚｾﾞﾝｽEB" panose="02020800000000000000" pitchFamily="18" charset="-128"/>
                <a:ea typeface="HGP創英ﾌﾟﾚｾﾞﾝｽEB" panose="02020800000000000000" pitchFamily="18" charset="-128"/>
              </a:rPr>
              <a:t>かりの</a:t>
            </a:r>
            <a:r>
              <a:rPr lang="ja-JP" altLang="en-US" dirty="0">
                <a:latin typeface="HGP創英ﾌﾟﾚｾﾞﾝｽEB" panose="02020800000000000000" pitchFamily="18" charset="-128"/>
                <a:ea typeface="HGP創英ﾌﾟﾚｾﾞﾝｽEB" panose="02020800000000000000" pitchFamily="18" charset="-128"/>
              </a:rPr>
              <a:t>修正</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4" name="テキスト ボックス 3"/>
          <p:cNvSpPr txBox="1"/>
          <p:nvPr/>
        </p:nvSpPr>
        <p:spPr>
          <a:xfrm>
            <a:off x="2095866" y="4111030"/>
            <a:ext cx="3579826"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ja-JP" altLang="en-US" sz="3200" dirty="0"/>
              <a:t>本を読む時には・・・</a:t>
            </a:r>
          </a:p>
        </p:txBody>
      </p:sp>
      <p:sp>
        <p:nvSpPr>
          <p:cNvPr id="5" name="テキスト ボックス 4"/>
          <p:cNvSpPr txBox="1"/>
          <p:nvPr/>
        </p:nvSpPr>
        <p:spPr>
          <a:xfrm>
            <a:off x="1919536" y="2404018"/>
            <a:ext cx="826195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3200" dirty="0"/>
              <a:t>リビングの　　　失敗</a:t>
            </a:r>
          </a:p>
        </p:txBody>
      </p:sp>
      <p:sp>
        <p:nvSpPr>
          <p:cNvPr id="6" name="テキスト ボックス 5"/>
          <p:cNvSpPr txBox="1"/>
          <p:nvPr/>
        </p:nvSpPr>
        <p:spPr>
          <a:xfrm>
            <a:off x="1919536" y="827479"/>
            <a:ext cx="826195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3200" dirty="0"/>
              <a:t>ダイニングテーブルに　　プラス</a:t>
            </a:r>
          </a:p>
        </p:txBody>
      </p:sp>
      <p:sp>
        <p:nvSpPr>
          <p:cNvPr id="8" name="フッター プレースホルダー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30</a:t>
            </a:fld>
            <a:endParaRPr kumimoji="1" lang="ja-JP" altLang="en-US"/>
          </a:p>
        </p:txBody>
      </p:sp>
      <p:sp>
        <p:nvSpPr>
          <p:cNvPr id="10" name="テキスト ボックス 9"/>
          <p:cNvSpPr txBox="1"/>
          <p:nvPr/>
        </p:nvSpPr>
        <p:spPr>
          <a:xfrm>
            <a:off x="6600056" y="4111030"/>
            <a:ext cx="358143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3200" dirty="0"/>
              <a:t>玄関に　　（＋）</a:t>
            </a:r>
          </a:p>
        </p:txBody>
      </p:sp>
    </p:spTree>
    <p:extLst>
      <p:ext uri="{BB962C8B-B14F-4D97-AF65-F5344CB8AC3E}">
        <p14:creationId xmlns:p14="http://schemas.microsoft.com/office/powerpoint/2010/main" val="1918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ひ</a:t>
            </a:r>
            <a:r>
              <a:rPr kumimoji="1" lang="ja-JP" altLang="en-US" dirty="0">
                <a:latin typeface="HGP創英ﾌﾟﾚｾﾞﾝｽEB" panose="02020800000000000000" pitchFamily="18" charset="-128"/>
                <a:ea typeface="HGP創英ﾌﾟﾚｾﾞﾝｽEB" panose="02020800000000000000" pitchFamily="18" charset="-128"/>
              </a:rPr>
              <a:t>かりの足し算</a:t>
            </a:r>
          </a:p>
        </p:txBody>
      </p:sp>
      <p:sp>
        <p:nvSpPr>
          <p:cNvPr id="3" name="テキスト ボックス 2"/>
          <p:cNvSpPr txBox="1"/>
          <p:nvPr/>
        </p:nvSpPr>
        <p:spPr>
          <a:xfrm>
            <a:off x="6960096" y="6391338"/>
            <a:ext cx="3549370" cy="369332"/>
          </a:xfrm>
          <a:prstGeom prst="rect">
            <a:avLst/>
          </a:prstGeom>
          <a:noFill/>
        </p:spPr>
        <p:txBody>
          <a:bodyPr wrap="none" rtlCol="0">
            <a:spAutoFit/>
          </a:bodyPr>
          <a:lstStyle/>
          <a:p>
            <a:r>
              <a:rPr lang="ja-JP" altLang="en-US" dirty="0"/>
              <a:t>夕方以降はメラトニンの分泌を促す</a:t>
            </a:r>
          </a:p>
        </p:txBody>
      </p:sp>
      <p:sp>
        <p:nvSpPr>
          <p:cNvPr id="6" name="テキスト ボックス 5"/>
          <p:cNvSpPr txBox="1"/>
          <p:nvPr/>
        </p:nvSpPr>
        <p:spPr>
          <a:xfrm>
            <a:off x="2286000" y="529681"/>
            <a:ext cx="5293437" cy="584775"/>
          </a:xfrm>
          <a:prstGeom prst="rect">
            <a:avLst/>
          </a:prstGeom>
          <a:noFill/>
        </p:spPr>
        <p:txBody>
          <a:bodyPr wrap="none" rtlCol="0">
            <a:spAutoFit/>
          </a:bodyPr>
          <a:lstStyle/>
          <a:p>
            <a:r>
              <a:rPr lang="ja-JP" altLang="en-US" sz="3200" dirty="0"/>
              <a:t>ダイニングテーブルに　　（＋）</a:t>
            </a:r>
          </a:p>
        </p:txBody>
      </p:sp>
      <p:sp>
        <p:nvSpPr>
          <p:cNvPr id="8" name="フッター プレースホルダー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31</a:t>
            </a:fld>
            <a:endParaRPr kumimoji="1" lang="ja-JP" altLang="en-US"/>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3" y="1175786"/>
            <a:ext cx="3910559" cy="4105574"/>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175787"/>
            <a:ext cx="3349598" cy="4466131"/>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1175786"/>
            <a:ext cx="1532822" cy="1888728"/>
          </a:xfrm>
          <a:prstGeom prst="rect">
            <a:avLst/>
          </a:prstGeom>
        </p:spPr>
      </p:pic>
    </p:spTree>
    <p:extLst>
      <p:ext uri="{BB962C8B-B14F-4D97-AF65-F5344CB8AC3E}">
        <p14:creationId xmlns:p14="http://schemas.microsoft.com/office/powerpoint/2010/main" val="427196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失敗箇所と原因</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8" name="フッター プレースホルダー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32</a:t>
            </a:fld>
            <a:endParaRPr kumimoji="1" lang="ja-JP" altLang="en-US"/>
          </a:p>
        </p:txBody>
      </p:sp>
      <p:pic>
        <p:nvPicPr>
          <p:cNvPr id="7" name="図 6">
            <a:extLst>
              <a:ext uri="{FF2B5EF4-FFF2-40B4-BE49-F238E27FC236}">
                <a16:creationId xmlns:a16="http://schemas.microsoft.com/office/drawing/2014/main" id="{19E9DAEA-AE83-4771-A257-F5E13E23D9D6}"/>
              </a:ext>
            </a:extLst>
          </p:cNvPr>
          <p:cNvPicPr>
            <a:picLocks noChangeAspect="1"/>
          </p:cNvPicPr>
          <p:nvPr/>
        </p:nvPicPr>
        <p:blipFill>
          <a:blip r:embed="rId3"/>
          <a:stretch>
            <a:fillRect/>
          </a:stretch>
        </p:blipFill>
        <p:spPr>
          <a:xfrm>
            <a:off x="1015999" y="1162721"/>
            <a:ext cx="5286375" cy="4038600"/>
          </a:xfrm>
          <a:prstGeom prst="rect">
            <a:avLst/>
          </a:prstGeom>
        </p:spPr>
      </p:pic>
      <p:pic>
        <p:nvPicPr>
          <p:cNvPr id="10" name="図 9">
            <a:extLst>
              <a:ext uri="{FF2B5EF4-FFF2-40B4-BE49-F238E27FC236}">
                <a16:creationId xmlns:a16="http://schemas.microsoft.com/office/drawing/2014/main" id="{82706F00-5EA8-434E-9ABF-845240514BCF}"/>
              </a:ext>
            </a:extLst>
          </p:cNvPr>
          <p:cNvPicPr>
            <a:picLocks noChangeAspect="1"/>
          </p:cNvPicPr>
          <p:nvPr/>
        </p:nvPicPr>
        <p:blipFill>
          <a:blip r:embed="rId4"/>
          <a:stretch>
            <a:fillRect/>
          </a:stretch>
        </p:blipFill>
        <p:spPr>
          <a:xfrm>
            <a:off x="6566155" y="1162721"/>
            <a:ext cx="5384800" cy="4038600"/>
          </a:xfrm>
          <a:prstGeom prst="rect">
            <a:avLst/>
          </a:prstGeom>
        </p:spPr>
      </p:pic>
    </p:spTree>
    <p:extLst>
      <p:ext uri="{BB962C8B-B14F-4D97-AF65-F5344CB8AC3E}">
        <p14:creationId xmlns:p14="http://schemas.microsoft.com/office/powerpoint/2010/main" val="355584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ひ</a:t>
            </a:r>
            <a:r>
              <a:rPr kumimoji="1" lang="ja-JP" altLang="en-US" dirty="0">
                <a:latin typeface="HGP創英ﾌﾟﾚｾﾞﾝｽEB" panose="02020800000000000000" pitchFamily="18" charset="-128"/>
                <a:ea typeface="HGP創英ﾌﾟﾚｾﾞﾝｽEB" panose="02020800000000000000" pitchFamily="18" charset="-128"/>
              </a:rPr>
              <a:t>かりの足し算</a:t>
            </a:r>
          </a:p>
        </p:txBody>
      </p:sp>
      <p:sp>
        <p:nvSpPr>
          <p:cNvPr id="3" name="テキスト ボックス 2"/>
          <p:cNvSpPr txBox="1"/>
          <p:nvPr/>
        </p:nvSpPr>
        <p:spPr>
          <a:xfrm>
            <a:off x="6827903" y="6313129"/>
            <a:ext cx="3549370" cy="369332"/>
          </a:xfrm>
          <a:prstGeom prst="rect">
            <a:avLst/>
          </a:prstGeom>
          <a:noFill/>
        </p:spPr>
        <p:txBody>
          <a:bodyPr wrap="none" rtlCol="0">
            <a:spAutoFit/>
          </a:bodyPr>
          <a:lstStyle/>
          <a:p>
            <a:r>
              <a:rPr lang="ja-JP" altLang="en-US" dirty="0"/>
              <a:t>夕方以降はメラトニンの分泌を促す</a:t>
            </a:r>
          </a:p>
        </p:txBody>
      </p:sp>
      <p:sp>
        <p:nvSpPr>
          <p:cNvPr id="4" name="テキスト ボックス 3"/>
          <p:cNvSpPr txBox="1"/>
          <p:nvPr/>
        </p:nvSpPr>
        <p:spPr>
          <a:xfrm>
            <a:off x="2567609" y="997232"/>
            <a:ext cx="3932487" cy="584775"/>
          </a:xfrm>
          <a:prstGeom prst="rect">
            <a:avLst/>
          </a:prstGeom>
          <a:noFill/>
        </p:spPr>
        <p:txBody>
          <a:bodyPr wrap="none" rtlCol="0">
            <a:spAutoFit/>
          </a:bodyPr>
          <a:lstStyle/>
          <a:p>
            <a:r>
              <a:rPr lang="ja-JP" altLang="en-US" sz="3200" dirty="0"/>
              <a:t>本を読む時に　　（＋）</a:t>
            </a:r>
          </a:p>
        </p:txBody>
      </p:sp>
      <p:sp>
        <p:nvSpPr>
          <p:cNvPr id="8" name="フッター プレースホルダー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33</a:t>
            </a:fld>
            <a:endParaRPr kumimoji="1" lang="ja-JP" altLang="en-US"/>
          </a:p>
        </p:txBody>
      </p:sp>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b="1755"/>
          <a:stretch/>
        </p:blipFill>
        <p:spPr>
          <a:xfrm>
            <a:off x="1343472" y="1607250"/>
            <a:ext cx="4629894" cy="3469974"/>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88" y="1628800"/>
            <a:ext cx="3429000" cy="3429000"/>
          </a:xfrm>
          <a:prstGeom prst="rect">
            <a:avLst/>
          </a:prstGeom>
        </p:spPr>
      </p:pic>
    </p:spTree>
    <p:extLst>
      <p:ext uri="{BB962C8B-B14F-4D97-AF65-F5344CB8AC3E}">
        <p14:creationId xmlns:p14="http://schemas.microsoft.com/office/powerpoint/2010/main" val="211348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16000" y="4653136"/>
            <a:ext cx="9042400" cy="1600200"/>
          </a:xfrm>
        </p:spPr>
        <p:txBody>
          <a:bodyPr/>
          <a:lstStyle/>
          <a:p>
            <a:r>
              <a:rPr lang="ja-JP" altLang="en-US" dirty="0">
                <a:latin typeface="HGP創英ﾌﾟﾚｾﾞﾝｽEB" panose="02020800000000000000" pitchFamily="18" charset="-128"/>
                <a:ea typeface="HGP創英ﾌﾟﾚｾﾞﾝｽEB" panose="02020800000000000000" pitchFamily="18" charset="-128"/>
              </a:rPr>
              <a:t>ひ</a:t>
            </a:r>
            <a:r>
              <a:rPr kumimoji="1" lang="ja-JP" altLang="en-US" dirty="0">
                <a:latin typeface="HGP創英ﾌﾟﾚｾﾞﾝｽEB" panose="02020800000000000000" pitchFamily="18" charset="-128"/>
                <a:ea typeface="HGP創英ﾌﾟﾚｾﾞﾝｽEB" panose="02020800000000000000" pitchFamily="18" charset="-128"/>
              </a:rPr>
              <a:t>かりの</a:t>
            </a:r>
            <a:r>
              <a:rPr lang="ja-JP" altLang="en-US" dirty="0">
                <a:latin typeface="HGP創英ﾌﾟﾚｾﾞﾝｽEB" panose="02020800000000000000" pitchFamily="18" charset="-128"/>
                <a:ea typeface="HGP創英ﾌﾟﾚｾﾞﾝｽEB" panose="02020800000000000000" pitchFamily="18" charset="-128"/>
              </a:rPr>
              <a:t>修正</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3" name="テキスト ボックス 2"/>
          <p:cNvSpPr txBox="1"/>
          <p:nvPr/>
        </p:nvSpPr>
        <p:spPr>
          <a:xfrm>
            <a:off x="6960096" y="6391338"/>
            <a:ext cx="3549370" cy="369332"/>
          </a:xfrm>
          <a:prstGeom prst="rect">
            <a:avLst/>
          </a:prstGeom>
          <a:noFill/>
        </p:spPr>
        <p:txBody>
          <a:bodyPr wrap="none" rtlCol="0">
            <a:spAutoFit/>
          </a:bodyPr>
          <a:lstStyle/>
          <a:p>
            <a:r>
              <a:rPr lang="ja-JP" altLang="en-US" dirty="0"/>
              <a:t>夕方以降はメラトニンの分泌を促す</a:t>
            </a:r>
          </a:p>
        </p:txBody>
      </p:sp>
      <p:sp>
        <p:nvSpPr>
          <p:cNvPr id="6" name="テキスト ボックス 5"/>
          <p:cNvSpPr txBox="1"/>
          <p:nvPr/>
        </p:nvSpPr>
        <p:spPr>
          <a:xfrm>
            <a:off x="2783632" y="-110479"/>
            <a:ext cx="2215671" cy="584775"/>
          </a:xfrm>
          <a:prstGeom prst="rect">
            <a:avLst/>
          </a:prstGeom>
          <a:noFill/>
        </p:spPr>
        <p:txBody>
          <a:bodyPr wrap="none" rtlCol="0">
            <a:spAutoFit/>
          </a:bodyPr>
          <a:lstStyle/>
          <a:p>
            <a:r>
              <a:rPr lang="ja-JP" altLang="en-US" sz="3200" dirty="0">
                <a:solidFill>
                  <a:schemeClr val="bg1"/>
                </a:solidFill>
              </a:rPr>
              <a:t>玄関の演出</a:t>
            </a:r>
          </a:p>
        </p:txBody>
      </p:sp>
      <p:sp>
        <p:nvSpPr>
          <p:cNvPr id="8" name="フッター プレースホルダー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34</a:t>
            </a:fld>
            <a:endParaRPr kumimoji="1" lang="ja-JP" altLang="en-US"/>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83" y="544489"/>
            <a:ext cx="6215929" cy="4972743"/>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555" y="544489"/>
            <a:ext cx="3304207" cy="4956310"/>
          </a:xfrm>
          <a:prstGeom prst="rect">
            <a:avLst/>
          </a:prstGeom>
        </p:spPr>
      </p:pic>
    </p:spTree>
    <p:extLst>
      <p:ext uri="{BB962C8B-B14F-4D97-AF65-F5344CB8AC3E}">
        <p14:creationId xmlns:p14="http://schemas.microsoft.com/office/powerpoint/2010/main" val="103084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スタンド照明を使う</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35</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187" y="955521"/>
            <a:ext cx="2143125" cy="2143125"/>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5484" r="6950"/>
          <a:stretch/>
        </p:blipFill>
        <p:spPr>
          <a:xfrm>
            <a:off x="1929071" y="3284984"/>
            <a:ext cx="2160240" cy="1847850"/>
          </a:xfrm>
          <a:prstGeom prst="rect">
            <a:avLst/>
          </a:prstGeom>
        </p:spPr>
      </p:pic>
      <p:pic>
        <p:nvPicPr>
          <p:cNvPr id="8" name="図 7"/>
          <p:cNvPicPr>
            <a:picLocks noChangeAspect="1"/>
          </p:cNvPicPr>
          <p:nvPr/>
        </p:nvPicPr>
        <p:blipFill>
          <a:blip r:embed="rId4"/>
          <a:stretch>
            <a:fillRect/>
          </a:stretch>
        </p:blipFill>
        <p:spPr>
          <a:xfrm>
            <a:off x="4446241" y="1020998"/>
            <a:ext cx="5932995" cy="3929893"/>
          </a:xfrm>
          <a:prstGeom prst="rect">
            <a:avLst/>
          </a:prstGeom>
        </p:spPr>
      </p:pic>
    </p:spTree>
    <p:extLst>
      <p:ext uri="{BB962C8B-B14F-4D97-AF65-F5344CB8AC3E}">
        <p14:creationId xmlns:p14="http://schemas.microsoft.com/office/powerpoint/2010/main" val="2005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1504" y="2132856"/>
            <a:ext cx="8928992" cy="1600200"/>
          </a:xfrm>
        </p:spPr>
        <p:txBody>
          <a:bodyPr>
            <a:normAutofit fontScale="90000"/>
          </a:bodyPr>
          <a:lstStyle/>
          <a:p>
            <a:pPr algn="ctr"/>
            <a:r>
              <a:rPr kumimoji="1" lang="ja-JP" altLang="en-US" dirty="0">
                <a:latin typeface="HGP創英ﾌﾟﾚｾﾞﾝｽEB" panose="02020800000000000000" pitchFamily="18" charset="-128"/>
                <a:ea typeface="HGP創英ﾌﾟﾚｾﾞﾝｽEB" panose="02020800000000000000" pitchFamily="18" charset="-128"/>
              </a:rPr>
              <a:t>パッケージ提案（販売）</a:t>
            </a:r>
            <a:br>
              <a:rPr kumimoji="1" lang="en-US" altLang="ja-JP" dirty="0">
                <a:latin typeface="HGP創英ﾌﾟﾚｾﾞﾝｽEB" panose="02020800000000000000" pitchFamily="18" charset="-128"/>
                <a:ea typeface="HGP創英ﾌﾟﾚｾﾞﾝｽEB" panose="02020800000000000000" pitchFamily="18" charset="-128"/>
              </a:rPr>
            </a:br>
            <a:r>
              <a:rPr kumimoji="1" lang="ja-JP" altLang="en-US" dirty="0">
                <a:latin typeface="HGP創英ﾌﾟﾚｾﾞﾝｽEB" panose="02020800000000000000" pitchFamily="18" charset="-128"/>
                <a:ea typeface="HGP創英ﾌﾟﾚｾﾞﾝｽEB" panose="02020800000000000000" pitchFamily="18" charset="-128"/>
              </a:rPr>
              <a:t>（どう伝え、どう売るか）</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36</a:t>
            </a:fld>
            <a:endParaRPr kumimoji="1" lang="ja-JP" altLang="en-US"/>
          </a:p>
        </p:txBody>
      </p:sp>
    </p:spTree>
    <p:extLst>
      <p:ext uri="{BB962C8B-B14F-4D97-AF65-F5344CB8AC3E}">
        <p14:creationId xmlns:p14="http://schemas.microsoft.com/office/powerpoint/2010/main" val="31781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6459022" y="3174027"/>
            <a:ext cx="2646878" cy="1569660"/>
          </a:xfrm>
          <a:prstGeom prst="rect">
            <a:avLst/>
          </a:prstGeom>
          <a:noFill/>
        </p:spPr>
        <p:txBody>
          <a:bodyPr wrap="none" rtlCol="0">
            <a:spAutoFit/>
          </a:bodyPr>
          <a:lstStyle/>
          <a:p>
            <a:r>
              <a:rPr lang="ja-JP" altLang="en-US" sz="9600" dirty="0">
                <a:solidFill>
                  <a:schemeClr val="bg1">
                    <a:lumMod val="75000"/>
                  </a:schemeClr>
                </a:solidFill>
              </a:rPr>
              <a:t>満足</a:t>
            </a:r>
          </a:p>
        </p:txBody>
      </p:sp>
      <p:sp>
        <p:nvSpPr>
          <p:cNvPr id="20" name="テキスト ボックス 19"/>
          <p:cNvSpPr txBox="1"/>
          <p:nvPr/>
        </p:nvSpPr>
        <p:spPr>
          <a:xfrm>
            <a:off x="3437187" y="1522997"/>
            <a:ext cx="2646878" cy="1569660"/>
          </a:xfrm>
          <a:prstGeom prst="rect">
            <a:avLst/>
          </a:prstGeom>
          <a:noFill/>
        </p:spPr>
        <p:txBody>
          <a:bodyPr wrap="none" rtlCol="0">
            <a:spAutoFit/>
          </a:bodyPr>
          <a:lstStyle/>
          <a:p>
            <a:r>
              <a:rPr lang="ja-JP" altLang="en-US" sz="9600" dirty="0">
                <a:solidFill>
                  <a:schemeClr val="bg1">
                    <a:lumMod val="75000"/>
                  </a:schemeClr>
                </a:solidFill>
              </a:rPr>
              <a:t>満足</a:t>
            </a:r>
          </a:p>
        </p:txBody>
      </p:sp>
      <p:sp>
        <p:nvSpPr>
          <p:cNvPr id="21" name="テキスト ボックス 20"/>
          <p:cNvSpPr txBox="1"/>
          <p:nvPr/>
        </p:nvSpPr>
        <p:spPr>
          <a:xfrm>
            <a:off x="6459022" y="1522997"/>
            <a:ext cx="2646878" cy="1569660"/>
          </a:xfrm>
          <a:prstGeom prst="rect">
            <a:avLst/>
          </a:prstGeom>
          <a:noFill/>
        </p:spPr>
        <p:txBody>
          <a:bodyPr wrap="none" rtlCol="0">
            <a:spAutoFit/>
          </a:bodyPr>
          <a:lstStyle/>
          <a:p>
            <a:r>
              <a:rPr lang="ja-JP" altLang="en-US" sz="9600" dirty="0">
                <a:solidFill>
                  <a:schemeClr val="bg1">
                    <a:lumMod val="75000"/>
                  </a:schemeClr>
                </a:solidFill>
              </a:rPr>
              <a:t>満足</a:t>
            </a:r>
          </a:p>
        </p:txBody>
      </p:sp>
      <p:sp>
        <p:nvSpPr>
          <p:cNvPr id="22" name="テキスト ボックス 21"/>
          <p:cNvSpPr txBox="1"/>
          <p:nvPr/>
        </p:nvSpPr>
        <p:spPr>
          <a:xfrm>
            <a:off x="3437187" y="3174027"/>
            <a:ext cx="2646878" cy="1569660"/>
          </a:xfrm>
          <a:prstGeom prst="rect">
            <a:avLst/>
          </a:prstGeom>
          <a:noFill/>
        </p:spPr>
        <p:txBody>
          <a:bodyPr wrap="none" rtlCol="0">
            <a:spAutoFit/>
          </a:bodyPr>
          <a:lstStyle/>
          <a:p>
            <a:r>
              <a:rPr lang="ja-JP" altLang="en-US" sz="9600" dirty="0">
                <a:solidFill>
                  <a:schemeClr val="bg1">
                    <a:lumMod val="75000"/>
                  </a:schemeClr>
                </a:solidFill>
              </a:rPr>
              <a:t>満足</a:t>
            </a:r>
          </a:p>
        </p:txBody>
      </p:sp>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購買心理　</a:t>
            </a:r>
            <a:r>
              <a:rPr lang="en-US" altLang="ja-JP" dirty="0">
                <a:latin typeface="HGP創英ﾌﾟﾚｾﾞﾝｽEB" panose="02020800000000000000" pitchFamily="18" charset="-128"/>
                <a:ea typeface="HGP創英ﾌﾟﾚｾﾞﾝｽEB" panose="02020800000000000000" pitchFamily="18" charset="-128"/>
              </a:rPr>
              <a:t>7</a:t>
            </a:r>
            <a:r>
              <a:rPr lang="ja-JP" altLang="en-US" dirty="0">
                <a:latin typeface="HGP創英ﾌﾟﾚｾﾞﾝｽEB" panose="02020800000000000000" pitchFamily="18" charset="-128"/>
                <a:ea typeface="HGP創英ﾌﾟﾚｾﾞﾝｽEB" panose="02020800000000000000" pitchFamily="18" charset="-128"/>
              </a:rPr>
              <a:t>段階</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スライド番号プレースホルダー 6"/>
          <p:cNvSpPr>
            <a:spLocks noGrp="1"/>
          </p:cNvSpPr>
          <p:nvPr>
            <p:ph type="sldNum" sz="quarter" idx="12"/>
          </p:nvPr>
        </p:nvSpPr>
        <p:spPr/>
        <p:txBody>
          <a:bodyPr/>
          <a:lstStyle/>
          <a:p>
            <a:fld id="{22633725-105B-4B7B-A5A9-0C922B65D89B}" type="slidenum">
              <a:rPr kumimoji="1" lang="ja-JP" altLang="en-US" smtClean="0"/>
              <a:t>37</a:t>
            </a:fld>
            <a:endParaRPr kumimoji="1" lang="ja-JP" altLang="en-US"/>
          </a:p>
        </p:txBody>
      </p:sp>
      <p:sp>
        <p:nvSpPr>
          <p:cNvPr id="8" name="角丸四角形 7"/>
          <p:cNvSpPr/>
          <p:nvPr/>
        </p:nvSpPr>
        <p:spPr>
          <a:xfrm>
            <a:off x="2063552" y="908720"/>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Ｉｎｔｅｒｉｏｒを基準に</a:t>
            </a:r>
            <a:endParaRPr lang="en-US" altLang="ja-JP" sz="2000" dirty="0"/>
          </a:p>
          <a:p>
            <a:pPr algn="ctr"/>
            <a:r>
              <a:rPr lang="ja-JP" altLang="en-US" sz="2000" dirty="0"/>
              <a:t>考える</a:t>
            </a:r>
          </a:p>
        </p:txBody>
      </p:sp>
      <p:sp>
        <p:nvSpPr>
          <p:cNvPr id="9" name="角丸四角形 8"/>
          <p:cNvSpPr/>
          <p:nvPr/>
        </p:nvSpPr>
        <p:spPr>
          <a:xfrm>
            <a:off x="2063552" y="2503764"/>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素材や物を活かす</a:t>
            </a:r>
          </a:p>
        </p:txBody>
      </p:sp>
      <p:sp>
        <p:nvSpPr>
          <p:cNvPr id="10" name="角丸四角形 9"/>
          <p:cNvSpPr/>
          <p:nvPr/>
        </p:nvSpPr>
        <p:spPr>
          <a:xfrm>
            <a:off x="2063552" y="4098808"/>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ビジュアル</a:t>
            </a:r>
            <a:endParaRPr lang="en-US" altLang="ja-JP" sz="2000" dirty="0"/>
          </a:p>
          <a:p>
            <a:pPr algn="ctr"/>
            <a:r>
              <a:rPr lang="ja-JP" altLang="en-US" sz="2000" dirty="0"/>
              <a:t>（事例）</a:t>
            </a:r>
          </a:p>
        </p:txBody>
      </p:sp>
      <p:sp>
        <p:nvSpPr>
          <p:cNvPr id="11" name="角丸四角形 10"/>
          <p:cNvSpPr/>
          <p:nvPr/>
        </p:nvSpPr>
        <p:spPr>
          <a:xfrm>
            <a:off x="5045714" y="4129573"/>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他にも聞いてみよう</a:t>
            </a:r>
            <a:endParaRPr lang="en-US" altLang="ja-JP" dirty="0"/>
          </a:p>
          <a:p>
            <a:pPr algn="ctr"/>
            <a:r>
              <a:rPr lang="ja-JP" altLang="en-US" dirty="0"/>
              <a:t>（同じ提案・・・無い）</a:t>
            </a:r>
            <a:endParaRPr lang="en-US" altLang="ja-JP" dirty="0"/>
          </a:p>
        </p:txBody>
      </p:sp>
      <p:sp>
        <p:nvSpPr>
          <p:cNvPr id="12" name="角丸四角形 11"/>
          <p:cNvSpPr/>
          <p:nvPr/>
        </p:nvSpPr>
        <p:spPr>
          <a:xfrm>
            <a:off x="5045714" y="2501766"/>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予算の範囲内で</a:t>
            </a:r>
            <a:endParaRPr lang="en-US" altLang="ja-JP" sz="2000" dirty="0"/>
          </a:p>
          <a:p>
            <a:pPr algn="ctr"/>
            <a:r>
              <a:rPr lang="ja-JP" altLang="en-US" sz="2000" dirty="0"/>
              <a:t>出来ること</a:t>
            </a:r>
          </a:p>
        </p:txBody>
      </p:sp>
      <p:sp>
        <p:nvSpPr>
          <p:cNvPr id="13" name="角丸四角形 12"/>
          <p:cNvSpPr/>
          <p:nvPr/>
        </p:nvSpPr>
        <p:spPr>
          <a:xfrm>
            <a:off x="5045714" y="908720"/>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イメージを創る</a:t>
            </a:r>
          </a:p>
        </p:txBody>
      </p:sp>
      <p:sp>
        <p:nvSpPr>
          <p:cNvPr id="14" name="角丸四角形 13"/>
          <p:cNvSpPr/>
          <p:nvPr/>
        </p:nvSpPr>
        <p:spPr>
          <a:xfrm>
            <a:off x="8027876" y="908720"/>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人の信頼</a:t>
            </a:r>
          </a:p>
        </p:txBody>
      </p:sp>
      <p:sp>
        <p:nvSpPr>
          <p:cNvPr id="15" name="角丸四角形 14"/>
          <p:cNvSpPr/>
          <p:nvPr/>
        </p:nvSpPr>
        <p:spPr>
          <a:xfrm>
            <a:off x="8042965" y="2501766"/>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良いものが手に入る</a:t>
            </a:r>
          </a:p>
        </p:txBody>
      </p:sp>
      <p:sp>
        <p:nvSpPr>
          <p:cNvPr id="16" name="角丸四角形 15"/>
          <p:cNvSpPr/>
          <p:nvPr/>
        </p:nvSpPr>
        <p:spPr>
          <a:xfrm>
            <a:off x="8027876" y="4098808"/>
            <a:ext cx="223224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熱が冷めないうちに</a:t>
            </a:r>
            <a:endParaRPr lang="en-US" altLang="ja-JP" dirty="0"/>
          </a:p>
          <a:p>
            <a:pPr algn="ctr"/>
            <a:r>
              <a:rPr lang="ja-JP" altLang="en-US" dirty="0"/>
              <a:t>クロージング</a:t>
            </a:r>
          </a:p>
        </p:txBody>
      </p:sp>
      <p:sp>
        <p:nvSpPr>
          <p:cNvPr id="17" name="テキスト ボックス 16"/>
          <p:cNvSpPr txBox="1"/>
          <p:nvPr/>
        </p:nvSpPr>
        <p:spPr>
          <a:xfrm>
            <a:off x="8472265" y="6389235"/>
            <a:ext cx="1904689" cy="369332"/>
          </a:xfrm>
          <a:prstGeom prst="rect">
            <a:avLst/>
          </a:prstGeom>
          <a:noFill/>
        </p:spPr>
        <p:txBody>
          <a:bodyPr wrap="none" rtlCol="0">
            <a:spAutoFit/>
          </a:bodyPr>
          <a:lstStyle/>
          <a:p>
            <a:r>
              <a:rPr lang="ja-JP" altLang="en-US" dirty="0"/>
              <a:t>購買心理の</a:t>
            </a:r>
            <a:r>
              <a:rPr lang="en-US" altLang="ja-JP" dirty="0"/>
              <a:t>7</a:t>
            </a:r>
            <a:r>
              <a:rPr lang="ja-JP" altLang="en-US" dirty="0"/>
              <a:t>段階</a:t>
            </a:r>
          </a:p>
        </p:txBody>
      </p:sp>
      <p:sp>
        <p:nvSpPr>
          <p:cNvPr id="18" name="テキスト ボックス 17"/>
          <p:cNvSpPr txBox="1"/>
          <p:nvPr/>
        </p:nvSpPr>
        <p:spPr>
          <a:xfrm>
            <a:off x="2927648" y="358235"/>
            <a:ext cx="6644768" cy="523220"/>
          </a:xfrm>
          <a:prstGeom prst="rect">
            <a:avLst/>
          </a:prstGeom>
          <a:noFill/>
        </p:spPr>
        <p:txBody>
          <a:bodyPr wrap="none" rtlCol="0">
            <a:spAutoFit/>
          </a:bodyPr>
          <a:lstStyle/>
          <a:p>
            <a:r>
              <a:rPr lang="ja-JP" altLang="en-US" sz="2800" dirty="0"/>
              <a:t>注意　興味　連想　欲望　比較　確信　決断</a:t>
            </a:r>
          </a:p>
        </p:txBody>
      </p:sp>
    </p:spTree>
    <p:extLst>
      <p:ext uri="{BB962C8B-B14F-4D97-AF65-F5344CB8AC3E}">
        <p14:creationId xmlns:p14="http://schemas.microsoft.com/office/powerpoint/2010/main" val="16415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0-#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0-#ppt_w/2"/>
                                          </p:val>
                                        </p:tav>
                                        <p:tav tm="100000">
                                          <p:val>
                                            <p:strVal val="#ppt_x"/>
                                          </p:val>
                                        </p:tav>
                                      </p:tavLst>
                                    </p:anim>
                                    <p:anim calcmode="lin" valueType="num">
                                      <p:cBhvr additive="base">
                                        <p:cTn id="3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000" fill="hold"/>
                                        <p:tgtEl>
                                          <p:spTgt spid="14"/>
                                        </p:tgtEl>
                                        <p:attrNameLst>
                                          <p:attrName>ppt_x</p:attrName>
                                        </p:attrNameLst>
                                      </p:cBhvr>
                                      <p:tavLst>
                                        <p:tav tm="0">
                                          <p:val>
                                            <p:strVal val="0-#ppt_w/2"/>
                                          </p:val>
                                        </p:tav>
                                        <p:tav tm="100000">
                                          <p:val>
                                            <p:strVal val="#ppt_x"/>
                                          </p:val>
                                        </p:tav>
                                      </p:tavLst>
                                    </p:anim>
                                    <p:anim calcmode="lin" valueType="num">
                                      <p:cBhvr additive="base">
                                        <p:cTn id="36" dur="10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0" fill="hold"/>
                                        <p:tgtEl>
                                          <p:spTgt spid="15"/>
                                        </p:tgtEl>
                                        <p:attrNameLst>
                                          <p:attrName>ppt_x</p:attrName>
                                        </p:attrNameLst>
                                      </p:cBhvr>
                                      <p:tavLst>
                                        <p:tav tm="0">
                                          <p:val>
                                            <p:strVal val="0-#ppt_w/2"/>
                                          </p:val>
                                        </p:tav>
                                        <p:tav tm="100000">
                                          <p:val>
                                            <p:strVal val="#ppt_x"/>
                                          </p:val>
                                        </p:tav>
                                      </p:tavLst>
                                    </p:anim>
                                    <p:anim calcmode="lin" valueType="num">
                                      <p:cBhvr additive="base">
                                        <p:cTn id="40" dur="1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購買心理　</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3" name="フッター プレースホルダー 2"/>
          <p:cNvSpPr>
            <a:spLocks noGrp="1"/>
          </p:cNvSpPr>
          <p:nvPr>
            <p:ph type="ftr" sz="quarter" idx="11"/>
          </p:nvPr>
        </p:nvSpPr>
        <p:spPr>
          <a:xfrm>
            <a:off x="1543276" y="6433703"/>
            <a:ext cx="4873869" cy="365125"/>
          </a:xfrm>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r>
              <a:rPr kumimoji="1" lang="ja-JP" altLang="en-US" dirty="0"/>
              <a:t>　</a:t>
            </a:r>
            <a:r>
              <a:rPr kumimoji="1" lang="en-US" altLang="ja-JP" dirty="0"/>
              <a:t>Service</a:t>
            </a:r>
            <a:endParaRPr kumimoji="1" lang="ja-JP" altLang="en-US" dirty="0"/>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38</a:t>
            </a:fld>
            <a:endParaRPr kumimoji="1" lang="ja-JP" altLang="en-US"/>
          </a:p>
        </p:txBody>
      </p:sp>
      <p:sp>
        <p:nvSpPr>
          <p:cNvPr id="6" name="テキスト ボックス 5"/>
          <p:cNvSpPr txBox="1"/>
          <p:nvPr/>
        </p:nvSpPr>
        <p:spPr>
          <a:xfrm>
            <a:off x="1343472" y="6272956"/>
            <a:ext cx="9649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3200" dirty="0"/>
              <a:t>「感情」で選び「理屈」で正当化する</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683242"/>
            <a:ext cx="5715000" cy="3810000"/>
          </a:xfrm>
          <a:prstGeom prst="rect">
            <a:avLst/>
          </a:prstGeom>
        </p:spPr>
      </p:pic>
      <p:sp>
        <p:nvSpPr>
          <p:cNvPr id="9" name="テキスト ボックス 8"/>
          <p:cNvSpPr txBox="1"/>
          <p:nvPr/>
        </p:nvSpPr>
        <p:spPr>
          <a:xfrm rot="1021037">
            <a:off x="7435099" y="4253941"/>
            <a:ext cx="2954655" cy="830997"/>
          </a:xfrm>
          <a:prstGeom prst="rect">
            <a:avLst/>
          </a:prstGeom>
          <a:noFill/>
        </p:spPr>
        <p:txBody>
          <a:bodyPr wrap="none" rtlCol="0">
            <a:spAutoFit/>
          </a:bodyPr>
          <a:lstStyle/>
          <a:p>
            <a:r>
              <a:rPr lang="ja-JP" altLang="en-US" sz="4800" dirty="0">
                <a:solidFill>
                  <a:srgbClr val="FF0000"/>
                </a:solidFill>
              </a:rPr>
              <a:t>図形・空間</a:t>
            </a:r>
          </a:p>
        </p:txBody>
      </p:sp>
      <p:sp>
        <p:nvSpPr>
          <p:cNvPr id="10" name="テキスト ボックス 9"/>
          <p:cNvSpPr txBox="1"/>
          <p:nvPr/>
        </p:nvSpPr>
        <p:spPr>
          <a:xfrm rot="20759868">
            <a:off x="6749276" y="5105551"/>
            <a:ext cx="2347117" cy="830997"/>
          </a:xfrm>
          <a:prstGeom prst="rect">
            <a:avLst/>
          </a:prstGeom>
          <a:noFill/>
        </p:spPr>
        <p:txBody>
          <a:bodyPr wrap="none" rtlCol="0">
            <a:spAutoFit/>
          </a:bodyPr>
          <a:lstStyle/>
          <a:p>
            <a:r>
              <a:rPr lang="ja-JP" altLang="en-US" sz="4800" dirty="0"/>
              <a:t>ひらめき</a:t>
            </a:r>
          </a:p>
        </p:txBody>
      </p:sp>
      <p:sp>
        <p:nvSpPr>
          <p:cNvPr id="11" name="テキスト ボックス 10"/>
          <p:cNvSpPr txBox="1"/>
          <p:nvPr/>
        </p:nvSpPr>
        <p:spPr>
          <a:xfrm rot="1124016">
            <a:off x="9010565" y="2019514"/>
            <a:ext cx="1723549" cy="1015663"/>
          </a:xfrm>
          <a:prstGeom prst="rect">
            <a:avLst/>
          </a:prstGeom>
          <a:noFill/>
        </p:spPr>
        <p:txBody>
          <a:bodyPr wrap="none" rtlCol="0">
            <a:spAutoFit/>
          </a:bodyPr>
          <a:lstStyle/>
          <a:p>
            <a:r>
              <a:rPr lang="ja-JP" altLang="en-US" sz="6000" dirty="0"/>
              <a:t>直感</a:t>
            </a:r>
          </a:p>
        </p:txBody>
      </p:sp>
      <p:sp>
        <p:nvSpPr>
          <p:cNvPr id="13" name="テキスト ボックス 12"/>
          <p:cNvSpPr txBox="1"/>
          <p:nvPr/>
        </p:nvSpPr>
        <p:spPr>
          <a:xfrm rot="20692979">
            <a:off x="8850711" y="3273093"/>
            <a:ext cx="1723549" cy="1015663"/>
          </a:xfrm>
          <a:prstGeom prst="rect">
            <a:avLst/>
          </a:prstGeom>
          <a:noFill/>
        </p:spPr>
        <p:txBody>
          <a:bodyPr wrap="none" rtlCol="0">
            <a:spAutoFit/>
          </a:bodyPr>
          <a:lstStyle/>
          <a:p>
            <a:r>
              <a:rPr lang="ja-JP" altLang="en-US" sz="6000" dirty="0"/>
              <a:t>創造</a:t>
            </a:r>
          </a:p>
        </p:txBody>
      </p:sp>
      <p:sp>
        <p:nvSpPr>
          <p:cNvPr id="14" name="テキスト ボックス 13"/>
          <p:cNvSpPr txBox="1"/>
          <p:nvPr/>
        </p:nvSpPr>
        <p:spPr>
          <a:xfrm>
            <a:off x="2135560" y="1979670"/>
            <a:ext cx="1343638" cy="1015663"/>
          </a:xfrm>
          <a:prstGeom prst="rect">
            <a:avLst/>
          </a:prstGeom>
          <a:noFill/>
        </p:spPr>
        <p:txBody>
          <a:bodyPr wrap="none" rtlCol="0">
            <a:spAutoFit/>
          </a:bodyPr>
          <a:lstStyle/>
          <a:p>
            <a:r>
              <a:rPr lang="ja-JP" altLang="en-US" sz="6000" dirty="0"/>
              <a:t>考</a:t>
            </a:r>
            <a:r>
              <a:rPr lang="ja-JP" altLang="en-US" dirty="0"/>
              <a:t>える</a:t>
            </a:r>
          </a:p>
        </p:txBody>
      </p:sp>
      <p:sp>
        <p:nvSpPr>
          <p:cNvPr id="16" name="テキスト ボックス 15"/>
          <p:cNvSpPr txBox="1"/>
          <p:nvPr/>
        </p:nvSpPr>
        <p:spPr>
          <a:xfrm rot="393809">
            <a:off x="3147674" y="4001320"/>
            <a:ext cx="2678938" cy="830997"/>
          </a:xfrm>
          <a:prstGeom prst="rect">
            <a:avLst/>
          </a:prstGeom>
          <a:noFill/>
        </p:spPr>
        <p:txBody>
          <a:bodyPr wrap="none" rtlCol="0">
            <a:spAutoFit/>
          </a:bodyPr>
          <a:lstStyle/>
          <a:p>
            <a:r>
              <a:rPr lang="ja-JP" altLang="en-US" sz="4800" dirty="0"/>
              <a:t>スペック</a:t>
            </a:r>
            <a:r>
              <a:rPr lang="ja-JP" altLang="en-US" dirty="0"/>
              <a:t>比較</a:t>
            </a:r>
          </a:p>
        </p:txBody>
      </p:sp>
      <p:sp>
        <p:nvSpPr>
          <p:cNvPr id="17" name="テキスト ボックス 16"/>
          <p:cNvSpPr txBox="1"/>
          <p:nvPr/>
        </p:nvSpPr>
        <p:spPr>
          <a:xfrm rot="697738">
            <a:off x="1659072" y="2907825"/>
            <a:ext cx="1954381" cy="1015663"/>
          </a:xfrm>
          <a:prstGeom prst="rect">
            <a:avLst/>
          </a:prstGeom>
          <a:noFill/>
        </p:spPr>
        <p:txBody>
          <a:bodyPr wrap="none" rtlCol="0">
            <a:spAutoFit/>
          </a:bodyPr>
          <a:lstStyle/>
          <a:p>
            <a:r>
              <a:rPr lang="ja-JP" altLang="en-US" sz="6000" dirty="0"/>
              <a:t>合理</a:t>
            </a:r>
            <a:r>
              <a:rPr lang="ja-JP" altLang="en-US" dirty="0"/>
              <a:t>的</a:t>
            </a:r>
          </a:p>
        </p:txBody>
      </p:sp>
      <p:sp>
        <p:nvSpPr>
          <p:cNvPr id="18" name="テキスト ボックス 17"/>
          <p:cNvSpPr txBox="1"/>
          <p:nvPr/>
        </p:nvSpPr>
        <p:spPr>
          <a:xfrm rot="20961361">
            <a:off x="1690028" y="3812949"/>
            <a:ext cx="1415772" cy="830997"/>
          </a:xfrm>
          <a:prstGeom prst="rect">
            <a:avLst/>
          </a:prstGeom>
          <a:noFill/>
        </p:spPr>
        <p:txBody>
          <a:bodyPr wrap="none" rtlCol="0">
            <a:spAutoFit/>
          </a:bodyPr>
          <a:lstStyle/>
          <a:p>
            <a:r>
              <a:rPr lang="ja-JP" altLang="en-US" sz="4800" dirty="0"/>
              <a:t>理性</a:t>
            </a:r>
          </a:p>
        </p:txBody>
      </p:sp>
      <p:sp>
        <p:nvSpPr>
          <p:cNvPr id="19" name="テキスト ボックス 18"/>
          <p:cNvSpPr txBox="1"/>
          <p:nvPr/>
        </p:nvSpPr>
        <p:spPr>
          <a:xfrm>
            <a:off x="4671211" y="489151"/>
            <a:ext cx="1107996" cy="1200329"/>
          </a:xfrm>
          <a:prstGeom prst="rect">
            <a:avLst/>
          </a:prstGeom>
          <a:noFill/>
        </p:spPr>
        <p:txBody>
          <a:bodyPr wrap="none" rtlCol="0">
            <a:spAutoFit/>
          </a:bodyPr>
          <a:lstStyle/>
          <a:p>
            <a:r>
              <a:rPr lang="ja-JP" altLang="en-US" sz="7200" dirty="0">
                <a:solidFill>
                  <a:srgbClr val="00B050"/>
                </a:solidFill>
              </a:rPr>
              <a:t>男</a:t>
            </a:r>
          </a:p>
        </p:txBody>
      </p:sp>
      <p:sp>
        <p:nvSpPr>
          <p:cNvPr id="20" name="テキスト ボックス 19"/>
          <p:cNvSpPr txBox="1"/>
          <p:nvPr/>
        </p:nvSpPr>
        <p:spPr>
          <a:xfrm>
            <a:off x="6605870" y="485934"/>
            <a:ext cx="1107996" cy="1200329"/>
          </a:xfrm>
          <a:prstGeom prst="rect">
            <a:avLst/>
          </a:prstGeom>
          <a:noFill/>
        </p:spPr>
        <p:txBody>
          <a:bodyPr wrap="none" rtlCol="0">
            <a:spAutoFit/>
          </a:bodyPr>
          <a:lstStyle/>
          <a:p>
            <a:r>
              <a:rPr lang="ja-JP" altLang="en-US" sz="7200" dirty="0">
                <a:solidFill>
                  <a:srgbClr val="FF0000"/>
                </a:solidFill>
              </a:rPr>
              <a:t>女</a:t>
            </a:r>
          </a:p>
        </p:txBody>
      </p:sp>
      <p:pic>
        <p:nvPicPr>
          <p:cNvPr id="21" name="図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043" y="72721"/>
            <a:ext cx="3400928" cy="248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5765" y="-195030"/>
            <a:ext cx="3400928" cy="248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a:extLst>
              <a:ext uri="{FF2B5EF4-FFF2-40B4-BE49-F238E27FC236}">
                <a16:creationId xmlns:a16="http://schemas.microsoft.com/office/drawing/2014/main" id="{6154DC6A-7789-4E23-8849-68AA4B4C1DDF}"/>
              </a:ext>
            </a:extLst>
          </p:cNvPr>
          <p:cNvSpPr txBox="1"/>
          <p:nvPr/>
        </p:nvSpPr>
        <p:spPr>
          <a:xfrm>
            <a:off x="7827859" y="696674"/>
            <a:ext cx="2868093" cy="830997"/>
          </a:xfrm>
          <a:prstGeom prst="rect">
            <a:avLst/>
          </a:prstGeom>
          <a:noFill/>
        </p:spPr>
        <p:txBody>
          <a:bodyPr wrap="none" rtlCol="0">
            <a:spAutoFit/>
          </a:bodyPr>
          <a:lstStyle/>
          <a:p>
            <a:r>
              <a:rPr lang="ja-JP" altLang="en-US" sz="4800" dirty="0">
                <a:solidFill>
                  <a:srgbClr val="FF0000"/>
                </a:solidFill>
              </a:rPr>
              <a:t>イメージ脳</a:t>
            </a:r>
          </a:p>
        </p:txBody>
      </p:sp>
      <p:sp>
        <p:nvSpPr>
          <p:cNvPr id="24" name="テキスト ボックス 23">
            <a:extLst>
              <a:ext uri="{FF2B5EF4-FFF2-40B4-BE49-F238E27FC236}">
                <a16:creationId xmlns:a16="http://schemas.microsoft.com/office/drawing/2014/main" id="{E8F39157-7226-4299-9BEA-3D7135F6301B}"/>
              </a:ext>
            </a:extLst>
          </p:cNvPr>
          <p:cNvSpPr txBox="1"/>
          <p:nvPr/>
        </p:nvSpPr>
        <p:spPr>
          <a:xfrm>
            <a:off x="1783109" y="675657"/>
            <a:ext cx="2031325" cy="830997"/>
          </a:xfrm>
          <a:prstGeom prst="rect">
            <a:avLst/>
          </a:prstGeom>
          <a:noFill/>
        </p:spPr>
        <p:txBody>
          <a:bodyPr wrap="none" rtlCol="0">
            <a:spAutoFit/>
          </a:bodyPr>
          <a:lstStyle/>
          <a:p>
            <a:r>
              <a:rPr lang="ja-JP" altLang="en-US" sz="4800" dirty="0">
                <a:solidFill>
                  <a:srgbClr val="00B050"/>
                </a:solidFill>
              </a:rPr>
              <a:t>言語脳</a:t>
            </a:r>
          </a:p>
        </p:txBody>
      </p:sp>
      <p:sp>
        <p:nvSpPr>
          <p:cNvPr id="25" name="テキスト ボックス 24">
            <a:extLst>
              <a:ext uri="{FF2B5EF4-FFF2-40B4-BE49-F238E27FC236}">
                <a16:creationId xmlns:a16="http://schemas.microsoft.com/office/drawing/2014/main" id="{77AFD99C-3DF9-4655-8A91-FF5B0C3F87BA}"/>
              </a:ext>
            </a:extLst>
          </p:cNvPr>
          <p:cNvSpPr txBox="1"/>
          <p:nvPr/>
        </p:nvSpPr>
        <p:spPr>
          <a:xfrm rot="391512">
            <a:off x="1911777" y="4599020"/>
            <a:ext cx="2954655" cy="830997"/>
          </a:xfrm>
          <a:prstGeom prst="rect">
            <a:avLst/>
          </a:prstGeom>
          <a:noFill/>
        </p:spPr>
        <p:txBody>
          <a:bodyPr wrap="none" rtlCol="0">
            <a:spAutoFit/>
          </a:bodyPr>
          <a:lstStyle/>
          <a:p>
            <a:r>
              <a:rPr lang="ja-JP" altLang="en-US" sz="4800" dirty="0">
                <a:solidFill>
                  <a:srgbClr val="00B050"/>
                </a:solidFill>
              </a:rPr>
              <a:t>記憶・分析</a:t>
            </a:r>
            <a:endParaRPr lang="ja-JP" altLang="en-US" dirty="0">
              <a:solidFill>
                <a:srgbClr val="00B050"/>
              </a:solidFill>
            </a:endParaRPr>
          </a:p>
        </p:txBody>
      </p:sp>
    </p:spTree>
    <p:extLst>
      <p:ext uri="{BB962C8B-B14F-4D97-AF65-F5344CB8AC3E}">
        <p14:creationId xmlns:p14="http://schemas.microsoft.com/office/powerpoint/2010/main" val="102572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1000" fill="hold"/>
                                        <p:tgtEl>
                                          <p:spTgt spid="6"/>
                                        </p:tgtEl>
                                        <p:attrNameLst>
                                          <p:attrName>ppt_x</p:attrName>
                                        </p:attrNameLst>
                                      </p:cBhvr>
                                      <p:tavLst>
                                        <p:tav tm="0">
                                          <p:val>
                                            <p:strVal val="#ppt_x"/>
                                          </p:val>
                                        </p:tav>
                                        <p:tav tm="100000">
                                          <p:val>
                                            <p:strVal val="#ppt_x"/>
                                          </p:val>
                                        </p:tav>
                                      </p:tavLst>
                                    </p:anim>
                                    <p:anim calcmode="lin" valueType="num">
                                      <p:cBhvr additive="base">
                                        <p:cTn id="52" dur="10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3" grpId="0"/>
      <p:bldP spid="14" grpId="0"/>
      <p:bldP spid="16" grpId="0"/>
      <p:bldP spid="17" grpId="0"/>
      <p:bldP spid="18" grpId="0"/>
      <p:bldP spid="19" grpId="0"/>
      <p:bldP spid="20"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P創英ﾌﾟﾚｾﾞﾝｽEB" panose="02020800000000000000" pitchFamily="18" charset="-128"/>
                <a:ea typeface="HGP創英ﾌﾟﾚｾﾞﾝｽEB" panose="02020800000000000000" pitchFamily="18" charset="-128"/>
              </a:rPr>
              <a:t>インテリア</a:t>
            </a:r>
            <a:r>
              <a:rPr kumimoji="1" lang="ja-JP" altLang="en-US" dirty="0">
                <a:latin typeface="HGP創英ﾌﾟﾚｾﾞﾝｽEB" panose="02020800000000000000" pitchFamily="18" charset="-128"/>
                <a:ea typeface="HGP創英ﾌﾟﾚｾﾞﾝｽEB" panose="02020800000000000000" pitchFamily="18" charset="-128"/>
              </a:rPr>
              <a:t>デザイン</a:t>
            </a:r>
          </a:p>
        </p:txBody>
      </p:sp>
      <p:sp>
        <p:nvSpPr>
          <p:cNvPr id="4" name="フッター プレースホルダー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5" name="スライド番号プレースホルダー 4"/>
          <p:cNvSpPr>
            <a:spLocks noGrp="1"/>
          </p:cNvSpPr>
          <p:nvPr>
            <p:ph type="sldNum" sz="quarter" idx="12"/>
          </p:nvPr>
        </p:nvSpPr>
        <p:spPr/>
        <p:txBody>
          <a:bodyPr/>
          <a:lstStyle/>
          <a:p>
            <a:fld id="{22633725-105B-4B7B-A5A9-0C922B65D89B}" type="slidenum">
              <a:rPr kumimoji="1" lang="ja-JP" altLang="en-US" smtClean="0"/>
              <a:t>39</a:t>
            </a:fld>
            <a:endParaRPr kumimoji="1" lang="ja-JP" altLang="en-US"/>
          </a:p>
        </p:txBody>
      </p:sp>
      <p:sp>
        <p:nvSpPr>
          <p:cNvPr id="6" name="テキスト ボックス 5"/>
          <p:cNvSpPr txBox="1"/>
          <p:nvPr/>
        </p:nvSpPr>
        <p:spPr>
          <a:xfrm>
            <a:off x="1859854" y="548681"/>
            <a:ext cx="6880410" cy="830997"/>
          </a:xfrm>
          <a:prstGeom prst="rect">
            <a:avLst/>
          </a:prstGeom>
          <a:noFill/>
        </p:spPr>
        <p:txBody>
          <a:bodyPr wrap="none" rtlCol="0">
            <a:spAutoFit/>
          </a:bodyPr>
          <a:lstStyle/>
          <a:p>
            <a:r>
              <a:rPr lang="ja-JP" altLang="en-US" sz="2400" dirty="0"/>
              <a:t>照明の話はしないで</a:t>
            </a:r>
            <a:r>
              <a:rPr lang="ja-JP" altLang="en-US" dirty="0"/>
              <a:t>　</a:t>
            </a:r>
            <a:r>
              <a:rPr lang="ja-JP" altLang="en-US" sz="4800" dirty="0"/>
              <a:t>「イメージ」</a:t>
            </a:r>
            <a:r>
              <a:rPr lang="ja-JP" altLang="en-US" dirty="0"/>
              <a:t>　</a:t>
            </a:r>
            <a:r>
              <a:rPr lang="ja-JP" altLang="en-US" sz="2400" dirty="0"/>
              <a:t>を伝える</a:t>
            </a:r>
          </a:p>
        </p:txBody>
      </p:sp>
      <p:sp>
        <p:nvSpPr>
          <p:cNvPr id="7" name="テキスト ボックス 6"/>
          <p:cNvSpPr txBox="1"/>
          <p:nvPr/>
        </p:nvSpPr>
        <p:spPr>
          <a:xfrm>
            <a:off x="8400257" y="5015855"/>
            <a:ext cx="1832553" cy="461665"/>
          </a:xfrm>
          <a:prstGeom prst="rect">
            <a:avLst/>
          </a:prstGeom>
          <a:noFill/>
        </p:spPr>
        <p:txBody>
          <a:bodyPr wrap="none" rtlCol="0">
            <a:spAutoFit/>
          </a:bodyPr>
          <a:lstStyle/>
          <a:p>
            <a:r>
              <a:rPr lang="ja-JP" altLang="en-US" sz="2400" dirty="0"/>
              <a:t>イメージ優先</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147" y="1676741"/>
            <a:ext cx="2650836" cy="3122782"/>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597" y="1679225"/>
            <a:ext cx="3258364" cy="3120298"/>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023" y="1676741"/>
            <a:ext cx="3124136" cy="3150838"/>
          </a:xfrm>
          <a:prstGeom prst="rect">
            <a:avLst/>
          </a:prstGeom>
        </p:spPr>
      </p:pic>
    </p:spTree>
    <p:extLst>
      <p:ext uri="{BB962C8B-B14F-4D97-AF65-F5344CB8AC3E}">
        <p14:creationId xmlns:p14="http://schemas.microsoft.com/office/powerpoint/2010/main" val="270012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BD830EE8-D401-4E3D-B7BD-E0FD5AAD3276}"/>
              </a:ext>
            </a:extLst>
          </p:cNvPr>
          <p:cNvGraphicFramePr>
            <a:graphicFrameLocks/>
          </p:cNvGraphicFramePr>
          <p:nvPr>
            <p:extLst>
              <p:ext uri="{D42A27DB-BD31-4B8C-83A1-F6EECF244321}">
                <p14:modId xmlns:p14="http://schemas.microsoft.com/office/powerpoint/2010/main" val="1700777226"/>
              </p:ext>
            </p:extLst>
          </p:nvPr>
        </p:nvGraphicFramePr>
        <p:xfrm>
          <a:off x="1127449" y="447869"/>
          <a:ext cx="9289031" cy="5573419"/>
        </p:xfrm>
        <a:graphic>
          <a:graphicData uri="http://schemas.openxmlformats.org/drawingml/2006/chart">
            <c:chart xmlns:c="http://schemas.openxmlformats.org/drawingml/2006/chart" xmlns:r="http://schemas.openxmlformats.org/officeDocument/2006/relationships" r:id="rId2"/>
          </a:graphicData>
        </a:graphic>
      </p:graphicFrame>
      <p:sp>
        <p:nvSpPr>
          <p:cNvPr id="3" name="フッター プレースホルダー 2">
            <a:extLst>
              <a:ext uri="{FF2B5EF4-FFF2-40B4-BE49-F238E27FC236}">
                <a16:creationId xmlns:a16="http://schemas.microsoft.com/office/drawing/2014/main" id="{F28063AD-0817-4FD7-8A19-5FDC808ED4D7}"/>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a:extLst>
              <a:ext uri="{FF2B5EF4-FFF2-40B4-BE49-F238E27FC236}">
                <a16:creationId xmlns:a16="http://schemas.microsoft.com/office/drawing/2014/main" id="{374F9125-3899-45BB-AA38-5BCCFAA18FF9}"/>
              </a:ext>
            </a:extLst>
          </p:cNvPr>
          <p:cNvSpPr>
            <a:spLocks noGrp="1"/>
          </p:cNvSpPr>
          <p:nvPr>
            <p:ph type="sldNum" sz="quarter" idx="12"/>
          </p:nvPr>
        </p:nvSpPr>
        <p:spPr/>
        <p:txBody>
          <a:bodyPr/>
          <a:lstStyle/>
          <a:p>
            <a:fld id="{22633725-105B-4B7B-A5A9-0C922B65D89B}" type="slidenum">
              <a:rPr kumimoji="1" lang="ja-JP" altLang="en-US" smtClean="0"/>
              <a:t>4</a:t>
            </a:fld>
            <a:endParaRPr kumimoji="1" lang="ja-JP" altLang="en-US"/>
          </a:p>
        </p:txBody>
      </p:sp>
      <p:cxnSp>
        <p:nvCxnSpPr>
          <p:cNvPr id="7" name="直線コネクタ 6">
            <a:extLst>
              <a:ext uri="{FF2B5EF4-FFF2-40B4-BE49-F238E27FC236}">
                <a16:creationId xmlns:a16="http://schemas.microsoft.com/office/drawing/2014/main" id="{800375E3-2BA7-44B2-9574-B629B699DF03}"/>
              </a:ext>
            </a:extLst>
          </p:cNvPr>
          <p:cNvCxnSpPr/>
          <p:nvPr/>
        </p:nvCxnSpPr>
        <p:spPr>
          <a:xfrm flipV="1">
            <a:off x="4192424" y="1124744"/>
            <a:ext cx="0" cy="3960440"/>
          </a:xfrm>
          <a:prstGeom prst="line">
            <a:avLst/>
          </a:prstGeom>
          <a:ln>
            <a:solidFill>
              <a:srgbClr val="A3B1D5"/>
            </a:solidFill>
            <a:prstDash val="lgDash"/>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2C22E1D-8AF1-4F5F-987B-88CB9FC5307A}"/>
              </a:ext>
            </a:extLst>
          </p:cNvPr>
          <p:cNvCxnSpPr/>
          <p:nvPr/>
        </p:nvCxnSpPr>
        <p:spPr>
          <a:xfrm flipV="1">
            <a:off x="6822688" y="1124744"/>
            <a:ext cx="0" cy="3960440"/>
          </a:xfrm>
          <a:prstGeom prst="line">
            <a:avLst/>
          </a:prstGeom>
          <a:ln>
            <a:solidFill>
              <a:srgbClr val="A3B1D5"/>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836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32958" y="6040571"/>
            <a:ext cx="4769227" cy="831758"/>
          </a:xfrm>
        </p:spPr>
        <p:txBody>
          <a:bodyPr>
            <a:normAutofit/>
          </a:bodyPr>
          <a:lstStyle/>
          <a:p>
            <a:r>
              <a:rPr kumimoji="1" lang="ja-JP" altLang="en-US" sz="4400" dirty="0">
                <a:latin typeface="HGP創英ﾌﾟﾚｾﾞﾝｽEB" panose="02020800000000000000" pitchFamily="18" charset="-128"/>
                <a:ea typeface="HGP創英ﾌﾟﾚｾﾞﾝｽEB" panose="02020800000000000000" pitchFamily="18" charset="-128"/>
              </a:rPr>
              <a:t>パッケージ提案</a:t>
            </a:r>
          </a:p>
        </p:txBody>
      </p:sp>
      <p:sp>
        <p:nvSpPr>
          <p:cNvPr id="3" name="フッター プレースホルダー 2"/>
          <p:cNvSpPr>
            <a:spLocks noGrp="1"/>
          </p:cNvSpPr>
          <p:nvPr>
            <p:ph type="ftr" sz="quarter" idx="11"/>
          </p:nvPr>
        </p:nvSpPr>
        <p:spPr>
          <a:xfrm>
            <a:off x="1781026" y="6414009"/>
            <a:ext cx="4873869" cy="365125"/>
          </a:xfrm>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r>
              <a:rPr kumimoji="1" lang="ja-JP" altLang="en-US" dirty="0"/>
              <a:t>　</a:t>
            </a:r>
            <a:r>
              <a:rPr kumimoji="1" lang="en-US" altLang="ja-JP" dirty="0"/>
              <a:t>Service</a:t>
            </a:r>
            <a:endParaRPr kumimoji="1" lang="ja-JP" altLang="en-US" dirty="0"/>
          </a:p>
        </p:txBody>
      </p:sp>
      <p:sp>
        <p:nvSpPr>
          <p:cNvPr id="4" name="スライド番号プレースホルダー 3"/>
          <p:cNvSpPr>
            <a:spLocks noGrp="1"/>
          </p:cNvSpPr>
          <p:nvPr>
            <p:ph type="sldNum" sz="quarter" idx="12"/>
          </p:nvPr>
        </p:nvSpPr>
        <p:spPr>
          <a:xfrm>
            <a:off x="11041557" y="5652077"/>
            <a:ext cx="762000" cy="365125"/>
          </a:xfrm>
        </p:spPr>
        <p:txBody>
          <a:bodyPr/>
          <a:lstStyle/>
          <a:p>
            <a:fld id="{22633725-105B-4B7B-A5A9-0C922B65D89B}" type="slidenum">
              <a:rPr kumimoji="1" lang="ja-JP" altLang="en-US" smtClean="0"/>
              <a:t>40</a:t>
            </a:fld>
            <a:endParaRPr kumimoji="1" lang="ja-JP" altLang="en-US" dirty="0"/>
          </a:p>
        </p:txBody>
      </p:sp>
      <p:pic>
        <p:nvPicPr>
          <p:cNvPr id="4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760" y="3546958"/>
            <a:ext cx="2290340" cy="232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9589" y="1033034"/>
            <a:ext cx="2300825" cy="2335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直線コネクタ 43"/>
          <p:cNvCxnSpPr/>
          <p:nvPr/>
        </p:nvCxnSpPr>
        <p:spPr>
          <a:xfrm>
            <a:off x="3125175" y="3369420"/>
            <a:ext cx="4968552"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125175" y="1353196"/>
            <a:ext cx="4968552"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975910" y="1434946"/>
            <a:ext cx="2571538" cy="1631216"/>
          </a:xfrm>
          <a:prstGeom prst="rect">
            <a:avLst/>
          </a:prstGeom>
          <a:noFill/>
        </p:spPr>
        <p:txBody>
          <a:bodyPr wrap="none" rtlCol="0">
            <a:spAutoFit/>
          </a:bodyPr>
          <a:lstStyle/>
          <a:p>
            <a:r>
              <a:rPr lang="ja-JP" altLang="en-US" sz="2000" dirty="0"/>
              <a:t>①　絵画用照明</a:t>
            </a:r>
            <a:endParaRPr lang="en-US" altLang="ja-JP" sz="2000" dirty="0"/>
          </a:p>
          <a:p>
            <a:r>
              <a:rPr lang="ja-JP" altLang="en-US" sz="2000" dirty="0"/>
              <a:t>②　吊り戸ダウンライト</a:t>
            </a:r>
            <a:endParaRPr lang="en-US" altLang="ja-JP" sz="2000" dirty="0"/>
          </a:p>
          <a:p>
            <a:r>
              <a:rPr lang="ja-JP" altLang="en-US" sz="2000" dirty="0"/>
              <a:t>③　吊り戸下足元照明</a:t>
            </a:r>
            <a:endParaRPr lang="en-US" altLang="ja-JP" sz="2000" dirty="0"/>
          </a:p>
          <a:p>
            <a:r>
              <a:rPr lang="ja-JP" altLang="en-US" sz="2000" dirty="0"/>
              <a:t>④　框下足元照明</a:t>
            </a:r>
            <a:endParaRPr lang="en-US" altLang="ja-JP" sz="2000" dirty="0"/>
          </a:p>
          <a:p>
            <a:r>
              <a:rPr lang="ja-JP" altLang="en-US" sz="2000" dirty="0"/>
              <a:t>⑤　ブラケット照明</a:t>
            </a:r>
            <a:endParaRPr lang="en-US" altLang="ja-JP" sz="2000" dirty="0"/>
          </a:p>
        </p:txBody>
      </p:sp>
      <p:sp>
        <p:nvSpPr>
          <p:cNvPr id="47" name="テキスト ボックス 46"/>
          <p:cNvSpPr txBox="1"/>
          <p:nvPr/>
        </p:nvSpPr>
        <p:spPr>
          <a:xfrm>
            <a:off x="2501073" y="1473261"/>
            <a:ext cx="415498" cy="369332"/>
          </a:xfrm>
          <a:prstGeom prst="rect">
            <a:avLst/>
          </a:prstGeom>
          <a:noFill/>
        </p:spPr>
        <p:txBody>
          <a:bodyPr wrap="none" rtlCol="0">
            <a:spAutoFit/>
          </a:bodyPr>
          <a:lstStyle/>
          <a:p>
            <a:r>
              <a:rPr lang="ja-JP" altLang="en-US" b="1" dirty="0">
                <a:solidFill>
                  <a:schemeClr val="bg1">
                    <a:lumMod val="95000"/>
                  </a:schemeClr>
                </a:solidFill>
              </a:rPr>
              <a:t>①</a:t>
            </a:r>
          </a:p>
        </p:txBody>
      </p:sp>
      <p:sp>
        <p:nvSpPr>
          <p:cNvPr id="48" name="テキスト ボックス 47"/>
          <p:cNvSpPr txBox="1"/>
          <p:nvPr/>
        </p:nvSpPr>
        <p:spPr>
          <a:xfrm>
            <a:off x="1539318" y="1784109"/>
            <a:ext cx="415498" cy="369332"/>
          </a:xfrm>
          <a:prstGeom prst="rect">
            <a:avLst/>
          </a:prstGeom>
          <a:noFill/>
        </p:spPr>
        <p:txBody>
          <a:bodyPr wrap="none" rtlCol="0">
            <a:spAutoFit/>
          </a:bodyPr>
          <a:lstStyle/>
          <a:p>
            <a:r>
              <a:rPr lang="ja-JP" altLang="en-US" b="1" dirty="0">
                <a:solidFill>
                  <a:schemeClr val="bg1">
                    <a:lumMod val="95000"/>
                  </a:schemeClr>
                </a:solidFill>
              </a:rPr>
              <a:t>②</a:t>
            </a:r>
          </a:p>
        </p:txBody>
      </p:sp>
      <p:sp>
        <p:nvSpPr>
          <p:cNvPr id="49" name="テキスト ボックス 48"/>
          <p:cNvSpPr txBox="1"/>
          <p:nvPr/>
        </p:nvSpPr>
        <p:spPr>
          <a:xfrm>
            <a:off x="1760909" y="2874325"/>
            <a:ext cx="415498" cy="369332"/>
          </a:xfrm>
          <a:prstGeom prst="rect">
            <a:avLst/>
          </a:prstGeom>
          <a:noFill/>
        </p:spPr>
        <p:txBody>
          <a:bodyPr wrap="none" rtlCol="0">
            <a:spAutoFit/>
          </a:bodyPr>
          <a:lstStyle/>
          <a:p>
            <a:r>
              <a:rPr lang="ja-JP" altLang="en-US" b="1" dirty="0">
                <a:solidFill>
                  <a:schemeClr val="bg1">
                    <a:lumMod val="95000"/>
                  </a:schemeClr>
                </a:solidFill>
              </a:rPr>
              <a:t>③</a:t>
            </a:r>
          </a:p>
        </p:txBody>
      </p:sp>
      <p:sp>
        <p:nvSpPr>
          <p:cNvPr id="50" name="テキスト ボックス 49"/>
          <p:cNvSpPr txBox="1"/>
          <p:nvPr/>
        </p:nvSpPr>
        <p:spPr>
          <a:xfrm>
            <a:off x="2634714" y="2652620"/>
            <a:ext cx="415498" cy="369332"/>
          </a:xfrm>
          <a:prstGeom prst="rect">
            <a:avLst/>
          </a:prstGeom>
          <a:noFill/>
        </p:spPr>
        <p:txBody>
          <a:bodyPr wrap="none" rtlCol="0">
            <a:spAutoFit/>
          </a:bodyPr>
          <a:lstStyle/>
          <a:p>
            <a:r>
              <a:rPr lang="ja-JP" altLang="en-US" b="1" dirty="0">
                <a:solidFill>
                  <a:schemeClr val="bg1">
                    <a:lumMod val="95000"/>
                  </a:schemeClr>
                </a:solidFill>
              </a:rPr>
              <a:t>④</a:t>
            </a:r>
          </a:p>
        </p:txBody>
      </p:sp>
      <p:sp>
        <p:nvSpPr>
          <p:cNvPr id="51" name="テキスト ボックス 50"/>
          <p:cNvSpPr txBox="1"/>
          <p:nvPr/>
        </p:nvSpPr>
        <p:spPr>
          <a:xfrm>
            <a:off x="3105592" y="1243782"/>
            <a:ext cx="415498" cy="369332"/>
          </a:xfrm>
          <a:prstGeom prst="rect">
            <a:avLst/>
          </a:prstGeom>
          <a:noFill/>
        </p:spPr>
        <p:txBody>
          <a:bodyPr wrap="none" rtlCol="0">
            <a:spAutoFit/>
          </a:bodyPr>
          <a:lstStyle/>
          <a:p>
            <a:r>
              <a:rPr lang="ja-JP" altLang="en-US" b="1" dirty="0">
                <a:solidFill>
                  <a:schemeClr val="bg1">
                    <a:lumMod val="95000"/>
                  </a:schemeClr>
                </a:solidFill>
              </a:rPr>
              <a:t>⑤</a:t>
            </a:r>
          </a:p>
        </p:txBody>
      </p:sp>
      <p:sp>
        <p:nvSpPr>
          <p:cNvPr id="52" name="正方形/長方形 51"/>
          <p:cNvSpPr/>
          <p:nvPr/>
        </p:nvSpPr>
        <p:spPr>
          <a:xfrm>
            <a:off x="558608" y="2290740"/>
            <a:ext cx="235748" cy="24622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p:cNvSpPr txBox="1"/>
          <p:nvPr/>
        </p:nvSpPr>
        <p:spPr>
          <a:xfrm>
            <a:off x="515322" y="1910322"/>
            <a:ext cx="351378" cy="369332"/>
          </a:xfrm>
          <a:prstGeom prst="rect">
            <a:avLst/>
          </a:prstGeom>
          <a:noFill/>
        </p:spPr>
        <p:txBody>
          <a:bodyPr wrap="none" rtlCol="0">
            <a:spAutoFit/>
          </a:bodyPr>
          <a:lstStyle/>
          <a:p>
            <a:r>
              <a:rPr lang="en-US" altLang="ja-JP" dirty="0">
                <a:solidFill>
                  <a:srgbClr val="0070C0"/>
                </a:solidFill>
              </a:rPr>
              <a:t>A</a:t>
            </a:r>
            <a:endParaRPr lang="ja-JP" altLang="en-US" dirty="0">
              <a:solidFill>
                <a:srgbClr val="0070C0"/>
              </a:solidFill>
            </a:endParaRPr>
          </a:p>
        </p:txBody>
      </p:sp>
      <p:sp>
        <p:nvSpPr>
          <p:cNvPr id="54" name="テキスト ボックス 53"/>
          <p:cNvSpPr txBox="1"/>
          <p:nvPr/>
        </p:nvSpPr>
        <p:spPr>
          <a:xfrm>
            <a:off x="4032016" y="3402591"/>
            <a:ext cx="2571538" cy="1938992"/>
          </a:xfrm>
          <a:prstGeom prst="rect">
            <a:avLst/>
          </a:prstGeom>
          <a:noFill/>
        </p:spPr>
        <p:txBody>
          <a:bodyPr wrap="none" rtlCol="0">
            <a:spAutoFit/>
          </a:bodyPr>
          <a:lstStyle/>
          <a:p>
            <a:r>
              <a:rPr lang="ja-JP" altLang="en-US" sz="2000" dirty="0"/>
              <a:t>①　ブラケット照明</a:t>
            </a:r>
            <a:endParaRPr lang="en-US" altLang="ja-JP" sz="2000" dirty="0"/>
          </a:p>
          <a:p>
            <a:r>
              <a:rPr lang="ja-JP" altLang="en-US" sz="2000" dirty="0"/>
              <a:t>②　吊り戸上間接照明</a:t>
            </a:r>
            <a:endParaRPr lang="en-US" altLang="ja-JP" sz="2000" dirty="0"/>
          </a:p>
          <a:p>
            <a:r>
              <a:rPr lang="ja-JP" altLang="en-US" sz="2000" dirty="0"/>
              <a:t>③　吊り戸ダウンライト</a:t>
            </a:r>
            <a:endParaRPr lang="en-US" altLang="ja-JP" sz="2000" dirty="0"/>
          </a:p>
          <a:p>
            <a:r>
              <a:rPr lang="ja-JP" altLang="en-US" sz="2000" dirty="0"/>
              <a:t>④　框下足元照明</a:t>
            </a:r>
            <a:endParaRPr lang="en-US" altLang="ja-JP" sz="2000" dirty="0"/>
          </a:p>
          <a:p>
            <a:r>
              <a:rPr lang="ja-JP" altLang="en-US" sz="2000" dirty="0"/>
              <a:t>⑤　絵画用照明</a:t>
            </a:r>
            <a:endParaRPr lang="en-US" altLang="ja-JP" sz="2000" dirty="0"/>
          </a:p>
          <a:p>
            <a:r>
              <a:rPr lang="ja-JP" altLang="en-US" sz="2000" dirty="0"/>
              <a:t>⑥　床ダウンライト</a:t>
            </a:r>
          </a:p>
        </p:txBody>
      </p:sp>
      <p:sp>
        <p:nvSpPr>
          <p:cNvPr id="55" name="テキスト ボックス 54"/>
          <p:cNvSpPr txBox="1"/>
          <p:nvPr/>
        </p:nvSpPr>
        <p:spPr>
          <a:xfrm>
            <a:off x="2455922" y="3973652"/>
            <a:ext cx="415498" cy="369332"/>
          </a:xfrm>
          <a:prstGeom prst="rect">
            <a:avLst/>
          </a:prstGeom>
          <a:noFill/>
        </p:spPr>
        <p:txBody>
          <a:bodyPr wrap="none" rtlCol="0">
            <a:spAutoFit/>
          </a:bodyPr>
          <a:lstStyle/>
          <a:p>
            <a:r>
              <a:rPr lang="ja-JP" altLang="en-US" b="1" dirty="0">
                <a:solidFill>
                  <a:schemeClr val="bg1">
                    <a:lumMod val="95000"/>
                  </a:schemeClr>
                </a:solidFill>
              </a:rPr>
              <a:t>①</a:t>
            </a:r>
          </a:p>
        </p:txBody>
      </p:sp>
      <p:sp>
        <p:nvSpPr>
          <p:cNvPr id="56" name="テキスト ボックス 55"/>
          <p:cNvSpPr txBox="1"/>
          <p:nvPr/>
        </p:nvSpPr>
        <p:spPr>
          <a:xfrm>
            <a:off x="1737158" y="3556578"/>
            <a:ext cx="415498" cy="369332"/>
          </a:xfrm>
          <a:prstGeom prst="rect">
            <a:avLst/>
          </a:prstGeom>
          <a:noFill/>
        </p:spPr>
        <p:txBody>
          <a:bodyPr wrap="none" rtlCol="0">
            <a:spAutoFit/>
          </a:bodyPr>
          <a:lstStyle/>
          <a:p>
            <a:r>
              <a:rPr lang="ja-JP" altLang="en-US" b="1" dirty="0">
                <a:solidFill>
                  <a:schemeClr val="bg1">
                    <a:lumMod val="95000"/>
                  </a:schemeClr>
                </a:solidFill>
              </a:rPr>
              <a:t>②</a:t>
            </a:r>
          </a:p>
        </p:txBody>
      </p:sp>
      <p:sp>
        <p:nvSpPr>
          <p:cNvPr id="57" name="テキスト ボックス 56"/>
          <p:cNvSpPr txBox="1"/>
          <p:nvPr/>
        </p:nvSpPr>
        <p:spPr>
          <a:xfrm>
            <a:off x="1334989" y="4228653"/>
            <a:ext cx="415498" cy="369332"/>
          </a:xfrm>
          <a:prstGeom prst="rect">
            <a:avLst/>
          </a:prstGeom>
          <a:noFill/>
        </p:spPr>
        <p:txBody>
          <a:bodyPr wrap="none" rtlCol="0">
            <a:spAutoFit/>
          </a:bodyPr>
          <a:lstStyle/>
          <a:p>
            <a:r>
              <a:rPr lang="ja-JP" altLang="en-US" b="1" dirty="0">
                <a:solidFill>
                  <a:schemeClr val="bg1">
                    <a:lumMod val="95000"/>
                  </a:schemeClr>
                </a:solidFill>
              </a:rPr>
              <a:t>③</a:t>
            </a:r>
          </a:p>
        </p:txBody>
      </p:sp>
      <p:sp>
        <p:nvSpPr>
          <p:cNvPr id="58" name="テキスト ボックス 57"/>
          <p:cNvSpPr txBox="1"/>
          <p:nvPr/>
        </p:nvSpPr>
        <p:spPr>
          <a:xfrm>
            <a:off x="3156330" y="5324626"/>
            <a:ext cx="415498" cy="369332"/>
          </a:xfrm>
          <a:prstGeom prst="rect">
            <a:avLst/>
          </a:prstGeom>
          <a:noFill/>
        </p:spPr>
        <p:txBody>
          <a:bodyPr wrap="none" rtlCol="0">
            <a:spAutoFit/>
          </a:bodyPr>
          <a:lstStyle/>
          <a:p>
            <a:r>
              <a:rPr lang="ja-JP" altLang="en-US" b="1" dirty="0">
                <a:solidFill>
                  <a:schemeClr val="bg1">
                    <a:lumMod val="95000"/>
                  </a:schemeClr>
                </a:solidFill>
              </a:rPr>
              <a:t>④</a:t>
            </a:r>
          </a:p>
        </p:txBody>
      </p:sp>
      <p:sp>
        <p:nvSpPr>
          <p:cNvPr id="59" name="テキスト ボックス 58"/>
          <p:cNvSpPr txBox="1"/>
          <p:nvPr/>
        </p:nvSpPr>
        <p:spPr>
          <a:xfrm>
            <a:off x="3211729" y="3581353"/>
            <a:ext cx="415498" cy="369332"/>
          </a:xfrm>
          <a:prstGeom prst="rect">
            <a:avLst/>
          </a:prstGeom>
          <a:noFill/>
        </p:spPr>
        <p:txBody>
          <a:bodyPr wrap="none" rtlCol="0">
            <a:spAutoFit/>
          </a:bodyPr>
          <a:lstStyle/>
          <a:p>
            <a:r>
              <a:rPr lang="ja-JP" altLang="en-US" b="1" dirty="0">
                <a:solidFill>
                  <a:schemeClr val="bg1">
                    <a:lumMod val="95000"/>
                  </a:schemeClr>
                </a:solidFill>
              </a:rPr>
              <a:t>⑤</a:t>
            </a:r>
          </a:p>
        </p:txBody>
      </p:sp>
      <p:sp>
        <p:nvSpPr>
          <p:cNvPr id="60" name="正方形/長方形 59"/>
          <p:cNvSpPr/>
          <p:nvPr/>
        </p:nvSpPr>
        <p:spPr>
          <a:xfrm>
            <a:off x="558608" y="4310192"/>
            <a:ext cx="235748" cy="24622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1" name="テキスト ボックス 60"/>
          <p:cNvSpPr txBox="1"/>
          <p:nvPr/>
        </p:nvSpPr>
        <p:spPr>
          <a:xfrm>
            <a:off x="525632" y="3925910"/>
            <a:ext cx="338554" cy="369332"/>
          </a:xfrm>
          <a:prstGeom prst="rect">
            <a:avLst/>
          </a:prstGeom>
          <a:noFill/>
        </p:spPr>
        <p:txBody>
          <a:bodyPr wrap="none" rtlCol="0">
            <a:spAutoFit/>
          </a:bodyPr>
          <a:lstStyle/>
          <a:p>
            <a:r>
              <a:rPr lang="en-US" altLang="ja-JP" dirty="0">
                <a:solidFill>
                  <a:srgbClr val="0070C0"/>
                </a:solidFill>
              </a:rPr>
              <a:t>B</a:t>
            </a:r>
            <a:endParaRPr lang="ja-JP" altLang="en-US" dirty="0">
              <a:solidFill>
                <a:srgbClr val="0070C0"/>
              </a:solidFill>
            </a:endParaRPr>
          </a:p>
        </p:txBody>
      </p:sp>
      <p:sp>
        <p:nvSpPr>
          <p:cNvPr id="62" name="テキスト ボックス 61"/>
          <p:cNvSpPr txBox="1"/>
          <p:nvPr/>
        </p:nvSpPr>
        <p:spPr>
          <a:xfrm>
            <a:off x="2630230" y="3594368"/>
            <a:ext cx="415498" cy="369332"/>
          </a:xfrm>
          <a:prstGeom prst="rect">
            <a:avLst/>
          </a:prstGeom>
          <a:noFill/>
        </p:spPr>
        <p:txBody>
          <a:bodyPr wrap="none" rtlCol="0">
            <a:spAutoFit/>
          </a:bodyPr>
          <a:lstStyle/>
          <a:p>
            <a:r>
              <a:rPr lang="ja-JP" altLang="en-US" b="1" dirty="0">
                <a:solidFill>
                  <a:schemeClr val="bg1">
                    <a:lumMod val="95000"/>
                  </a:schemeClr>
                </a:solidFill>
              </a:rPr>
              <a:t>⑥</a:t>
            </a:r>
          </a:p>
        </p:txBody>
      </p:sp>
      <p:pic>
        <p:nvPicPr>
          <p:cNvPr id="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316433" y="3465726"/>
            <a:ext cx="1435747" cy="1871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63" b="3493"/>
          <a:stretch/>
        </p:blipFill>
        <p:spPr bwMode="auto">
          <a:xfrm flipH="1">
            <a:off x="8318376" y="1463973"/>
            <a:ext cx="1421461" cy="189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テキスト ボックス 65"/>
          <p:cNvSpPr txBox="1"/>
          <p:nvPr/>
        </p:nvSpPr>
        <p:spPr>
          <a:xfrm>
            <a:off x="8234127" y="3174700"/>
            <a:ext cx="1250663" cy="215444"/>
          </a:xfrm>
          <a:prstGeom prst="rect">
            <a:avLst/>
          </a:prstGeom>
          <a:noFill/>
        </p:spPr>
        <p:txBody>
          <a:bodyPr wrap="none" rtlCol="0">
            <a:spAutoFit/>
          </a:bodyPr>
          <a:lstStyle/>
          <a:p>
            <a:r>
              <a:rPr lang="ja-JP" altLang="en-US" sz="800" dirty="0">
                <a:solidFill>
                  <a:schemeClr val="bg1"/>
                </a:solidFill>
              </a:rPr>
              <a:t>出典：</a:t>
            </a:r>
            <a:r>
              <a:rPr lang="en-US" altLang="ja-JP" sz="800" dirty="0">
                <a:solidFill>
                  <a:schemeClr val="bg1"/>
                </a:solidFill>
              </a:rPr>
              <a:t>www.neospad.co.jp</a:t>
            </a:r>
            <a:endParaRPr lang="ja-JP" altLang="en-US" sz="800" dirty="0">
              <a:solidFill>
                <a:schemeClr val="bg1"/>
              </a:solidFill>
            </a:endParaRPr>
          </a:p>
        </p:txBody>
      </p:sp>
      <p:sp>
        <p:nvSpPr>
          <p:cNvPr id="67" name="テキスト ボックス 66"/>
          <p:cNvSpPr txBox="1"/>
          <p:nvPr/>
        </p:nvSpPr>
        <p:spPr>
          <a:xfrm>
            <a:off x="8258094" y="5196537"/>
            <a:ext cx="772969" cy="215444"/>
          </a:xfrm>
          <a:prstGeom prst="rect">
            <a:avLst/>
          </a:prstGeom>
          <a:noFill/>
        </p:spPr>
        <p:txBody>
          <a:bodyPr wrap="none" rtlCol="0">
            <a:spAutoFit/>
          </a:bodyPr>
          <a:lstStyle/>
          <a:p>
            <a:r>
              <a:rPr lang="ja-JP" altLang="en-US" sz="800" dirty="0">
                <a:solidFill>
                  <a:schemeClr val="bg1"/>
                </a:solidFill>
              </a:rPr>
              <a:t>出典：</a:t>
            </a:r>
            <a:r>
              <a:rPr lang="en-US" altLang="ja-JP" sz="800" dirty="0">
                <a:solidFill>
                  <a:schemeClr val="bg1"/>
                </a:solidFill>
              </a:rPr>
              <a:t>DAIKO</a:t>
            </a:r>
            <a:endParaRPr lang="ja-JP" altLang="en-US" sz="800" dirty="0">
              <a:solidFill>
                <a:schemeClr val="bg1"/>
              </a:solidFill>
            </a:endParaRPr>
          </a:p>
        </p:txBody>
      </p:sp>
      <p:sp>
        <p:nvSpPr>
          <p:cNvPr id="68" name="テキスト ボックス 67"/>
          <p:cNvSpPr txBox="1"/>
          <p:nvPr/>
        </p:nvSpPr>
        <p:spPr>
          <a:xfrm>
            <a:off x="8259543" y="1445248"/>
            <a:ext cx="561372" cy="215444"/>
          </a:xfrm>
          <a:prstGeom prst="rect">
            <a:avLst/>
          </a:prstGeom>
          <a:noFill/>
        </p:spPr>
        <p:txBody>
          <a:bodyPr wrap="none" rtlCol="0">
            <a:spAutoFit/>
          </a:bodyPr>
          <a:lstStyle/>
          <a:p>
            <a:r>
              <a:rPr lang="ja-JP" altLang="en-US" sz="800" dirty="0">
                <a:solidFill>
                  <a:schemeClr val="bg1"/>
                </a:solidFill>
              </a:rPr>
              <a:t>参照　③</a:t>
            </a:r>
          </a:p>
        </p:txBody>
      </p:sp>
      <p:sp>
        <p:nvSpPr>
          <p:cNvPr id="69" name="テキスト ボックス 68"/>
          <p:cNvSpPr txBox="1"/>
          <p:nvPr/>
        </p:nvSpPr>
        <p:spPr>
          <a:xfrm>
            <a:off x="8264295" y="3444060"/>
            <a:ext cx="561372" cy="215444"/>
          </a:xfrm>
          <a:prstGeom prst="rect">
            <a:avLst/>
          </a:prstGeom>
          <a:noFill/>
        </p:spPr>
        <p:txBody>
          <a:bodyPr wrap="none" rtlCol="0">
            <a:spAutoFit/>
          </a:bodyPr>
          <a:lstStyle/>
          <a:p>
            <a:r>
              <a:rPr lang="ja-JP" altLang="en-US" sz="800" dirty="0">
                <a:solidFill>
                  <a:schemeClr val="bg1"/>
                </a:solidFill>
              </a:rPr>
              <a:t>参照　②</a:t>
            </a:r>
          </a:p>
        </p:txBody>
      </p:sp>
      <p:sp>
        <p:nvSpPr>
          <p:cNvPr id="70" name="テキスト ボックス 69"/>
          <p:cNvSpPr txBox="1"/>
          <p:nvPr/>
        </p:nvSpPr>
        <p:spPr>
          <a:xfrm>
            <a:off x="7037764" y="1452792"/>
            <a:ext cx="1146468" cy="1631216"/>
          </a:xfrm>
          <a:prstGeom prst="rect">
            <a:avLst/>
          </a:prstGeom>
          <a:noFill/>
        </p:spPr>
        <p:txBody>
          <a:bodyPr wrap="none" rtlCol="0">
            <a:spAutoFit/>
          </a:bodyPr>
          <a:lstStyle/>
          <a:p>
            <a:pPr algn="r"/>
            <a:r>
              <a:rPr lang="en-US" altLang="ja-JP" sz="2000" dirty="0"/>
              <a:t>6,000</a:t>
            </a:r>
            <a:r>
              <a:rPr lang="ja-JP" altLang="en-US" sz="2000" dirty="0"/>
              <a:t>円</a:t>
            </a:r>
            <a:endParaRPr lang="en-US" altLang="ja-JP" sz="2000" dirty="0"/>
          </a:p>
          <a:p>
            <a:pPr algn="r"/>
            <a:r>
              <a:rPr lang="en-US" altLang="ja-JP" sz="2000" dirty="0"/>
              <a:t>5,000</a:t>
            </a:r>
            <a:r>
              <a:rPr lang="ja-JP" altLang="en-US" sz="2000" dirty="0"/>
              <a:t>円</a:t>
            </a:r>
            <a:endParaRPr lang="en-US" altLang="ja-JP" sz="2000" dirty="0"/>
          </a:p>
          <a:p>
            <a:pPr algn="r"/>
            <a:r>
              <a:rPr lang="en-US" altLang="ja-JP" sz="2000" dirty="0"/>
              <a:t>20,000</a:t>
            </a:r>
            <a:r>
              <a:rPr lang="ja-JP" altLang="en-US" sz="2000" dirty="0"/>
              <a:t>円</a:t>
            </a:r>
            <a:endParaRPr lang="en-US" altLang="ja-JP" sz="2000" dirty="0"/>
          </a:p>
          <a:p>
            <a:pPr algn="r"/>
            <a:r>
              <a:rPr lang="en-US" altLang="ja-JP" sz="2000" dirty="0"/>
              <a:t>20,000</a:t>
            </a:r>
            <a:r>
              <a:rPr lang="ja-JP" altLang="en-US" sz="2000" dirty="0"/>
              <a:t>円</a:t>
            </a:r>
            <a:endParaRPr lang="en-US" altLang="ja-JP" sz="2000" dirty="0"/>
          </a:p>
          <a:p>
            <a:pPr algn="r"/>
            <a:r>
              <a:rPr lang="en-US" altLang="ja-JP" sz="2000" dirty="0"/>
              <a:t>15,000</a:t>
            </a:r>
            <a:r>
              <a:rPr lang="ja-JP" altLang="en-US" sz="2000" dirty="0"/>
              <a:t>円</a:t>
            </a:r>
            <a:endParaRPr lang="en-US" altLang="ja-JP" sz="2000" dirty="0"/>
          </a:p>
        </p:txBody>
      </p:sp>
      <p:sp>
        <p:nvSpPr>
          <p:cNvPr id="71" name="テキスト ボックス 70"/>
          <p:cNvSpPr txBox="1"/>
          <p:nvPr/>
        </p:nvSpPr>
        <p:spPr>
          <a:xfrm>
            <a:off x="7022018" y="3418756"/>
            <a:ext cx="1146468" cy="1938992"/>
          </a:xfrm>
          <a:prstGeom prst="rect">
            <a:avLst/>
          </a:prstGeom>
          <a:noFill/>
        </p:spPr>
        <p:txBody>
          <a:bodyPr wrap="none" rtlCol="0">
            <a:spAutoFit/>
          </a:bodyPr>
          <a:lstStyle/>
          <a:p>
            <a:pPr algn="r"/>
            <a:r>
              <a:rPr lang="en-US" altLang="ja-JP" sz="2000" dirty="0"/>
              <a:t>15,000</a:t>
            </a:r>
            <a:r>
              <a:rPr lang="ja-JP" altLang="en-US" sz="2000" dirty="0"/>
              <a:t>円</a:t>
            </a:r>
            <a:endParaRPr lang="en-US" altLang="ja-JP" sz="2000" dirty="0"/>
          </a:p>
          <a:p>
            <a:pPr algn="r"/>
            <a:r>
              <a:rPr lang="en-US" altLang="ja-JP" sz="2000" dirty="0"/>
              <a:t>20,000</a:t>
            </a:r>
            <a:r>
              <a:rPr lang="ja-JP" altLang="en-US" sz="2000" dirty="0"/>
              <a:t>円</a:t>
            </a:r>
            <a:endParaRPr lang="en-US" altLang="ja-JP" sz="2000" dirty="0"/>
          </a:p>
          <a:p>
            <a:pPr algn="r"/>
            <a:r>
              <a:rPr lang="en-US" altLang="ja-JP" sz="2000" dirty="0"/>
              <a:t>5,000</a:t>
            </a:r>
            <a:r>
              <a:rPr lang="ja-JP" altLang="en-US" sz="2000" dirty="0"/>
              <a:t>円</a:t>
            </a:r>
            <a:endParaRPr lang="en-US" altLang="ja-JP" sz="2000" dirty="0"/>
          </a:p>
          <a:p>
            <a:pPr algn="r"/>
            <a:r>
              <a:rPr lang="en-US" altLang="ja-JP" sz="2000" dirty="0"/>
              <a:t>20,000</a:t>
            </a:r>
            <a:r>
              <a:rPr lang="ja-JP" altLang="en-US" sz="2000" dirty="0"/>
              <a:t>円</a:t>
            </a:r>
            <a:endParaRPr lang="en-US" altLang="ja-JP" sz="2000" dirty="0"/>
          </a:p>
          <a:p>
            <a:pPr algn="r"/>
            <a:r>
              <a:rPr lang="en-US" altLang="ja-JP" sz="2000" dirty="0"/>
              <a:t>6,000</a:t>
            </a:r>
            <a:r>
              <a:rPr lang="ja-JP" altLang="en-US" sz="2000" dirty="0"/>
              <a:t>円</a:t>
            </a:r>
            <a:endParaRPr lang="en-US" altLang="ja-JP" sz="2000" dirty="0"/>
          </a:p>
          <a:p>
            <a:pPr algn="r"/>
            <a:r>
              <a:rPr lang="en-US" altLang="ja-JP" sz="2000" dirty="0"/>
              <a:t>5,000</a:t>
            </a:r>
            <a:r>
              <a:rPr lang="ja-JP" altLang="en-US" sz="2000" dirty="0"/>
              <a:t>円</a:t>
            </a:r>
          </a:p>
        </p:txBody>
      </p:sp>
      <p:sp>
        <p:nvSpPr>
          <p:cNvPr id="72" name="テキスト ボックス 71"/>
          <p:cNvSpPr txBox="1"/>
          <p:nvPr/>
        </p:nvSpPr>
        <p:spPr>
          <a:xfrm>
            <a:off x="10352124" y="2845661"/>
            <a:ext cx="1531188" cy="523220"/>
          </a:xfrm>
          <a:prstGeom prst="rect">
            <a:avLst/>
          </a:prstGeom>
          <a:noFill/>
        </p:spPr>
        <p:txBody>
          <a:bodyPr wrap="none" rtlCol="0">
            <a:spAutoFit/>
          </a:bodyPr>
          <a:lstStyle/>
          <a:p>
            <a:r>
              <a:rPr lang="en-US" altLang="ja-JP" sz="2800" dirty="0"/>
              <a:t>60,000</a:t>
            </a:r>
            <a:r>
              <a:rPr lang="ja-JP" altLang="en-US" sz="2800" dirty="0"/>
              <a:t>円</a:t>
            </a:r>
          </a:p>
        </p:txBody>
      </p:sp>
      <p:sp>
        <p:nvSpPr>
          <p:cNvPr id="73" name="テキスト ボックス 72"/>
          <p:cNvSpPr txBox="1"/>
          <p:nvPr/>
        </p:nvSpPr>
        <p:spPr>
          <a:xfrm>
            <a:off x="10354371" y="4852593"/>
            <a:ext cx="1531188" cy="523220"/>
          </a:xfrm>
          <a:prstGeom prst="rect">
            <a:avLst/>
          </a:prstGeom>
          <a:noFill/>
        </p:spPr>
        <p:txBody>
          <a:bodyPr wrap="none" rtlCol="0">
            <a:spAutoFit/>
          </a:bodyPr>
          <a:lstStyle/>
          <a:p>
            <a:r>
              <a:rPr lang="en-US" altLang="ja-JP" sz="2800" dirty="0"/>
              <a:t>65,000</a:t>
            </a:r>
            <a:r>
              <a:rPr lang="ja-JP" altLang="en-US" sz="2800" dirty="0"/>
              <a:t>円</a:t>
            </a:r>
          </a:p>
        </p:txBody>
      </p:sp>
      <p:sp>
        <p:nvSpPr>
          <p:cNvPr id="74" name="テキスト ボックス 73"/>
          <p:cNvSpPr txBox="1"/>
          <p:nvPr/>
        </p:nvSpPr>
        <p:spPr>
          <a:xfrm>
            <a:off x="5561371" y="2959814"/>
            <a:ext cx="1539204" cy="400110"/>
          </a:xfrm>
          <a:prstGeom prst="rect">
            <a:avLst/>
          </a:prstGeom>
          <a:noFill/>
        </p:spPr>
        <p:txBody>
          <a:bodyPr wrap="none" rtlCol="0">
            <a:spAutoFit/>
          </a:bodyPr>
          <a:lstStyle/>
          <a:p>
            <a:r>
              <a:rPr lang="en-US" altLang="ja-JP" sz="1000" dirty="0">
                <a:solidFill>
                  <a:srgbClr val="FF0000"/>
                </a:solidFill>
              </a:rPr>
              <a:t>※</a:t>
            </a:r>
            <a:r>
              <a:rPr lang="ja-JP" altLang="en-US" sz="1000" dirty="0">
                <a:solidFill>
                  <a:srgbClr val="FF0000"/>
                </a:solidFill>
              </a:rPr>
              <a:t>　ブラケット照明は意匠</a:t>
            </a:r>
            <a:endParaRPr lang="en-US" altLang="ja-JP" sz="1000" dirty="0">
              <a:solidFill>
                <a:srgbClr val="FF0000"/>
              </a:solidFill>
            </a:endParaRPr>
          </a:p>
          <a:p>
            <a:r>
              <a:rPr lang="ja-JP" altLang="en-US" sz="1000" dirty="0">
                <a:solidFill>
                  <a:srgbClr val="FF0000"/>
                </a:solidFill>
              </a:rPr>
              <a:t>　　 により差額あり</a:t>
            </a:r>
          </a:p>
        </p:txBody>
      </p:sp>
      <p:sp>
        <p:nvSpPr>
          <p:cNvPr id="75" name="テキスト ボックス 74"/>
          <p:cNvSpPr txBox="1"/>
          <p:nvPr/>
        </p:nvSpPr>
        <p:spPr>
          <a:xfrm>
            <a:off x="5590787" y="5715021"/>
            <a:ext cx="1539204" cy="400110"/>
          </a:xfrm>
          <a:prstGeom prst="rect">
            <a:avLst/>
          </a:prstGeom>
          <a:noFill/>
        </p:spPr>
        <p:txBody>
          <a:bodyPr wrap="none" rtlCol="0">
            <a:spAutoFit/>
          </a:bodyPr>
          <a:lstStyle/>
          <a:p>
            <a:r>
              <a:rPr lang="en-US" altLang="ja-JP" sz="1000" dirty="0">
                <a:solidFill>
                  <a:srgbClr val="FF0000"/>
                </a:solidFill>
              </a:rPr>
              <a:t>※</a:t>
            </a:r>
            <a:r>
              <a:rPr lang="ja-JP" altLang="en-US" sz="1000" dirty="0">
                <a:solidFill>
                  <a:srgbClr val="FF0000"/>
                </a:solidFill>
              </a:rPr>
              <a:t>　ブラケット照明は意匠</a:t>
            </a:r>
            <a:endParaRPr lang="en-US" altLang="ja-JP" sz="1000" dirty="0">
              <a:solidFill>
                <a:srgbClr val="FF0000"/>
              </a:solidFill>
            </a:endParaRPr>
          </a:p>
          <a:p>
            <a:r>
              <a:rPr lang="ja-JP" altLang="en-US" sz="1000" dirty="0">
                <a:solidFill>
                  <a:srgbClr val="FF0000"/>
                </a:solidFill>
              </a:rPr>
              <a:t>　　 により差額あり</a:t>
            </a:r>
          </a:p>
        </p:txBody>
      </p:sp>
      <p:sp>
        <p:nvSpPr>
          <p:cNvPr id="76" name="テキスト ボックス 75"/>
          <p:cNvSpPr txBox="1"/>
          <p:nvPr/>
        </p:nvSpPr>
        <p:spPr>
          <a:xfrm>
            <a:off x="2439108" y="-4304"/>
            <a:ext cx="1891865" cy="369332"/>
          </a:xfrm>
          <a:prstGeom prst="rect">
            <a:avLst/>
          </a:prstGeom>
          <a:noFill/>
        </p:spPr>
        <p:txBody>
          <a:bodyPr wrap="none" rtlCol="0">
            <a:spAutoFit/>
          </a:bodyPr>
          <a:lstStyle/>
          <a:p>
            <a:r>
              <a:rPr lang="ja-JP" altLang="en-US" b="1" dirty="0">
                <a:solidFill>
                  <a:schemeClr val="bg1"/>
                </a:solidFill>
              </a:rPr>
              <a:t>玄関・エントランス</a:t>
            </a:r>
          </a:p>
        </p:txBody>
      </p:sp>
      <p:sp>
        <p:nvSpPr>
          <p:cNvPr id="78" name="テキスト ボックス 77"/>
          <p:cNvSpPr txBox="1"/>
          <p:nvPr/>
        </p:nvSpPr>
        <p:spPr>
          <a:xfrm>
            <a:off x="1088518" y="-55805"/>
            <a:ext cx="1338828" cy="461665"/>
          </a:xfrm>
          <a:prstGeom prst="rect">
            <a:avLst/>
          </a:prstGeom>
          <a:noFill/>
        </p:spPr>
        <p:txBody>
          <a:bodyPr wrap="none" rtlCol="0">
            <a:spAutoFit/>
          </a:bodyPr>
          <a:lstStyle/>
          <a:p>
            <a:r>
              <a:rPr lang="ja-JP" altLang="en-US" dirty="0">
                <a:solidFill>
                  <a:schemeClr val="bg1"/>
                </a:solidFill>
              </a:rPr>
              <a:t>■■■　</a:t>
            </a:r>
            <a:r>
              <a:rPr lang="en-US" altLang="ja-JP" sz="2400" dirty="0">
                <a:solidFill>
                  <a:schemeClr val="bg1"/>
                </a:solidFill>
              </a:rPr>
              <a:t>01</a:t>
            </a:r>
            <a:endParaRPr lang="ja-JP" altLang="en-US" sz="2400" dirty="0">
              <a:solidFill>
                <a:schemeClr val="bg1"/>
              </a:solidFill>
            </a:endParaRPr>
          </a:p>
        </p:txBody>
      </p:sp>
      <p:sp>
        <p:nvSpPr>
          <p:cNvPr id="79" name="テキスト ボックス 78"/>
          <p:cNvSpPr txBox="1"/>
          <p:nvPr/>
        </p:nvSpPr>
        <p:spPr>
          <a:xfrm>
            <a:off x="10632504" y="6273225"/>
            <a:ext cx="1415772" cy="584775"/>
          </a:xfrm>
          <a:prstGeom prst="rect">
            <a:avLst/>
          </a:prstGeom>
          <a:noFill/>
        </p:spPr>
        <p:txBody>
          <a:bodyPr wrap="none" rtlCol="0">
            <a:spAutoFit/>
          </a:bodyPr>
          <a:lstStyle/>
          <a:p>
            <a:r>
              <a:rPr lang="ja-JP" altLang="en-US" sz="3200" dirty="0"/>
              <a:t>（新築）</a:t>
            </a:r>
          </a:p>
        </p:txBody>
      </p:sp>
      <p:pic>
        <p:nvPicPr>
          <p:cNvPr id="6" name="図 5">
            <a:extLst>
              <a:ext uri="{FF2B5EF4-FFF2-40B4-BE49-F238E27FC236}">
                <a16:creationId xmlns:a16="http://schemas.microsoft.com/office/drawing/2014/main" id="{18BD44CB-5827-42C5-96FB-CBCBD45EC4E7}"/>
              </a:ext>
            </a:extLst>
          </p:cNvPr>
          <p:cNvPicPr>
            <a:picLocks noChangeAspect="1"/>
          </p:cNvPicPr>
          <p:nvPr/>
        </p:nvPicPr>
        <p:blipFill>
          <a:blip r:embed="rId6"/>
          <a:stretch>
            <a:fillRect/>
          </a:stretch>
        </p:blipFill>
        <p:spPr>
          <a:xfrm>
            <a:off x="12385296" y="1156070"/>
            <a:ext cx="1952625" cy="3705225"/>
          </a:xfrm>
          <a:prstGeom prst="rect">
            <a:avLst/>
          </a:prstGeom>
        </p:spPr>
      </p:pic>
    </p:spTree>
    <p:extLst>
      <p:ext uri="{BB962C8B-B14F-4D97-AF65-F5344CB8AC3E}">
        <p14:creationId xmlns:p14="http://schemas.microsoft.com/office/powerpoint/2010/main" val="428735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7736" y="5552404"/>
            <a:ext cx="9042400" cy="664742"/>
          </a:xfrm>
        </p:spPr>
        <p:txBody>
          <a:bodyPr>
            <a:normAutofit fontScale="90000"/>
          </a:bodyPr>
          <a:lstStyle/>
          <a:p>
            <a:r>
              <a:rPr lang="ja-JP" altLang="en-US" sz="4400" dirty="0">
                <a:latin typeface="HGP創英ﾌﾟﾚｾﾞﾝｽEB" panose="02020800000000000000" pitchFamily="18" charset="-128"/>
                <a:ea typeface="HGP創英ﾌﾟﾚｾﾞﾝｽEB" panose="02020800000000000000" pitchFamily="18" charset="-128"/>
              </a:rPr>
              <a:t>パッケージ提案</a:t>
            </a:r>
            <a:endParaRPr kumimoji="1" lang="ja-JP" altLang="en-US" sz="4400" dirty="0">
              <a:latin typeface="HGP創英ﾌﾟﾚｾﾞﾝｽEB" panose="02020800000000000000" pitchFamily="18" charset="-128"/>
              <a:ea typeface="HGP創英ﾌﾟﾚｾﾞﾝｽEB" panose="02020800000000000000" pitchFamily="18" charset="-128"/>
            </a:endParaRPr>
          </a:p>
        </p:txBody>
      </p:sp>
      <p:sp>
        <p:nvSpPr>
          <p:cNvPr id="7" name="フッター プレースホルダー 6"/>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8" name="スライド番号プレースホルダー 7"/>
          <p:cNvSpPr>
            <a:spLocks noGrp="1"/>
          </p:cNvSpPr>
          <p:nvPr>
            <p:ph type="sldNum" sz="quarter" idx="12"/>
          </p:nvPr>
        </p:nvSpPr>
        <p:spPr/>
        <p:txBody>
          <a:bodyPr/>
          <a:lstStyle/>
          <a:p>
            <a:fld id="{22633725-105B-4B7B-A5A9-0C922B65D89B}" type="slidenum">
              <a:rPr kumimoji="1" lang="ja-JP" altLang="en-US" smtClean="0"/>
              <a:t>41</a:t>
            </a:fld>
            <a:endParaRPr kumimoji="1" lang="ja-JP" altLang="en-US"/>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1726" y="3015857"/>
            <a:ext cx="2367986" cy="241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670" y="549746"/>
            <a:ext cx="2367986" cy="240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596578" y="-16291"/>
            <a:ext cx="1891865" cy="369332"/>
          </a:xfrm>
          <a:prstGeom prst="rect">
            <a:avLst/>
          </a:prstGeom>
          <a:noFill/>
        </p:spPr>
        <p:txBody>
          <a:bodyPr wrap="none" rtlCol="0">
            <a:spAutoFit/>
          </a:bodyPr>
          <a:lstStyle/>
          <a:p>
            <a:r>
              <a:rPr lang="ja-JP" altLang="en-US" b="1" dirty="0">
                <a:solidFill>
                  <a:schemeClr val="bg1"/>
                </a:solidFill>
              </a:rPr>
              <a:t>玄関・エントランス</a:t>
            </a:r>
          </a:p>
        </p:txBody>
      </p:sp>
      <p:sp>
        <p:nvSpPr>
          <p:cNvPr id="13" name="テキスト ボックス 12"/>
          <p:cNvSpPr txBox="1"/>
          <p:nvPr/>
        </p:nvSpPr>
        <p:spPr>
          <a:xfrm>
            <a:off x="1245988" y="-67792"/>
            <a:ext cx="1338828" cy="461665"/>
          </a:xfrm>
          <a:prstGeom prst="rect">
            <a:avLst/>
          </a:prstGeom>
          <a:noFill/>
        </p:spPr>
        <p:txBody>
          <a:bodyPr wrap="none" rtlCol="0">
            <a:spAutoFit/>
          </a:bodyPr>
          <a:lstStyle/>
          <a:p>
            <a:r>
              <a:rPr lang="ja-JP" altLang="en-US" dirty="0">
                <a:solidFill>
                  <a:schemeClr val="bg1"/>
                </a:solidFill>
              </a:rPr>
              <a:t>■■■　</a:t>
            </a:r>
            <a:r>
              <a:rPr lang="en-US" altLang="ja-JP" sz="2400" dirty="0">
                <a:solidFill>
                  <a:schemeClr val="bg1"/>
                </a:solidFill>
              </a:rPr>
              <a:t>01</a:t>
            </a:r>
            <a:endParaRPr lang="ja-JP" altLang="en-US" sz="2400" dirty="0">
              <a:solidFill>
                <a:schemeClr val="bg1"/>
              </a:solidFill>
            </a:endParaRPr>
          </a:p>
        </p:txBody>
      </p:sp>
      <p:sp>
        <p:nvSpPr>
          <p:cNvPr id="14" name="テキスト ボックス 13"/>
          <p:cNvSpPr txBox="1"/>
          <p:nvPr/>
        </p:nvSpPr>
        <p:spPr>
          <a:xfrm>
            <a:off x="8354787" y="895115"/>
            <a:ext cx="2138727" cy="1631216"/>
          </a:xfrm>
          <a:prstGeom prst="rect">
            <a:avLst/>
          </a:prstGeom>
          <a:noFill/>
        </p:spPr>
        <p:txBody>
          <a:bodyPr wrap="none" rtlCol="0">
            <a:spAutoFit/>
          </a:bodyPr>
          <a:lstStyle/>
          <a:p>
            <a:r>
              <a:rPr lang="ja-JP" altLang="en-US" sz="2000" dirty="0"/>
              <a:t>①　壁タイル</a:t>
            </a:r>
            <a:endParaRPr lang="en-US" altLang="ja-JP" sz="2000" dirty="0"/>
          </a:p>
          <a:p>
            <a:r>
              <a:rPr lang="ja-JP" altLang="en-US" sz="2000" dirty="0"/>
              <a:t>②　天井造作</a:t>
            </a:r>
            <a:endParaRPr lang="en-US" altLang="ja-JP" sz="2000" dirty="0"/>
          </a:p>
          <a:p>
            <a:r>
              <a:rPr lang="ja-JP" altLang="en-US" sz="2000" dirty="0"/>
              <a:t>③　シューズ収納</a:t>
            </a:r>
            <a:endParaRPr lang="en-US" altLang="ja-JP" sz="2000" dirty="0"/>
          </a:p>
          <a:p>
            <a:r>
              <a:rPr lang="en-US" altLang="ja-JP" sz="2000" dirty="0"/>
              <a:t>-----------------------</a:t>
            </a:r>
          </a:p>
          <a:p>
            <a:r>
              <a:rPr lang="ja-JP" altLang="en-US" sz="2000" dirty="0"/>
              <a:t>④　照明器具</a:t>
            </a:r>
            <a:endParaRPr lang="en-US" altLang="ja-JP" sz="2000" dirty="0"/>
          </a:p>
        </p:txBody>
      </p:sp>
      <p:sp>
        <p:nvSpPr>
          <p:cNvPr id="15" name="テキスト ボックス 14"/>
          <p:cNvSpPr txBox="1"/>
          <p:nvPr/>
        </p:nvSpPr>
        <p:spPr>
          <a:xfrm>
            <a:off x="2214505" y="1611462"/>
            <a:ext cx="389850" cy="338554"/>
          </a:xfrm>
          <a:prstGeom prst="rect">
            <a:avLst/>
          </a:prstGeom>
          <a:noFill/>
        </p:spPr>
        <p:txBody>
          <a:bodyPr wrap="none" rtlCol="0">
            <a:spAutoFit/>
          </a:bodyPr>
          <a:lstStyle/>
          <a:p>
            <a:r>
              <a:rPr lang="ja-JP" altLang="en-US" sz="1600" b="1" dirty="0">
                <a:solidFill>
                  <a:schemeClr val="bg1">
                    <a:lumMod val="95000"/>
                  </a:schemeClr>
                </a:solidFill>
              </a:rPr>
              <a:t>①</a:t>
            </a:r>
          </a:p>
        </p:txBody>
      </p:sp>
      <p:sp>
        <p:nvSpPr>
          <p:cNvPr id="16" name="テキスト ボックス 15"/>
          <p:cNvSpPr txBox="1"/>
          <p:nvPr/>
        </p:nvSpPr>
        <p:spPr>
          <a:xfrm>
            <a:off x="2127886" y="892272"/>
            <a:ext cx="389850" cy="338554"/>
          </a:xfrm>
          <a:prstGeom prst="rect">
            <a:avLst/>
          </a:prstGeom>
          <a:noFill/>
        </p:spPr>
        <p:txBody>
          <a:bodyPr wrap="none" rtlCol="0">
            <a:spAutoFit/>
          </a:bodyPr>
          <a:lstStyle/>
          <a:p>
            <a:r>
              <a:rPr lang="ja-JP" altLang="en-US" sz="1600" b="1" dirty="0">
                <a:solidFill>
                  <a:schemeClr val="bg1">
                    <a:lumMod val="95000"/>
                  </a:schemeClr>
                </a:solidFill>
              </a:rPr>
              <a:t>②</a:t>
            </a:r>
          </a:p>
        </p:txBody>
      </p:sp>
      <p:sp>
        <p:nvSpPr>
          <p:cNvPr id="18" name="テキスト ボックス 17"/>
          <p:cNvSpPr txBox="1"/>
          <p:nvPr/>
        </p:nvSpPr>
        <p:spPr>
          <a:xfrm>
            <a:off x="2788654" y="2279138"/>
            <a:ext cx="389850" cy="338554"/>
          </a:xfrm>
          <a:prstGeom prst="rect">
            <a:avLst/>
          </a:prstGeom>
          <a:noFill/>
        </p:spPr>
        <p:txBody>
          <a:bodyPr wrap="none" rtlCol="0">
            <a:spAutoFit/>
          </a:bodyPr>
          <a:lstStyle/>
          <a:p>
            <a:r>
              <a:rPr lang="ja-JP" altLang="en-US" sz="1600" b="1" dirty="0">
                <a:solidFill>
                  <a:schemeClr val="bg1">
                    <a:lumMod val="95000"/>
                  </a:schemeClr>
                </a:solidFill>
              </a:rPr>
              <a:t>④</a:t>
            </a:r>
          </a:p>
        </p:txBody>
      </p:sp>
      <p:sp>
        <p:nvSpPr>
          <p:cNvPr id="19" name="テキスト ボックス 18"/>
          <p:cNvSpPr txBox="1"/>
          <p:nvPr/>
        </p:nvSpPr>
        <p:spPr>
          <a:xfrm>
            <a:off x="3049806" y="787020"/>
            <a:ext cx="389850" cy="338554"/>
          </a:xfrm>
          <a:prstGeom prst="rect">
            <a:avLst/>
          </a:prstGeom>
          <a:noFill/>
        </p:spPr>
        <p:txBody>
          <a:bodyPr wrap="none" rtlCol="0">
            <a:spAutoFit/>
          </a:bodyPr>
          <a:lstStyle/>
          <a:p>
            <a:r>
              <a:rPr lang="ja-JP" altLang="en-US" sz="1600" b="1" dirty="0">
                <a:solidFill>
                  <a:schemeClr val="bg1">
                    <a:lumMod val="95000"/>
                  </a:schemeClr>
                </a:solidFill>
              </a:rPr>
              <a:t>⑤</a:t>
            </a:r>
          </a:p>
        </p:txBody>
      </p:sp>
      <p:sp>
        <p:nvSpPr>
          <p:cNvPr id="20" name="正方形/長方形 19"/>
          <p:cNvSpPr/>
          <p:nvPr/>
        </p:nvSpPr>
        <p:spPr>
          <a:xfrm>
            <a:off x="293436" y="2099461"/>
            <a:ext cx="235748" cy="24622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252450" y="1727236"/>
            <a:ext cx="338554" cy="369332"/>
          </a:xfrm>
          <a:prstGeom prst="rect">
            <a:avLst/>
          </a:prstGeom>
          <a:noFill/>
        </p:spPr>
        <p:txBody>
          <a:bodyPr wrap="none" rtlCol="0">
            <a:spAutoFit/>
          </a:bodyPr>
          <a:lstStyle/>
          <a:p>
            <a:r>
              <a:rPr lang="en-US" altLang="ja-JP" dirty="0">
                <a:solidFill>
                  <a:srgbClr val="0070C0"/>
                </a:solidFill>
              </a:rPr>
              <a:t>C</a:t>
            </a:r>
            <a:endParaRPr lang="ja-JP" altLang="en-US" dirty="0">
              <a:solidFill>
                <a:srgbClr val="0070C0"/>
              </a:solidFill>
            </a:endParaRPr>
          </a:p>
        </p:txBody>
      </p:sp>
      <p:sp>
        <p:nvSpPr>
          <p:cNvPr id="23" name="テキスト ボックス 22"/>
          <p:cNvSpPr txBox="1"/>
          <p:nvPr/>
        </p:nvSpPr>
        <p:spPr>
          <a:xfrm>
            <a:off x="2619393" y="3657147"/>
            <a:ext cx="389850" cy="338554"/>
          </a:xfrm>
          <a:prstGeom prst="rect">
            <a:avLst/>
          </a:prstGeom>
          <a:noFill/>
        </p:spPr>
        <p:txBody>
          <a:bodyPr wrap="none" rtlCol="0">
            <a:spAutoFit/>
          </a:bodyPr>
          <a:lstStyle/>
          <a:p>
            <a:r>
              <a:rPr lang="ja-JP" altLang="en-US" sz="1600" b="1" dirty="0">
                <a:solidFill>
                  <a:schemeClr val="bg1">
                    <a:lumMod val="95000"/>
                  </a:schemeClr>
                </a:solidFill>
              </a:rPr>
              <a:t>①</a:t>
            </a:r>
          </a:p>
        </p:txBody>
      </p:sp>
      <p:sp>
        <p:nvSpPr>
          <p:cNvPr id="24" name="テキスト ボックス 23"/>
          <p:cNvSpPr txBox="1"/>
          <p:nvPr/>
        </p:nvSpPr>
        <p:spPr>
          <a:xfrm>
            <a:off x="3133823" y="3348530"/>
            <a:ext cx="389850" cy="338554"/>
          </a:xfrm>
          <a:prstGeom prst="rect">
            <a:avLst/>
          </a:prstGeom>
          <a:noFill/>
        </p:spPr>
        <p:txBody>
          <a:bodyPr wrap="none" rtlCol="0">
            <a:spAutoFit/>
          </a:bodyPr>
          <a:lstStyle/>
          <a:p>
            <a:r>
              <a:rPr lang="ja-JP" altLang="en-US" sz="1600" b="1" dirty="0">
                <a:solidFill>
                  <a:schemeClr val="bg1">
                    <a:lumMod val="95000"/>
                  </a:schemeClr>
                </a:solidFill>
              </a:rPr>
              <a:t>②</a:t>
            </a:r>
          </a:p>
        </p:txBody>
      </p:sp>
      <p:sp>
        <p:nvSpPr>
          <p:cNvPr id="28" name="正方形/長方形 27"/>
          <p:cNvSpPr/>
          <p:nvPr/>
        </p:nvSpPr>
        <p:spPr>
          <a:xfrm>
            <a:off x="293436" y="4033457"/>
            <a:ext cx="235748" cy="24622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p:cNvSpPr txBox="1"/>
          <p:nvPr/>
        </p:nvSpPr>
        <p:spPr>
          <a:xfrm>
            <a:off x="264468" y="3649175"/>
            <a:ext cx="351378" cy="369332"/>
          </a:xfrm>
          <a:prstGeom prst="rect">
            <a:avLst/>
          </a:prstGeom>
          <a:noFill/>
        </p:spPr>
        <p:txBody>
          <a:bodyPr wrap="none" rtlCol="0">
            <a:spAutoFit/>
          </a:bodyPr>
          <a:lstStyle/>
          <a:p>
            <a:r>
              <a:rPr lang="en-US" altLang="ja-JP" dirty="0">
                <a:solidFill>
                  <a:srgbClr val="0070C0"/>
                </a:solidFill>
              </a:rPr>
              <a:t>D</a:t>
            </a:r>
            <a:endParaRPr lang="ja-JP" altLang="en-US" dirty="0">
              <a:solidFill>
                <a:srgbClr val="0070C0"/>
              </a:solidFill>
            </a:endParaRPr>
          </a:p>
        </p:txBody>
      </p:sp>
      <p:cxnSp>
        <p:nvCxnSpPr>
          <p:cNvPr id="30" name="直線コネクタ 29"/>
          <p:cNvCxnSpPr>
            <a:cxnSpLocks/>
          </p:cNvCxnSpPr>
          <p:nvPr/>
        </p:nvCxnSpPr>
        <p:spPr>
          <a:xfrm>
            <a:off x="4007768" y="2991942"/>
            <a:ext cx="1342583"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671286" y="1123979"/>
            <a:ext cx="389850" cy="338554"/>
          </a:xfrm>
          <a:prstGeom prst="rect">
            <a:avLst/>
          </a:prstGeom>
          <a:noFill/>
        </p:spPr>
        <p:txBody>
          <a:bodyPr wrap="none" rtlCol="0">
            <a:spAutoFit/>
          </a:bodyPr>
          <a:lstStyle/>
          <a:p>
            <a:r>
              <a:rPr lang="ja-JP" altLang="en-US" sz="1600" b="1" dirty="0">
                <a:solidFill>
                  <a:schemeClr val="bg1">
                    <a:lumMod val="95000"/>
                  </a:schemeClr>
                </a:solidFill>
              </a:rPr>
              <a:t>③</a:t>
            </a:r>
          </a:p>
        </p:txBody>
      </p:sp>
      <p:sp>
        <p:nvSpPr>
          <p:cNvPr id="33" name="テキスト ボックス 32"/>
          <p:cNvSpPr txBox="1"/>
          <p:nvPr/>
        </p:nvSpPr>
        <p:spPr>
          <a:xfrm>
            <a:off x="2438140" y="657258"/>
            <a:ext cx="389850" cy="338554"/>
          </a:xfrm>
          <a:prstGeom prst="rect">
            <a:avLst/>
          </a:prstGeom>
          <a:noFill/>
        </p:spPr>
        <p:txBody>
          <a:bodyPr wrap="none" rtlCol="0">
            <a:spAutoFit/>
          </a:bodyPr>
          <a:lstStyle/>
          <a:p>
            <a:r>
              <a:rPr lang="ja-JP" altLang="en-US" sz="1600" b="1" dirty="0">
                <a:solidFill>
                  <a:schemeClr val="bg1">
                    <a:lumMod val="95000"/>
                  </a:schemeClr>
                </a:solidFill>
              </a:rPr>
              <a:t>⑥</a:t>
            </a:r>
          </a:p>
        </p:txBody>
      </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2236" y="512358"/>
            <a:ext cx="2021137" cy="251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428"/>
          <a:stretch/>
        </p:blipFill>
        <p:spPr bwMode="auto">
          <a:xfrm flipH="1">
            <a:off x="5672236" y="3074369"/>
            <a:ext cx="2021136" cy="26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5672235" y="2776498"/>
            <a:ext cx="772969" cy="215444"/>
          </a:xfrm>
          <a:prstGeom prst="rect">
            <a:avLst/>
          </a:prstGeom>
          <a:noFill/>
        </p:spPr>
        <p:txBody>
          <a:bodyPr wrap="none" rtlCol="0">
            <a:spAutoFit/>
          </a:bodyPr>
          <a:lstStyle/>
          <a:p>
            <a:r>
              <a:rPr lang="ja-JP" altLang="en-US" sz="800" dirty="0">
                <a:solidFill>
                  <a:schemeClr val="bg1"/>
                </a:solidFill>
              </a:rPr>
              <a:t>出典：</a:t>
            </a:r>
            <a:r>
              <a:rPr lang="en-US" altLang="ja-JP" sz="800" dirty="0">
                <a:solidFill>
                  <a:schemeClr val="bg1"/>
                </a:solidFill>
              </a:rPr>
              <a:t>DAIKO</a:t>
            </a:r>
            <a:endParaRPr lang="ja-JP" altLang="en-US" sz="800" dirty="0">
              <a:solidFill>
                <a:schemeClr val="bg1"/>
              </a:solidFill>
            </a:endParaRPr>
          </a:p>
        </p:txBody>
      </p:sp>
      <p:sp>
        <p:nvSpPr>
          <p:cNvPr id="38" name="テキスト ボックス 37"/>
          <p:cNvSpPr txBox="1"/>
          <p:nvPr/>
        </p:nvSpPr>
        <p:spPr>
          <a:xfrm>
            <a:off x="5672236" y="5432211"/>
            <a:ext cx="772969" cy="215444"/>
          </a:xfrm>
          <a:prstGeom prst="rect">
            <a:avLst/>
          </a:prstGeom>
          <a:noFill/>
        </p:spPr>
        <p:txBody>
          <a:bodyPr wrap="none" rtlCol="0">
            <a:spAutoFit/>
          </a:bodyPr>
          <a:lstStyle/>
          <a:p>
            <a:r>
              <a:rPr lang="ja-JP" altLang="en-US" sz="800" dirty="0">
                <a:solidFill>
                  <a:schemeClr val="bg1"/>
                </a:solidFill>
              </a:rPr>
              <a:t>出典：</a:t>
            </a:r>
            <a:r>
              <a:rPr lang="en-US" altLang="ja-JP" sz="800" dirty="0">
                <a:solidFill>
                  <a:schemeClr val="bg1"/>
                </a:solidFill>
              </a:rPr>
              <a:t>DAIKO</a:t>
            </a:r>
            <a:endParaRPr lang="ja-JP" altLang="en-US" sz="800" dirty="0">
              <a:solidFill>
                <a:schemeClr val="bg1"/>
              </a:solidFill>
            </a:endParaRPr>
          </a:p>
        </p:txBody>
      </p:sp>
      <p:sp>
        <p:nvSpPr>
          <p:cNvPr id="46" name="テキスト ボックス 45"/>
          <p:cNvSpPr txBox="1"/>
          <p:nvPr/>
        </p:nvSpPr>
        <p:spPr>
          <a:xfrm>
            <a:off x="8384637" y="3551698"/>
            <a:ext cx="2053767" cy="1323439"/>
          </a:xfrm>
          <a:prstGeom prst="rect">
            <a:avLst/>
          </a:prstGeom>
          <a:noFill/>
        </p:spPr>
        <p:txBody>
          <a:bodyPr wrap="none" rtlCol="0">
            <a:spAutoFit/>
          </a:bodyPr>
          <a:lstStyle/>
          <a:p>
            <a:r>
              <a:rPr lang="ja-JP" altLang="en-US" sz="2000" dirty="0"/>
              <a:t>①　壁タイル</a:t>
            </a:r>
            <a:endParaRPr lang="en-US" altLang="ja-JP" sz="2000" dirty="0"/>
          </a:p>
          <a:p>
            <a:r>
              <a:rPr lang="ja-JP" altLang="en-US" sz="2000" dirty="0"/>
              <a:t>②　ニッチ造作</a:t>
            </a:r>
            <a:endParaRPr lang="en-US" altLang="ja-JP" sz="2000" dirty="0"/>
          </a:p>
          <a:p>
            <a:r>
              <a:rPr lang="en-US" altLang="ja-JP" sz="2000" dirty="0"/>
              <a:t>----------------------</a:t>
            </a:r>
          </a:p>
          <a:p>
            <a:r>
              <a:rPr lang="ja-JP" altLang="en-US" sz="2000" dirty="0"/>
              <a:t>③　照明器具</a:t>
            </a:r>
            <a:endParaRPr lang="en-US" altLang="ja-JP" sz="2000" dirty="0"/>
          </a:p>
        </p:txBody>
      </p:sp>
      <p:sp>
        <p:nvSpPr>
          <p:cNvPr id="47" name="テキスト ボックス 46"/>
          <p:cNvSpPr txBox="1"/>
          <p:nvPr/>
        </p:nvSpPr>
        <p:spPr>
          <a:xfrm>
            <a:off x="8671356" y="5572470"/>
            <a:ext cx="2287806" cy="584775"/>
          </a:xfrm>
          <a:prstGeom prst="rect">
            <a:avLst/>
          </a:prstGeom>
          <a:noFill/>
        </p:spPr>
        <p:txBody>
          <a:bodyPr wrap="none" rtlCol="0">
            <a:spAutoFit/>
          </a:bodyPr>
          <a:lstStyle/>
          <a:p>
            <a:r>
              <a:rPr lang="ja-JP" altLang="en-US" sz="3200" dirty="0"/>
              <a:t>（リフォーム）</a:t>
            </a:r>
          </a:p>
        </p:txBody>
      </p:sp>
      <p:pic>
        <p:nvPicPr>
          <p:cNvPr id="4" name="図 3">
            <a:extLst>
              <a:ext uri="{FF2B5EF4-FFF2-40B4-BE49-F238E27FC236}">
                <a16:creationId xmlns:a16="http://schemas.microsoft.com/office/drawing/2014/main" id="{B18997E1-5847-4D15-B979-2A131F27A4EC}"/>
              </a:ext>
            </a:extLst>
          </p:cNvPr>
          <p:cNvPicPr>
            <a:picLocks noChangeAspect="1"/>
          </p:cNvPicPr>
          <p:nvPr/>
        </p:nvPicPr>
        <p:blipFill>
          <a:blip r:embed="rId6"/>
          <a:stretch>
            <a:fillRect/>
          </a:stretch>
        </p:blipFill>
        <p:spPr>
          <a:xfrm>
            <a:off x="12360696" y="1430064"/>
            <a:ext cx="1981200" cy="3857625"/>
          </a:xfrm>
          <a:prstGeom prst="rect">
            <a:avLst/>
          </a:prstGeom>
        </p:spPr>
      </p:pic>
      <p:sp>
        <p:nvSpPr>
          <p:cNvPr id="44" name="テキスト ボックス 43">
            <a:extLst>
              <a:ext uri="{FF2B5EF4-FFF2-40B4-BE49-F238E27FC236}">
                <a16:creationId xmlns:a16="http://schemas.microsoft.com/office/drawing/2014/main" id="{2B68D709-BB18-4A43-BB8E-84DDF4A0EA59}"/>
              </a:ext>
            </a:extLst>
          </p:cNvPr>
          <p:cNvSpPr txBox="1"/>
          <p:nvPr/>
        </p:nvSpPr>
        <p:spPr>
          <a:xfrm>
            <a:off x="1615457" y="3601203"/>
            <a:ext cx="389850" cy="338554"/>
          </a:xfrm>
          <a:prstGeom prst="rect">
            <a:avLst/>
          </a:prstGeom>
          <a:noFill/>
        </p:spPr>
        <p:txBody>
          <a:bodyPr wrap="none" rtlCol="0">
            <a:spAutoFit/>
          </a:bodyPr>
          <a:lstStyle/>
          <a:p>
            <a:r>
              <a:rPr lang="ja-JP" altLang="en-US" sz="1600" b="1" dirty="0">
                <a:solidFill>
                  <a:schemeClr val="bg1">
                    <a:lumMod val="95000"/>
                  </a:schemeClr>
                </a:solidFill>
              </a:rPr>
              <a:t>③</a:t>
            </a:r>
          </a:p>
        </p:txBody>
      </p:sp>
      <p:sp>
        <p:nvSpPr>
          <p:cNvPr id="48" name="テキスト ボックス 47">
            <a:extLst>
              <a:ext uri="{FF2B5EF4-FFF2-40B4-BE49-F238E27FC236}">
                <a16:creationId xmlns:a16="http://schemas.microsoft.com/office/drawing/2014/main" id="{C7BB118B-012D-44F4-B42C-E757AF254428}"/>
              </a:ext>
            </a:extLst>
          </p:cNvPr>
          <p:cNvSpPr txBox="1"/>
          <p:nvPr/>
        </p:nvSpPr>
        <p:spPr>
          <a:xfrm>
            <a:off x="1671286" y="4875137"/>
            <a:ext cx="389850" cy="338554"/>
          </a:xfrm>
          <a:prstGeom prst="rect">
            <a:avLst/>
          </a:prstGeom>
          <a:noFill/>
        </p:spPr>
        <p:txBody>
          <a:bodyPr wrap="none" rtlCol="0">
            <a:spAutoFit/>
          </a:bodyPr>
          <a:lstStyle/>
          <a:p>
            <a:r>
              <a:rPr lang="ja-JP" altLang="en-US" sz="1600" b="1" dirty="0">
                <a:solidFill>
                  <a:schemeClr val="bg1">
                    <a:lumMod val="95000"/>
                  </a:schemeClr>
                </a:solidFill>
              </a:rPr>
              <a:t>④</a:t>
            </a:r>
          </a:p>
        </p:txBody>
      </p:sp>
      <p:sp>
        <p:nvSpPr>
          <p:cNvPr id="49" name="テキスト ボックス 48">
            <a:extLst>
              <a:ext uri="{FF2B5EF4-FFF2-40B4-BE49-F238E27FC236}">
                <a16:creationId xmlns:a16="http://schemas.microsoft.com/office/drawing/2014/main" id="{98DBD5B5-5F4D-4157-9640-2E517FDB1E9A}"/>
              </a:ext>
            </a:extLst>
          </p:cNvPr>
          <p:cNvSpPr txBox="1"/>
          <p:nvPr/>
        </p:nvSpPr>
        <p:spPr>
          <a:xfrm>
            <a:off x="2827357" y="4691696"/>
            <a:ext cx="389850" cy="338554"/>
          </a:xfrm>
          <a:prstGeom prst="rect">
            <a:avLst/>
          </a:prstGeom>
          <a:noFill/>
        </p:spPr>
        <p:txBody>
          <a:bodyPr wrap="none" rtlCol="0">
            <a:spAutoFit/>
          </a:bodyPr>
          <a:lstStyle/>
          <a:p>
            <a:r>
              <a:rPr lang="ja-JP" altLang="en-US" sz="1600" b="1" dirty="0">
                <a:solidFill>
                  <a:schemeClr val="bg1">
                    <a:lumMod val="95000"/>
                  </a:schemeClr>
                </a:solidFill>
              </a:rPr>
              <a:t>⑤</a:t>
            </a:r>
          </a:p>
        </p:txBody>
      </p:sp>
    </p:spTree>
    <p:extLst>
      <p:ext uri="{BB962C8B-B14F-4D97-AF65-F5344CB8AC3E}">
        <p14:creationId xmlns:p14="http://schemas.microsoft.com/office/powerpoint/2010/main" val="334651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99433" y="5503193"/>
            <a:ext cx="6781800" cy="666886"/>
          </a:xfrm>
        </p:spPr>
        <p:txBody>
          <a:bodyPr>
            <a:normAutofit fontScale="90000"/>
          </a:bodyPr>
          <a:lstStyle/>
          <a:p>
            <a:r>
              <a:rPr kumimoji="1" lang="ja-JP" altLang="en-US" sz="4400" dirty="0">
                <a:latin typeface="HGP創英ﾌﾟﾚｾﾞﾝｽEB" panose="02020800000000000000" pitchFamily="18" charset="-128"/>
                <a:ea typeface="HGP創英ﾌﾟﾚｾﾞﾝｽEB" panose="02020800000000000000" pitchFamily="18" charset="-128"/>
              </a:rPr>
              <a:t>パッケージ提案</a:t>
            </a:r>
          </a:p>
        </p:txBody>
      </p:sp>
      <p:sp>
        <p:nvSpPr>
          <p:cNvPr id="3" name="フッター プレースホルダー 2"/>
          <p:cNvSpPr>
            <a:spLocks noGrp="1"/>
          </p:cNvSpPr>
          <p:nvPr>
            <p:ph type="ftr" sz="quarter" idx="11"/>
          </p:nvPr>
        </p:nvSpPr>
        <p:spPr>
          <a:xfrm>
            <a:off x="1781026" y="6414009"/>
            <a:ext cx="4873869" cy="365125"/>
          </a:xfrm>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r>
              <a:rPr kumimoji="1" lang="ja-JP" altLang="en-US" dirty="0"/>
              <a:t>　</a:t>
            </a:r>
            <a:r>
              <a:rPr kumimoji="1" lang="en-US" altLang="ja-JP" dirty="0"/>
              <a:t>Service</a:t>
            </a:r>
            <a:endParaRPr kumimoji="1" lang="ja-JP" altLang="en-US" dirty="0"/>
          </a:p>
        </p:txBody>
      </p:sp>
      <p:sp>
        <p:nvSpPr>
          <p:cNvPr id="4" name="スライド番号プレースホルダー 3"/>
          <p:cNvSpPr>
            <a:spLocks noGrp="1"/>
          </p:cNvSpPr>
          <p:nvPr>
            <p:ph type="sldNum" sz="quarter" idx="12"/>
          </p:nvPr>
        </p:nvSpPr>
        <p:spPr>
          <a:xfrm>
            <a:off x="11280576" y="6405047"/>
            <a:ext cx="762000" cy="365125"/>
          </a:xfrm>
        </p:spPr>
        <p:txBody>
          <a:bodyPr/>
          <a:lstStyle/>
          <a:p>
            <a:fld id="{22633725-105B-4B7B-A5A9-0C922B65D89B}" type="slidenum">
              <a:rPr kumimoji="1" lang="ja-JP" altLang="en-US" smtClean="0"/>
              <a:t>42</a:t>
            </a:fld>
            <a:endParaRPr kumimoji="1" lang="ja-JP" altLang="en-US" dirty="0"/>
          </a:p>
        </p:txBody>
      </p:sp>
      <p:pic>
        <p:nvPicPr>
          <p:cNvPr id="41" name="図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6435" y="464119"/>
            <a:ext cx="3265015" cy="2461911"/>
          </a:xfrm>
          <a:prstGeom prst="rect">
            <a:avLst/>
          </a:prstGeom>
        </p:spPr>
      </p:pic>
      <p:pic>
        <p:nvPicPr>
          <p:cNvPr id="63" name="図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984" y="3399480"/>
            <a:ext cx="3265015" cy="2461911"/>
          </a:xfrm>
          <a:prstGeom prst="rect">
            <a:avLst/>
          </a:prstGeom>
        </p:spPr>
      </p:pic>
      <p:sp>
        <p:nvSpPr>
          <p:cNvPr id="79" name="テキスト ボックス 78"/>
          <p:cNvSpPr txBox="1"/>
          <p:nvPr/>
        </p:nvSpPr>
        <p:spPr>
          <a:xfrm>
            <a:off x="4129249" y="-27384"/>
            <a:ext cx="2055371" cy="369332"/>
          </a:xfrm>
          <a:prstGeom prst="rect">
            <a:avLst/>
          </a:prstGeom>
          <a:noFill/>
        </p:spPr>
        <p:txBody>
          <a:bodyPr wrap="none" rtlCol="0">
            <a:spAutoFit/>
          </a:bodyPr>
          <a:lstStyle/>
          <a:p>
            <a:r>
              <a:rPr lang="ja-JP" altLang="en-US" b="1" dirty="0"/>
              <a:t>リビング・ダイニング</a:t>
            </a:r>
          </a:p>
        </p:txBody>
      </p:sp>
      <p:cxnSp>
        <p:nvCxnSpPr>
          <p:cNvPr id="80" name="直線コネクタ 79"/>
          <p:cNvCxnSpPr/>
          <p:nvPr/>
        </p:nvCxnSpPr>
        <p:spPr>
          <a:xfrm>
            <a:off x="2726376" y="476672"/>
            <a:ext cx="641784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2778660" y="-78886"/>
            <a:ext cx="1338828" cy="461665"/>
          </a:xfrm>
          <a:prstGeom prst="rect">
            <a:avLst/>
          </a:prstGeom>
          <a:noFill/>
        </p:spPr>
        <p:txBody>
          <a:bodyPr wrap="none" rtlCol="0">
            <a:spAutoFit/>
          </a:bodyPr>
          <a:lstStyle/>
          <a:p>
            <a:r>
              <a:rPr lang="ja-JP" altLang="en-US" dirty="0">
                <a:solidFill>
                  <a:srgbClr val="0070C0"/>
                </a:solidFill>
              </a:rPr>
              <a:t>■■■　</a:t>
            </a:r>
            <a:r>
              <a:rPr lang="en-US" altLang="ja-JP" sz="2400" dirty="0">
                <a:solidFill>
                  <a:srgbClr val="0070C0"/>
                </a:solidFill>
              </a:rPr>
              <a:t>02</a:t>
            </a:r>
            <a:endParaRPr lang="ja-JP" altLang="en-US" sz="2400" dirty="0">
              <a:solidFill>
                <a:srgbClr val="0070C0"/>
              </a:solidFill>
            </a:endParaRPr>
          </a:p>
        </p:txBody>
      </p:sp>
      <p:sp>
        <p:nvSpPr>
          <p:cNvPr id="82" name="正方形/長方形 81"/>
          <p:cNvSpPr/>
          <p:nvPr/>
        </p:nvSpPr>
        <p:spPr>
          <a:xfrm>
            <a:off x="826823" y="1643308"/>
            <a:ext cx="235748" cy="24622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テキスト ボックス 82"/>
          <p:cNvSpPr txBox="1"/>
          <p:nvPr/>
        </p:nvSpPr>
        <p:spPr>
          <a:xfrm>
            <a:off x="785837" y="1271083"/>
            <a:ext cx="325730" cy="369332"/>
          </a:xfrm>
          <a:prstGeom prst="rect">
            <a:avLst/>
          </a:prstGeom>
          <a:noFill/>
        </p:spPr>
        <p:txBody>
          <a:bodyPr wrap="none" rtlCol="0">
            <a:spAutoFit/>
          </a:bodyPr>
          <a:lstStyle/>
          <a:p>
            <a:r>
              <a:rPr lang="en-US" altLang="ja-JP" dirty="0">
                <a:solidFill>
                  <a:srgbClr val="0070C0"/>
                </a:solidFill>
              </a:rPr>
              <a:t>E</a:t>
            </a:r>
            <a:endParaRPr lang="ja-JP" altLang="en-US" dirty="0">
              <a:solidFill>
                <a:srgbClr val="0070C0"/>
              </a:solidFill>
            </a:endParaRPr>
          </a:p>
        </p:txBody>
      </p:sp>
      <p:sp>
        <p:nvSpPr>
          <p:cNvPr id="84" name="正方形/長方形 83"/>
          <p:cNvSpPr/>
          <p:nvPr/>
        </p:nvSpPr>
        <p:spPr>
          <a:xfrm>
            <a:off x="826823" y="4230326"/>
            <a:ext cx="235748" cy="24622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5" name="テキスト ボックス 84"/>
          <p:cNvSpPr txBox="1"/>
          <p:nvPr/>
        </p:nvSpPr>
        <p:spPr>
          <a:xfrm>
            <a:off x="797855" y="3846042"/>
            <a:ext cx="312906" cy="369332"/>
          </a:xfrm>
          <a:prstGeom prst="rect">
            <a:avLst/>
          </a:prstGeom>
          <a:noFill/>
        </p:spPr>
        <p:txBody>
          <a:bodyPr wrap="none" rtlCol="0">
            <a:spAutoFit/>
          </a:bodyPr>
          <a:lstStyle/>
          <a:p>
            <a:r>
              <a:rPr lang="en-US" altLang="ja-JP" dirty="0">
                <a:solidFill>
                  <a:srgbClr val="0070C0"/>
                </a:solidFill>
              </a:rPr>
              <a:t>F</a:t>
            </a:r>
          </a:p>
        </p:txBody>
      </p:sp>
      <p:pic>
        <p:nvPicPr>
          <p:cNvPr id="8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7529" y="531234"/>
            <a:ext cx="3265015" cy="241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822"/>
          <a:stretch/>
        </p:blipFill>
        <p:spPr bwMode="auto">
          <a:xfrm>
            <a:off x="7727529" y="3429000"/>
            <a:ext cx="3265014" cy="213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テキスト ボックス 87"/>
          <p:cNvSpPr txBox="1"/>
          <p:nvPr/>
        </p:nvSpPr>
        <p:spPr>
          <a:xfrm>
            <a:off x="4878916" y="795175"/>
            <a:ext cx="1818126" cy="707886"/>
          </a:xfrm>
          <a:prstGeom prst="rect">
            <a:avLst/>
          </a:prstGeom>
          <a:noFill/>
        </p:spPr>
        <p:txBody>
          <a:bodyPr wrap="none" rtlCol="0">
            <a:spAutoFit/>
          </a:bodyPr>
          <a:lstStyle/>
          <a:p>
            <a:r>
              <a:rPr lang="ja-JP" altLang="en-US" sz="2000" dirty="0"/>
              <a:t>①　間接照明</a:t>
            </a:r>
            <a:endParaRPr lang="en-US" altLang="ja-JP" sz="2000" dirty="0"/>
          </a:p>
          <a:p>
            <a:r>
              <a:rPr lang="ja-JP" altLang="en-US" sz="2000" dirty="0"/>
              <a:t>②　ダウンライト</a:t>
            </a:r>
            <a:endParaRPr lang="en-US" altLang="ja-JP" sz="2000" dirty="0"/>
          </a:p>
        </p:txBody>
      </p:sp>
      <p:sp>
        <p:nvSpPr>
          <p:cNvPr id="89" name="テキスト ボックス 88"/>
          <p:cNvSpPr txBox="1"/>
          <p:nvPr/>
        </p:nvSpPr>
        <p:spPr>
          <a:xfrm>
            <a:off x="4875493" y="1916832"/>
            <a:ext cx="2040943" cy="707886"/>
          </a:xfrm>
          <a:prstGeom prst="rect">
            <a:avLst/>
          </a:prstGeom>
          <a:noFill/>
        </p:spPr>
        <p:txBody>
          <a:bodyPr wrap="none" rtlCol="0">
            <a:spAutoFit/>
          </a:bodyPr>
          <a:lstStyle/>
          <a:p>
            <a:r>
              <a:rPr lang="en-US" altLang="ja-JP" sz="2000" dirty="0"/>
              <a:t>15,000</a:t>
            </a:r>
            <a:r>
              <a:rPr lang="ja-JP" altLang="en-US" sz="2000" dirty="0"/>
              <a:t>円　</a:t>
            </a:r>
            <a:r>
              <a:rPr lang="en-US" altLang="ja-JP" sz="2000" dirty="0"/>
              <a:t>×</a:t>
            </a:r>
            <a:r>
              <a:rPr lang="ja-JP" altLang="en-US" sz="2000" dirty="0"/>
              <a:t>　</a:t>
            </a:r>
            <a:r>
              <a:rPr lang="en-US" altLang="ja-JP" sz="2000" dirty="0"/>
              <a:t>2</a:t>
            </a:r>
          </a:p>
          <a:p>
            <a:r>
              <a:rPr lang="en-US" altLang="ja-JP" sz="2000" dirty="0"/>
              <a:t>5,000</a:t>
            </a:r>
            <a:r>
              <a:rPr lang="ja-JP" altLang="en-US" sz="2000" dirty="0"/>
              <a:t>円　  </a:t>
            </a:r>
            <a:r>
              <a:rPr lang="en-US" altLang="ja-JP" sz="2000" dirty="0"/>
              <a:t>×</a:t>
            </a:r>
            <a:r>
              <a:rPr lang="ja-JP" altLang="en-US" sz="2000" dirty="0"/>
              <a:t>　　</a:t>
            </a:r>
            <a:r>
              <a:rPr lang="en-US" altLang="ja-JP" sz="2000" dirty="0"/>
              <a:t>7</a:t>
            </a:r>
          </a:p>
        </p:txBody>
      </p:sp>
      <p:sp>
        <p:nvSpPr>
          <p:cNvPr id="90" name="テキスト ボックス 89"/>
          <p:cNvSpPr txBox="1"/>
          <p:nvPr/>
        </p:nvSpPr>
        <p:spPr>
          <a:xfrm>
            <a:off x="4875493" y="3177807"/>
            <a:ext cx="2241319" cy="1015663"/>
          </a:xfrm>
          <a:prstGeom prst="rect">
            <a:avLst/>
          </a:prstGeom>
          <a:noFill/>
        </p:spPr>
        <p:txBody>
          <a:bodyPr wrap="none" rtlCol="0">
            <a:spAutoFit/>
          </a:bodyPr>
          <a:lstStyle/>
          <a:p>
            <a:r>
              <a:rPr lang="ja-JP" altLang="en-US" sz="2000" dirty="0"/>
              <a:t>①　間接照明</a:t>
            </a:r>
            <a:endParaRPr lang="en-US" altLang="ja-JP" sz="2000" dirty="0"/>
          </a:p>
          <a:p>
            <a:r>
              <a:rPr lang="ja-JP" altLang="en-US" sz="2000" dirty="0"/>
              <a:t>②　ダウンライト</a:t>
            </a:r>
            <a:endParaRPr lang="en-US" altLang="ja-JP" sz="2000" dirty="0"/>
          </a:p>
          <a:p>
            <a:r>
              <a:rPr lang="ja-JP" altLang="en-US" sz="2000" dirty="0"/>
              <a:t>③　ペンダントライト</a:t>
            </a:r>
            <a:endParaRPr lang="en-US" altLang="ja-JP" sz="2000" dirty="0"/>
          </a:p>
        </p:txBody>
      </p:sp>
      <p:sp>
        <p:nvSpPr>
          <p:cNvPr id="91" name="テキスト ボックス 90"/>
          <p:cNvSpPr txBox="1"/>
          <p:nvPr/>
        </p:nvSpPr>
        <p:spPr>
          <a:xfrm>
            <a:off x="4909736" y="4437112"/>
            <a:ext cx="1871025" cy="1015663"/>
          </a:xfrm>
          <a:prstGeom prst="rect">
            <a:avLst/>
          </a:prstGeom>
          <a:noFill/>
        </p:spPr>
        <p:txBody>
          <a:bodyPr wrap="none" rtlCol="0">
            <a:spAutoFit/>
          </a:bodyPr>
          <a:lstStyle/>
          <a:p>
            <a:r>
              <a:rPr lang="en-US" altLang="ja-JP" sz="2000" dirty="0"/>
              <a:t>15,000</a:t>
            </a:r>
            <a:r>
              <a:rPr lang="ja-JP" altLang="en-US" sz="2000" dirty="0"/>
              <a:t>円　</a:t>
            </a:r>
            <a:r>
              <a:rPr lang="en-US" altLang="ja-JP" sz="2000" dirty="0"/>
              <a:t>×</a:t>
            </a:r>
            <a:r>
              <a:rPr lang="ja-JP" altLang="en-US" sz="2000" dirty="0"/>
              <a:t>　</a:t>
            </a:r>
            <a:r>
              <a:rPr lang="en-US" altLang="ja-JP" sz="2000" dirty="0"/>
              <a:t>2</a:t>
            </a:r>
          </a:p>
          <a:p>
            <a:r>
              <a:rPr lang="en-US" altLang="ja-JP" sz="2000" dirty="0"/>
              <a:t>5,000</a:t>
            </a:r>
            <a:r>
              <a:rPr lang="ja-JP" altLang="en-US" sz="2000" dirty="0"/>
              <a:t>円　  </a:t>
            </a:r>
            <a:r>
              <a:rPr lang="en-US" altLang="ja-JP" sz="2000" dirty="0"/>
              <a:t>×</a:t>
            </a:r>
            <a:r>
              <a:rPr lang="ja-JP" altLang="en-US" sz="2000" dirty="0"/>
              <a:t>　</a:t>
            </a:r>
            <a:r>
              <a:rPr lang="en-US" altLang="ja-JP" sz="2000" dirty="0"/>
              <a:t>7</a:t>
            </a:r>
          </a:p>
          <a:p>
            <a:r>
              <a:rPr lang="en-US" altLang="ja-JP" sz="2000" dirty="0"/>
              <a:t>15,000</a:t>
            </a:r>
            <a:r>
              <a:rPr lang="ja-JP" altLang="en-US" sz="2000" dirty="0"/>
              <a:t>円　</a:t>
            </a:r>
            <a:r>
              <a:rPr lang="en-US" altLang="ja-JP" sz="2000" dirty="0"/>
              <a:t>×</a:t>
            </a:r>
            <a:r>
              <a:rPr lang="ja-JP" altLang="en-US" sz="2000" dirty="0"/>
              <a:t>　</a:t>
            </a:r>
            <a:r>
              <a:rPr lang="en-US" altLang="ja-JP" sz="2000" dirty="0"/>
              <a:t>1</a:t>
            </a:r>
          </a:p>
        </p:txBody>
      </p:sp>
      <p:cxnSp>
        <p:nvCxnSpPr>
          <p:cNvPr id="92" name="直線コネクタ 91"/>
          <p:cNvCxnSpPr>
            <a:cxnSpLocks/>
          </p:cNvCxnSpPr>
          <p:nvPr/>
        </p:nvCxnSpPr>
        <p:spPr>
          <a:xfrm>
            <a:off x="4651450" y="3173591"/>
            <a:ext cx="2956718" cy="1"/>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1559496" y="914914"/>
            <a:ext cx="0" cy="288032"/>
          </a:xfrm>
          <a:prstGeom prst="straightConnector1">
            <a:avLst/>
          </a:prstGeom>
          <a:ln w="1270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1559496" y="3549713"/>
            <a:ext cx="0" cy="480995"/>
          </a:xfrm>
          <a:prstGeom prst="straightConnector1">
            <a:avLst/>
          </a:prstGeom>
          <a:ln w="1270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1361404" y="2558938"/>
            <a:ext cx="2537874" cy="369332"/>
          </a:xfrm>
          <a:prstGeom prst="rect">
            <a:avLst/>
          </a:prstGeom>
          <a:noFill/>
        </p:spPr>
        <p:txBody>
          <a:bodyPr wrap="none" rtlCol="0">
            <a:spAutoFit/>
          </a:bodyPr>
          <a:lstStyle/>
          <a:p>
            <a:r>
              <a:rPr lang="ja-JP" altLang="en-US" dirty="0">
                <a:solidFill>
                  <a:schemeClr val="bg1"/>
                </a:solidFill>
              </a:rPr>
              <a:t>ダイニングの天井が低い</a:t>
            </a:r>
          </a:p>
        </p:txBody>
      </p:sp>
      <p:sp>
        <p:nvSpPr>
          <p:cNvPr id="97" name="テキスト ボックス 96"/>
          <p:cNvSpPr txBox="1"/>
          <p:nvPr/>
        </p:nvSpPr>
        <p:spPr>
          <a:xfrm>
            <a:off x="1386435" y="5507940"/>
            <a:ext cx="1997663" cy="369332"/>
          </a:xfrm>
          <a:prstGeom prst="rect">
            <a:avLst/>
          </a:prstGeom>
          <a:noFill/>
        </p:spPr>
        <p:txBody>
          <a:bodyPr wrap="none" rtlCol="0">
            <a:spAutoFit/>
          </a:bodyPr>
          <a:lstStyle/>
          <a:p>
            <a:r>
              <a:rPr lang="ja-JP" altLang="en-US" dirty="0">
                <a:solidFill>
                  <a:schemeClr val="bg1"/>
                </a:solidFill>
              </a:rPr>
              <a:t>窓際の天井が低い</a:t>
            </a:r>
          </a:p>
        </p:txBody>
      </p:sp>
      <p:sp>
        <p:nvSpPr>
          <p:cNvPr id="98" name="テキスト ボックス 97"/>
          <p:cNvSpPr txBox="1"/>
          <p:nvPr/>
        </p:nvSpPr>
        <p:spPr>
          <a:xfrm>
            <a:off x="9422235" y="2887713"/>
            <a:ext cx="1544012" cy="584775"/>
          </a:xfrm>
          <a:prstGeom prst="rect">
            <a:avLst/>
          </a:prstGeom>
          <a:noFill/>
        </p:spPr>
        <p:txBody>
          <a:bodyPr wrap="none" rtlCol="0">
            <a:spAutoFit/>
          </a:bodyPr>
          <a:lstStyle/>
          <a:p>
            <a:r>
              <a:rPr lang="en-US" altLang="ja-JP" sz="3200" dirty="0"/>
              <a:t>65,000</a:t>
            </a:r>
            <a:r>
              <a:rPr lang="ja-JP" altLang="en-US" dirty="0"/>
              <a:t>円</a:t>
            </a:r>
          </a:p>
        </p:txBody>
      </p:sp>
      <p:sp>
        <p:nvSpPr>
          <p:cNvPr id="99" name="テキスト ボックス 98"/>
          <p:cNvSpPr txBox="1"/>
          <p:nvPr/>
        </p:nvSpPr>
        <p:spPr>
          <a:xfrm>
            <a:off x="9448531" y="5546681"/>
            <a:ext cx="1544012" cy="584775"/>
          </a:xfrm>
          <a:prstGeom prst="rect">
            <a:avLst/>
          </a:prstGeom>
          <a:noFill/>
        </p:spPr>
        <p:txBody>
          <a:bodyPr wrap="none" rtlCol="0">
            <a:spAutoFit/>
          </a:bodyPr>
          <a:lstStyle/>
          <a:p>
            <a:r>
              <a:rPr lang="en-US" altLang="ja-JP" sz="3200" dirty="0"/>
              <a:t>80,000</a:t>
            </a:r>
            <a:r>
              <a:rPr lang="ja-JP" altLang="en-US" dirty="0"/>
              <a:t>円</a:t>
            </a:r>
          </a:p>
        </p:txBody>
      </p:sp>
    </p:spTree>
    <p:extLst>
      <p:ext uri="{BB962C8B-B14F-4D97-AF65-F5344CB8AC3E}">
        <p14:creationId xmlns:p14="http://schemas.microsoft.com/office/powerpoint/2010/main" val="175074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127448" y="2276872"/>
            <a:ext cx="993710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対象者</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43</a:t>
            </a:fld>
            <a:endParaRPr kumimoji="1" lang="ja-JP" altLang="en-US"/>
          </a:p>
        </p:txBody>
      </p:sp>
      <p:sp>
        <p:nvSpPr>
          <p:cNvPr id="5" name="テキスト ボックス 4"/>
          <p:cNvSpPr txBox="1"/>
          <p:nvPr/>
        </p:nvSpPr>
        <p:spPr>
          <a:xfrm>
            <a:off x="1988298" y="1110572"/>
            <a:ext cx="3980577"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ja-JP" altLang="en-US" sz="4000" dirty="0"/>
              <a:t>子育て世代</a:t>
            </a:r>
          </a:p>
        </p:txBody>
      </p:sp>
      <p:sp>
        <p:nvSpPr>
          <p:cNvPr id="6" name="テキスト ボックス 5"/>
          <p:cNvSpPr txBox="1"/>
          <p:nvPr/>
        </p:nvSpPr>
        <p:spPr>
          <a:xfrm>
            <a:off x="1988299" y="2577059"/>
            <a:ext cx="3980577"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ja-JP" altLang="en-US" sz="4000" dirty="0"/>
              <a:t>ミドル・アッパー層</a:t>
            </a:r>
          </a:p>
        </p:txBody>
      </p:sp>
      <p:sp>
        <p:nvSpPr>
          <p:cNvPr id="7" name="テキスト ボックス 6"/>
          <p:cNvSpPr txBox="1"/>
          <p:nvPr/>
        </p:nvSpPr>
        <p:spPr>
          <a:xfrm>
            <a:off x="1988298" y="4025259"/>
            <a:ext cx="3980576"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ja-JP" altLang="en-US" sz="4000" dirty="0"/>
              <a:t>セカンドライフ層</a:t>
            </a:r>
          </a:p>
        </p:txBody>
      </p:sp>
      <p:sp>
        <p:nvSpPr>
          <p:cNvPr id="8" name="テキスト ボックス 7"/>
          <p:cNvSpPr txBox="1"/>
          <p:nvPr/>
        </p:nvSpPr>
        <p:spPr>
          <a:xfrm>
            <a:off x="6613456" y="1230856"/>
            <a:ext cx="3828292"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ja-JP" altLang="en-US" sz="2400" dirty="0"/>
              <a:t>予算はないが、興味はある</a:t>
            </a:r>
          </a:p>
        </p:txBody>
      </p:sp>
      <p:sp>
        <p:nvSpPr>
          <p:cNvPr id="9" name="テキスト ボックス 8"/>
          <p:cNvSpPr txBox="1"/>
          <p:nvPr/>
        </p:nvSpPr>
        <p:spPr>
          <a:xfrm>
            <a:off x="6646132" y="2515504"/>
            <a:ext cx="3828292"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ja-JP" altLang="en-US" sz="2400" dirty="0"/>
              <a:t>予算があり、興味もあるが</a:t>
            </a:r>
            <a:endParaRPr lang="en-US" altLang="ja-JP" sz="2400" dirty="0"/>
          </a:p>
          <a:p>
            <a:pPr algn="ctr"/>
            <a:r>
              <a:rPr lang="ja-JP" altLang="en-US" sz="2400" dirty="0"/>
              <a:t>層が薄い</a:t>
            </a:r>
          </a:p>
        </p:txBody>
      </p:sp>
      <p:sp>
        <p:nvSpPr>
          <p:cNvPr id="10" name="テキスト ボックス 9"/>
          <p:cNvSpPr txBox="1"/>
          <p:nvPr/>
        </p:nvSpPr>
        <p:spPr>
          <a:xfrm>
            <a:off x="6613456" y="4148370"/>
            <a:ext cx="382829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ja-JP" altLang="en-US" sz="2400" dirty="0"/>
              <a:t>生活スタイルは変えられない</a:t>
            </a:r>
          </a:p>
        </p:txBody>
      </p:sp>
    </p:spTree>
    <p:extLst>
      <p:ext uri="{BB962C8B-B14F-4D97-AF65-F5344CB8AC3E}">
        <p14:creationId xmlns:p14="http://schemas.microsoft.com/office/powerpoint/2010/main" val="20137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子育て世代</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44</a:t>
            </a:fld>
            <a:endParaRPr kumimoji="1" lang="ja-JP" altLang="en-US"/>
          </a:p>
        </p:txBody>
      </p:sp>
      <p:sp>
        <p:nvSpPr>
          <p:cNvPr id="5" name="テキスト ボックス 4"/>
          <p:cNvSpPr txBox="1"/>
          <p:nvPr/>
        </p:nvSpPr>
        <p:spPr>
          <a:xfrm>
            <a:off x="5676900" y="516048"/>
            <a:ext cx="4727576" cy="707886"/>
          </a:xfrm>
          <a:prstGeom prst="rect">
            <a:avLst/>
          </a:prstGeom>
          <a:noFill/>
        </p:spPr>
        <p:txBody>
          <a:bodyPr wrap="none" rtlCol="0">
            <a:spAutoFit/>
          </a:bodyPr>
          <a:lstStyle/>
          <a:p>
            <a:r>
              <a:rPr lang="ja-JP" altLang="en-US" sz="4000" dirty="0">
                <a:solidFill>
                  <a:srgbClr val="0070C0"/>
                </a:solidFill>
              </a:rPr>
              <a:t>幼稚園児を持つ家庭</a:t>
            </a:r>
          </a:p>
        </p:txBody>
      </p:sp>
      <p:sp>
        <p:nvSpPr>
          <p:cNvPr id="7" name="テキスト ボックス 6"/>
          <p:cNvSpPr txBox="1"/>
          <p:nvPr/>
        </p:nvSpPr>
        <p:spPr>
          <a:xfrm>
            <a:off x="1898442" y="1560257"/>
            <a:ext cx="1005403" cy="584775"/>
          </a:xfrm>
          <a:prstGeom prst="rect">
            <a:avLst/>
          </a:prstGeom>
          <a:noFill/>
        </p:spPr>
        <p:txBody>
          <a:bodyPr wrap="none" rtlCol="0">
            <a:spAutoFit/>
          </a:bodyPr>
          <a:lstStyle/>
          <a:p>
            <a:r>
              <a:rPr lang="ja-JP" altLang="en-US" sz="3200" b="1" dirty="0"/>
              <a:t>建売</a:t>
            </a:r>
          </a:p>
        </p:txBody>
      </p:sp>
      <p:sp>
        <p:nvSpPr>
          <p:cNvPr id="8" name="テキスト ボックス 7"/>
          <p:cNvSpPr txBox="1"/>
          <p:nvPr/>
        </p:nvSpPr>
        <p:spPr>
          <a:xfrm>
            <a:off x="1898442" y="3048731"/>
            <a:ext cx="2970685" cy="584775"/>
          </a:xfrm>
          <a:prstGeom prst="rect">
            <a:avLst/>
          </a:prstGeom>
          <a:noFill/>
        </p:spPr>
        <p:txBody>
          <a:bodyPr wrap="none" rtlCol="0">
            <a:spAutoFit/>
          </a:bodyPr>
          <a:lstStyle/>
          <a:p>
            <a:r>
              <a:rPr lang="ja-JP" altLang="en-US" sz="3200" b="1" dirty="0">
                <a:solidFill>
                  <a:srgbClr val="FF0000"/>
                </a:solidFill>
              </a:rPr>
              <a:t>中古　リフォーム</a:t>
            </a:r>
          </a:p>
        </p:txBody>
      </p:sp>
      <p:sp>
        <p:nvSpPr>
          <p:cNvPr id="9" name="テキスト ボックス 8"/>
          <p:cNvSpPr txBox="1"/>
          <p:nvPr/>
        </p:nvSpPr>
        <p:spPr>
          <a:xfrm>
            <a:off x="1898441" y="2481354"/>
            <a:ext cx="3605474" cy="584775"/>
          </a:xfrm>
          <a:prstGeom prst="rect">
            <a:avLst/>
          </a:prstGeom>
          <a:noFill/>
        </p:spPr>
        <p:txBody>
          <a:bodyPr wrap="none" rtlCol="0">
            <a:spAutoFit/>
          </a:bodyPr>
          <a:lstStyle/>
          <a:p>
            <a:r>
              <a:rPr lang="ja-JP" altLang="en-US" sz="3200" b="1" dirty="0">
                <a:solidFill>
                  <a:srgbClr val="FF0000"/>
                </a:solidFill>
              </a:rPr>
              <a:t>中古　リノベーション</a:t>
            </a:r>
          </a:p>
        </p:txBody>
      </p:sp>
      <p:sp>
        <p:nvSpPr>
          <p:cNvPr id="10" name="テキスト ボックス 9"/>
          <p:cNvSpPr txBox="1"/>
          <p:nvPr/>
        </p:nvSpPr>
        <p:spPr>
          <a:xfrm>
            <a:off x="3647728" y="1560257"/>
            <a:ext cx="2509020" cy="584775"/>
          </a:xfrm>
          <a:prstGeom prst="rect">
            <a:avLst/>
          </a:prstGeom>
          <a:noFill/>
        </p:spPr>
        <p:txBody>
          <a:bodyPr wrap="none" rtlCol="0">
            <a:spAutoFit/>
          </a:bodyPr>
          <a:lstStyle/>
          <a:p>
            <a:r>
              <a:rPr lang="ja-JP" altLang="en-US" sz="3200" b="1" dirty="0">
                <a:solidFill>
                  <a:srgbClr val="FF0000"/>
                </a:solidFill>
              </a:rPr>
              <a:t>新築（注文）　</a:t>
            </a:r>
          </a:p>
        </p:txBody>
      </p:sp>
      <p:sp>
        <p:nvSpPr>
          <p:cNvPr id="11" name="テキスト ボックス 10"/>
          <p:cNvSpPr txBox="1"/>
          <p:nvPr/>
        </p:nvSpPr>
        <p:spPr>
          <a:xfrm>
            <a:off x="1898441" y="4261326"/>
            <a:ext cx="2162772" cy="584775"/>
          </a:xfrm>
          <a:prstGeom prst="rect">
            <a:avLst/>
          </a:prstGeom>
          <a:noFill/>
        </p:spPr>
        <p:txBody>
          <a:bodyPr wrap="none" rtlCol="0">
            <a:spAutoFit/>
          </a:bodyPr>
          <a:lstStyle/>
          <a:p>
            <a:r>
              <a:rPr lang="ja-JP" altLang="en-US" sz="3200" b="1" dirty="0"/>
              <a:t>マンション　</a:t>
            </a:r>
          </a:p>
        </p:txBody>
      </p:sp>
      <p:sp>
        <p:nvSpPr>
          <p:cNvPr id="12" name="テキスト ボックス 11"/>
          <p:cNvSpPr txBox="1"/>
          <p:nvPr/>
        </p:nvSpPr>
        <p:spPr>
          <a:xfrm>
            <a:off x="4622877" y="4261326"/>
            <a:ext cx="1532792" cy="584775"/>
          </a:xfrm>
          <a:prstGeom prst="rect">
            <a:avLst/>
          </a:prstGeom>
          <a:noFill/>
        </p:spPr>
        <p:txBody>
          <a:bodyPr wrap="none" rtlCol="0">
            <a:spAutoFit/>
          </a:bodyPr>
          <a:lstStyle/>
          <a:p>
            <a:r>
              <a:rPr lang="ja-JP" altLang="en-US" sz="3200" b="1" dirty="0"/>
              <a:t>２世帯　</a:t>
            </a:r>
          </a:p>
        </p:txBody>
      </p:sp>
      <p:graphicFrame>
        <p:nvGraphicFramePr>
          <p:cNvPr id="15" name="グラフ 14"/>
          <p:cNvGraphicFramePr>
            <a:graphicFrameLocks/>
          </p:cNvGraphicFramePr>
          <p:nvPr>
            <p:extLst>
              <p:ext uri="{D42A27DB-BD31-4B8C-83A1-F6EECF244321}">
                <p14:modId xmlns:p14="http://schemas.microsoft.com/office/powerpoint/2010/main" val="1074944618"/>
              </p:ext>
            </p:extLst>
          </p:nvPr>
        </p:nvGraphicFramePr>
        <p:xfrm>
          <a:off x="5951985" y="1802714"/>
          <a:ext cx="4888181" cy="4112919"/>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8159115" y="3784264"/>
            <a:ext cx="2364750" cy="1200329"/>
          </a:xfrm>
          <a:prstGeom prst="rect">
            <a:avLst/>
          </a:prstGeom>
          <a:noFill/>
        </p:spPr>
        <p:txBody>
          <a:bodyPr wrap="none" rtlCol="0">
            <a:spAutoFit/>
          </a:bodyPr>
          <a:lstStyle/>
          <a:p>
            <a:r>
              <a:rPr lang="en-US" altLang="ja-JP" sz="7200" dirty="0"/>
              <a:t>59.6</a:t>
            </a:r>
            <a:r>
              <a:rPr lang="ja-JP" altLang="en-US" sz="4400" dirty="0"/>
              <a:t>％</a:t>
            </a:r>
          </a:p>
        </p:txBody>
      </p:sp>
    </p:spTree>
    <p:extLst>
      <p:ext uri="{BB962C8B-B14F-4D97-AF65-F5344CB8AC3E}">
        <p14:creationId xmlns:p14="http://schemas.microsoft.com/office/powerpoint/2010/main" val="410948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62200" y="4608576"/>
            <a:ext cx="6781800" cy="1600200"/>
          </a:xfrm>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ミドル・アッパーミドル層</a:t>
            </a:r>
          </a:p>
        </p:txBody>
      </p:sp>
      <p:sp>
        <p:nvSpPr>
          <p:cNvPr id="3" name="フッター プレースホルダー 2"/>
          <p:cNvSpPr>
            <a:spLocks noGrp="1"/>
          </p:cNvSpPr>
          <p:nvPr>
            <p:ph type="ftr" sz="quarter" idx="11"/>
          </p:nvPr>
        </p:nvSpPr>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r>
              <a:rPr kumimoji="1" lang="ja-JP" altLang="en-US" dirty="0"/>
              <a:t>　</a:t>
            </a:r>
            <a:r>
              <a:rPr kumimoji="1" lang="en-US" altLang="ja-JP" dirty="0"/>
              <a:t>Service</a:t>
            </a:r>
            <a:endParaRPr kumimoji="1" lang="ja-JP" altLang="en-US" dirty="0"/>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45</a:t>
            </a:fld>
            <a:endParaRPr kumimoji="1" lang="ja-JP" altLang="en-US"/>
          </a:p>
        </p:txBody>
      </p:sp>
      <p:pic>
        <p:nvPicPr>
          <p:cNvPr id="5" name="図 4"/>
          <p:cNvPicPr>
            <a:picLocks noChangeAspect="1"/>
          </p:cNvPicPr>
          <p:nvPr/>
        </p:nvPicPr>
        <p:blipFill>
          <a:blip r:embed="rId2"/>
          <a:stretch>
            <a:fillRect/>
          </a:stretch>
        </p:blipFill>
        <p:spPr>
          <a:xfrm>
            <a:off x="2063553" y="-1116"/>
            <a:ext cx="8304061" cy="5373216"/>
          </a:xfrm>
          <a:prstGeom prst="rect">
            <a:avLst/>
          </a:prstGeom>
        </p:spPr>
      </p:pic>
      <p:sp>
        <p:nvSpPr>
          <p:cNvPr id="6" name="角丸四角形 5"/>
          <p:cNvSpPr/>
          <p:nvPr/>
        </p:nvSpPr>
        <p:spPr>
          <a:xfrm>
            <a:off x="1847528" y="1988840"/>
            <a:ext cx="8712968" cy="151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9987534" y="2304986"/>
            <a:ext cx="1806905" cy="923330"/>
          </a:xfrm>
          <a:prstGeom prst="rect">
            <a:avLst/>
          </a:prstGeom>
          <a:solidFill>
            <a:schemeClr val="accent6">
              <a:lumMod val="60000"/>
              <a:lumOff val="40000"/>
            </a:schemeClr>
          </a:solidFill>
        </p:spPr>
        <p:txBody>
          <a:bodyPr wrap="none" rtlCol="0">
            <a:spAutoFit/>
          </a:bodyPr>
          <a:lstStyle/>
          <a:p>
            <a:r>
              <a:rPr lang="en-US" altLang="ja-JP" sz="5400" dirty="0">
                <a:solidFill>
                  <a:schemeClr val="bg1"/>
                </a:solidFill>
              </a:rPr>
              <a:t>33.9</a:t>
            </a:r>
            <a:r>
              <a:rPr lang="ja-JP" altLang="en-US" sz="3200" dirty="0">
                <a:solidFill>
                  <a:schemeClr val="bg1"/>
                </a:solidFill>
              </a:rPr>
              <a:t>％</a:t>
            </a:r>
          </a:p>
        </p:txBody>
      </p:sp>
      <p:sp>
        <p:nvSpPr>
          <p:cNvPr id="8" name="テキスト ボックス 7">
            <a:extLst>
              <a:ext uri="{FF2B5EF4-FFF2-40B4-BE49-F238E27FC236}">
                <a16:creationId xmlns:a16="http://schemas.microsoft.com/office/drawing/2014/main" id="{CDE665BC-D1C8-42F8-90EB-9AB5A9CE93C4}"/>
              </a:ext>
            </a:extLst>
          </p:cNvPr>
          <p:cNvSpPr txBox="1"/>
          <p:nvPr/>
        </p:nvSpPr>
        <p:spPr>
          <a:xfrm>
            <a:off x="9921642" y="965485"/>
            <a:ext cx="1492716" cy="707886"/>
          </a:xfrm>
          <a:prstGeom prst="rect">
            <a:avLst/>
          </a:prstGeom>
          <a:solidFill>
            <a:srgbClr val="FF8979"/>
          </a:solidFill>
        </p:spPr>
        <p:txBody>
          <a:bodyPr wrap="none" rtlCol="0">
            <a:spAutoFit/>
          </a:bodyPr>
          <a:lstStyle/>
          <a:p>
            <a:r>
              <a:rPr lang="en-US" altLang="ja-JP" sz="4000" dirty="0"/>
              <a:t>64.2</a:t>
            </a:r>
            <a:r>
              <a:rPr lang="ja-JP" altLang="en-US" sz="3200" dirty="0"/>
              <a:t>％</a:t>
            </a:r>
          </a:p>
        </p:txBody>
      </p:sp>
    </p:spTree>
    <p:extLst>
      <p:ext uri="{BB962C8B-B14F-4D97-AF65-F5344CB8AC3E}">
        <p14:creationId xmlns:p14="http://schemas.microsoft.com/office/powerpoint/2010/main" val="59972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アッパーミドル層</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46</a:t>
            </a:fld>
            <a:endParaRPr kumimoji="1" lang="ja-JP" altLang="en-US"/>
          </a:p>
        </p:txBody>
      </p:sp>
      <p:sp>
        <p:nvSpPr>
          <p:cNvPr id="5" name="テキスト ボックス 4"/>
          <p:cNvSpPr txBox="1"/>
          <p:nvPr/>
        </p:nvSpPr>
        <p:spPr>
          <a:xfrm>
            <a:off x="2139117" y="836712"/>
            <a:ext cx="3884397"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800" dirty="0"/>
              <a:t>「耐久消費財こだわり派」</a:t>
            </a:r>
          </a:p>
        </p:txBody>
      </p:sp>
      <p:sp>
        <p:nvSpPr>
          <p:cNvPr id="8" name="テキスト ボックス 7"/>
          <p:cNvSpPr txBox="1"/>
          <p:nvPr/>
        </p:nvSpPr>
        <p:spPr>
          <a:xfrm>
            <a:off x="2139116" y="1598402"/>
            <a:ext cx="3884397"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2800" dirty="0"/>
              <a:t>「遊び好き派」</a:t>
            </a:r>
          </a:p>
        </p:txBody>
      </p:sp>
      <p:sp>
        <p:nvSpPr>
          <p:cNvPr id="9" name="テキスト ボックス 8"/>
          <p:cNvSpPr txBox="1"/>
          <p:nvPr/>
        </p:nvSpPr>
        <p:spPr>
          <a:xfrm>
            <a:off x="2139116" y="2360092"/>
            <a:ext cx="388439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en-US" sz="2800" dirty="0"/>
              <a:t>「オシャレ好き派」</a:t>
            </a:r>
          </a:p>
        </p:txBody>
      </p:sp>
      <p:sp>
        <p:nvSpPr>
          <p:cNvPr id="10" name="テキスト ボックス 9"/>
          <p:cNvSpPr txBox="1"/>
          <p:nvPr/>
        </p:nvSpPr>
        <p:spPr>
          <a:xfrm>
            <a:off x="2139116" y="3121781"/>
            <a:ext cx="388439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2800" dirty="0"/>
              <a:t>「金融好き派」</a:t>
            </a:r>
          </a:p>
        </p:txBody>
      </p:sp>
      <p:sp>
        <p:nvSpPr>
          <p:cNvPr id="11" name="テキスト ボックス 10"/>
          <p:cNvSpPr txBox="1"/>
          <p:nvPr/>
        </p:nvSpPr>
        <p:spPr>
          <a:xfrm>
            <a:off x="6620261" y="836712"/>
            <a:ext cx="3485249"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en-US" sz="2800" dirty="0"/>
              <a:t>車・バイク・家電など</a:t>
            </a:r>
          </a:p>
        </p:txBody>
      </p:sp>
      <p:sp>
        <p:nvSpPr>
          <p:cNvPr id="12" name="テキスト ボックス 11"/>
          <p:cNvSpPr txBox="1"/>
          <p:nvPr/>
        </p:nvSpPr>
        <p:spPr>
          <a:xfrm>
            <a:off x="6620261" y="1598402"/>
            <a:ext cx="3485249"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2800" dirty="0"/>
              <a:t>旅行・レジャー</a:t>
            </a:r>
          </a:p>
        </p:txBody>
      </p:sp>
      <p:sp>
        <p:nvSpPr>
          <p:cNvPr id="13" name="テキスト ボックス 12"/>
          <p:cNvSpPr txBox="1"/>
          <p:nvPr/>
        </p:nvSpPr>
        <p:spPr>
          <a:xfrm>
            <a:off x="6620261" y="2360092"/>
            <a:ext cx="3485249"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800" dirty="0"/>
              <a:t>ファッション・美容意識</a:t>
            </a:r>
          </a:p>
        </p:txBody>
      </p:sp>
      <p:sp>
        <p:nvSpPr>
          <p:cNvPr id="14" name="テキスト ボックス 13"/>
          <p:cNvSpPr txBox="1"/>
          <p:nvPr/>
        </p:nvSpPr>
        <p:spPr>
          <a:xfrm>
            <a:off x="6620261" y="3121781"/>
            <a:ext cx="3485249"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2800" dirty="0"/>
              <a:t>金融・保険・投資</a:t>
            </a:r>
          </a:p>
        </p:txBody>
      </p:sp>
      <p:sp>
        <p:nvSpPr>
          <p:cNvPr id="15" name="下矢印 14"/>
          <p:cNvSpPr/>
          <p:nvPr/>
        </p:nvSpPr>
        <p:spPr>
          <a:xfrm>
            <a:off x="6168008" y="3934134"/>
            <a:ext cx="304564" cy="431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16" name="テキスト ボックス 15"/>
          <p:cNvSpPr txBox="1"/>
          <p:nvPr/>
        </p:nvSpPr>
        <p:spPr>
          <a:xfrm>
            <a:off x="3431705" y="4577738"/>
            <a:ext cx="6141425"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sz="3600" dirty="0"/>
              <a:t>「全方位消費型アッパーミドル」</a:t>
            </a:r>
          </a:p>
        </p:txBody>
      </p:sp>
    </p:spTree>
    <p:extLst>
      <p:ext uri="{BB962C8B-B14F-4D97-AF65-F5344CB8AC3E}">
        <p14:creationId xmlns:p14="http://schemas.microsoft.com/office/powerpoint/2010/main" val="233097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アッパーミドル層</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47</a:t>
            </a:fld>
            <a:endParaRPr kumimoji="1" lang="ja-JP" altLang="en-US"/>
          </a:p>
        </p:txBody>
      </p:sp>
      <p:sp>
        <p:nvSpPr>
          <p:cNvPr id="8" name="テキスト ボックス 7"/>
          <p:cNvSpPr txBox="1"/>
          <p:nvPr/>
        </p:nvSpPr>
        <p:spPr>
          <a:xfrm>
            <a:off x="3435580" y="568923"/>
            <a:ext cx="5519460" cy="52322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ja-JP" altLang="en-US" sz="2800" dirty="0"/>
              <a:t>全方位消費型アッパーミドルの素顔</a:t>
            </a:r>
          </a:p>
        </p:txBody>
      </p:sp>
      <p:sp>
        <p:nvSpPr>
          <p:cNvPr id="9" name="テキスト ボックス 8"/>
          <p:cNvSpPr txBox="1"/>
          <p:nvPr/>
        </p:nvSpPr>
        <p:spPr>
          <a:xfrm>
            <a:off x="736151" y="1376612"/>
            <a:ext cx="4507965" cy="400110"/>
          </a:xfrm>
          <a:prstGeom prst="rect">
            <a:avLst/>
          </a:prstGeom>
          <a:noFill/>
        </p:spPr>
        <p:txBody>
          <a:bodyPr wrap="none" rtlCol="0">
            <a:spAutoFit/>
          </a:bodyPr>
          <a:lstStyle/>
          <a:p>
            <a:r>
              <a:rPr lang="en-US" altLang="ja-JP" sz="2000" dirty="0"/>
              <a:t>1</a:t>
            </a:r>
            <a:r>
              <a:rPr lang="ja-JP" altLang="en-US" sz="2000" dirty="0"/>
              <a:t>　消費旺盛な半面、堅実マインドを持つ</a:t>
            </a:r>
          </a:p>
        </p:txBody>
      </p:sp>
      <p:sp>
        <p:nvSpPr>
          <p:cNvPr id="10" name="テキスト ボックス 9"/>
          <p:cNvSpPr txBox="1"/>
          <p:nvPr/>
        </p:nvSpPr>
        <p:spPr>
          <a:xfrm>
            <a:off x="6312024" y="1280220"/>
            <a:ext cx="5775940" cy="523220"/>
          </a:xfrm>
          <a:prstGeom prst="rect">
            <a:avLst/>
          </a:prstGeom>
          <a:noFill/>
        </p:spPr>
        <p:txBody>
          <a:bodyPr wrap="none" rtlCol="0">
            <a:spAutoFit/>
          </a:bodyPr>
          <a:lstStyle/>
          <a:p>
            <a:r>
              <a:rPr lang="en-US" altLang="ja-JP" sz="2800" b="1" dirty="0">
                <a:solidFill>
                  <a:srgbClr val="FF0000"/>
                </a:solidFill>
              </a:rPr>
              <a:t>8</a:t>
            </a:r>
            <a:r>
              <a:rPr lang="ja-JP" altLang="en-US" sz="2800" b="1" dirty="0">
                <a:solidFill>
                  <a:srgbClr val="FF0000"/>
                </a:solidFill>
              </a:rPr>
              <a:t>割が「堅実な暮らしをしていると思う」</a:t>
            </a:r>
          </a:p>
        </p:txBody>
      </p:sp>
      <p:sp>
        <p:nvSpPr>
          <p:cNvPr id="11" name="テキスト ボックス 10"/>
          <p:cNvSpPr txBox="1"/>
          <p:nvPr/>
        </p:nvSpPr>
        <p:spPr>
          <a:xfrm>
            <a:off x="736150" y="1964359"/>
            <a:ext cx="2688557" cy="400110"/>
          </a:xfrm>
          <a:prstGeom prst="rect">
            <a:avLst/>
          </a:prstGeom>
          <a:noFill/>
        </p:spPr>
        <p:txBody>
          <a:bodyPr wrap="none" rtlCol="0">
            <a:spAutoFit/>
          </a:bodyPr>
          <a:lstStyle/>
          <a:p>
            <a:r>
              <a:rPr lang="en-US" altLang="ja-JP" sz="2000" dirty="0"/>
              <a:t>2</a:t>
            </a:r>
            <a:r>
              <a:rPr lang="ja-JP" altLang="en-US" sz="2000" dirty="0"/>
              <a:t>　社交場を大切にする</a:t>
            </a:r>
          </a:p>
        </p:txBody>
      </p:sp>
      <p:sp>
        <p:nvSpPr>
          <p:cNvPr id="12" name="テキスト ボックス 11"/>
          <p:cNvSpPr txBox="1"/>
          <p:nvPr/>
        </p:nvSpPr>
        <p:spPr>
          <a:xfrm>
            <a:off x="6068590" y="1963404"/>
            <a:ext cx="4758034" cy="400110"/>
          </a:xfrm>
          <a:prstGeom prst="rect">
            <a:avLst/>
          </a:prstGeom>
          <a:noFill/>
        </p:spPr>
        <p:txBody>
          <a:bodyPr wrap="none" rtlCol="0">
            <a:spAutoFit/>
          </a:bodyPr>
          <a:lstStyle/>
          <a:p>
            <a:r>
              <a:rPr lang="en-US" altLang="ja-JP" sz="2000" dirty="0"/>
              <a:t>6</a:t>
            </a:r>
            <a:r>
              <a:rPr lang="ja-JP" altLang="en-US" sz="2000" dirty="0"/>
              <a:t>割が「お金は人と出会うために使うものだ」</a:t>
            </a:r>
          </a:p>
        </p:txBody>
      </p:sp>
      <p:sp>
        <p:nvSpPr>
          <p:cNvPr id="13" name="テキスト ボックス 12"/>
          <p:cNvSpPr txBox="1"/>
          <p:nvPr/>
        </p:nvSpPr>
        <p:spPr>
          <a:xfrm>
            <a:off x="736151" y="2552106"/>
            <a:ext cx="2241319" cy="400110"/>
          </a:xfrm>
          <a:prstGeom prst="rect">
            <a:avLst/>
          </a:prstGeom>
          <a:noFill/>
        </p:spPr>
        <p:txBody>
          <a:bodyPr wrap="none" rtlCol="0">
            <a:spAutoFit/>
          </a:bodyPr>
          <a:lstStyle/>
          <a:p>
            <a:r>
              <a:rPr lang="en-US" altLang="ja-JP" sz="2000" dirty="0">
                <a:solidFill>
                  <a:srgbClr val="C00000"/>
                </a:solidFill>
              </a:rPr>
              <a:t>3</a:t>
            </a:r>
            <a:r>
              <a:rPr lang="ja-JP" altLang="en-US" sz="2000" dirty="0">
                <a:solidFill>
                  <a:srgbClr val="C00000"/>
                </a:solidFill>
              </a:rPr>
              <a:t>　自己消費を好む</a:t>
            </a:r>
          </a:p>
        </p:txBody>
      </p:sp>
      <p:sp>
        <p:nvSpPr>
          <p:cNvPr id="14" name="テキスト ボックス 13"/>
          <p:cNvSpPr txBox="1"/>
          <p:nvPr/>
        </p:nvSpPr>
        <p:spPr>
          <a:xfrm>
            <a:off x="6147136" y="2550196"/>
            <a:ext cx="4671472" cy="400110"/>
          </a:xfrm>
          <a:prstGeom prst="rect">
            <a:avLst/>
          </a:prstGeom>
          <a:noFill/>
        </p:spPr>
        <p:txBody>
          <a:bodyPr wrap="none" rtlCol="0">
            <a:spAutoFit/>
          </a:bodyPr>
          <a:lstStyle/>
          <a:p>
            <a:r>
              <a:rPr lang="en-US" altLang="ja-JP" sz="2000" dirty="0">
                <a:solidFill>
                  <a:srgbClr val="C00000"/>
                </a:solidFill>
              </a:rPr>
              <a:t>8</a:t>
            </a:r>
            <a:r>
              <a:rPr lang="ja-JP" altLang="en-US" sz="2000" dirty="0">
                <a:solidFill>
                  <a:srgbClr val="C00000"/>
                </a:solidFill>
              </a:rPr>
              <a:t>割超が「カスタマイズできるサービス好き」</a:t>
            </a:r>
          </a:p>
        </p:txBody>
      </p:sp>
      <p:sp>
        <p:nvSpPr>
          <p:cNvPr id="15" name="テキスト ボックス 14"/>
          <p:cNvSpPr txBox="1"/>
          <p:nvPr/>
        </p:nvSpPr>
        <p:spPr>
          <a:xfrm>
            <a:off x="736151" y="3139853"/>
            <a:ext cx="3074881" cy="400110"/>
          </a:xfrm>
          <a:prstGeom prst="rect">
            <a:avLst/>
          </a:prstGeom>
          <a:noFill/>
        </p:spPr>
        <p:txBody>
          <a:bodyPr wrap="none" rtlCol="0">
            <a:spAutoFit/>
          </a:bodyPr>
          <a:lstStyle/>
          <a:p>
            <a:r>
              <a:rPr lang="en-US" altLang="ja-JP" sz="2000" dirty="0">
                <a:solidFill>
                  <a:srgbClr val="C00000"/>
                </a:solidFill>
              </a:rPr>
              <a:t>4</a:t>
            </a:r>
            <a:r>
              <a:rPr lang="ja-JP" altLang="en-US" sz="2000" dirty="0">
                <a:solidFill>
                  <a:srgbClr val="C00000"/>
                </a:solidFill>
              </a:rPr>
              <a:t>　たまにする贅沢を楽しむ</a:t>
            </a:r>
          </a:p>
        </p:txBody>
      </p:sp>
      <p:sp>
        <p:nvSpPr>
          <p:cNvPr id="16" name="テキスト ボックス 15"/>
          <p:cNvSpPr txBox="1"/>
          <p:nvPr/>
        </p:nvSpPr>
        <p:spPr>
          <a:xfrm>
            <a:off x="6535062" y="3136988"/>
            <a:ext cx="4270721" cy="400110"/>
          </a:xfrm>
          <a:prstGeom prst="rect">
            <a:avLst/>
          </a:prstGeom>
          <a:noFill/>
        </p:spPr>
        <p:txBody>
          <a:bodyPr wrap="none" rtlCol="0">
            <a:spAutoFit/>
          </a:bodyPr>
          <a:lstStyle/>
          <a:p>
            <a:r>
              <a:rPr lang="en-US" altLang="ja-JP" sz="2000" dirty="0">
                <a:solidFill>
                  <a:srgbClr val="C00000"/>
                </a:solidFill>
              </a:rPr>
              <a:t>7</a:t>
            </a:r>
            <a:r>
              <a:rPr lang="ja-JP" altLang="en-US" sz="2000" dirty="0">
                <a:solidFill>
                  <a:srgbClr val="C00000"/>
                </a:solidFill>
              </a:rPr>
              <a:t>割が「記念日は高級レストランへ行く」</a:t>
            </a:r>
          </a:p>
        </p:txBody>
      </p:sp>
      <p:sp>
        <p:nvSpPr>
          <p:cNvPr id="17" name="テキスト ボックス 16"/>
          <p:cNvSpPr txBox="1"/>
          <p:nvPr/>
        </p:nvSpPr>
        <p:spPr>
          <a:xfrm>
            <a:off x="736150" y="3727600"/>
            <a:ext cx="2598788" cy="400110"/>
          </a:xfrm>
          <a:prstGeom prst="rect">
            <a:avLst/>
          </a:prstGeom>
          <a:noFill/>
        </p:spPr>
        <p:txBody>
          <a:bodyPr wrap="none" rtlCol="0">
            <a:spAutoFit/>
          </a:bodyPr>
          <a:lstStyle/>
          <a:p>
            <a:r>
              <a:rPr lang="en-US" altLang="ja-JP" sz="2000" dirty="0">
                <a:solidFill>
                  <a:srgbClr val="C00000"/>
                </a:solidFill>
              </a:rPr>
              <a:t>5</a:t>
            </a:r>
            <a:r>
              <a:rPr lang="ja-JP" altLang="en-US" sz="2000" dirty="0">
                <a:solidFill>
                  <a:srgbClr val="C00000"/>
                </a:solidFill>
              </a:rPr>
              <a:t>　ブランド感は二極化</a:t>
            </a:r>
          </a:p>
        </p:txBody>
      </p:sp>
      <p:sp>
        <p:nvSpPr>
          <p:cNvPr id="18" name="テキスト ボックス 17"/>
          <p:cNvSpPr txBox="1"/>
          <p:nvPr/>
        </p:nvSpPr>
        <p:spPr>
          <a:xfrm>
            <a:off x="5091696" y="3723780"/>
            <a:ext cx="5828840" cy="400110"/>
          </a:xfrm>
          <a:prstGeom prst="rect">
            <a:avLst/>
          </a:prstGeom>
          <a:noFill/>
        </p:spPr>
        <p:txBody>
          <a:bodyPr wrap="none" rtlCol="0">
            <a:spAutoFit/>
          </a:bodyPr>
          <a:lstStyle/>
          <a:p>
            <a:r>
              <a:rPr lang="ja-JP" altLang="en-US" sz="2000" dirty="0">
                <a:solidFill>
                  <a:srgbClr val="C00000"/>
                </a:solidFill>
              </a:rPr>
              <a:t>「セカンドライン」を好む一方、「高価格でも品質優先」</a:t>
            </a:r>
          </a:p>
        </p:txBody>
      </p:sp>
      <p:sp>
        <p:nvSpPr>
          <p:cNvPr id="19" name="テキスト ボックス 18"/>
          <p:cNvSpPr txBox="1"/>
          <p:nvPr/>
        </p:nvSpPr>
        <p:spPr>
          <a:xfrm>
            <a:off x="736150" y="4315347"/>
            <a:ext cx="4333238" cy="400110"/>
          </a:xfrm>
          <a:prstGeom prst="rect">
            <a:avLst/>
          </a:prstGeom>
          <a:noFill/>
        </p:spPr>
        <p:txBody>
          <a:bodyPr wrap="none" rtlCol="0">
            <a:spAutoFit/>
          </a:bodyPr>
          <a:lstStyle/>
          <a:p>
            <a:r>
              <a:rPr lang="en-US" altLang="ja-JP" sz="2000" dirty="0"/>
              <a:t>6</a:t>
            </a:r>
            <a:r>
              <a:rPr lang="ja-JP" altLang="en-US" sz="2000" dirty="0"/>
              <a:t>　思い切りのいい一回当たり消費金額</a:t>
            </a:r>
          </a:p>
        </p:txBody>
      </p:sp>
      <p:sp>
        <p:nvSpPr>
          <p:cNvPr id="20" name="テキスト ボックス 19"/>
          <p:cNvSpPr txBox="1"/>
          <p:nvPr/>
        </p:nvSpPr>
        <p:spPr>
          <a:xfrm>
            <a:off x="6426058" y="4310572"/>
            <a:ext cx="5126724" cy="400110"/>
          </a:xfrm>
          <a:prstGeom prst="rect">
            <a:avLst/>
          </a:prstGeom>
          <a:noFill/>
        </p:spPr>
        <p:txBody>
          <a:bodyPr wrap="none" rtlCol="0">
            <a:spAutoFit/>
          </a:bodyPr>
          <a:lstStyle/>
          <a:p>
            <a:r>
              <a:rPr lang="ja-JP" altLang="en-US" sz="2000" dirty="0"/>
              <a:t>旅行の時のホテルのグレードアップ　（直観的）</a:t>
            </a:r>
          </a:p>
        </p:txBody>
      </p:sp>
      <p:sp>
        <p:nvSpPr>
          <p:cNvPr id="21" name="テキスト ボックス 20"/>
          <p:cNvSpPr txBox="1"/>
          <p:nvPr/>
        </p:nvSpPr>
        <p:spPr>
          <a:xfrm>
            <a:off x="736150" y="4903093"/>
            <a:ext cx="4358886" cy="400110"/>
          </a:xfrm>
          <a:prstGeom prst="rect">
            <a:avLst/>
          </a:prstGeom>
          <a:noFill/>
        </p:spPr>
        <p:txBody>
          <a:bodyPr wrap="none" rtlCol="0">
            <a:spAutoFit/>
          </a:bodyPr>
          <a:lstStyle/>
          <a:p>
            <a:r>
              <a:rPr lang="en-US" altLang="ja-JP" sz="2000" dirty="0"/>
              <a:t>7</a:t>
            </a:r>
            <a:r>
              <a:rPr lang="ja-JP" altLang="en-US" sz="2000" dirty="0"/>
              <a:t>　質を落としたくないものはファッション</a:t>
            </a:r>
          </a:p>
        </p:txBody>
      </p:sp>
      <p:sp>
        <p:nvSpPr>
          <p:cNvPr id="22" name="テキスト ボックス 21"/>
          <p:cNvSpPr txBox="1"/>
          <p:nvPr/>
        </p:nvSpPr>
        <p:spPr>
          <a:xfrm>
            <a:off x="6854060" y="4897364"/>
            <a:ext cx="3884397" cy="400110"/>
          </a:xfrm>
          <a:prstGeom prst="rect">
            <a:avLst/>
          </a:prstGeom>
          <a:noFill/>
        </p:spPr>
        <p:txBody>
          <a:bodyPr wrap="none" rtlCol="0">
            <a:spAutoFit/>
          </a:bodyPr>
          <a:lstStyle/>
          <a:p>
            <a:r>
              <a:rPr lang="ja-JP" altLang="en-US" sz="2000" dirty="0"/>
              <a:t>身だしなみにきちんとお金をかける</a:t>
            </a:r>
          </a:p>
        </p:txBody>
      </p:sp>
      <p:sp>
        <p:nvSpPr>
          <p:cNvPr id="24" name="テキスト ボックス 23"/>
          <p:cNvSpPr txBox="1"/>
          <p:nvPr/>
        </p:nvSpPr>
        <p:spPr>
          <a:xfrm>
            <a:off x="6816080" y="6403629"/>
            <a:ext cx="4455066" cy="369332"/>
          </a:xfrm>
          <a:prstGeom prst="rect">
            <a:avLst/>
          </a:prstGeom>
          <a:noFill/>
        </p:spPr>
        <p:txBody>
          <a:bodyPr wrap="none" rtlCol="0">
            <a:spAutoFit/>
          </a:bodyPr>
          <a:lstStyle/>
          <a:p>
            <a:r>
              <a:rPr lang="en-US" altLang="ja-JP" dirty="0">
                <a:solidFill>
                  <a:srgbClr val="000000"/>
                </a:solidFill>
                <a:latin typeface="ＭＳ ゴシック" panose="020B0609070205080204" pitchFamily="49" charset="-128"/>
                <a:ea typeface="ＭＳ ゴシック" panose="020B0609070205080204" pitchFamily="49" charset="-128"/>
              </a:rPr>
              <a:t>※</a:t>
            </a:r>
            <a:r>
              <a:rPr lang="ja-JP" altLang="en-US" dirty="0">
                <a:solidFill>
                  <a:srgbClr val="000000"/>
                </a:solidFill>
                <a:latin typeface="ＭＳ ゴシック" panose="020B0609070205080204" pitchFamily="49" charset="-128"/>
                <a:ea typeface="ＭＳ ゴシック" panose="020B0609070205080204" pitchFamily="49" charset="-128"/>
              </a:rPr>
              <a:t>厚生労働省「国民生活基礎調査」より </a:t>
            </a:r>
            <a:endParaRPr lang="ja-JP" altLang="en-US" dirty="0"/>
          </a:p>
        </p:txBody>
      </p:sp>
      <p:cxnSp>
        <p:nvCxnSpPr>
          <p:cNvPr id="26" name="直線コネクタ 25"/>
          <p:cNvCxnSpPr/>
          <p:nvPr/>
        </p:nvCxnSpPr>
        <p:spPr>
          <a:xfrm>
            <a:off x="5633258" y="1556792"/>
            <a:ext cx="5287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811032" y="2204864"/>
            <a:ext cx="17367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p:cNvCxnSpPr>
          <p:nvPr/>
        </p:nvCxnSpPr>
        <p:spPr>
          <a:xfrm>
            <a:off x="3151595" y="2780928"/>
            <a:ext cx="2728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7" idx="3"/>
            <a:endCxn id="18" idx="1"/>
          </p:cNvCxnSpPr>
          <p:nvPr/>
        </p:nvCxnSpPr>
        <p:spPr>
          <a:xfrm flipV="1">
            <a:off x="3334938" y="3923835"/>
            <a:ext cx="1756758" cy="3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5375920" y="4509120"/>
            <a:ext cx="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cxnSpLocks/>
          </p:cNvCxnSpPr>
          <p:nvPr/>
        </p:nvCxnSpPr>
        <p:spPr>
          <a:xfrm flipV="1">
            <a:off x="5601286" y="5097419"/>
            <a:ext cx="805624" cy="5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623392" y="2523037"/>
            <a:ext cx="10945216" cy="44675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6" name="角丸四角形 45"/>
          <p:cNvSpPr/>
          <p:nvPr/>
        </p:nvSpPr>
        <p:spPr>
          <a:xfrm>
            <a:off x="623392" y="3128224"/>
            <a:ext cx="10945216" cy="44675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7" name="角丸四角形 46"/>
          <p:cNvSpPr/>
          <p:nvPr/>
        </p:nvSpPr>
        <p:spPr>
          <a:xfrm>
            <a:off x="623392" y="3734548"/>
            <a:ext cx="10945216" cy="44675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cxnSp>
        <p:nvCxnSpPr>
          <p:cNvPr id="33" name="直線コネクタ 32">
            <a:extLst>
              <a:ext uri="{FF2B5EF4-FFF2-40B4-BE49-F238E27FC236}">
                <a16:creationId xmlns:a16="http://schemas.microsoft.com/office/drawing/2014/main" id="{C312AD4C-CF78-49C6-8160-1D71D6DDF990}"/>
              </a:ext>
            </a:extLst>
          </p:cNvPr>
          <p:cNvCxnSpPr>
            <a:cxnSpLocks/>
          </p:cNvCxnSpPr>
          <p:nvPr/>
        </p:nvCxnSpPr>
        <p:spPr>
          <a:xfrm>
            <a:off x="3950094" y="3353750"/>
            <a:ext cx="22452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31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セカンドライフ層</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48</a:t>
            </a:fld>
            <a:endParaRPr kumimoji="1" lang="ja-JP" altLang="en-US"/>
          </a:p>
        </p:txBody>
      </p:sp>
      <p:sp>
        <p:nvSpPr>
          <p:cNvPr id="8" name="テキスト ボックス 7"/>
          <p:cNvSpPr txBox="1"/>
          <p:nvPr/>
        </p:nvSpPr>
        <p:spPr>
          <a:xfrm>
            <a:off x="2023890" y="453196"/>
            <a:ext cx="3785011" cy="923330"/>
          </a:xfrm>
          <a:prstGeom prst="rect">
            <a:avLst/>
          </a:prstGeom>
          <a:noFill/>
        </p:spPr>
        <p:txBody>
          <a:bodyPr wrap="none" rtlCol="0">
            <a:spAutoFit/>
          </a:bodyPr>
          <a:lstStyle/>
          <a:p>
            <a:r>
              <a:rPr lang="ja-JP" altLang="en-US" sz="2400" dirty="0"/>
              <a:t>住居</a:t>
            </a:r>
            <a:r>
              <a:rPr lang="ja-JP" altLang="en-US" sz="5400" dirty="0"/>
              <a:t>変更派</a:t>
            </a:r>
            <a:r>
              <a:rPr lang="ja-JP" altLang="en-US" sz="2400" dirty="0"/>
              <a:t>の理由</a:t>
            </a:r>
          </a:p>
        </p:txBody>
      </p:sp>
      <p:sp>
        <p:nvSpPr>
          <p:cNvPr id="9" name="テキスト ボックス 8"/>
          <p:cNvSpPr txBox="1"/>
          <p:nvPr/>
        </p:nvSpPr>
        <p:spPr>
          <a:xfrm>
            <a:off x="1966823" y="1742150"/>
            <a:ext cx="1962397" cy="523220"/>
          </a:xfrm>
          <a:prstGeom prst="rect">
            <a:avLst/>
          </a:prstGeom>
          <a:noFill/>
        </p:spPr>
        <p:txBody>
          <a:bodyPr wrap="none" rtlCol="0">
            <a:spAutoFit/>
          </a:bodyPr>
          <a:lstStyle/>
          <a:p>
            <a:r>
              <a:rPr lang="ja-JP" altLang="en-US" sz="2800" dirty="0"/>
              <a:t>介護の不安</a:t>
            </a:r>
          </a:p>
        </p:txBody>
      </p:sp>
      <p:sp>
        <p:nvSpPr>
          <p:cNvPr id="10" name="テキスト ボックス 9"/>
          <p:cNvSpPr txBox="1"/>
          <p:nvPr/>
        </p:nvSpPr>
        <p:spPr>
          <a:xfrm>
            <a:off x="1919460" y="2414653"/>
            <a:ext cx="2930610" cy="523220"/>
          </a:xfrm>
          <a:prstGeom prst="rect">
            <a:avLst/>
          </a:prstGeom>
          <a:noFill/>
        </p:spPr>
        <p:txBody>
          <a:bodyPr wrap="none" rtlCol="0">
            <a:spAutoFit/>
          </a:bodyPr>
          <a:lstStyle/>
          <a:p>
            <a:r>
              <a:rPr lang="ja-JP" altLang="en-US" sz="2800" dirty="0"/>
              <a:t>単世帯になる不安</a:t>
            </a:r>
          </a:p>
        </p:txBody>
      </p:sp>
      <p:sp>
        <p:nvSpPr>
          <p:cNvPr id="11" name="テキスト ボックス 10"/>
          <p:cNvSpPr txBox="1"/>
          <p:nvPr/>
        </p:nvSpPr>
        <p:spPr>
          <a:xfrm>
            <a:off x="4291418" y="1742150"/>
            <a:ext cx="1962397" cy="523220"/>
          </a:xfrm>
          <a:prstGeom prst="rect">
            <a:avLst/>
          </a:prstGeom>
          <a:noFill/>
        </p:spPr>
        <p:txBody>
          <a:bodyPr wrap="none" rtlCol="0">
            <a:spAutoFit/>
          </a:bodyPr>
          <a:lstStyle/>
          <a:p>
            <a:r>
              <a:rPr lang="ja-JP" altLang="en-US" sz="2800" dirty="0"/>
              <a:t>体力の低下</a:t>
            </a:r>
          </a:p>
        </p:txBody>
      </p:sp>
      <p:sp>
        <p:nvSpPr>
          <p:cNvPr id="13" name="テキスト ボックス 12"/>
          <p:cNvSpPr txBox="1"/>
          <p:nvPr/>
        </p:nvSpPr>
        <p:spPr>
          <a:xfrm>
            <a:off x="1966823" y="3332540"/>
            <a:ext cx="2321469" cy="523220"/>
          </a:xfrm>
          <a:prstGeom prst="rect">
            <a:avLst/>
          </a:prstGeom>
          <a:noFill/>
        </p:spPr>
        <p:txBody>
          <a:bodyPr wrap="none" rtlCol="0">
            <a:spAutoFit/>
          </a:bodyPr>
          <a:lstStyle/>
          <a:p>
            <a:r>
              <a:rPr lang="ja-JP" altLang="en-US" sz="2800" dirty="0"/>
              <a:t>建物の老朽化</a:t>
            </a:r>
          </a:p>
        </p:txBody>
      </p:sp>
      <p:sp>
        <p:nvSpPr>
          <p:cNvPr id="14" name="テキスト ボックス 13"/>
          <p:cNvSpPr txBox="1"/>
          <p:nvPr/>
        </p:nvSpPr>
        <p:spPr>
          <a:xfrm>
            <a:off x="1992942" y="4658752"/>
            <a:ext cx="2327881" cy="523220"/>
          </a:xfrm>
          <a:prstGeom prst="rect">
            <a:avLst/>
          </a:prstGeom>
          <a:noFill/>
        </p:spPr>
        <p:txBody>
          <a:bodyPr wrap="none" rtlCol="0">
            <a:spAutoFit/>
          </a:bodyPr>
          <a:lstStyle/>
          <a:p>
            <a:r>
              <a:rPr lang="ja-JP" altLang="en-US" sz="2800" dirty="0"/>
              <a:t>コンパクト化へ</a:t>
            </a:r>
          </a:p>
        </p:txBody>
      </p:sp>
      <p:graphicFrame>
        <p:nvGraphicFramePr>
          <p:cNvPr id="17" name="グラフ 16"/>
          <p:cNvGraphicFramePr>
            <a:graphicFrameLocks/>
          </p:cNvGraphicFramePr>
          <p:nvPr>
            <p:extLst>
              <p:ext uri="{D42A27DB-BD31-4B8C-83A1-F6EECF244321}">
                <p14:modId xmlns:p14="http://schemas.microsoft.com/office/powerpoint/2010/main" val="1847394974"/>
              </p:ext>
            </p:extLst>
          </p:nvPr>
        </p:nvGraphicFramePr>
        <p:xfrm>
          <a:off x="4850070" y="855256"/>
          <a:ext cx="7150586" cy="4589968"/>
        </p:xfrm>
        <a:graphic>
          <a:graphicData uri="http://schemas.openxmlformats.org/drawingml/2006/chart">
            <c:chart xmlns:c="http://schemas.openxmlformats.org/drawingml/2006/chart" xmlns:r="http://schemas.openxmlformats.org/officeDocument/2006/relationships" r:id="rId2"/>
          </a:graphicData>
        </a:graphic>
      </p:graphicFrame>
      <p:sp>
        <p:nvSpPr>
          <p:cNvPr id="18" name="テキスト ボックス 17"/>
          <p:cNvSpPr txBox="1"/>
          <p:nvPr/>
        </p:nvSpPr>
        <p:spPr>
          <a:xfrm>
            <a:off x="7647564" y="3617971"/>
            <a:ext cx="1877437" cy="830997"/>
          </a:xfrm>
          <a:prstGeom prst="rect">
            <a:avLst/>
          </a:prstGeom>
          <a:noFill/>
        </p:spPr>
        <p:txBody>
          <a:bodyPr wrap="none" rtlCol="0">
            <a:spAutoFit/>
          </a:bodyPr>
          <a:lstStyle/>
          <a:p>
            <a:r>
              <a:rPr lang="en-US" altLang="ja-JP" sz="4800" dirty="0">
                <a:solidFill>
                  <a:schemeClr val="bg1"/>
                </a:solidFill>
              </a:rPr>
              <a:t>39.5</a:t>
            </a:r>
            <a:r>
              <a:rPr lang="ja-JP" altLang="en-US" sz="4800" dirty="0">
                <a:solidFill>
                  <a:schemeClr val="bg1"/>
                </a:solidFill>
              </a:rPr>
              <a:t>％</a:t>
            </a:r>
          </a:p>
        </p:txBody>
      </p:sp>
      <p:sp>
        <p:nvSpPr>
          <p:cNvPr id="19" name="テキスト ボックス 18"/>
          <p:cNvSpPr txBox="1"/>
          <p:nvPr/>
        </p:nvSpPr>
        <p:spPr>
          <a:xfrm>
            <a:off x="1971633" y="3995646"/>
            <a:ext cx="1957587" cy="523220"/>
          </a:xfrm>
          <a:prstGeom prst="rect">
            <a:avLst/>
          </a:prstGeom>
          <a:noFill/>
        </p:spPr>
        <p:txBody>
          <a:bodyPr wrap="none" rtlCol="0">
            <a:spAutoFit/>
          </a:bodyPr>
          <a:lstStyle/>
          <a:p>
            <a:r>
              <a:rPr lang="ja-JP" altLang="en-US" sz="2800" dirty="0"/>
              <a:t>バリアフリー</a:t>
            </a:r>
          </a:p>
        </p:txBody>
      </p:sp>
      <p:sp>
        <p:nvSpPr>
          <p:cNvPr id="20" name="テキスト ボックス 19"/>
          <p:cNvSpPr txBox="1"/>
          <p:nvPr/>
        </p:nvSpPr>
        <p:spPr>
          <a:xfrm>
            <a:off x="4372369" y="3956829"/>
            <a:ext cx="1800493" cy="523220"/>
          </a:xfrm>
          <a:prstGeom prst="rect">
            <a:avLst/>
          </a:prstGeom>
          <a:noFill/>
        </p:spPr>
        <p:txBody>
          <a:bodyPr wrap="none" rtlCol="0">
            <a:spAutoFit/>
          </a:bodyPr>
          <a:lstStyle/>
          <a:p>
            <a:r>
              <a:rPr lang="ja-JP" altLang="en-US" sz="2800" dirty="0"/>
              <a:t>耐震・断熱</a:t>
            </a:r>
          </a:p>
        </p:txBody>
      </p:sp>
      <p:sp>
        <p:nvSpPr>
          <p:cNvPr id="5" name="角丸四角形 4"/>
          <p:cNvSpPr/>
          <p:nvPr/>
        </p:nvSpPr>
        <p:spPr>
          <a:xfrm>
            <a:off x="1847528" y="1628800"/>
            <a:ext cx="4680520" cy="1368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角丸四角形 21"/>
          <p:cNvSpPr/>
          <p:nvPr/>
        </p:nvSpPr>
        <p:spPr>
          <a:xfrm>
            <a:off x="1847528" y="3272312"/>
            <a:ext cx="4680520" cy="19096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36191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ﾌﾟﾚｾﾞﾝｽEB" panose="02020800000000000000" pitchFamily="18" charset="-128"/>
                <a:ea typeface="HGP創英ﾌﾟﾚｾﾞﾝｽEB" panose="02020800000000000000" pitchFamily="18" charset="-128"/>
              </a:rPr>
              <a:t>課題抽出</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49</a:t>
            </a:fld>
            <a:endParaRPr kumimoji="1" lang="ja-JP" altLang="en-US"/>
          </a:p>
        </p:txBody>
      </p:sp>
      <p:sp>
        <p:nvSpPr>
          <p:cNvPr id="5" name="テキスト ボックス 4"/>
          <p:cNvSpPr txBox="1"/>
          <p:nvPr/>
        </p:nvSpPr>
        <p:spPr>
          <a:xfrm>
            <a:off x="3431704" y="2708920"/>
            <a:ext cx="5929828" cy="646331"/>
          </a:xfrm>
          <a:prstGeom prst="rect">
            <a:avLst/>
          </a:prstGeom>
          <a:noFill/>
        </p:spPr>
        <p:txBody>
          <a:bodyPr wrap="none" rtlCol="0">
            <a:spAutoFit/>
          </a:bodyPr>
          <a:lstStyle/>
          <a:p>
            <a:r>
              <a:rPr lang="ja-JP" altLang="en-US" sz="3600" dirty="0">
                <a:latin typeface="HGS明朝B" panose="02020800000000000000" pitchFamily="18" charset="-128"/>
                <a:ea typeface="HGS明朝B" panose="02020800000000000000" pitchFamily="18" charset="-128"/>
              </a:rPr>
              <a:t>インテリアを売るには　</a:t>
            </a:r>
            <a:r>
              <a:rPr lang="en-US" altLang="ja-JP" sz="3600" dirty="0">
                <a:latin typeface="HGS明朝B" panose="02020800000000000000" pitchFamily="18" charset="-128"/>
                <a:ea typeface="HGS明朝B" panose="02020800000000000000" pitchFamily="18" charset="-128"/>
              </a:rPr>
              <a:t>…</a:t>
            </a:r>
            <a:endParaRPr lang="ja-JP" altLang="en-US" sz="3600" dirty="0">
              <a:latin typeface="HGS明朝B" panose="02020800000000000000" pitchFamily="18" charset="-128"/>
              <a:ea typeface="HGS明朝B" panose="02020800000000000000" pitchFamily="18" charset="-128"/>
            </a:endParaRPr>
          </a:p>
        </p:txBody>
      </p:sp>
    </p:spTree>
    <p:extLst>
      <p:ext uri="{BB962C8B-B14F-4D97-AF65-F5344CB8AC3E}">
        <p14:creationId xmlns:p14="http://schemas.microsoft.com/office/powerpoint/2010/main" val="404656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ﾌﾟﾚｾﾞﾝｽEB" panose="02020800000000000000" pitchFamily="18" charset="-128"/>
                <a:ea typeface="HGP創英ﾌﾟﾚｾﾞﾝｽEB" panose="02020800000000000000" pitchFamily="18" charset="-128"/>
              </a:rPr>
              <a:t>これからの住宅の価値</a:t>
            </a:r>
          </a:p>
        </p:txBody>
      </p:sp>
      <p:pic>
        <p:nvPicPr>
          <p:cNvPr id="8196" name="Picture 4" descr="クリックすると新しいウィンドウで開きま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784793"/>
            <a:ext cx="4503417" cy="4047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015619" y="1412776"/>
            <a:ext cx="4709437"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ja-JP" sz="2400" dirty="0"/>
              <a:t>HEMS</a:t>
            </a:r>
            <a:endParaRPr lang="ja-JP" altLang="en-US" sz="2400" dirty="0"/>
          </a:p>
        </p:txBody>
      </p:sp>
      <p:sp>
        <p:nvSpPr>
          <p:cNvPr id="9" name="テキスト ボックス 8"/>
          <p:cNvSpPr txBox="1"/>
          <p:nvPr/>
        </p:nvSpPr>
        <p:spPr>
          <a:xfrm>
            <a:off x="7015618" y="764704"/>
            <a:ext cx="470943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sz="2400" dirty="0"/>
              <a:t>スマートグリッド</a:t>
            </a:r>
          </a:p>
        </p:txBody>
      </p:sp>
      <p:sp>
        <p:nvSpPr>
          <p:cNvPr id="10" name="テキスト ボックス 9"/>
          <p:cNvSpPr txBox="1"/>
          <p:nvPr/>
        </p:nvSpPr>
        <p:spPr>
          <a:xfrm>
            <a:off x="7015618" y="2011339"/>
            <a:ext cx="470943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sz="2400" dirty="0"/>
              <a:t>ホームネットワーク（スマートハウス）</a:t>
            </a:r>
          </a:p>
        </p:txBody>
      </p:sp>
      <p:sp>
        <p:nvSpPr>
          <p:cNvPr id="11" name="テキスト ボックス 10"/>
          <p:cNvSpPr txBox="1"/>
          <p:nvPr/>
        </p:nvSpPr>
        <p:spPr>
          <a:xfrm>
            <a:off x="7015618" y="3165503"/>
            <a:ext cx="47094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400" dirty="0"/>
              <a:t>メンテナンス</a:t>
            </a:r>
          </a:p>
        </p:txBody>
      </p:sp>
      <p:sp>
        <p:nvSpPr>
          <p:cNvPr id="4" name="テキスト ボックス 3"/>
          <p:cNvSpPr txBox="1"/>
          <p:nvPr/>
        </p:nvSpPr>
        <p:spPr>
          <a:xfrm>
            <a:off x="7015619" y="4355812"/>
            <a:ext cx="47094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400" dirty="0"/>
              <a:t>インテリア環境カルテ</a:t>
            </a:r>
          </a:p>
        </p:txBody>
      </p:sp>
      <p:sp>
        <p:nvSpPr>
          <p:cNvPr id="5" name="テキスト ボックス 4"/>
          <p:cNvSpPr txBox="1"/>
          <p:nvPr/>
        </p:nvSpPr>
        <p:spPr>
          <a:xfrm>
            <a:off x="7015619" y="3779748"/>
            <a:ext cx="47094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400" dirty="0"/>
              <a:t>デザイン</a:t>
            </a:r>
          </a:p>
        </p:txBody>
      </p:sp>
      <p:sp>
        <p:nvSpPr>
          <p:cNvPr id="12" name="フッター プレースホルダー 1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13" name="スライド番号プレースホルダー 12"/>
          <p:cNvSpPr>
            <a:spLocks noGrp="1"/>
          </p:cNvSpPr>
          <p:nvPr>
            <p:ph type="sldNum" sz="quarter" idx="12"/>
          </p:nvPr>
        </p:nvSpPr>
        <p:spPr/>
        <p:txBody>
          <a:bodyPr/>
          <a:lstStyle/>
          <a:p>
            <a:fld id="{22633725-105B-4B7B-A5A9-0C922B65D89B}" type="slidenum">
              <a:rPr kumimoji="1" lang="ja-JP" altLang="en-US" smtClean="0"/>
              <a:t>5</a:t>
            </a:fld>
            <a:endParaRPr kumimoji="1" lang="ja-JP" altLang="en-US"/>
          </a:p>
        </p:txBody>
      </p:sp>
      <p:sp>
        <p:nvSpPr>
          <p:cNvPr id="14" name="テキスト ボックス 13"/>
          <p:cNvSpPr txBox="1"/>
          <p:nvPr/>
        </p:nvSpPr>
        <p:spPr>
          <a:xfrm>
            <a:off x="7015618" y="2567202"/>
            <a:ext cx="470943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sz="2400" dirty="0"/>
              <a:t>スマートウエルネス住宅</a:t>
            </a:r>
          </a:p>
        </p:txBody>
      </p:sp>
    </p:spTree>
    <p:extLst>
      <p:ext uri="{BB962C8B-B14F-4D97-AF65-F5344CB8AC3E}">
        <p14:creationId xmlns:p14="http://schemas.microsoft.com/office/powerpoint/2010/main" val="4970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4" grpId="0" animBg="1"/>
      <p:bldP spid="5"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4A66D68-D418-48E1-950D-267751C7FE50}"/>
              </a:ext>
            </a:extLst>
          </p:cNvPr>
          <p:cNvSpPr txBox="1"/>
          <p:nvPr/>
        </p:nvSpPr>
        <p:spPr>
          <a:xfrm>
            <a:off x="3215680" y="2924944"/>
            <a:ext cx="56941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価値　と　</a:t>
            </a:r>
            <a:r>
              <a:rPr kumimoji="1" lang="en-US" altLang="ja-JP" sz="4000" b="0" i="0" u="none" strike="noStrike" kern="1200" cap="none" spc="0" normalizeH="0" baseline="0" noProof="0" dirty="0">
                <a:ln>
                  <a:noFill/>
                </a:ln>
                <a:solidFill>
                  <a:prstClr val="white"/>
                </a:solidFill>
                <a:effectLst/>
                <a:uLnTx/>
                <a:uFillTx/>
                <a:latin typeface="Abadi" panose="020B0604020104020204" pitchFamily="34" charset="0"/>
                <a:ea typeface="HGS明朝B" panose="02020800000000000000" pitchFamily="18" charset="-128"/>
                <a:cs typeface="+mn-cs"/>
              </a:rPr>
              <a:t>Design</a:t>
            </a:r>
            <a:r>
              <a:rPr kumimoji="1" lang="ja-JP" altLang="en-US" sz="4000" b="0" i="0" u="none" strike="noStrike" kern="1200" cap="none" spc="0" normalizeH="0" baseline="0" noProof="0" dirty="0">
                <a:ln>
                  <a:noFill/>
                </a:ln>
                <a:solidFill>
                  <a:prstClr val="white"/>
                </a:solidFill>
                <a:effectLst/>
                <a:uLnTx/>
                <a:uFillTx/>
                <a:latin typeface="Abadi" panose="020B0604020104020204" pitchFamily="34" charset="0"/>
                <a:ea typeface="HGS明朝B" panose="02020800000000000000" pitchFamily="18" charset="-128"/>
                <a:cs typeface="+mn-cs"/>
              </a:rPr>
              <a:t>・</a:t>
            </a:r>
            <a:r>
              <a:rPr kumimoji="1" lang="en-US" altLang="ja-JP" sz="4000" b="0" i="0" u="none" strike="noStrike" kern="1200" cap="none" spc="0" normalizeH="0" baseline="0" noProof="0" dirty="0">
                <a:ln>
                  <a:noFill/>
                </a:ln>
                <a:solidFill>
                  <a:prstClr val="white"/>
                </a:solidFill>
                <a:effectLst/>
                <a:uLnTx/>
                <a:uFillTx/>
                <a:latin typeface="Abadi" panose="020B0604020104020204" pitchFamily="34" charset="0"/>
                <a:ea typeface="HGS明朝B" panose="02020800000000000000" pitchFamily="18" charset="-128"/>
                <a:cs typeface="+mn-cs"/>
              </a:rPr>
              <a:t>Idea</a:t>
            </a:r>
            <a:endParaRPr kumimoji="1" lang="ja-JP" altLang="en-US" sz="4000" b="0" i="0" u="none" strike="noStrike" kern="1200" cap="none" spc="0" normalizeH="0" baseline="0" noProof="0" dirty="0">
              <a:ln>
                <a:noFill/>
              </a:ln>
              <a:solidFill>
                <a:prstClr val="white"/>
              </a:solidFill>
              <a:effectLst/>
              <a:uLnTx/>
              <a:uFillTx/>
              <a:latin typeface="Abadi" panose="020B0604020104020204" pitchFamily="34" charset="0"/>
              <a:ea typeface="HGS明朝B" panose="02020800000000000000" pitchFamily="18" charset="-128"/>
              <a:cs typeface="+mn-cs"/>
            </a:endParaRPr>
          </a:p>
        </p:txBody>
      </p:sp>
    </p:spTree>
    <p:extLst>
      <p:ext uri="{BB962C8B-B14F-4D97-AF65-F5344CB8AC3E}">
        <p14:creationId xmlns:p14="http://schemas.microsoft.com/office/powerpoint/2010/main" val="19387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楕円 31">
            <a:extLst>
              <a:ext uri="{FF2B5EF4-FFF2-40B4-BE49-F238E27FC236}">
                <a16:creationId xmlns:a16="http://schemas.microsoft.com/office/drawing/2014/main" id="{AF2594D3-6E72-4FD0-8D74-259175FE281C}"/>
              </a:ext>
            </a:extLst>
          </p:cNvPr>
          <p:cNvSpPr/>
          <p:nvPr/>
        </p:nvSpPr>
        <p:spPr>
          <a:xfrm>
            <a:off x="3992777" y="2673886"/>
            <a:ext cx="1990586" cy="1109272"/>
          </a:xfrm>
          <a:prstGeom prst="ellipse">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33" name="楕円 32">
            <a:extLst>
              <a:ext uri="{FF2B5EF4-FFF2-40B4-BE49-F238E27FC236}">
                <a16:creationId xmlns:a16="http://schemas.microsoft.com/office/drawing/2014/main" id="{E011434C-F2BD-48E7-9291-12FA1691F8E4}"/>
              </a:ext>
            </a:extLst>
          </p:cNvPr>
          <p:cNvSpPr/>
          <p:nvPr/>
        </p:nvSpPr>
        <p:spPr>
          <a:xfrm>
            <a:off x="6476571" y="2697243"/>
            <a:ext cx="1990586" cy="1109272"/>
          </a:xfrm>
          <a:prstGeom prst="ellipse">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34" name="楕円 33">
            <a:extLst>
              <a:ext uri="{FF2B5EF4-FFF2-40B4-BE49-F238E27FC236}">
                <a16:creationId xmlns:a16="http://schemas.microsoft.com/office/drawing/2014/main" id="{0F36460D-8983-419F-A210-1F115049B81D}"/>
              </a:ext>
            </a:extLst>
          </p:cNvPr>
          <p:cNvSpPr/>
          <p:nvPr/>
        </p:nvSpPr>
        <p:spPr>
          <a:xfrm>
            <a:off x="8938451" y="2688914"/>
            <a:ext cx="1990586" cy="1109272"/>
          </a:xfrm>
          <a:prstGeom prst="ellipse">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25" name="二等辺三角形 24">
            <a:extLst>
              <a:ext uri="{FF2B5EF4-FFF2-40B4-BE49-F238E27FC236}">
                <a16:creationId xmlns:a16="http://schemas.microsoft.com/office/drawing/2014/main" id="{D6AC45EE-FF27-49DC-8C2A-42FC71EF8226}"/>
              </a:ext>
            </a:extLst>
          </p:cNvPr>
          <p:cNvSpPr/>
          <p:nvPr/>
        </p:nvSpPr>
        <p:spPr>
          <a:xfrm rot="5400000">
            <a:off x="9624514" y="915510"/>
            <a:ext cx="375707" cy="32388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19" name="正方形/長方形 18">
            <a:extLst>
              <a:ext uri="{FF2B5EF4-FFF2-40B4-BE49-F238E27FC236}">
                <a16:creationId xmlns:a16="http://schemas.microsoft.com/office/drawing/2014/main" id="{0BB07DF9-D9EB-4090-9EE7-F50C3EF18B87}"/>
              </a:ext>
            </a:extLst>
          </p:cNvPr>
          <p:cNvSpPr/>
          <p:nvPr/>
        </p:nvSpPr>
        <p:spPr>
          <a:xfrm>
            <a:off x="3515096" y="530467"/>
            <a:ext cx="1780162" cy="113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20" name="正方形/長方形 19">
            <a:extLst>
              <a:ext uri="{FF2B5EF4-FFF2-40B4-BE49-F238E27FC236}">
                <a16:creationId xmlns:a16="http://schemas.microsoft.com/office/drawing/2014/main" id="{14E83BAF-2EAD-4191-801F-15B64D202F02}"/>
              </a:ext>
            </a:extLst>
          </p:cNvPr>
          <p:cNvSpPr/>
          <p:nvPr/>
        </p:nvSpPr>
        <p:spPr>
          <a:xfrm>
            <a:off x="5654645" y="530467"/>
            <a:ext cx="1780162" cy="113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21" name="正方形/長方形 20">
            <a:extLst>
              <a:ext uri="{FF2B5EF4-FFF2-40B4-BE49-F238E27FC236}">
                <a16:creationId xmlns:a16="http://schemas.microsoft.com/office/drawing/2014/main" id="{26E7B0FD-EE9E-4BE0-8F94-9A44461A57E1}"/>
              </a:ext>
            </a:extLst>
          </p:cNvPr>
          <p:cNvSpPr/>
          <p:nvPr/>
        </p:nvSpPr>
        <p:spPr>
          <a:xfrm>
            <a:off x="7794194" y="530467"/>
            <a:ext cx="1780162" cy="113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22" name="正方形/長方形 21">
            <a:extLst>
              <a:ext uri="{FF2B5EF4-FFF2-40B4-BE49-F238E27FC236}">
                <a16:creationId xmlns:a16="http://schemas.microsoft.com/office/drawing/2014/main" id="{EF995EF0-C332-416F-BF48-D71FFAC9079F}"/>
              </a:ext>
            </a:extLst>
          </p:cNvPr>
          <p:cNvSpPr/>
          <p:nvPr/>
        </p:nvSpPr>
        <p:spPr>
          <a:xfrm>
            <a:off x="9933744" y="530467"/>
            <a:ext cx="1780162" cy="11381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pic>
        <p:nvPicPr>
          <p:cNvPr id="3" name="図 2">
            <a:extLst>
              <a:ext uri="{FF2B5EF4-FFF2-40B4-BE49-F238E27FC236}">
                <a16:creationId xmlns:a16="http://schemas.microsoft.com/office/drawing/2014/main" id="{A1C8EEDE-0357-4E02-A3E8-80BE03E647BC}"/>
              </a:ext>
            </a:extLst>
          </p:cNvPr>
          <p:cNvPicPr>
            <a:picLocks noChangeAspect="1"/>
          </p:cNvPicPr>
          <p:nvPr/>
        </p:nvPicPr>
        <p:blipFill rotWithShape="1">
          <a:blip r:embed="rId3"/>
          <a:srcRect l="20187" r="18846"/>
          <a:stretch/>
        </p:blipFill>
        <p:spPr>
          <a:xfrm flipH="1">
            <a:off x="700391" y="2233541"/>
            <a:ext cx="2302484" cy="2117185"/>
          </a:xfrm>
          <a:prstGeom prst="rect">
            <a:avLst/>
          </a:prstGeom>
        </p:spPr>
      </p:pic>
      <p:sp>
        <p:nvSpPr>
          <p:cNvPr id="5" name="テキスト ボックス 4">
            <a:extLst>
              <a:ext uri="{FF2B5EF4-FFF2-40B4-BE49-F238E27FC236}">
                <a16:creationId xmlns:a16="http://schemas.microsoft.com/office/drawing/2014/main" id="{43949773-327B-4C56-858D-9ACBC196D0F2}"/>
              </a:ext>
            </a:extLst>
          </p:cNvPr>
          <p:cNvSpPr txBox="1"/>
          <p:nvPr/>
        </p:nvSpPr>
        <p:spPr>
          <a:xfrm>
            <a:off x="3571709" y="689275"/>
            <a:ext cx="172354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住宅展示場</a:t>
            </a:r>
            <a:endParaRPr kumimoji="1" lang="en-US" altLang="ja-JP"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現場見学会</a:t>
            </a:r>
          </a:p>
        </p:txBody>
      </p:sp>
      <p:sp>
        <p:nvSpPr>
          <p:cNvPr id="6" name="テキスト ボックス 5">
            <a:extLst>
              <a:ext uri="{FF2B5EF4-FFF2-40B4-BE49-F238E27FC236}">
                <a16:creationId xmlns:a16="http://schemas.microsoft.com/office/drawing/2014/main" id="{15B094CE-0493-4691-9931-94E77F42C409}"/>
              </a:ext>
            </a:extLst>
          </p:cNvPr>
          <p:cNvSpPr txBox="1"/>
          <p:nvPr/>
        </p:nvSpPr>
        <p:spPr>
          <a:xfrm>
            <a:off x="5836840" y="873567"/>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情報収集</a:t>
            </a:r>
          </a:p>
        </p:txBody>
      </p:sp>
      <p:sp>
        <p:nvSpPr>
          <p:cNvPr id="8" name="テキスト ボックス 7">
            <a:extLst>
              <a:ext uri="{FF2B5EF4-FFF2-40B4-BE49-F238E27FC236}">
                <a16:creationId xmlns:a16="http://schemas.microsoft.com/office/drawing/2014/main" id="{FB01E2E9-DE2E-4E8F-8AF1-3EC86762CC30}"/>
              </a:ext>
            </a:extLst>
          </p:cNvPr>
          <p:cNvSpPr txBox="1"/>
          <p:nvPr/>
        </p:nvSpPr>
        <p:spPr>
          <a:xfrm>
            <a:off x="7850807" y="642735"/>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複数の商談</a:t>
            </a:r>
          </a:p>
        </p:txBody>
      </p:sp>
      <p:sp>
        <p:nvSpPr>
          <p:cNvPr id="9" name="テキスト ボックス 8">
            <a:extLst>
              <a:ext uri="{FF2B5EF4-FFF2-40B4-BE49-F238E27FC236}">
                <a16:creationId xmlns:a16="http://schemas.microsoft.com/office/drawing/2014/main" id="{9F09DD86-7408-4988-B2BD-99A51DC6C711}"/>
              </a:ext>
            </a:extLst>
          </p:cNvPr>
          <p:cNvSpPr txBox="1"/>
          <p:nvPr/>
        </p:nvSpPr>
        <p:spPr>
          <a:xfrm>
            <a:off x="7850807" y="1206938"/>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比較・検討</a:t>
            </a:r>
          </a:p>
        </p:txBody>
      </p:sp>
      <p:sp>
        <p:nvSpPr>
          <p:cNvPr id="10" name="テキスト ボックス 9">
            <a:extLst>
              <a:ext uri="{FF2B5EF4-FFF2-40B4-BE49-F238E27FC236}">
                <a16:creationId xmlns:a16="http://schemas.microsoft.com/office/drawing/2014/main" id="{FF73EA09-7D04-4678-B42B-509869BD2687}"/>
              </a:ext>
            </a:extLst>
          </p:cNvPr>
          <p:cNvSpPr txBox="1"/>
          <p:nvPr/>
        </p:nvSpPr>
        <p:spPr>
          <a:xfrm>
            <a:off x="9990357" y="868702"/>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依頼先決定</a:t>
            </a:r>
          </a:p>
        </p:txBody>
      </p:sp>
      <p:sp>
        <p:nvSpPr>
          <p:cNvPr id="11" name="テキスト ボックス 10">
            <a:extLst>
              <a:ext uri="{FF2B5EF4-FFF2-40B4-BE49-F238E27FC236}">
                <a16:creationId xmlns:a16="http://schemas.microsoft.com/office/drawing/2014/main" id="{5FCB7514-F50F-4AAB-BA99-3702F8B6C2A6}"/>
              </a:ext>
            </a:extLst>
          </p:cNvPr>
          <p:cNvSpPr txBox="1"/>
          <p:nvPr/>
        </p:nvSpPr>
        <p:spPr>
          <a:xfrm>
            <a:off x="4307346" y="2962016"/>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情報収集</a:t>
            </a:r>
          </a:p>
        </p:txBody>
      </p:sp>
      <p:sp>
        <p:nvSpPr>
          <p:cNvPr id="12" name="テキスト ボックス 11">
            <a:extLst>
              <a:ext uri="{FF2B5EF4-FFF2-40B4-BE49-F238E27FC236}">
                <a16:creationId xmlns:a16="http://schemas.microsoft.com/office/drawing/2014/main" id="{90AB28DC-7F44-4716-8866-BA819BD05010}"/>
              </a:ext>
            </a:extLst>
          </p:cNvPr>
          <p:cNvSpPr txBox="1"/>
          <p:nvPr/>
        </p:nvSpPr>
        <p:spPr>
          <a:xfrm>
            <a:off x="6780285" y="2962016"/>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イメージ</a:t>
            </a:r>
          </a:p>
        </p:txBody>
      </p:sp>
      <p:sp>
        <p:nvSpPr>
          <p:cNvPr id="13" name="テキスト ボックス 12">
            <a:extLst>
              <a:ext uri="{FF2B5EF4-FFF2-40B4-BE49-F238E27FC236}">
                <a16:creationId xmlns:a16="http://schemas.microsoft.com/office/drawing/2014/main" id="{894F20E5-A723-4360-B60F-6CCF8C719B08}"/>
              </a:ext>
            </a:extLst>
          </p:cNvPr>
          <p:cNvSpPr txBox="1"/>
          <p:nvPr/>
        </p:nvSpPr>
        <p:spPr>
          <a:xfrm>
            <a:off x="8899539" y="2931238"/>
            <a:ext cx="21339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外せない</a:t>
            </a:r>
            <a:r>
              <a:rPr kumimoji="1" lang="ja-JP" altLang="en-US" sz="28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a:t>
            </a:r>
          </a:p>
        </p:txBody>
      </p:sp>
      <p:pic>
        <p:nvPicPr>
          <p:cNvPr id="15" name="図 14">
            <a:extLst>
              <a:ext uri="{FF2B5EF4-FFF2-40B4-BE49-F238E27FC236}">
                <a16:creationId xmlns:a16="http://schemas.microsoft.com/office/drawing/2014/main" id="{C2E280ED-AE12-48A7-A58E-0AABC2ED02C8}"/>
              </a:ext>
            </a:extLst>
          </p:cNvPr>
          <p:cNvPicPr>
            <a:picLocks noChangeAspect="1"/>
          </p:cNvPicPr>
          <p:nvPr/>
        </p:nvPicPr>
        <p:blipFill>
          <a:blip r:embed="rId4"/>
          <a:stretch>
            <a:fillRect/>
          </a:stretch>
        </p:blipFill>
        <p:spPr>
          <a:xfrm>
            <a:off x="3252950" y="4718358"/>
            <a:ext cx="2777402" cy="1850275"/>
          </a:xfrm>
          <a:prstGeom prst="rect">
            <a:avLst/>
          </a:prstGeom>
        </p:spPr>
      </p:pic>
      <p:sp>
        <p:nvSpPr>
          <p:cNvPr id="23" name="二等辺三角形 22">
            <a:extLst>
              <a:ext uri="{FF2B5EF4-FFF2-40B4-BE49-F238E27FC236}">
                <a16:creationId xmlns:a16="http://schemas.microsoft.com/office/drawing/2014/main" id="{199F5691-7CAD-4235-9579-41893A0C5911}"/>
              </a:ext>
            </a:extLst>
          </p:cNvPr>
          <p:cNvSpPr/>
          <p:nvPr/>
        </p:nvSpPr>
        <p:spPr>
          <a:xfrm rot="5400000">
            <a:off x="5347028" y="915510"/>
            <a:ext cx="375707" cy="3238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24" name="二等辺三角形 23">
            <a:extLst>
              <a:ext uri="{FF2B5EF4-FFF2-40B4-BE49-F238E27FC236}">
                <a16:creationId xmlns:a16="http://schemas.microsoft.com/office/drawing/2014/main" id="{3128BDD8-FB3A-4388-AA3C-040BF5C832A1}"/>
              </a:ext>
            </a:extLst>
          </p:cNvPr>
          <p:cNvSpPr/>
          <p:nvPr/>
        </p:nvSpPr>
        <p:spPr>
          <a:xfrm rot="5400000">
            <a:off x="7484040" y="915510"/>
            <a:ext cx="375707" cy="32388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cxnSp>
        <p:nvCxnSpPr>
          <p:cNvPr id="27" name="コネクタ: カギ線 26">
            <a:extLst>
              <a:ext uri="{FF2B5EF4-FFF2-40B4-BE49-F238E27FC236}">
                <a16:creationId xmlns:a16="http://schemas.microsoft.com/office/drawing/2014/main" id="{E983435E-FDBE-4489-812D-A4192E430E2E}"/>
              </a:ext>
            </a:extLst>
          </p:cNvPr>
          <p:cNvCxnSpPr>
            <a:stCxn id="3" idx="0"/>
            <a:endCxn id="19" idx="1"/>
          </p:cNvCxnSpPr>
          <p:nvPr/>
        </p:nvCxnSpPr>
        <p:spPr>
          <a:xfrm rot="5400000" flipH="1" flipV="1">
            <a:off x="2116361" y="834807"/>
            <a:ext cx="1134006" cy="166346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二等辺三角形 30">
            <a:extLst>
              <a:ext uri="{FF2B5EF4-FFF2-40B4-BE49-F238E27FC236}">
                <a16:creationId xmlns:a16="http://schemas.microsoft.com/office/drawing/2014/main" id="{D2DE92A0-00D4-48C4-9E2C-4D64638D0C54}"/>
              </a:ext>
            </a:extLst>
          </p:cNvPr>
          <p:cNvSpPr/>
          <p:nvPr/>
        </p:nvSpPr>
        <p:spPr>
          <a:xfrm rot="5400000">
            <a:off x="3237756" y="959660"/>
            <a:ext cx="328286" cy="283005"/>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36" name="二等辺三角形 35">
            <a:extLst>
              <a:ext uri="{FF2B5EF4-FFF2-40B4-BE49-F238E27FC236}">
                <a16:creationId xmlns:a16="http://schemas.microsoft.com/office/drawing/2014/main" id="{B71985C9-6944-411B-AB7E-5B04EA78251E}"/>
              </a:ext>
            </a:extLst>
          </p:cNvPr>
          <p:cNvSpPr/>
          <p:nvPr/>
        </p:nvSpPr>
        <p:spPr>
          <a:xfrm rot="5400000">
            <a:off x="6057579" y="3030906"/>
            <a:ext cx="375707" cy="32388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37" name="二等辺三角形 36">
            <a:extLst>
              <a:ext uri="{FF2B5EF4-FFF2-40B4-BE49-F238E27FC236}">
                <a16:creationId xmlns:a16="http://schemas.microsoft.com/office/drawing/2014/main" id="{2D3B6677-3C34-4015-9ADA-F5ADD0722600}"/>
              </a:ext>
            </a:extLst>
          </p:cNvPr>
          <p:cNvSpPr/>
          <p:nvPr/>
        </p:nvSpPr>
        <p:spPr>
          <a:xfrm rot="5400000">
            <a:off x="8505879" y="3030906"/>
            <a:ext cx="375707" cy="32388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41" name="二等辺三角形 40">
            <a:extLst>
              <a:ext uri="{FF2B5EF4-FFF2-40B4-BE49-F238E27FC236}">
                <a16:creationId xmlns:a16="http://schemas.microsoft.com/office/drawing/2014/main" id="{BF2A44C0-F128-4E41-8FB1-D5A726A91991}"/>
              </a:ext>
            </a:extLst>
          </p:cNvPr>
          <p:cNvSpPr/>
          <p:nvPr/>
        </p:nvSpPr>
        <p:spPr>
          <a:xfrm rot="5400000">
            <a:off x="8679310" y="5719852"/>
            <a:ext cx="375707" cy="32388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42" name="正方形/長方形 41">
            <a:extLst>
              <a:ext uri="{FF2B5EF4-FFF2-40B4-BE49-F238E27FC236}">
                <a16:creationId xmlns:a16="http://schemas.microsoft.com/office/drawing/2014/main" id="{A98B0522-CB18-4198-8CAD-B2548842F299}"/>
              </a:ext>
            </a:extLst>
          </p:cNvPr>
          <p:cNvSpPr/>
          <p:nvPr/>
        </p:nvSpPr>
        <p:spPr>
          <a:xfrm>
            <a:off x="6381744" y="5402028"/>
            <a:ext cx="1780162" cy="113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43" name="正方形/長方形 42">
            <a:extLst>
              <a:ext uri="{FF2B5EF4-FFF2-40B4-BE49-F238E27FC236}">
                <a16:creationId xmlns:a16="http://schemas.microsoft.com/office/drawing/2014/main" id="{9E196199-E50C-4069-9889-A316AAAFCD4B}"/>
              </a:ext>
            </a:extLst>
          </p:cNvPr>
          <p:cNvSpPr/>
          <p:nvPr/>
        </p:nvSpPr>
        <p:spPr>
          <a:xfrm>
            <a:off x="9572422" y="5445224"/>
            <a:ext cx="1780162" cy="11381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44" name="テキスト ボックス 43">
            <a:extLst>
              <a:ext uri="{FF2B5EF4-FFF2-40B4-BE49-F238E27FC236}">
                <a16:creationId xmlns:a16="http://schemas.microsoft.com/office/drawing/2014/main" id="{9D41C3DB-AF82-4C97-9637-90D4825818FA}"/>
              </a:ext>
            </a:extLst>
          </p:cNvPr>
          <p:cNvSpPr txBox="1"/>
          <p:nvPr/>
        </p:nvSpPr>
        <p:spPr>
          <a:xfrm>
            <a:off x="6438357" y="5514296"/>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複数の商談</a:t>
            </a:r>
          </a:p>
        </p:txBody>
      </p:sp>
      <p:sp>
        <p:nvSpPr>
          <p:cNvPr id="45" name="テキスト ボックス 44">
            <a:extLst>
              <a:ext uri="{FF2B5EF4-FFF2-40B4-BE49-F238E27FC236}">
                <a16:creationId xmlns:a16="http://schemas.microsoft.com/office/drawing/2014/main" id="{0F99C8E1-187B-4017-81D1-10EC4CA0E95D}"/>
              </a:ext>
            </a:extLst>
          </p:cNvPr>
          <p:cNvSpPr txBox="1"/>
          <p:nvPr/>
        </p:nvSpPr>
        <p:spPr>
          <a:xfrm>
            <a:off x="6438357" y="6078499"/>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比較・検討</a:t>
            </a:r>
          </a:p>
        </p:txBody>
      </p:sp>
      <p:sp>
        <p:nvSpPr>
          <p:cNvPr id="46" name="テキスト ボックス 45">
            <a:extLst>
              <a:ext uri="{FF2B5EF4-FFF2-40B4-BE49-F238E27FC236}">
                <a16:creationId xmlns:a16="http://schemas.microsoft.com/office/drawing/2014/main" id="{B891B077-F1F3-46E3-9504-47781646CA53}"/>
              </a:ext>
            </a:extLst>
          </p:cNvPr>
          <p:cNvSpPr txBox="1"/>
          <p:nvPr/>
        </p:nvSpPr>
        <p:spPr>
          <a:xfrm>
            <a:off x="9629035" y="5783459"/>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依頼先決定</a:t>
            </a:r>
          </a:p>
        </p:txBody>
      </p:sp>
      <p:sp>
        <p:nvSpPr>
          <p:cNvPr id="47" name="二等辺三角形 46">
            <a:extLst>
              <a:ext uri="{FF2B5EF4-FFF2-40B4-BE49-F238E27FC236}">
                <a16:creationId xmlns:a16="http://schemas.microsoft.com/office/drawing/2014/main" id="{981E731A-D797-42F1-9166-07A2BC70603F}"/>
              </a:ext>
            </a:extLst>
          </p:cNvPr>
          <p:cNvSpPr/>
          <p:nvPr/>
        </p:nvSpPr>
        <p:spPr>
          <a:xfrm rot="5400000">
            <a:off x="6053058" y="5830617"/>
            <a:ext cx="375707" cy="32388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49" name="テキスト ボックス 48">
            <a:extLst>
              <a:ext uri="{FF2B5EF4-FFF2-40B4-BE49-F238E27FC236}">
                <a16:creationId xmlns:a16="http://schemas.microsoft.com/office/drawing/2014/main" id="{10EE260B-E8DC-4C78-9479-0FFE465A1FC3}"/>
              </a:ext>
            </a:extLst>
          </p:cNvPr>
          <p:cNvSpPr txBox="1"/>
          <p:nvPr/>
        </p:nvSpPr>
        <p:spPr>
          <a:xfrm>
            <a:off x="7217646" y="4072396"/>
            <a:ext cx="3416320"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S明朝B" panose="02020800000000000000" pitchFamily="18" charset="-128"/>
                <a:ea typeface="HGS明朝B" panose="02020800000000000000" pitchFamily="18" charset="-128"/>
                <a:cs typeface="+mn-cs"/>
              </a:rPr>
              <a:t>・自分で調べる（裏付け）</a:t>
            </a:r>
            <a:endParaRPr kumimoji="1" lang="en-US" altLang="ja-JP" sz="1800" b="0" i="0" u="none" strike="noStrike" kern="1200" cap="none" spc="0" normalizeH="0" baseline="0" noProof="0" dirty="0">
              <a:ln>
                <a:noFill/>
              </a:ln>
              <a:solidFill>
                <a:prstClr val="black"/>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S明朝B" panose="02020800000000000000" pitchFamily="18" charset="-128"/>
                <a:ea typeface="HGS明朝B" panose="02020800000000000000" pitchFamily="18" charset="-128"/>
                <a:cs typeface="+mn-cs"/>
              </a:rPr>
              <a:t>・</a:t>
            </a:r>
            <a:r>
              <a:rPr kumimoji="1" lang="ja-JP" altLang="en-US" sz="2800" b="0" i="0" u="none" strike="noStrike" kern="1200" cap="none" spc="0" normalizeH="0" baseline="0" noProof="0" dirty="0">
                <a:ln>
                  <a:noFill/>
                </a:ln>
                <a:solidFill>
                  <a:srgbClr val="ED7D31"/>
                </a:solidFill>
                <a:effectLst/>
                <a:uLnTx/>
                <a:uFillTx/>
                <a:latin typeface="HGS明朝B" panose="02020800000000000000" pitchFamily="18" charset="-128"/>
                <a:ea typeface="HGS明朝B" panose="02020800000000000000" pitchFamily="18" charset="-128"/>
                <a:cs typeface="+mn-cs"/>
              </a:rPr>
              <a:t>プロの意見を聞く</a:t>
            </a:r>
          </a:p>
        </p:txBody>
      </p:sp>
      <p:cxnSp>
        <p:nvCxnSpPr>
          <p:cNvPr id="51" name="コネクタ: カギ線 50">
            <a:extLst>
              <a:ext uri="{FF2B5EF4-FFF2-40B4-BE49-F238E27FC236}">
                <a16:creationId xmlns:a16="http://schemas.microsoft.com/office/drawing/2014/main" id="{8A340E51-BCBB-443E-902F-AFB0C5D93457}"/>
              </a:ext>
            </a:extLst>
          </p:cNvPr>
          <p:cNvCxnSpPr>
            <a:cxnSpLocks/>
            <a:endCxn id="49" idx="1"/>
          </p:cNvCxnSpPr>
          <p:nvPr/>
        </p:nvCxnSpPr>
        <p:spPr>
          <a:xfrm rot="5400000" flipH="1" flipV="1">
            <a:off x="6464183" y="4569388"/>
            <a:ext cx="850345" cy="656582"/>
          </a:xfrm>
          <a:prstGeom prst="bentConnector2">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E7433D37-94A2-467A-A368-BDAB76F18A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HGS明朝B" panose="02020800000000000000" pitchFamily="18" charset="-128"/>
                <a:ea typeface="HGS明朝B" panose="020208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tint val="75000"/>
                </a:prstClr>
              </a:solidFill>
              <a:effectLst/>
              <a:uLnTx/>
              <a:uFillTx/>
              <a:latin typeface="HGS明朝B" panose="02020800000000000000" pitchFamily="18" charset="-128"/>
              <a:ea typeface="HGS明朝B" panose="02020800000000000000" pitchFamily="18" charset="-128"/>
              <a:cs typeface="+mn-cs"/>
            </a:endParaRPr>
          </a:p>
        </p:txBody>
      </p:sp>
      <p:sp>
        <p:nvSpPr>
          <p:cNvPr id="48" name="テキスト ボックス 47">
            <a:extLst>
              <a:ext uri="{FF2B5EF4-FFF2-40B4-BE49-F238E27FC236}">
                <a16:creationId xmlns:a16="http://schemas.microsoft.com/office/drawing/2014/main" id="{FAED8519-8449-428B-9164-04AB279BA9B4}"/>
              </a:ext>
            </a:extLst>
          </p:cNvPr>
          <p:cNvSpPr txBox="1"/>
          <p:nvPr/>
        </p:nvSpPr>
        <p:spPr>
          <a:xfrm>
            <a:off x="8666599" y="4839769"/>
            <a:ext cx="10743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ED7D31"/>
                </a:solidFill>
                <a:effectLst/>
                <a:uLnTx/>
                <a:uFillTx/>
                <a:latin typeface="HGS明朝B" panose="02020800000000000000" pitchFamily="18" charset="-128"/>
                <a:ea typeface="HGS明朝B" panose="02020800000000000000" pitchFamily="18" charset="-128"/>
                <a:cs typeface="+mn-cs"/>
              </a:rPr>
              <a:t>Design</a:t>
            </a:r>
            <a:endParaRPr kumimoji="1" lang="ja-JP" altLang="en-US" sz="2400" b="0" i="0" u="none" strike="noStrike" kern="1200" cap="none" spc="0" normalizeH="0" baseline="0" noProof="0" dirty="0">
              <a:ln>
                <a:noFill/>
              </a:ln>
              <a:solidFill>
                <a:srgbClr val="ED7D31"/>
              </a:solidFill>
              <a:effectLst/>
              <a:uLnTx/>
              <a:uFillTx/>
              <a:latin typeface="HGS明朝B" panose="02020800000000000000" pitchFamily="18" charset="-128"/>
              <a:ea typeface="HGS明朝B" panose="02020800000000000000" pitchFamily="18" charset="-128"/>
              <a:cs typeface="+mn-cs"/>
            </a:endParaRPr>
          </a:p>
        </p:txBody>
      </p:sp>
      <p:sp>
        <p:nvSpPr>
          <p:cNvPr id="50" name="テキスト ボックス 49">
            <a:extLst>
              <a:ext uri="{FF2B5EF4-FFF2-40B4-BE49-F238E27FC236}">
                <a16:creationId xmlns:a16="http://schemas.microsoft.com/office/drawing/2014/main" id="{3B85A0DA-0A06-4D04-9768-A0F77ECB7910}"/>
              </a:ext>
            </a:extLst>
          </p:cNvPr>
          <p:cNvSpPr txBox="1"/>
          <p:nvPr/>
        </p:nvSpPr>
        <p:spPr>
          <a:xfrm>
            <a:off x="9512236" y="4853106"/>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ED7D31"/>
                </a:solidFill>
                <a:effectLst/>
                <a:uLnTx/>
                <a:uFillTx/>
                <a:latin typeface="HGS明朝B" panose="02020800000000000000" pitchFamily="18" charset="-128"/>
                <a:ea typeface="HGS明朝B" panose="02020800000000000000" pitchFamily="18" charset="-128"/>
                <a:cs typeface="+mn-cs"/>
              </a:rPr>
              <a:t>（専門性）</a:t>
            </a:r>
          </a:p>
        </p:txBody>
      </p:sp>
      <p:sp>
        <p:nvSpPr>
          <p:cNvPr id="52" name="テキスト ボックス 51">
            <a:extLst>
              <a:ext uri="{FF2B5EF4-FFF2-40B4-BE49-F238E27FC236}">
                <a16:creationId xmlns:a16="http://schemas.microsoft.com/office/drawing/2014/main" id="{198D032B-9DA9-4D4A-BF90-D4B673490ECE}"/>
              </a:ext>
            </a:extLst>
          </p:cNvPr>
          <p:cNvSpPr txBox="1"/>
          <p:nvPr/>
        </p:nvSpPr>
        <p:spPr>
          <a:xfrm>
            <a:off x="372881" y="1652990"/>
            <a:ext cx="9509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70C0"/>
                </a:solidFill>
                <a:effectLst/>
                <a:uLnTx/>
                <a:uFillTx/>
                <a:latin typeface="HGS明朝B" panose="02020800000000000000" pitchFamily="18" charset="-128"/>
                <a:ea typeface="HGS明朝B" panose="02020800000000000000" pitchFamily="18" charset="-128"/>
                <a:cs typeface="+mn-cs"/>
              </a:rPr>
              <a:t>5</a:t>
            </a:r>
            <a:r>
              <a:rPr kumimoji="1" lang="ja-JP" altLang="en-US" sz="2400" b="1" i="0" u="none" strike="noStrike" kern="1200" cap="none" spc="0" normalizeH="0" baseline="0" noProof="0" dirty="0">
                <a:ln>
                  <a:noFill/>
                </a:ln>
                <a:solidFill>
                  <a:srgbClr val="0070C0"/>
                </a:solidFill>
                <a:effectLst/>
                <a:uLnTx/>
                <a:uFillTx/>
                <a:latin typeface="HGS明朝B" panose="02020800000000000000" pitchFamily="18" charset="-128"/>
                <a:ea typeface="HGS明朝B" panose="02020800000000000000" pitchFamily="18" charset="-128"/>
                <a:cs typeface="+mn-cs"/>
              </a:rPr>
              <a:t>年前</a:t>
            </a:r>
          </a:p>
        </p:txBody>
      </p:sp>
      <p:sp>
        <p:nvSpPr>
          <p:cNvPr id="53" name="テキスト ボックス 52">
            <a:extLst>
              <a:ext uri="{FF2B5EF4-FFF2-40B4-BE49-F238E27FC236}">
                <a16:creationId xmlns:a16="http://schemas.microsoft.com/office/drawing/2014/main" id="{DFAD1D02-7E63-498D-B97F-4C0576169730}"/>
              </a:ext>
            </a:extLst>
          </p:cNvPr>
          <p:cNvSpPr txBox="1"/>
          <p:nvPr/>
        </p:nvSpPr>
        <p:spPr>
          <a:xfrm>
            <a:off x="398811" y="4422642"/>
            <a:ext cx="8034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ED7D31"/>
                </a:solidFill>
                <a:effectLst/>
                <a:uLnTx/>
                <a:uFillTx/>
                <a:latin typeface="HGS明朝B" panose="02020800000000000000" pitchFamily="18" charset="-128"/>
                <a:ea typeface="HGS明朝B" panose="02020800000000000000" pitchFamily="18" charset="-128"/>
                <a:cs typeface="+mn-cs"/>
              </a:rPr>
              <a:t>現在</a:t>
            </a:r>
          </a:p>
        </p:txBody>
      </p:sp>
      <p:sp>
        <p:nvSpPr>
          <p:cNvPr id="17" name="四角形: 角を丸くする 16">
            <a:extLst>
              <a:ext uri="{FF2B5EF4-FFF2-40B4-BE49-F238E27FC236}">
                <a16:creationId xmlns:a16="http://schemas.microsoft.com/office/drawing/2014/main" id="{5DFA64B1-5D29-40BF-AF4B-29839167E844}"/>
              </a:ext>
            </a:extLst>
          </p:cNvPr>
          <p:cNvSpPr/>
          <p:nvPr/>
        </p:nvSpPr>
        <p:spPr>
          <a:xfrm>
            <a:off x="3571709" y="2275561"/>
            <a:ext cx="7789018" cy="178349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AA8A0C97-1B7D-47F1-BCF0-EEB7AF1991BA}"/>
              </a:ext>
            </a:extLst>
          </p:cNvPr>
          <p:cNvSpPr txBox="1"/>
          <p:nvPr/>
        </p:nvSpPr>
        <p:spPr>
          <a:xfrm>
            <a:off x="6401557" y="2038856"/>
            <a:ext cx="1959191"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ED7D31"/>
                </a:solidFill>
                <a:effectLst/>
                <a:uLnTx/>
                <a:uFillTx/>
                <a:latin typeface="Calibri"/>
                <a:ea typeface="ＭＳ Ｐゴシック" panose="020B0600070205080204" pitchFamily="50" charset="-128"/>
                <a:cs typeface="+mn-cs"/>
              </a:rPr>
              <a:t>自分で調べる</a:t>
            </a:r>
          </a:p>
        </p:txBody>
      </p:sp>
      <p:cxnSp>
        <p:nvCxnSpPr>
          <p:cNvPr id="28" name="直線矢印コネクタ 27">
            <a:extLst>
              <a:ext uri="{FF2B5EF4-FFF2-40B4-BE49-F238E27FC236}">
                <a16:creationId xmlns:a16="http://schemas.microsoft.com/office/drawing/2014/main" id="{07801BB2-DD73-45C1-BAD4-2ECF0FFA8665}"/>
              </a:ext>
            </a:extLst>
          </p:cNvPr>
          <p:cNvCxnSpPr>
            <a:stCxn id="3" idx="1"/>
          </p:cNvCxnSpPr>
          <p:nvPr/>
        </p:nvCxnSpPr>
        <p:spPr>
          <a:xfrm flipV="1">
            <a:off x="3002875" y="3292133"/>
            <a:ext cx="568834"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EA1A2296-CD83-452E-86F4-1A1A256444F4}"/>
              </a:ext>
            </a:extLst>
          </p:cNvPr>
          <p:cNvCxnSpPr/>
          <p:nvPr/>
        </p:nvCxnSpPr>
        <p:spPr>
          <a:xfrm>
            <a:off x="4583832" y="4072396"/>
            <a:ext cx="0" cy="62334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7" name="二等辺三角形 56">
            <a:extLst>
              <a:ext uri="{FF2B5EF4-FFF2-40B4-BE49-F238E27FC236}">
                <a16:creationId xmlns:a16="http://schemas.microsoft.com/office/drawing/2014/main" id="{FCFD3A0E-7E55-408E-810D-7B670B6EA827}"/>
              </a:ext>
            </a:extLst>
          </p:cNvPr>
          <p:cNvSpPr/>
          <p:nvPr/>
        </p:nvSpPr>
        <p:spPr>
          <a:xfrm rot="5400000">
            <a:off x="3275387" y="3148813"/>
            <a:ext cx="328286" cy="28300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58" name="二等辺三角形 57">
            <a:extLst>
              <a:ext uri="{FF2B5EF4-FFF2-40B4-BE49-F238E27FC236}">
                <a16:creationId xmlns:a16="http://schemas.microsoft.com/office/drawing/2014/main" id="{AD0AB1CD-6082-4261-A899-7DDA0DADEF34}"/>
              </a:ext>
            </a:extLst>
          </p:cNvPr>
          <p:cNvSpPr/>
          <p:nvPr/>
        </p:nvSpPr>
        <p:spPr>
          <a:xfrm rot="10800000">
            <a:off x="4419689" y="4449232"/>
            <a:ext cx="328286" cy="28300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
        <p:nvSpPr>
          <p:cNvPr id="59" name="二等辺三角形 58">
            <a:extLst>
              <a:ext uri="{FF2B5EF4-FFF2-40B4-BE49-F238E27FC236}">
                <a16:creationId xmlns:a16="http://schemas.microsoft.com/office/drawing/2014/main" id="{19E879A4-2B32-4B4D-9D9B-5C68872F3B48}"/>
              </a:ext>
            </a:extLst>
          </p:cNvPr>
          <p:cNvSpPr/>
          <p:nvPr/>
        </p:nvSpPr>
        <p:spPr>
          <a:xfrm rot="5400000">
            <a:off x="6922029" y="4308083"/>
            <a:ext cx="375707" cy="32388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spTree>
    <p:extLst>
      <p:ext uri="{BB962C8B-B14F-4D97-AF65-F5344CB8AC3E}">
        <p14:creationId xmlns:p14="http://schemas.microsoft.com/office/powerpoint/2010/main" val="224726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83AFB909-8DEE-4EA1-A650-622D4A65AC4A}"/>
              </a:ext>
            </a:extLst>
          </p:cNvPr>
          <p:cNvSpPr/>
          <p:nvPr/>
        </p:nvSpPr>
        <p:spPr>
          <a:xfrm>
            <a:off x="3438701" y="55101"/>
            <a:ext cx="3179427" cy="317942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A37E872D-B5AC-4C51-B337-E76B3299B925}"/>
              </a:ext>
            </a:extLst>
          </p:cNvPr>
          <p:cNvSpPr/>
          <p:nvPr/>
        </p:nvSpPr>
        <p:spPr>
          <a:xfrm>
            <a:off x="5458514" y="2007252"/>
            <a:ext cx="2786047" cy="278604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491F2840-4EAC-4E53-A13E-55E1B9F2F42A}"/>
              </a:ext>
            </a:extLst>
          </p:cNvPr>
          <p:cNvSpPr/>
          <p:nvPr/>
        </p:nvSpPr>
        <p:spPr>
          <a:xfrm>
            <a:off x="3564315" y="3638482"/>
            <a:ext cx="3179427" cy="317942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09DCEDFD-6AA3-4186-967A-33D535582E32}"/>
              </a:ext>
            </a:extLst>
          </p:cNvPr>
          <p:cNvSpPr txBox="1"/>
          <p:nvPr/>
        </p:nvSpPr>
        <p:spPr>
          <a:xfrm>
            <a:off x="82085" y="2506258"/>
            <a:ext cx="4894289"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0" b="0" i="0" u="none" strike="noStrike" kern="1200" cap="none" spc="0" normalizeH="0" baseline="0" noProof="0" dirty="0">
                <a:ln>
                  <a:noFill/>
                </a:ln>
                <a:solidFill>
                  <a:srgbClr val="00B0F0"/>
                </a:solidFill>
                <a:effectLst/>
                <a:uLnTx/>
                <a:uFillTx/>
                <a:latin typeface="HGS明朝E" panose="02020900000000000000" pitchFamily="18" charset="-128"/>
                <a:ea typeface="HGS明朝E" panose="02020900000000000000" pitchFamily="18" charset="-128"/>
                <a:cs typeface="+mn-cs"/>
              </a:rPr>
              <a:t>Design</a:t>
            </a:r>
            <a:r>
              <a:rPr kumimoji="1" lang="ja-JP" altLang="en-US" sz="2400" b="0" i="0" u="none" strike="noStrike" kern="1200" cap="none" spc="0" normalizeH="0" baseline="0" noProof="0" dirty="0">
                <a:ln>
                  <a:noFill/>
                </a:ln>
                <a:solidFill>
                  <a:srgbClr val="00B0F0"/>
                </a:solidFill>
                <a:effectLst/>
                <a:uLnTx/>
                <a:uFillTx/>
                <a:latin typeface="HGS明朝E" panose="02020900000000000000" pitchFamily="18" charset="-128"/>
                <a:ea typeface="HGS明朝E" panose="02020900000000000000" pitchFamily="18" charset="-128"/>
                <a:cs typeface="+mn-cs"/>
              </a:rPr>
              <a:t>　</a:t>
            </a:r>
            <a:r>
              <a:rPr kumimoji="1" lang="ja-JP" altLang="en-US" sz="2800" b="0" i="0" u="none" strike="noStrike" kern="1200" cap="none" spc="0" normalizeH="0" baseline="0" noProof="0" dirty="0">
                <a:ln>
                  <a:noFill/>
                </a:ln>
                <a:solidFill>
                  <a:srgbClr val="00B0F0"/>
                </a:solidFill>
                <a:effectLst/>
                <a:uLnTx/>
                <a:uFillTx/>
                <a:latin typeface="HGP明朝E" panose="02020900000000000000" pitchFamily="18" charset="-128"/>
                <a:ea typeface="HGP明朝E" panose="02020900000000000000" pitchFamily="18" charset="-128"/>
                <a:cs typeface="+mn-cs"/>
              </a:rPr>
              <a:t>って何？</a:t>
            </a:r>
            <a:endParaRPr kumimoji="1" lang="en-US" altLang="ja-JP" sz="2800" b="0" i="0" u="none" strike="noStrike" kern="1200" cap="none" spc="0" normalizeH="0" baseline="0" noProof="0" dirty="0">
              <a:ln>
                <a:noFill/>
              </a:ln>
              <a:solidFill>
                <a:srgbClr val="00B0F0"/>
              </a:solidFill>
              <a:effectLst/>
              <a:uLnTx/>
              <a:uFillTx/>
              <a:latin typeface="HGS明朝E" panose="02020900000000000000" pitchFamily="18" charset="-128"/>
              <a:ea typeface="HGS明朝E" panose="02020900000000000000" pitchFamily="18" charset="-128"/>
              <a:cs typeface="+mn-cs"/>
            </a:endParaRPr>
          </a:p>
        </p:txBody>
      </p:sp>
      <p:sp>
        <p:nvSpPr>
          <p:cNvPr id="6" name="テキスト ボックス 5">
            <a:extLst>
              <a:ext uri="{FF2B5EF4-FFF2-40B4-BE49-F238E27FC236}">
                <a16:creationId xmlns:a16="http://schemas.microsoft.com/office/drawing/2014/main" id="{737FE956-4A25-4FCD-AAF0-3C04F268C5B4}"/>
              </a:ext>
            </a:extLst>
          </p:cNvPr>
          <p:cNvSpPr txBox="1"/>
          <p:nvPr/>
        </p:nvSpPr>
        <p:spPr>
          <a:xfrm>
            <a:off x="3666502" y="1022427"/>
            <a:ext cx="272382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見た目</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7" name="テキスト ボックス 6">
            <a:extLst>
              <a:ext uri="{FF2B5EF4-FFF2-40B4-BE49-F238E27FC236}">
                <a16:creationId xmlns:a16="http://schemas.microsoft.com/office/drawing/2014/main" id="{FEB8E987-20A1-4909-BA8A-911ACC5DAD82}"/>
              </a:ext>
            </a:extLst>
          </p:cNvPr>
          <p:cNvSpPr txBox="1"/>
          <p:nvPr/>
        </p:nvSpPr>
        <p:spPr>
          <a:xfrm>
            <a:off x="5993705" y="2717492"/>
            <a:ext cx="187743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好み</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8" name="テキスト ボックス 7">
            <a:extLst>
              <a:ext uri="{FF2B5EF4-FFF2-40B4-BE49-F238E27FC236}">
                <a16:creationId xmlns:a16="http://schemas.microsoft.com/office/drawing/2014/main" id="{11BC2303-7909-4D21-8999-4954475EC39A}"/>
              </a:ext>
            </a:extLst>
          </p:cNvPr>
          <p:cNvSpPr txBox="1"/>
          <p:nvPr/>
        </p:nvSpPr>
        <p:spPr>
          <a:xfrm>
            <a:off x="3813532" y="4746478"/>
            <a:ext cx="272382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雰囲気</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6B1658DB-9E54-4A3A-996E-54BF5CE1C168}"/>
              </a:ext>
            </a:extLst>
          </p:cNvPr>
          <p:cNvSpPr txBox="1"/>
          <p:nvPr/>
        </p:nvSpPr>
        <p:spPr>
          <a:xfrm>
            <a:off x="9192499" y="2292280"/>
            <a:ext cx="1877437" cy="1107996"/>
          </a:xfrm>
          <a:prstGeom prst="rect">
            <a:avLst/>
          </a:prstGeom>
          <a:solidFill>
            <a:srgbClr val="00B0F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満足</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10" name="テキスト ボックス 9">
            <a:extLst>
              <a:ext uri="{FF2B5EF4-FFF2-40B4-BE49-F238E27FC236}">
                <a16:creationId xmlns:a16="http://schemas.microsoft.com/office/drawing/2014/main" id="{61476B20-628D-4990-A384-BB1362252473}"/>
              </a:ext>
            </a:extLst>
          </p:cNvPr>
          <p:cNvSpPr txBox="1"/>
          <p:nvPr/>
        </p:nvSpPr>
        <p:spPr>
          <a:xfrm>
            <a:off x="9192501" y="3652740"/>
            <a:ext cx="1877437" cy="1107996"/>
          </a:xfrm>
          <a:prstGeom prst="rect">
            <a:avLst/>
          </a:prstGeom>
          <a:solidFill>
            <a:srgbClr val="00B0F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充実</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11" name="テキスト ボックス 10">
            <a:extLst>
              <a:ext uri="{FF2B5EF4-FFF2-40B4-BE49-F238E27FC236}">
                <a16:creationId xmlns:a16="http://schemas.microsoft.com/office/drawing/2014/main" id="{BE8CB738-5776-485E-BDC4-9525BBB497FD}"/>
              </a:ext>
            </a:extLst>
          </p:cNvPr>
          <p:cNvSpPr txBox="1"/>
          <p:nvPr/>
        </p:nvSpPr>
        <p:spPr>
          <a:xfrm>
            <a:off x="9192501" y="5013199"/>
            <a:ext cx="1877437" cy="1107996"/>
          </a:xfrm>
          <a:prstGeom prst="rect">
            <a:avLst/>
          </a:prstGeom>
          <a:solidFill>
            <a:srgbClr val="00B0F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自慢</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12" name="正方形/長方形 11">
            <a:extLst>
              <a:ext uri="{FF2B5EF4-FFF2-40B4-BE49-F238E27FC236}">
                <a16:creationId xmlns:a16="http://schemas.microsoft.com/office/drawing/2014/main" id="{00229137-5629-408D-A2E1-CB376AA767C8}"/>
              </a:ext>
            </a:extLst>
          </p:cNvPr>
          <p:cNvSpPr/>
          <p:nvPr/>
        </p:nvSpPr>
        <p:spPr>
          <a:xfrm>
            <a:off x="8402132" y="1751748"/>
            <a:ext cx="3441939" cy="484746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98D9DF78-2F39-41B1-B6C3-F21B2176E39B}"/>
              </a:ext>
            </a:extLst>
          </p:cNvPr>
          <p:cNvSpPr txBox="1"/>
          <p:nvPr/>
        </p:nvSpPr>
        <p:spPr>
          <a:xfrm>
            <a:off x="9338271" y="1058402"/>
            <a:ext cx="1569660"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価値</a:t>
            </a:r>
          </a:p>
        </p:txBody>
      </p:sp>
      <p:sp>
        <p:nvSpPr>
          <p:cNvPr id="14" name="テキスト ボックス 13">
            <a:extLst>
              <a:ext uri="{FF2B5EF4-FFF2-40B4-BE49-F238E27FC236}">
                <a16:creationId xmlns:a16="http://schemas.microsoft.com/office/drawing/2014/main" id="{65AD9AAA-C0A2-4FF9-AD8C-018177B5C23A}"/>
              </a:ext>
            </a:extLst>
          </p:cNvPr>
          <p:cNvSpPr txBox="1"/>
          <p:nvPr/>
        </p:nvSpPr>
        <p:spPr>
          <a:xfrm>
            <a:off x="11017176" y="3036352"/>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rPr>
              <a:t>主観</a:t>
            </a:r>
          </a:p>
        </p:txBody>
      </p:sp>
      <p:sp>
        <p:nvSpPr>
          <p:cNvPr id="15" name="テキスト ボックス 14">
            <a:extLst>
              <a:ext uri="{FF2B5EF4-FFF2-40B4-BE49-F238E27FC236}">
                <a16:creationId xmlns:a16="http://schemas.microsoft.com/office/drawing/2014/main" id="{C14F1BE1-C39B-4371-9534-8A9D657D244A}"/>
              </a:ext>
            </a:extLst>
          </p:cNvPr>
          <p:cNvSpPr txBox="1"/>
          <p:nvPr/>
        </p:nvSpPr>
        <p:spPr>
          <a:xfrm>
            <a:off x="11017175" y="5750336"/>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rPr>
              <a:t>主観</a:t>
            </a:r>
          </a:p>
        </p:txBody>
      </p:sp>
      <p:sp>
        <p:nvSpPr>
          <p:cNvPr id="16" name="テキスト ボックス 15">
            <a:extLst>
              <a:ext uri="{FF2B5EF4-FFF2-40B4-BE49-F238E27FC236}">
                <a16:creationId xmlns:a16="http://schemas.microsoft.com/office/drawing/2014/main" id="{8CB59C0F-438B-4F0F-BCB0-94AEAF2BB32B}"/>
              </a:ext>
            </a:extLst>
          </p:cNvPr>
          <p:cNvSpPr txBox="1"/>
          <p:nvPr/>
        </p:nvSpPr>
        <p:spPr>
          <a:xfrm>
            <a:off x="11017176" y="4406596"/>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rPr>
              <a:t>客観</a:t>
            </a:r>
          </a:p>
        </p:txBody>
      </p:sp>
      <p:sp>
        <p:nvSpPr>
          <p:cNvPr id="19" name="テキスト ボックス 18">
            <a:extLst>
              <a:ext uri="{FF2B5EF4-FFF2-40B4-BE49-F238E27FC236}">
                <a16:creationId xmlns:a16="http://schemas.microsoft.com/office/drawing/2014/main" id="{CB1610B2-6FC8-4848-A64A-9EAF41BEA672}"/>
              </a:ext>
            </a:extLst>
          </p:cNvPr>
          <p:cNvSpPr txBox="1"/>
          <p:nvPr/>
        </p:nvSpPr>
        <p:spPr>
          <a:xfrm>
            <a:off x="191984" y="4170075"/>
            <a:ext cx="3262432"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rPr>
              <a:t>「ふわっ」と</a:t>
            </a:r>
            <a:endParaRPr kumimoji="1" lang="en-US" altLang="ja-JP"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rPr>
              <a:t>したもの</a:t>
            </a:r>
            <a:endParaRPr kumimoji="1" lang="en-US" altLang="ja-JP"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endParaRPr>
          </a:p>
        </p:txBody>
      </p:sp>
    </p:spTree>
    <p:extLst>
      <p:ext uri="{BB962C8B-B14F-4D97-AF65-F5344CB8AC3E}">
        <p14:creationId xmlns:p14="http://schemas.microsoft.com/office/powerpoint/2010/main" val="22761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animBg="1"/>
      <p:bldP spid="13" grpId="0" animBg="1"/>
      <p:bldP spid="14" grpId="0"/>
      <p:bldP spid="15" grpId="0"/>
      <p:bldP spid="16"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A3421F45-7BD4-4512-9E49-77980309BADB}"/>
              </a:ext>
            </a:extLst>
          </p:cNvPr>
          <p:cNvSpPr/>
          <p:nvPr/>
        </p:nvSpPr>
        <p:spPr>
          <a:xfrm>
            <a:off x="911424" y="692696"/>
            <a:ext cx="3850157" cy="385015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9D5CB589-A1C5-48F3-ACF4-3E180817FE81}"/>
              </a:ext>
            </a:extLst>
          </p:cNvPr>
          <p:cNvSpPr/>
          <p:nvPr/>
        </p:nvSpPr>
        <p:spPr>
          <a:xfrm>
            <a:off x="7464152" y="1469806"/>
            <a:ext cx="3373790" cy="337379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625195D6-54FF-46AF-AD75-A2A963B94E62}"/>
              </a:ext>
            </a:extLst>
          </p:cNvPr>
          <p:cNvSpPr/>
          <p:nvPr/>
        </p:nvSpPr>
        <p:spPr>
          <a:xfrm>
            <a:off x="3835912" y="1257510"/>
            <a:ext cx="4907794" cy="490779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858DDF9F-4AA8-447C-8811-0D3576924309}"/>
              </a:ext>
            </a:extLst>
          </p:cNvPr>
          <p:cNvSpPr txBox="1"/>
          <p:nvPr/>
        </p:nvSpPr>
        <p:spPr>
          <a:xfrm>
            <a:off x="926385" y="2037212"/>
            <a:ext cx="3570208"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6600" dirty="0">
                <a:solidFill>
                  <a:prstClr val="white"/>
                </a:solidFill>
                <a:latin typeface="HGS明朝E" panose="02020900000000000000" pitchFamily="18" charset="-128"/>
                <a:ea typeface="HGS明朝E" panose="02020900000000000000" pitchFamily="18" charset="-128"/>
              </a:rPr>
              <a:t>あなたの</a:t>
            </a:r>
            <a:endParaRPr lang="en-US" altLang="ja-JP" sz="6600" dirty="0">
              <a:solidFill>
                <a:prstClr val="white"/>
              </a:solidFill>
              <a:latin typeface="HGS明朝E" panose="02020900000000000000" pitchFamily="18" charset="-128"/>
              <a:ea typeface="HGS明朝E" panose="020209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6600" dirty="0">
                <a:solidFill>
                  <a:prstClr val="white"/>
                </a:solidFill>
                <a:latin typeface="HGS明朝E" panose="02020900000000000000" pitchFamily="18" charset="-128"/>
                <a:ea typeface="HGS明朝E" panose="02020900000000000000" pitchFamily="18" charset="-128"/>
              </a:rPr>
              <a:t>価値</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6" name="テキスト ボックス 5">
            <a:extLst>
              <a:ext uri="{FF2B5EF4-FFF2-40B4-BE49-F238E27FC236}">
                <a16:creationId xmlns:a16="http://schemas.microsoft.com/office/drawing/2014/main" id="{E5A06927-E07E-4105-A214-1885DD86DA44}"/>
              </a:ext>
            </a:extLst>
          </p:cNvPr>
          <p:cNvSpPr txBox="1"/>
          <p:nvPr/>
        </p:nvSpPr>
        <p:spPr>
          <a:xfrm>
            <a:off x="8641699" y="1975695"/>
            <a:ext cx="1877437"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6600" dirty="0">
                <a:solidFill>
                  <a:prstClr val="white"/>
                </a:solidFill>
                <a:latin typeface="HGS明朝E" panose="02020900000000000000" pitchFamily="18" charset="-128"/>
                <a:ea typeface="HGS明朝E" panose="02020900000000000000" pitchFamily="18" charset="-128"/>
              </a:rPr>
              <a:t>私の</a:t>
            </a:r>
            <a:endParaRPr lang="en-US" altLang="ja-JP" sz="6600" dirty="0">
              <a:solidFill>
                <a:prstClr val="white"/>
              </a:solidFill>
              <a:latin typeface="HGS明朝E" panose="02020900000000000000" pitchFamily="18" charset="-128"/>
              <a:ea typeface="HGS明朝E" panose="020209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6600" dirty="0">
                <a:solidFill>
                  <a:prstClr val="white"/>
                </a:solidFill>
                <a:latin typeface="HGS明朝E" panose="02020900000000000000" pitchFamily="18" charset="-128"/>
                <a:ea typeface="HGS明朝E" panose="02020900000000000000" pitchFamily="18" charset="-128"/>
              </a:rPr>
              <a:t>価値</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7" name="テキスト ボックス 6">
            <a:extLst>
              <a:ext uri="{FF2B5EF4-FFF2-40B4-BE49-F238E27FC236}">
                <a16:creationId xmlns:a16="http://schemas.microsoft.com/office/drawing/2014/main" id="{2434989D-7B2A-424E-AF9D-FCAA32AC9FFB}"/>
              </a:ext>
            </a:extLst>
          </p:cNvPr>
          <p:cNvSpPr txBox="1"/>
          <p:nvPr/>
        </p:nvSpPr>
        <p:spPr>
          <a:xfrm>
            <a:off x="4081511" y="3052874"/>
            <a:ext cx="441659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6600" dirty="0">
                <a:solidFill>
                  <a:prstClr val="white"/>
                </a:solidFill>
                <a:latin typeface="HGS明朝E" panose="02020900000000000000" pitchFamily="18" charset="-128"/>
                <a:ea typeface="HGS明朝E" panose="02020900000000000000" pitchFamily="18" charset="-128"/>
              </a:rPr>
              <a:t>アイディア</a:t>
            </a:r>
            <a:endParaRPr kumimoji="1" lang="en-US" altLang="ja-JP" sz="66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Tree>
    <p:extLst>
      <p:ext uri="{BB962C8B-B14F-4D97-AF65-F5344CB8AC3E}">
        <p14:creationId xmlns:p14="http://schemas.microsoft.com/office/powerpoint/2010/main" val="99634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A47B0C20-A9E2-42B8-991B-0E7CF455CC14}"/>
              </a:ext>
            </a:extLst>
          </p:cNvPr>
          <p:cNvCxnSpPr/>
          <p:nvPr/>
        </p:nvCxnSpPr>
        <p:spPr>
          <a:xfrm>
            <a:off x="5731778" y="1149292"/>
            <a:ext cx="5660471"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D072F23-B359-4C89-B17E-251A8F20F718}"/>
              </a:ext>
            </a:extLst>
          </p:cNvPr>
          <p:cNvSpPr txBox="1"/>
          <p:nvPr/>
        </p:nvSpPr>
        <p:spPr>
          <a:xfrm>
            <a:off x="2606505" y="386170"/>
            <a:ext cx="629531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お客様</a:t>
            </a:r>
            <a:r>
              <a:rPr kumimoji="1" lang="ja-JP" altLang="en-US"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が得る </a:t>
            </a:r>
            <a:r>
              <a:rPr kumimoji="1" lang="ja-JP" altLang="en-US" sz="2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価値 </a:t>
            </a:r>
            <a:r>
              <a:rPr kumimoji="1" lang="ja-JP" altLang="en-US"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とはなんでしょうか？</a:t>
            </a:r>
            <a:endParaRPr kumimoji="1" lang="en-US" altLang="ja-JP"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endParaRPr>
          </a:p>
        </p:txBody>
      </p:sp>
      <p:sp>
        <p:nvSpPr>
          <p:cNvPr id="11" name="テキスト ボックス 10">
            <a:extLst>
              <a:ext uri="{FF2B5EF4-FFF2-40B4-BE49-F238E27FC236}">
                <a16:creationId xmlns:a16="http://schemas.microsoft.com/office/drawing/2014/main" id="{02A0ECF5-68F4-4E5C-9BA3-73FFA5F0B1EB}"/>
              </a:ext>
            </a:extLst>
          </p:cNvPr>
          <p:cNvSpPr txBox="1"/>
          <p:nvPr/>
        </p:nvSpPr>
        <p:spPr>
          <a:xfrm>
            <a:off x="453006" y="2368792"/>
            <a:ext cx="163538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メリット</a:t>
            </a:r>
            <a:endParaRPr kumimoji="1" lang="en-US" altLang="ja-JP" sz="4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12" name="テキスト ボックス 11">
            <a:extLst>
              <a:ext uri="{FF2B5EF4-FFF2-40B4-BE49-F238E27FC236}">
                <a16:creationId xmlns:a16="http://schemas.microsoft.com/office/drawing/2014/main" id="{CDE348B9-EFB7-484A-BC86-C261E0CC98AB}"/>
              </a:ext>
            </a:extLst>
          </p:cNvPr>
          <p:cNvSpPr txBox="1"/>
          <p:nvPr/>
        </p:nvSpPr>
        <p:spPr>
          <a:xfrm>
            <a:off x="576975" y="2002358"/>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利点</a:t>
            </a:r>
            <a:endParaRPr kumimoji="1" lang="en-US" altLang="ja-JP"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13" name="テキスト ボックス 12">
            <a:extLst>
              <a:ext uri="{FF2B5EF4-FFF2-40B4-BE49-F238E27FC236}">
                <a16:creationId xmlns:a16="http://schemas.microsoft.com/office/drawing/2014/main" id="{E2F67774-AAB4-4AF2-8EC1-F99937D6EC16}"/>
              </a:ext>
            </a:extLst>
          </p:cNvPr>
          <p:cNvSpPr txBox="1"/>
          <p:nvPr/>
        </p:nvSpPr>
        <p:spPr>
          <a:xfrm>
            <a:off x="436228" y="3825008"/>
            <a:ext cx="27703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ベネフィット</a:t>
            </a:r>
            <a:endParaRPr kumimoji="1" lang="en-US" altLang="ja-JP" sz="4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14" name="テキスト ボックス 13">
            <a:extLst>
              <a:ext uri="{FF2B5EF4-FFF2-40B4-BE49-F238E27FC236}">
                <a16:creationId xmlns:a16="http://schemas.microsoft.com/office/drawing/2014/main" id="{52857EE9-8812-4766-9C3B-1EA4AC47A6BF}"/>
              </a:ext>
            </a:extLst>
          </p:cNvPr>
          <p:cNvSpPr txBox="1"/>
          <p:nvPr/>
        </p:nvSpPr>
        <p:spPr>
          <a:xfrm>
            <a:off x="2315085" y="3450824"/>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便益</a:t>
            </a:r>
            <a:endParaRPr kumimoji="1" lang="en-US" altLang="ja-JP"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15" name="テキスト ボックス 14">
            <a:extLst>
              <a:ext uri="{FF2B5EF4-FFF2-40B4-BE49-F238E27FC236}">
                <a16:creationId xmlns:a16="http://schemas.microsoft.com/office/drawing/2014/main" id="{C4456A21-DAC2-4602-BACE-B7E417B36042}"/>
              </a:ext>
            </a:extLst>
          </p:cNvPr>
          <p:cNvSpPr txBox="1"/>
          <p:nvPr/>
        </p:nvSpPr>
        <p:spPr>
          <a:xfrm>
            <a:off x="427839" y="5699535"/>
            <a:ext cx="203292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バリュー</a:t>
            </a:r>
            <a:endParaRPr kumimoji="1" lang="en-US" altLang="ja-JP" sz="4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a:extLst>
              <a:ext uri="{FF2B5EF4-FFF2-40B4-BE49-F238E27FC236}">
                <a16:creationId xmlns:a16="http://schemas.microsoft.com/office/drawing/2014/main" id="{80D9ECE9-3BA2-4878-A003-15345C707D35}"/>
              </a:ext>
            </a:extLst>
          </p:cNvPr>
          <p:cNvSpPr txBox="1"/>
          <p:nvPr/>
        </p:nvSpPr>
        <p:spPr>
          <a:xfrm>
            <a:off x="839009" y="5100464"/>
            <a:ext cx="12105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価値</a:t>
            </a:r>
            <a:endParaRPr kumimoji="1" lang="en-US" altLang="ja-JP" sz="40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17" name="テキスト ボックス 16">
            <a:extLst>
              <a:ext uri="{FF2B5EF4-FFF2-40B4-BE49-F238E27FC236}">
                <a16:creationId xmlns:a16="http://schemas.microsoft.com/office/drawing/2014/main" id="{2350AEDC-FB73-44EB-9519-F24C8B09975F}"/>
              </a:ext>
            </a:extLst>
          </p:cNvPr>
          <p:cNvSpPr txBox="1"/>
          <p:nvPr/>
        </p:nvSpPr>
        <p:spPr>
          <a:xfrm>
            <a:off x="3409556" y="2166783"/>
            <a:ext cx="596990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庭は小さいが車庫が大きい</a:t>
            </a:r>
            <a:endParaRPr kumimoji="1" lang="en-US" altLang="ja-JP"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太陽光発電を乗せて電気代を安くする</a:t>
            </a:r>
            <a:endParaRPr kumimoji="1" lang="en-US" altLang="ja-JP"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19" name="テキスト ボックス 18">
            <a:extLst>
              <a:ext uri="{FF2B5EF4-FFF2-40B4-BE49-F238E27FC236}">
                <a16:creationId xmlns:a16="http://schemas.microsoft.com/office/drawing/2014/main" id="{8D328E64-410E-4E9A-B34B-0EB1C5C30E51}"/>
              </a:ext>
            </a:extLst>
          </p:cNvPr>
          <p:cNvSpPr txBox="1"/>
          <p:nvPr/>
        </p:nvSpPr>
        <p:spPr>
          <a:xfrm>
            <a:off x="3409556" y="5392927"/>
            <a:ext cx="517802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ワクワクしながら楽しみにしていた</a:t>
            </a:r>
            <a:endParaRPr kumimoji="1" lang="en-US" altLang="ja-JP"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新居は　</a:t>
            </a:r>
            <a:r>
              <a:rPr kumimoji="1" lang="ja-JP" altLang="en-US" sz="2800" b="0" i="0" u="none" strike="noStrike" kern="1200" cap="none" spc="0" normalizeH="0" baseline="0" noProof="0" dirty="0">
                <a:ln>
                  <a:noFill/>
                </a:ln>
                <a:solidFill>
                  <a:prstClr val="white"/>
                </a:solidFill>
                <a:effectLst/>
                <a:highlight>
                  <a:srgbClr val="FF0000"/>
                </a:highlight>
                <a:uLnTx/>
                <a:uFillTx/>
                <a:latin typeface="HGP明朝E" panose="02020900000000000000" pitchFamily="18" charset="-128"/>
                <a:ea typeface="HGP明朝E" panose="02020900000000000000" pitchFamily="18" charset="-128"/>
                <a:cs typeface="+mn-cs"/>
              </a:rPr>
              <a:t>想像以上</a:t>
            </a:r>
            <a:r>
              <a:rPr kumimoji="1" lang="ja-JP" altLang="en-US"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　</a:t>
            </a:r>
            <a:r>
              <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だった</a:t>
            </a:r>
            <a:endParaRPr kumimoji="1" lang="en-US" altLang="ja-JP"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20" name="矢印: 右 19">
            <a:extLst>
              <a:ext uri="{FF2B5EF4-FFF2-40B4-BE49-F238E27FC236}">
                <a16:creationId xmlns:a16="http://schemas.microsoft.com/office/drawing/2014/main" id="{24E118C1-EFBC-4758-B9E9-F4FD70C0C735}"/>
              </a:ext>
            </a:extLst>
          </p:cNvPr>
          <p:cNvSpPr/>
          <p:nvPr/>
        </p:nvSpPr>
        <p:spPr>
          <a:xfrm>
            <a:off x="9678738" y="2166783"/>
            <a:ext cx="514130" cy="594481"/>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1" name="矢印: 右 20">
            <a:extLst>
              <a:ext uri="{FF2B5EF4-FFF2-40B4-BE49-F238E27FC236}">
                <a16:creationId xmlns:a16="http://schemas.microsoft.com/office/drawing/2014/main" id="{A3EB4F54-7B0F-4141-8F69-4A47640A4598}"/>
              </a:ext>
            </a:extLst>
          </p:cNvPr>
          <p:cNvSpPr/>
          <p:nvPr/>
        </p:nvSpPr>
        <p:spPr>
          <a:xfrm>
            <a:off x="9678738" y="3912489"/>
            <a:ext cx="514130" cy="594481"/>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2" name="矢印: 右 21">
            <a:extLst>
              <a:ext uri="{FF2B5EF4-FFF2-40B4-BE49-F238E27FC236}">
                <a16:creationId xmlns:a16="http://schemas.microsoft.com/office/drawing/2014/main" id="{343E540C-4BA1-4E70-A140-E59A13946506}"/>
              </a:ext>
            </a:extLst>
          </p:cNvPr>
          <p:cNvSpPr/>
          <p:nvPr/>
        </p:nvSpPr>
        <p:spPr>
          <a:xfrm>
            <a:off x="9678738" y="5454407"/>
            <a:ext cx="514130" cy="594481"/>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4B88A8F1-EC33-4EEB-9152-337B06B2CEFA}"/>
              </a:ext>
            </a:extLst>
          </p:cNvPr>
          <p:cNvSpPr txBox="1"/>
          <p:nvPr/>
        </p:nvSpPr>
        <p:spPr>
          <a:xfrm>
            <a:off x="10423668" y="2216239"/>
            <a:ext cx="1404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選ぶ基準</a:t>
            </a:r>
            <a:endParaRPr kumimoji="1" lang="en-US" altLang="ja-JP"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24" name="テキスト ボックス 23">
            <a:extLst>
              <a:ext uri="{FF2B5EF4-FFF2-40B4-BE49-F238E27FC236}">
                <a16:creationId xmlns:a16="http://schemas.microsoft.com/office/drawing/2014/main" id="{D4468EAC-614A-4B14-88A7-77DDBFF48381}"/>
              </a:ext>
            </a:extLst>
          </p:cNvPr>
          <p:cNvSpPr txBox="1"/>
          <p:nvPr/>
        </p:nvSpPr>
        <p:spPr>
          <a:xfrm>
            <a:off x="10401125" y="3978196"/>
            <a:ext cx="16433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目的と達成</a:t>
            </a:r>
            <a:endParaRPr kumimoji="1" lang="en-US" altLang="ja-JP"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25" name="テキスト ボックス 24">
            <a:extLst>
              <a:ext uri="{FF2B5EF4-FFF2-40B4-BE49-F238E27FC236}">
                <a16:creationId xmlns:a16="http://schemas.microsoft.com/office/drawing/2014/main" id="{645A9816-670D-4774-8BED-231A4F6CA4CA}"/>
              </a:ext>
            </a:extLst>
          </p:cNvPr>
          <p:cNvSpPr txBox="1"/>
          <p:nvPr/>
        </p:nvSpPr>
        <p:spPr>
          <a:xfrm>
            <a:off x="10523754" y="5468702"/>
            <a:ext cx="1398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F0000"/>
                </a:solidFill>
                <a:effectLst/>
                <a:uLnTx/>
                <a:uFillTx/>
                <a:latin typeface="HGP明朝E" panose="02020900000000000000" pitchFamily="18" charset="-128"/>
                <a:ea typeface="HGP明朝E" panose="02020900000000000000" pitchFamily="18" charset="-128"/>
                <a:cs typeface="+mn-cs"/>
              </a:rPr>
              <a:t>心</a:t>
            </a:r>
            <a:r>
              <a:rPr kumimoji="1" lang="ja-JP" altLang="en-US" sz="2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の満足</a:t>
            </a:r>
            <a:endParaRPr kumimoji="1" lang="en-US" altLang="ja-JP" sz="2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2" name="テキスト ボックス 1">
            <a:extLst>
              <a:ext uri="{FF2B5EF4-FFF2-40B4-BE49-F238E27FC236}">
                <a16:creationId xmlns:a16="http://schemas.microsoft.com/office/drawing/2014/main" id="{14BF41DE-4592-4720-8930-6136A3EA90AB}"/>
              </a:ext>
            </a:extLst>
          </p:cNvPr>
          <p:cNvSpPr txBox="1"/>
          <p:nvPr/>
        </p:nvSpPr>
        <p:spPr>
          <a:xfrm>
            <a:off x="3409556" y="3640342"/>
            <a:ext cx="630813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「家を買いに来た人が欲しいのは、</a:t>
            </a:r>
            <a:endParaRPr kumimoji="1" lang="en-US" altLang="ja-JP"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家ではなく　</a:t>
            </a:r>
            <a:r>
              <a:rPr kumimoji="1" lang="ja-JP" altLang="en-US" sz="2800" b="0" i="0" u="none" strike="noStrike" kern="1200" cap="none" spc="0" normalizeH="0" baseline="0" noProof="0" dirty="0">
                <a:ln>
                  <a:noFill/>
                </a:ln>
                <a:solidFill>
                  <a:prstClr val="white"/>
                </a:solidFill>
                <a:effectLst/>
                <a:highlight>
                  <a:srgbClr val="00B050"/>
                </a:highlight>
                <a:uLnTx/>
                <a:uFillTx/>
                <a:latin typeface="HGP明朝E" panose="02020900000000000000" pitchFamily="18" charset="-128"/>
                <a:ea typeface="HGP明朝E" panose="02020900000000000000" pitchFamily="18" charset="-128"/>
                <a:cs typeface="+mn-cs"/>
              </a:rPr>
              <a:t>新しい生活スタイル</a:t>
            </a:r>
            <a:r>
              <a:rPr kumimoji="1" lang="ja-JP" altLang="en-US"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　</a:t>
            </a:r>
            <a:r>
              <a:rPr kumimoji="1" lang="ja-JP" altLang="en-US"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である」</a:t>
            </a:r>
            <a:endParaRPr kumimoji="1" lang="en-US" altLang="ja-JP"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29" name="正方形/長方形 28">
            <a:extLst>
              <a:ext uri="{FF2B5EF4-FFF2-40B4-BE49-F238E27FC236}">
                <a16:creationId xmlns:a16="http://schemas.microsoft.com/office/drawing/2014/main" id="{A3D4A488-21C1-4AA6-AC0C-15B7BB821533}"/>
              </a:ext>
            </a:extLst>
          </p:cNvPr>
          <p:cNvSpPr/>
          <p:nvPr/>
        </p:nvSpPr>
        <p:spPr>
          <a:xfrm>
            <a:off x="16778" y="737469"/>
            <a:ext cx="2206306" cy="488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30" name="直線コネクタ 29">
            <a:extLst>
              <a:ext uri="{FF2B5EF4-FFF2-40B4-BE49-F238E27FC236}">
                <a16:creationId xmlns:a16="http://schemas.microsoft.com/office/drawing/2014/main" id="{0C6CB4BC-20C7-4A2F-9F91-66A623707372}"/>
              </a:ext>
            </a:extLst>
          </p:cNvPr>
          <p:cNvCxnSpPr>
            <a:cxnSpLocks/>
          </p:cNvCxnSpPr>
          <p:nvPr/>
        </p:nvCxnSpPr>
        <p:spPr>
          <a:xfrm>
            <a:off x="2721060" y="1149292"/>
            <a:ext cx="8671189"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9692A77F-CC25-4C86-8EE6-6EAEE30E00F2}"/>
              </a:ext>
            </a:extLst>
          </p:cNvPr>
          <p:cNvSpPr/>
          <p:nvPr/>
        </p:nvSpPr>
        <p:spPr>
          <a:xfrm>
            <a:off x="2049597" y="1179837"/>
            <a:ext cx="9342652"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70843E4-5089-487D-9775-87523E04DC40}"/>
              </a:ext>
            </a:extLst>
          </p:cNvPr>
          <p:cNvSpPr txBox="1"/>
          <p:nvPr/>
        </p:nvSpPr>
        <p:spPr>
          <a:xfrm>
            <a:off x="174201" y="369694"/>
            <a:ext cx="67358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V</a:t>
            </a:r>
            <a:endParaRPr kumimoji="1" lang="ja-JP" altLang="en-US" sz="5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p:txBody>
      </p:sp>
      <p:sp>
        <p:nvSpPr>
          <p:cNvPr id="28" name="テキスト ボックス 27">
            <a:extLst>
              <a:ext uri="{FF2B5EF4-FFF2-40B4-BE49-F238E27FC236}">
                <a16:creationId xmlns:a16="http://schemas.microsoft.com/office/drawing/2014/main" id="{045CCDA0-7B2C-48CF-A019-72DFC7196691}"/>
              </a:ext>
            </a:extLst>
          </p:cNvPr>
          <p:cNvSpPr txBox="1"/>
          <p:nvPr/>
        </p:nvSpPr>
        <p:spPr>
          <a:xfrm>
            <a:off x="633590" y="590741"/>
            <a:ext cx="10182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err="1">
                <a:ln>
                  <a:noFill/>
                </a:ln>
                <a:solidFill>
                  <a:prstClr val="white"/>
                </a:solidFill>
                <a:effectLst/>
                <a:uLnTx/>
                <a:uFillTx/>
                <a:latin typeface="HGP明朝B" panose="02020800000000000000" pitchFamily="18" charset="-128"/>
                <a:ea typeface="HGP明朝B" panose="02020800000000000000" pitchFamily="18" charset="-128"/>
                <a:cs typeface="+mn-cs"/>
              </a:rPr>
              <a:t>alue</a:t>
            </a:r>
            <a:endParaRPr kumimoji="1" lang="ja-JP" altLang="en-US" sz="36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2" name="テキスト ボックス 31">
            <a:extLst>
              <a:ext uri="{FF2B5EF4-FFF2-40B4-BE49-F238E27FC236}">
                <a16:creationId xmlns:a16="http://schemas.microsoft.com/office/drawing/2014/main" id="{3EF7171F-9672-450E-B891-410B46D660E1}"/>
              </a:ext>
            </a:extLst>
          </p:cNvPr>
          <p:cNvSpPr txBox="1"/>
          <p:nvPr/>
        </p:nvSpPr>
        <p:spPr>
          <a:xfrm>
            <a:off x="6921736" y="1456948"/>
            <a:ext cx="24577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断熱材を厚くして暖かい家に住める</a:t>
            </a:r>
            <a:endParaRPr kumimoji="1" lang="en-US" altLang="ja-JP" sz="12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耐震性があるので地震に強く安心</a:t>
            </a:r>
            <a:endParaRPr kumimoji="1" lang="en-US" altLang="ja-JP" sz="12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Tree>
    <p:extLst>
      <p:ext uri="{BB962C8B-B14F-4D97-AF65-F5344CB8AC3E}">
        <p14:creationId xmlns:p14="http://schemas.microsoft.com/office/powerpoint/2010/main" val="24200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D5C0E05-D9A9-40EF-9592-D5FE014C85F4}"/>
              </a:ext>
            </a:extLst>
          </p:cNvPr>
          <p:cNvSpPr/>
          <p:nvPr/>
        </p:nvSpPr>
        <p:spPr>
          <a:xfrm>
            <a:off x="16778" y="737469"/>
            <a:ext cx="2206306" cy="488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A47B0C20-A9E2-42B8-991B-0E7CF455CC14}"/>
              </a:ext>
            </a:extLst>
          </p:cNvPr>
          <p:cNvCxnSpPr>
            <a:cxnSpLocks/>
          </p:cNvCxnSpPr>
          <p:nvPr/>
        </p:nvCxnSpPr>
        <p:spPr>
          <a:xfrm>
            <a:off x="2721060" y="1149292"/>
            <a:ext cx="8671189"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D072F23-B359-4C89-B17E-251A8F20F718}"/>
              </a:ext>
            </a:extLst>
          </p:cNvPr>
          <p:cNvSpPr txBox="1"/>
          <p:nvPr/>
        </p:nvSpPr>
        <p:spPr>
          <a:xfrm>
            <a:off x="2562030" y="377558"/>
            <a:ext cx="56380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皆様</a:t>
            </a:r>
            <a:r>
              <a:rPr kumimoji="1" lang="ja-JP" altLang="en-US"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が考える </a:t>
            </a:r>
            <a:r>
              <a:rPr kumimoji="1" lang="ja-JP" altLang="en-US" sz="2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価値 </a:t>
            </a:r>
            <a:r>
              <a:rPr kumimoji="1" lang="ja-JP" altLang="en-US"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とはなんですか？</a:t>
            </a:r>
            <a:endParaRPr kumimoji="1" lang="en-US" altLang="ja-JP"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endParaRPr>
          </a:p>
        </p:txBody>
      </p:sp>
      <p:sp>
        <p:nvSpPr>
          <p:cNvPr id="11" name="テキスト ボックス 10">
            <a:extLst>
              <a:ext uri="{FF2B5EF4-FFF2-40B4-BE49-F238E27FC236}">
                <a16:creationId xmlns:a16="http://schemas.microsoft.com/office/drawing/2014/main" id="{02A0ECF5-68F4-4E5C-9BA3-73FFA5F0B1EB}"/>
              </a:ext>
            </a:extLst>
          </p:cNvPr>
          <p:cNvSpPr txBox="1"/>
          <p:nvPr/>
        </p:nvSpPr>
        <p:spPr>
          <a:xfrm>
            <a:off x="453006" y="2368792"/>
            <a:ext cx="163538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メリット</a:t>
            </a:r>
            <a:endParaRPr kumimoji="1" lang="en-US" altLang="ja-JP" sz="4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12" name="テキスト ボックス 11">
            <a:extLst>
              <a:ext uri="{FF2B5EF4-FFF2-40B4-BE49-F238E27FC236}">
                <a16:creationId xmlns:a16="http://schemas.microsoft.com/office/drawing/2014/main" id="{CDE348B9-EFB7-484A-BC86-C261E0CC98AB}"/>
              </a:ext>
            </a:extLst>
          </p:cNvPr>
          <p:cNvSpPr txBox="1"/>
          <p:nvPr/>
        </p:nvSpPr>
        <p:spPr>
          <a:xfrm>
            <a:off x="576975" y="2002358"/>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利点</a:t>
            </a:r>
            <a:endParaRPr kumimoji="1" lang="en-US" altLang="ja-JP"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13" name="テキスト ボックス 12">
            <a:extLst>
              <a:ext uri="{FF2B5EF4-FFF2-40B4-BE49-F238E27FC236}">
                <a16:creationId xmlns:a16="http://schemas.microsoft.com/office/drawing/2014/main" id="{E2F67774-AAB4-4AF2-8EC1-F99937D6EC16}"/>
              </a:ext>
            </a:extLst>
          </p:cNvPr>
          <p:cNvSpPr txBox="1"/>
          <p:nvPr/>
        </p:nvSpPr>
        <p:spPr>
          <a:xfrm>
            <a:off x="436228" y="3825008"/>
            <a:ext cx="27703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ベネフィット</a:t>
            </a:r>
            <a:endParaRPr kumimoji="1" lang="en-US" altLang="ja-JP" sz="4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14" name="テキスト ボックス 13">
            <a:extLst>
              <a:ext uri="{FF2B5EF4-FFF2-40B4-BE49-F238E27FC236}">
                <a16:creationId xmlns:a16="http://schemas.microsoft.com/office/drawing/2014/main" id="{52857EE9-8812-4766-9C3B-1EA4AC47A6BF}"/>
              </a:ext>
            </a:extLst>
          </p:cNvPr>
          <p:cNvSpPr txBox="1"/>
          <p:nvPr/>
        </p:nvSpPr>
        <p:spPr>
          <a:xfrm>
            <a:off x="2315085" y="3450824"/>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便益</a:t>
            </a:r>
            <a:endParaRPr kumimoji="1" lang="en-US" altLang="ja-JP"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15" name="テキスト ボックス 14">
            <a:extLst>
              <a:ext uri="{FF2B5EF4-FFF2-40B4-BE49-F238E27FC236}">
                <a16:creationId xmlns:a16="http://schemas.microsoft.com/office/drawing/2014/main" id="{C4456A21-DAC2-4602-BACE-B7E417B36042}"/>
              </a:ext>
            </a:extLst>
          </p:cNvPr>
          <p:cNvSpPr txBox="1"/>
          <p:nvPr/>
        </p:nvSpPr>
        <p:spPr>
          <a:xfrm>
            <a:off x="427839" y="5699535"/>
            <a:ext cx="203292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バリュー</a:t>
            </a:r>
            <a:endParaRPr kumimoji="1" lang="en-US" altLang="ja-JP" sz="4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a:extLst>
              <a:ext uri="{FF2B5EF4-FFF2-40B4-BE49-F238E27FC236}">
                <a16:creationId xmlns:a16="http://schemas.microsoft.com/office/drawing/2014/main" id="{80D9ECE9-3BA2-4878-A003-15345C707D35}"/>
              </a:ext>
            </a:extLst>
          </p:cNvPr>
          <p:cNvSpPr txBox="1"/>
          <p:nvPr/>
        </p:nvSpPr>
        <p:spPr>
          <a:xfrm>
            <a:off x="839009" y="5100464"/>
            <a:ext cx="12105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価値</a:t>
            </a:r>
            <a:endParaRPr kumimoji="1" lang="en-US" altLang="ja-JP" sz="40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18" name="テキスト ボックス 17">
            <a:extLst>
              <a:ext uri="{FF2B5EF4-FFF2-40B4-BE49-F238E27FC236}">
                <a16:creationId xmlns:a16="http://schemas.microsoft.com/office/drawing/2014/main" id="{145679E1-3BC6-40D2-BDC6-8097486A39CD}"/>
              </a:ext>
            </a:extLst>
          </p:cNvPr>
          <p:cNvSpPr txBox="1"/>
          <p:nvPr/>
        </p:nvSpPr>
        <p:spPr>
          <a:xfrm>
            <a:off x="3378443" y="3665664"/>
            <a:ext cx="606768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「設計・営業が必要なのは、</a:t>
            </a:r>
            <a:endParaRPr kumimoji="1" lang="en-US" altLang="ja-JP"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手法ではなく　</a:t>
            </a:r>
            <a:r>
              <a:rPr kumimoji="1" lang="ja-JP" altLang="en-US" sz="2800" b="0" i="0" u="none" strike="noStrike" kern="1200" cap="none" spc="0" normalizeH="0" baseline="0" noProof="0" dirty="0">
                <a:ln>
                  <a:noFill/>
                </a:ln>
                <a:solidFill>
                  <a:prstClr val="white"/>
                </a:solidFill>
                <a:effectLst/>
                <a:highlight>
                  <a:srgbClr val="00B050"/>
                </a:highlight>
                <a:uLnTx/>
                <a:uFillTx/>
                <a:latin typeface="HGP明朝E" panose="02020900000000000000" pitchFamily="18" charset="-128"/>
                <a:ea typeface="HGP明朝E" panose="02020900000000000000" pitchFamily="18" charset="-128"/>
                <a:cs typeface="+mn-cs"/>
              </a:rPr>
              <a:t>情報 と 提案力</a:t>
            </a:r>
            <a:r>
              <a:rPr kumimoji="1" lang="ja-JP" altLang="en-US"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　</a:t>
            </a:r>
            <a:r>
              <a:rPr kumimoji="1" lang="ja-JP" altLang="en-US"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である」</a:t>
            </a:r>
            <a:endParaRPr kumimoji="1" lang="en-US" altLang="ja-JP" sz="28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20" name="矢印: 右 19">
            <a:extLst>
              <a:ext uri="{FF2B5EF4-FFF2-40B4-BE49-F238E27FC236}">
                <a16:creationId xmlns:a16="http://schemas.microsoft.com/office/drawing/2014/main" id="{24E118C1-EFBC-4758-B9E9-F4FD70C0C735}"/>
              </a:ext>
            </a:extLst>
          </p:cNvPr>
          <p:cNvSpPr/>
          <p:nvPr/>
        </p:nvSpPr>
        <p:spPr>
          <a:xfrm>
            <a:off x="9678738" y="2166783"/>
            <a:ext cx="514130" cy="594481"/>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1" name="矢印: 右 20">
            <a:extLst>
              <a:ext uri="{FF2B5EF4-FFF2-40B4-BE49-F238E27FC236}">
                <a16:creationId xmlns:a16="http://schemas.microsoft.com/office/drawing/2014/main" id="{A3EB4F54-7B0F-4141-8F69-4A47640A4598}"/>
              </a:ext>
            </a:extLst>
          </p:cNvPr>
          <p:cNvSpPr/>
          <p:nvPr/>
        </p:nvSpPr>
        <p:spPr>
          <a:xfrm>
            <a:off x="9678738" y="3912489"/>
            <a:ext cx="514130" cy="594481"/>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2" name="矢印: 右 21">
            <a:extLst>
              <a:ext uri="{FF2B5EF4-FFF2-40B4-BE49-F238E27FC236}">
                <a16:creationId xmlns:a16="http://schemas.microsoft.com/office/drawing/2014/main" id="{343E540C-4BA1-4E70-A140-E59A13946506}"/>
              </a:ext>
            </a:extLst>
          </p:cNvPr>
          <p:cNvSpPr/>
          <p:nvPr/>
        </p:nvSpPr>
        <p:spPr>
          <a:xfrm>
            <a:off x="9678738" y="5454407"/>
            <a:ext cx="514130" cy="594481"/>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50800" dist="38100" algn="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4B88A8F1-EC33-4EEB-9152-337B06B2CEFA}"/>
              </a:ext>
            </a:extLst>
          </p:cNvPr>
          <p:cNvSpPr txBox="1"/>
          <p:nvPr/>
        </p:nvSpPr>
        <p:spPr>
          <a:xfrm>
            <a:off x="10423668" y="2216239"/>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無形資産</a:t>
            </a:r>
            <a:endParaRPr kumimoji="1" lang="en-US" altLang="ja-JP" sz="24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24" name="テキスト ボックス 23">
            <a:extLst>
              <a:ext uri="{FF2B5EF4-FFF2-40B4-BE49-F238E27FC236}">
                <a16:creationId xmlns:a16="http://schemas.microsoft.com/office/drawing/2014/main" id="{D4468EAC-614A-4B14-88A7-77DDBFF48381}"/>
              </a:ext>
            </a:extLst>
          </p:cNvPr>
          <p:cNvSpPr txBox="1"/>
          <p:nvPr/>
        </p:nvSpPr>
        <p:spPr>
          <a:xfrm>
            <a:off x="10401125" y="3978196"/>
            <a:ext cx="16433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rPr>
              <a:t>目的と達成</a:t>
            </a:r>
            <a:endParaRPr kumimoji="1" lang="en-US" altLang="ja-JP" sz="2400" b="0" i="0" u="none" strike="noStrike" kern="1200" cap="none" spc="0" normalizeH="0" baseline="0" noProof="0" dirty="0">
              <a:ln>
                <a:noFill/>
              </a:ln>
              <a:solidFill>
                <a:srgbClr val="00B050"/>
              </a:solidFill>
              <a:effectLst/>
              <a:uLnTx/>
              <a:uFillTx/>
              <a:latin typeface="HGP明朝E" panose="02020900000000000000" pitchFamily="18" charset="-128"/>
              <a:ea typeface="HGP明朝E" panose="02020900000000000000" pitchFamily="18" charset="-128"/>
              <a:cs typeface="+mn-cs"/>
            </a:endParaRPr>
          </a:p>
        </p:txBody>
      </p:sp>
      <p:sp>
        <p:nvSpPr>
          <p:cNvPr id="25" name="テキスト ボックス 24">
            <a:extLst>
              <a:ext uri="{FF2B5EF4-FFF2-40B4-BE49-F238E27FC236}">
                <a16:creationId xmlns:a16="http://schemas.microsoft.com/office/drawing/2014/main" id="{645A9816-670D-4774-8BED-231A4F6CA4CA}"/>
              </a:ext>
            </a:extLst>
          </p:cNvPr>
          <p:cNvSpPr txBox="1"/>
          <p:nvPr/>
        </p:nvSpPr>
        <p:spPr>
          <a:xfrm>
            <a:off x="10364363" y="5510647"/>
            <a:ext cx="17059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仕事の満足</a:t>
            </a:r>
            <a:endParaRPr kumimoji="1" lang="en-US" altLang="ja-JP" sz="24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26" name="正方形/長方形 25">
            <a:extLst>
              <a:ext uri="{FF2B5EF4-FFF2-40B4-BE49-F238E27FC236}">
                <a16:creationId xmlns:a16="http://schemas.microsoft.com/office/drawing/2014/main" id="{93A0F3CA-12DC-46D5-81BF-48EFEA994B42}"/>
              </a:ext>
            </a:extLst>
          </p:cNvPr>
          <p:cNvSpPr/>
          <p:nvPr/>
        </p:nvSpPr>
        <p:spPr>
          <a:xfrm>
            <a:off x="2049597" y="1179837"/>
            <a:ext cx="9342652"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0DC3E95A-CF82-4F17-A74A-8B933C29108D}"/>
              </a:ext>
            </a:extLst>
          </p:cNvPr>
          <p:cNvSpPr txBox="1"/>
          <p:nvPr/>
        </p:nvSpPr>
        <p:spPr>
          <a:xfrm>
            <a:off x="3424752" y="2027835"/>
            <a:ext cx="59699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サービスの提供から</a:t>
            </a:r>
            <a:r>
              <a:rPr kumimoji="1" lang="ja-JP" altLang="en-US" sz="2800" b="0" i="0" u="none" strike="noStrike" kern="1200" cap="none" spc="0" normalizeH="0" baseline="0" noProof="0" dirty="0">
                <a:ln>
                  <a:noFill/>
                </a:ln>
                <a:solidFill>
                  <a:prstClr val="white"/>
                </a:solidFill>
                <a:effectLst/>
                <a:highlight>
                  <a:srgbClr val="0092E7"/>
                </a:highlight>
                <a:uLnTx/>
                <a:uFillTx/>
                <a:latin typeface="HGP明朝E" panose="02020900000000000000" pitchFamily="18" charset="-128"/>
                <a:ea typeface="HGP明朝E" panose="02020900000000000000" pitchFamily="18" charset="-128"/>
                <a:cs typeface="+mn-cs"/>
              </a:rPr>
              <a:t>仕事のやりがい</a:t>
            </a:r>
            <a:r>
              <a:rPr kumimoji="1" lang="ja-JP" altLang="en-US"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が上がる。ユーザー中心から</a:t>
            </a:r>
            <a:r>
              <a:rPr kumimoji="1" lang="ja-JP" altLang="en-US" sz="2800" b="0" i="0" u="none" strike="noStrike" kern="1200" cap="none" spc="0" normalizeH="0" baseline="0" noProof="0" dirty="0">
                <a:ln>
                  <a:noFill/>
                </a:ln>
                <a:solidFill>
                  <a:prstClr val="white"/>
                </a:solidFill>
                <a:effectLst/>
                <a:highlight>
                  <a:srgbClr val="0092E7"/>
                </a:highlight>
                <a:uLnTx/>
                <a:uFillTx/>
                <a:latin typeface="HGP明朝E" panose="02020900000000000000" pitchFamily="18" charset="-128"/>
                <a:ea typeface="HGP明朝E" panose="02020900000000000000" pitchFamily="18" charset="-128"/>
                <a:cs typeface="+mn-cs"/>
              </a:rPr>
              <a:t>双方中心</a:t>
            </a:r>
            <a:r>
              <a:rPr kumimoji="1" lang="ja-JP" altLang="en-US"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rPr>
              <a:t>へ。</a:t>
            </a:r>
            <a:endParaRPr kumimoji="1" lang="en-US" altLang="ja-JP" sz="2800" b="0" i="0" u="none" strike="noStrike" kern="1200" cap="none" spc="0" normalizeH="0" baseline="0" noProof="0" dirty="0">
              <a:ln>
                <a:noFill/>
              </a:ln>
              <a:solidFill>
                <a:srgbClr val="0070C0"/>
              </a:solidFill>
              <a:effectLst/>
              <a:uLnTx/>
              <a:uFillTx/>
              <a:latin typeface="HGP明朝E" panose="02020900000000000000" pitchFamily="18" charset="-128"/>
              <a:ea typeface="HGP明朝E" panose="02020900000000000000" pitchFamily="18" charset="-128"/>
              <a:cs typeface="+mn-cs"/>
            </a:endParaRPr>
          </a:p>
        </p:txBody>
      </p:sp>
      <p:sp>
        <p:nvSpPr>
          <p:cNvPr id="28" name="テキスト ボックス 27">
            <a:extLst>
              <a:ext uri="{FF2B5EF4-FFF2-40B4-BE49-F238E27FC236}">
                <a16:creationId xmlns:a16="http://schemas.microsoft.com/office/drawing/2014/main" id="{70860DDA-E299-416B-8E37-23B60B31BCD3}"/>
              </a:ext>
            </a:extLst>
          </p:cNvPr>
          <p:cNvSpPr txBox="1"/>
          <p:nvPr/>
        </p:nvSpPr>
        <p:spPr>
          <a:xfrm>
            <a:off x="3562078" y="5059149"/>
            <a:ext cx="570548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ターゲットとする顧客層が見える事で</a:t>
            </a:r>
            <a:endParaRPr kumimoji="1" lang="en-US" altLang="ja-JP"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質の高いサービスの提供が可能</a:t>
            </a:r>
            <a:endParaRPr kumimoji="1" lang="en-US" altLang="ja-JP"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結果、</a:t>
            </a:r>
            <a:r>
              <a:rPr kumimoji="1" lang="ja-JP" altLang="en-US" sz="2800" b="0" i="0" u="none" strike="noStrike" kern="1200" cap="none" spc="0" normalizeH="0" baseline="0" noProof="0" dirty="0">
                <a:ln>
                  <a:noFill/>
                </a:ln>
                <a:solidFill>
                  <a:prstClr val="white"/>
                </a:solidFill>
                <a:effectLst/>
                <a:highlight>
                  <a:srgbClr val="FF0000"/>
                </a:highlight>
                <a:uLnTx/>
                <a:uFillTx/>
                <a:latin typeface="HGP明朝E" panose="02020900000000000000" pitchFamily="18" charset="-128"/>
                <a:ea typeface="HGP明朝E" panose="02020900000000000000" pitchFamily="18" charset="-128"/>
                <a:cs typeface="+mn-cs"/>
              </a:rPr>
              <a:t>受注率が上がる</a:t>
            </a:r>
          </a:p>
        </p:txBody>
      </p:sp>
      <p:sp>
        <p:nvSpPr>
          <p:cNvPr id="2" name="テキスト ボックス 1">
            <a:extLst>
              <a:ext uri="{FF2B5EF4-FFF2-40B4-BE49-F238E27FC236}">
                <a16:creationId xmlns:a16="http://schemas.microsoft.com/office/drawing/2014/main" id="{A4518F1C-72AC-48E5-902D-17D89218D0AA}"/>
              </a:ext>
            </a:extLst>
          </p:cNvPr>
          <p:cNvSpPr txBox="1"/>
          <p:nvPr/>
        </p:nvSpPr>
        <p:spPr>
          <a:xfrm>
            <a:off x="621185" y="585083"/>
            <a:ext cx="12121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err="1">
                <a:ln>
                  <a:noFill/>
                </a:ln>
                <a:solidFill>
                  <a:prstClr val="white"/>
                </a:solidFill>
                <a:effectLst/>
                <a:uLnTx/>
                <a:uFillTx/>
                <a:latin typeface="HGP明朝B" panose="02020800000000000000" pitchFamily="18" charset="-128"/>
                <a:ea typeface="HGP明朝B" panose="02020800000000000000" pitchFamily="18" charset="-128"/>
                <a:cs typeface="+mn-cs"/>
              </a:rPr>
              <a:t>esign</a:t>
            </a:r>
            <a:endParaRPr kumimoji="1" lang="ja-JP" altLang="en-US" sz="36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29" name="テキスト ボックス 28">
            <a:extLst>
              <a:ext uri="{FF2B5EF4-FFF2-40B4-BE49-F238E27FC236}">
                <a16:creationId xmlns:a16="http://schemas.microsoft.com/office/drawing/2014/main" id="{907DDA2A-1BB7-4DF3-9F6B-D82A57DCEEEF}"/>
              </a:ext>
            </a:extLst>
          </p:cNvPr>
          <p:cNvSpPr txBox="1"/>
          <p:nvPr/>
        </p:nvSpPr>
        <p:spPr>
          <a:xfrm>
            <a:off x="174201" y="369694"/>
            <a:ext cx="64152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D</a:t>
            </a:r>
            <a:endParaRPr kumimoji="1" lang="ja-JP" altLang="en-US" sz="5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p:txBody>
      </p:sp>
      <p:sp>
        <p:nvSpPr>
          <p:cNvPr id="3" name="テキスト ボックス 2">
            <a:extLst>
              <a:ext uri="{FF2B5EF4-FFF2-40B4-BE49-F238E27FC236}">
                <a16:creationId xmlns:a16="http://schemas.microsoft.com/office/drawing/2014/main" id="{8F9548EB-C117-4D25-8073-A4ED094D44C4}"/>
              </a:ext>
            </a:extLst>
          </p:cNvPr>
          <p:cNvSpPr txBox="1"/>
          <p:nvPr/>
        </p:nvSpPr>
        <p:spPr>
          <a:xfrm>
            <a:off x="944990" y="1287176"/>
            <a:ext cx="10257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デザインは競争の中で商品・サービスを差別化して売り上げを成長させることに役立つという前提</a:t>
            </a:r>
            <a:endParaRPr kumimoji="1" lang="ja-JP" altLang="en-US" sz="20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p:txBody>
      </p:sp>
    </p:spTree>
    <p:extLst>
      <p:ext uri="{BB962C8B-B14F-4D97-AF65-F5344CB8AC3E}">
        <p14:creationId xmlns:p14="http://schemas.microsoft.com/office/powerpoint/2010/main" val="245225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22909C-B589-47BE-A2D5-0C21935CBA80}"/>
              </a:ext>
            </a:extLst>
          </p:cNvPr>
          <p:cNvSpPr txBox="1"/>
          <p:nvPr/>
        </p:nvSpPr>
        <p:spPr>
          <a:xfrm>
            <a:off x="989277" y="493038"/>
            <a:ext cx="36567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rPr>
              <a:t>価値を高める「専門性」</a:t>
            </a:r>
          </a:p>
        </p:txBody>
      </p:sp>
      <p:sp>
        <p:nvSpPr>
          <p:cNvPr id="4" name="テキスト ボックス 3">
            <a:extLst>
              <a:ext uri="{FF2B5EF4-FFF2-40B4-BE49-F238E27FC236}">
                <a16:creationId xmlns:a16="http://schemas.microsoft.com/office/drawing/2014/main" id="{0C111AE6-DAD1-4B52-AEA0-1669A60540F1}"/>
              </a:ext>
            </a:extLst>
          </p:cNvPr>
          <p:cNvSpPr txBox="1"/>
          <p:nvPr/>
        </p:nvSpPr>
        <p:spPr>
          <a:xfrm>
            <a:off x="2505861" y="595528"/>
            <a:ext cx="83547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「希少性」を強みに変える　　希少性の分野を共有する。</a:t>
            </a:r>
          </a:p>
        </p:txBody>
      </p:sp>
      <p:sp>
        <p:nvSpPr>
          <p:cNvPr id="5" name="テキスト ボックス 4">
            <a:extLst>
              <a:ext uri="{FF2B5EF4-FFF2-40B4-BE49-F238E27FC236}">
                <a16:creationId xmlns:a16="http://schemas.microsoft.com/office/drawing/2014/main" id="{35A40CB7-8191-4EDC-B073-33148326C355}"/>
              </a:ext>
            </a:extLst>
          </p:cNvPr>
          <p:cNvSpPr txBox="1"/>
          <p:nvPr/>
        </p:nvSpPr>
        <p:spPr>
          <a:xfrm>
            <a:off x="655776" y="3180175"/>
            <a:ext cx="2827714"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健康住宅</a:t>
            </a:r>
            <a:endParaRPr kumimoji="1" lang="en-US" altLang="ja-JP"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無添加住宅</a:t>
            </a:r>
            <a:endParaRPr kumimoji="1" lang="en-US" altLang="ja-JP"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耐震強化住宅</a:t>
            </a:r>
            <a:endParaRPr kumimoji="1" lang="en-US" altLang="ja-JP"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断熱・気密住宅</a:t>
            </a:r>
            <a:endParaRPr kumimoji="1" lang="en-US" altLang="ja-JP" sz="1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endParaRPr>
          </a:p>
        </p:txBody>
      </p:sp>
      <p:sp>
        <p:nvSpPr>
          <p:cNvPr id="6" name="テキスト ボックス 5">
            <a:extLst>
              <a:ext uri="{FF2B5EF4-FFF2-40B4-BE49-F238E27FC236}">
                <a16:creationId xmlns:a16="http://schemas.microsoft.com/office/drawing/2014/main" id="{044FC3D9-8969-476B-ABA9-04FC7060FC38}"/>
              </a:ext>
            </a:extLst>
          </p:cNvPr>
          <p:cNvSpPr txBox="1"/>
          <p:nvPr/>
        </p:nvSpPr>
        <p:spPr>
          <a:xfrm>
            <a:off x="570615" y="5055403"/>
            <a:ext cx="23711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これは　「ベース」</a:t>
            </a:r>
          </a:p>
        </p:txBody>
      </p:sp>
      <p:sp>
        <p:nvSpPr>
          <p:cNvPr id="7" name="矢印: 右 6">
            <a:extLst>
              <a:ext uri="{FF2B5EF4-FFF2-40B4-BE49-F238E27FC236}">
                <a16:creationId xmlns:a16="http://schemas.microsoft.com/office/drawing/2014/main" id="{55877C96-0FDE-45D9-857A-9E9013A54475}"/>
              </a:ext>
            </a:extLst>
          </p:cNvPr>
          <p:cNvSpPr/>
          <p:nvPr/>
        </p:nvSpPr>
        <p:spPr>
          <a:xfrm>
            <a:off x="3805378" y="2995424"/>
            <a:ext cx="749030" cy="1731523"/>
          </a:xfrm>
          <a:prstGeom prst="rightArrow">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8" name="テキスト ボックス 7">
            <a:extLst>
              <a:ext uri="{FF2B5EF4-FFF2-40B4-BE49-F238E27FC236}">
                <a16:creationId xmlns:a16="http://schemas.microsoft.com/office/drawing/2014/main" id="{455409E2-01D9-4BC7-B882-A4126850E2B0}"/>
              </a:ext>
            </a:extLst>
          </p:cNvPr>
          <p:cNvSpPr txBox="1"/>
          <p:nvPr/>
        </p:nvSpPr>
        <p:spPr>
          <a:xfrm>
            <a:off x="4927501" y="2329302"/>
            <a:ext cx="6268063"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色に興味はありますすか？　⇒　カラーコーディネーター</a:t>
            </a: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75000"/>
                  </a:srgbClr>
                </a:solidFill>
                <a:effectLst/>
                <a:uLnTx/>
                <a:uFillTx/>
                <a:latin typeface="HGP明朝B" panose="02020800000000000000" pitchFamily="18" charset="-128"/>
                <a:ea typeface="HGP明朝B" panose="02020800000000000000" pitchFamily="18" charset="-128"/>
                <a:cs typeface="+mn-cs"/>
              </a:rPr>
              <a:t>木の種類に興味はありますか？　⇒　貴社</a:t>
            </a:r>
            <a:endParaRPr kumimoji="1" lang="en-US" altLang="ja-JP" sz="1800" b="0" i="0" u="none" strike="noStrike" kern="1200" cap="none" spc="0" normalizeH="0" baseline="0" noProof="0" dirty="0">
              <a:ln>
                <a:noFill/>
              </a:ln>
              <a:solidFill>
                <a:srgbClr val="ED7D31">
                  <a:lumMod val="75000"/>
                </a:srgbClr>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75000"/>
                  </a:srgbClr>
                </a:solidFill>
                <a:effectLst/>
                <a:uLnTx/>
                <a:uFillTx/>
                <a:latin typeface="HGP明朝B" panose="02020800000000000000" pitchFamily="18" charset="-128"/>
                <a:ea typeface="HGP明朝B" panose="02020800000000000000" pitchFamily="18" charset="-128"/>
                <a:cs typeface="+mn-cs"/>
              </a:rPr>
              <a:t>障子に興味はありますか？　⇒　表具店</a:t>
            </a:r>
            <a:endParaRPr kumimoji="1" lang="en-US" altLang="ja-JP" sz="1800" b="0" i="0" u="none" strike="noStrike" kern="1200" cap="none" spc="0" normalizeH="0" baseline="0" noProof="0" dirty="0">
              <a:ln>
                <a:noFill/>
              </a:ln>
              <a:solidFill>
                <a:srgbClr val="ED7D31">
                  <a:lumMod val="75000"/>
                </a:srgbClr>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75000"/>
                  </a:srgbClr>
                </a:solidFill>
                <a:effectLst/>
                <a:uLnTx/>
                <a:uFillTx/>
                <a:latin typeface="HGP明朝B" panose="02020800000000000000" pitchFamily="18" charset="-128"/>
                <a:ea typeface="HGP明朝B" panose="02020800000000000000" pitchFamily="18" charset="-128"/>
                <a:cs typeface="+mn-cs"/>
              </a:rPr>
              <a:t>光に興味ありますか？　⇒　灯り計画</a:t>
            </a:r>
            <a:endParaRPr kumimoji="1" lang="en-US" altLang="ja-JP" sz="1800" b="0" i="0" u="none" strike="noStrike" kern="1200" cap="none" spc="0" normalizeH="0" baseline="0" noProof="0" dirty="0">
              <a:ln>
                <a:noFill/>
              </a:ln>
              <a:solidFill>
                <a:srgbClr val="ED7D31">
                  <a:lumMod val="75000"/>
                </a:srgbClr>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音に興味ありますか？　⇒　バドシーン（浅草）</a:t>
            </a: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家具に興味ありますか？　⇒　○○○</a:t>
            </a: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壁装材に興味ありますか？　⇒　日本エムテクス　高千穂シラス</a:t>
            </a: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p:txBody>
      </p:sp>
      <p:sp>
        <p:nvSpPr>
          <p:cNvPr id="10" name="テキスト ボックス 9">
            <a:extLst>
              <a:ext uri="{FF2B5EF4-FFF2-40B4-BE49-F238E27FC236}">
                <a16:creationId xmlns:a16="http://schemas.microsoft.com/office/drawing/2014/main" id="{35C2B0DF-106E-4740-A04C-4C36AEB52066}"/>
              </a:ext>
            </a:extLst>
          </p:cNvPr>
          <p:cNvSpPr txBox="1"/>
          <p:nvPr/>
        </p:nvSpPr>
        <p:spPr>
          <a:xfrm>
            <a:off x="4317106" y="5234351"/>
            <a:ext cx="61186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100</a:t>
            </a:r>
            <a:r>
              <a:rPr kumimoji="1" lang="ja-JP" altLang="en-US" sz="1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人に</a:t>
            </a:r>
            <a:r>
              <a:rPr kumimoji="1" lang="en-US" altLang="ja-JP" sz="1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1</a:t>
            </a:r>
            <a:r>
              <a:rPr kumimoji="1" lang="ja-JP" altLang="en-US" sz="1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人の存在になれる専門性を掛け算し、複数の専門性を高めていくことで、替えの効かない「希少価値の高い存在」になっていきます。</a:t>
            </a:r>
          </a:p>
        </p:txBody>
      </p:sp>
      <p:sp>
        <p:nvSpPr>
          <p:cNvPr id="9" name="テキスト ボックス 8">
            <a:extLst>
              <a:ext uri="{FF2B5EF4-FFF2-40B4-BE49-F238E27FC236}">
                <a16:creationId xmlns:a16="http://schemas.microsoft.com/office/drawing/2014/main" id="{3F7D6926-FB0F-405A-927E-D4FCD51EF5DC}"/>
              </a:ext>
            </a:extLst>
          </p:cNvPr>
          <p:cNvSpPr txBox="1"/>
          <p:nvPr/>
        </p:nvSpPr>
        <p:spPr>
          <a:xfrm>
            <a:off x="5242697" y="5985037"/>
            <a:ext cx="4267515" cy="646331"/>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社内で専門家を育成</a:t>
            </a:r>
          </a:p>
        </p:txBody>
      </p:sp>
      <p:sp>
        <p:nvSpPr>
          <p:cNvPr id="13" name="正方形/長方形 12">
            <a:extLst>
              <a:ext uri="{FF2B5EF4-FFF2-40B4-BE49-F238E27FC236}">
                <a16:creationId xmlns:a16="http://schemas.microsoft.com/office/drawing/2014/main" id="{78316B70-E57B-449E-A8D4-DF7D03D11572}"/>
              </a:ext>
            </a:extLst>
          </p:cNvPr>
          <p:cNvSpPr/>
          <p:nvPr/>
        </p:nvSpPr>
        <p:spPr>
          <a:xfrm>
            <a:off x="16778" y="737469"/>
            <a:ext cx="2206306" cy="488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a:extLst>
              <a:ext uri="{FF2B5EF4-FFF2-40B4-BE49-F238E27FC236}">
                <a16:creationId xmlns:a16="http://schemas.microsoft.com/office/drawing/2014/main" id="{C2087F70-D356-408D-AD62-9A0818ABCC56}"/>
              </a:ext>
            </a:extLst>
          </p:cNvPr>
          <p:cNvCxnSpPr>
            <a:cxnSpLocks/>
          </p:cNvCxnSpPr>
          <p:nvPr/>
        </p:nvCxnSpPr>
        <p:spPr>
          <a:xfrm>
            <a:off x="2721060" y="1149292"/>
            <a:ext cx="8671189"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A94AF298-35BC-43B3-AEDE-4E938763FA7F}"/>
              </a:ext>
            </a:extLst>
          </p:cNvPr>
          <p:cNvSpPr/>
          <p:nvPr/>
        </p:nvSpPr>
        <p:spPr>
          <a:xfrm>
            <a:off x="2049597" y="1179837"/>
            <a:ext cx="9342652"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2E87381D-DD35-47FB-B74A-A991ED3FBDE6}"/>
              </a:ext>
            </a:extLst>
          </p:cNvPr>
          <p:cNvSpPr txBox="1"/>
          <p:nvPr/>
        </p:nvSpPr>
        <p:spPr>
          <a:xfrm>
            <a:off x="9100561" y="1175360"/>
            <a:ext cx="33636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HGP明朝B" panose="02020800000000000000" pitchFamily="18" charset="-128"/>
                <a:ea typeface="HGP明朝B" panose="02020800000000000000" pitchFamily="18" charset="-128"/>
                <a:cs typeface="+mn-cs"/>
              </a:rPr>
              <a:t>足りなければ「作る」</a:t>
            </a:r>
          </a:p>
        </p:txBody>
      </p:sp>
      <p:sp>
        <p:nvSpPr>
          <p:cNvPr id="11" name="テキスト ボックス 10">
            <a:extLst>
              <a:ext uri="{FF2B5EF4-FFF2-40B4-BE49-F238E27FC236}">
                <a16:creationId xmlns:a16="http://schemas.microsoft.com/office/drawing/2014/main" id="{72314DA9-B72B-44F0-89B1-F80BE8EE3F54}"/>
              </a:ext>
            </a:extLst>
          </p:cNvPr>
          <p:cNvSpPr txBox="1"/>
          <p:nvPr/>
        </p:nvSpPr>
        <p:spPr>
          <a:xfrm>
            <a:off x="1086872" y="1571764"/>
            <a:ext cx="2698175" cy="523220"/>
          </a:xfrm>
          <a:prstGeom prst="rect">
            <a:avLst/>
          </a:prstGeom>
          <a:solidFill>
            <a:schemeClr val="accent4">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住宅事業者目線</a:t>
            </a:r>
          </a:p>
        </p:txBody>
      </p:sp>
      <p:sp>
        <p:nvSpPr>
          <p:cNvPr id="17" name="テキスト ボックス 16">
            <a:extLst>
              <a:ext uri="{FF2B5EF4-FFF2-40B4-BE49-F238E27FC236}">
                <a16:creationId xmlns:a16="http://schemas.microsoft.com/office/drawing/2014/main" id="{1F83E59C-8EFE-4000-9283-557BDF0E6DD9}"/>
              </a:ext>
            </a:extLst>
          </p:cNvPr>
          <p:cNvSpPr txBox="1"/>
          <p:nvPr/>
        </p:nvSpPr>
        <p:spPr>
          <a:xfrm>
            <a:off x="6690719" y="1571764"/>
            <a:ext cx="1620957" cy="523220"/>
          </a:xfrm>
          <a:prstGeom prst="rect">
            <a:avLst/>
          </a:prstGeom>
          <a:solidFill>
            <a:schemeClr val="accent4">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施主目線</a:t>
            </a:r>
          </a:p>
        </p:txBody>
      </p:sp>
      <p:sp>
        <p:nvSpPr>
          <p:cNvPr id="18" name="テキスト ボックス 17">
            <a:extLst>
              <a:ext uri="{FF2B5EF4-FFF2-40B4-BE49-F238E27FC236}">
                <a16:creationId xmlns:a16="http://schemas.microsoft.com/office/drawing/2014/main" id="{6B00E9DE-5EE3-46EB-8360-4CB9D85F60E6}"/>
              </a:ext>
            </a:extLst>
          </p:cNvPr>
          <p:cNvSpPr txBox="1"/>
          <p:nvPr/>
        </p:nvSpPr>
        <p:spPr>
          <a:xfrm>
            <a:off x="11099996" y="2572189"/>
            <a:ext cx="800219" cy="3476273"/>
          </a:xfrm>
          <a:prstGeom prst="rect">
            <a:avLst/>
          </a:prstGeom>
          <a:solidFill>
            <a:srgbClr val="843C0C"/>
          </a:solid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早い段階で提案</a:t>
            </a:r>
          </a:p>
        </p:txBody>
      </p:sp>
      <p:sp>
        <p:nvSpPr>
          <p:cNvPr id="20" name="テキスト ボックス 19">
            <a:extLst>
              <a:ext uri="{FF2B5EF4-FFF2-40B4-BE49-F238E27FC236}">
                <a16:creationId xmlns:a16="http://schemas.microsoft.com/office/drawing/2014/main" id="{8B9EF3E1-E7FD-4FD3-B3BA-6CC17C989F90}"/>
              </a:ext>
            </a:extLst>
          </p:cNvPr>
          <p:cNvSpPr txBox="1"/>
          <p:nvPr/>
        </p:nvSpPr>
        <p:spPr>
          <a:xfrm rot="20601036">
            <a:off x="10831328" y="2067692"/>
            <a:ext cx="1241045"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POINT</a:t>
            </a:r>
            <a:endParaRPr kumimoji="1" lang="ja-JP" altLang="en-US" sz="28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22" name="テキスト ボックス 21">
            <a:extLst>
              <a:ext uri="{FF2B5EF4-FFF2-40B4-BE49-F238E27FC236}">
                <a16:creationId xmlns:a16="http://schemas.microsoft.com/office/drawing/2014/main" id="{34653FD5-BE89-4919-A1CB-B4A613B7BB32}"/>
              </a:ext>
            </a:extLst>
          </p:cNvPr>
          <p:cNvSpPr txBox="1"/>
          <p:nvPr/>
        </p:nvSpPr>
        <p:spPr>
          <a:xfrm>
            <a:off x="271854" y="369694"/>
            <a:ext cx="42832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I</a:t>
            </a:r>
            <a:endParaRPr kumimoji="1" lang="ja-JP" altLang="en-US" sz="54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p:txBody>
      </p:sp>
      <p:sp>
        <p:nvSpPr>
          <p:cNvPr id="23" name="テキスト ボックス 22">
            <a:extLst>
              <a:ext uri="{FF2B5EF4-FFF2-40B4-BE49-F238E27FC236}">
                <a16:creationId xmlns:a16="http://schemas.microsoft.com/office/drawing/2014/main" id="{66372C9B-59D7-49CC-8CCA-1BD01C7BADF4}"/>
              </a:ext>
            </a:extLst>
          </p:cNvPr>
          <p:cNvSpPr txBox="1"/>
          <p:nvPr/>
        </p:nvSpPr>
        <p:spPr>
          <a:xfrm>
            <a:off x="558332" y="595528"/>
            <a:ext cx="8579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err="1">
                <a:ln>
                  <a:noFill/>
                </a:ln>
                <a:solidFill>
                  <a:prstClr val="white"/>
                </a:solidFill>
                <a:effectLst/>
                <a:uLnTx/>
                <a:uFillTx/>
                <a:latin typeface="HGP明朝B" panose="02020800000000000000" pitchFamily="18" charset="-128"/>
                <a:ea typeface="HGP明朝B" panose="02020800000000000000" pitchFamily="18" charset="-128"/>
                <a:cs typeface="+mn-cs"/>
              </a:rPr>
              <a:t>dea</a:t>
            </a:r>
            <a:endParaRPr kumimoji="1" lang="ja-JP" altLang="en-US" sz="36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Tree>
    <p:extLst>
      <p:ext uri="{BB962C8B-B14F-4D97-AF65-F5344CB8AC3E}">
        <p14:creationId xmlns:p14="http://schemas.microsoft.com/office/powerpoint/2010/main" val="14083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92E7"/>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09800" y="2988128"/>
            <a:ext cx="7772400" cy="881743"/>
          </a:xfrm>
        </p:spPr>
        <p:txBody>
          <a:bodyPr>
            <a:normAutofit/>
          </a:bodyPr>
          <a:lstStyle/>
          <a:p>
            <a:r>
              <a:rPr lang="ja-JP" altLang="en-US" sz="5400">
                <a:solidFill>
                  <a:schemeClr val="bg1"/>
                </a:solidFill>
                <a:latin typeface="HGS明朝E" panose="02020900000000000000" pitchFamily="18" charset="-128"/>
                <a:ea typeface="HGS明朝E" panose="02020900000000000000" pitchFamily="18" charset="-128"/>
              </a:rPr>
              <a:t>専門性が結びつくと</a:t>
            </a:r>
            <a:endParaRPr lang="ja-JP" altLang="en-US" sz="5400" dirty="0">
              <a:solidFill>
                <a:schemeClr val="bg1"/>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39680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B29DD163-3CB4-4E81-8990-6C9F32995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BBAD1E15-ADE5-4944-A96D-A66FE27E5EC3}"/>
              </a:ext>
            </a:extLst>
          </p:cNvPr>
          <p:cNvSpPr txBox="1"/>
          <p:nvPr/>
        </p:nvSpPr>
        <p:spPr>
          <a:xfrm>
            <a:off x="993607" y="861113"/>
            <a:ext cx="103669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「おっ！」　　「なんか良いね・・・」</a:t>
            </a:r>
            <a:endParaRPr kumimoji="1" lang="en-US" altLang="ja-JP" sz="60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endParaRPr>
          </a:p>
        </p:txBody>
      </p:sp>
      <p:sp>
        <p:nvSpPr>
          <p:cNvPr id="8" name="テキスト ボックス 7">
            <a:extLst>
              <a:ext uri="{FF2B5EF4-FFF2-40B4-BE49-F238E27FC236}">
                <a16:creationId xmlns:a16="http://schemas.microsoft.com/office/drawing/2014/main" id="{DEFE3D69-E076-4C34-91B4-0A95019C8D13}"/>
              </a:ext>
            </a:extLst>
          </p:cNvPr>
          <p:cNvSpPr txBox="1"/>
          <p:nvPr/>
        </p:nvSpPr>
        <p:spPr>
          <a:xfrm>
            <a:off x="333908" y="5518331"/>
            <a:ext cx="66607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「ふむふむ」「なるほど」</a:t>
            </a:r>
          </a:p>
        </p:txBody>
      </p:sp>
      <p:sp>
        <p:nvSpPr>
          <p:cNvPr id="9" name="テキスト ボックス 8">
            <a:extLst>
              <a:ext uri="{FF2B5EF4-FFF2-40B4-BE49-F238E27FC236}">
                <a16:creationId xmlns:a16="http://schemas.microsoft.com/office/drawing/2014/main" id="{46733D2B-C363-4E75-AA9A-A86121E4F939}"/>
              </a:ext>
            </a:extLst>
          </p:cNvPr>
          <p:cNvSpPr txBox="1"/>
          <p:nvPr/>
        </p:nvSpPr>
        <p:spPr>
          <a:xfrm>
            <a:off x="2066629" y="1988743"/>
            <a:ext cx="844333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直感的な気持ちを生む「脳」のはたらき</a:t>
            </a:r>
            <a:endParaRPr kumimoji="1" lang="en-US" altLang="ja-JP" sz="40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endParaRPr>
          </a:p>
        </p:txBody>
      </p:sp>
      <p:sp>
        <p:nvSpPr>
          <p:cNvPr id="10" name="矢印: 下 9">
            <a:extLst>
              <a:ext uri="{FF2B5EF4-FFF2-40B4-BE49-F238E27FC236}">
                <a16:creationId xmlns:a16="http://schemas.microsoft.com/office/drawing/2014/main" id="{644D2D53-5F9A-4BBC-9059-F25E9A31360F}"/>
              </a:ext>
            </a:extLst>
          </p:cNvPr>
          <p:cNvSpPr/>
          <p:nvPr/>
        </p:nvSpPr>
        <p:spPr>
          <a:xfrm>
            <a:off x="5224913" y="2689974"/>
            <a:ext cx="1539551" cy="11569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F4AA35B-D353-414E-9DD9-A675A2C64921}"/>
              </a:ext>
            </a:extLst>
          </p:cNvPr>
          <p:cNvSpPr txBox="1"/>
          <p:nvPr/>
        </p:nvSpPr>
        <p:spPr>
          <a:xfrm>
            <a:off x="2327658" y="3647114"/>
            <a:ext cx="733405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「感情」　　</a:t>
            </a:r>
            <a:r>
              <a:rPr kumimoji="1" lang="ja-JP" altLang="en-US" sz="80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「感性」　</a:t>
            </a:r>
            <a:r>
              <a:rPr kumimoji="1" lang="ja-JP" altLang="en-US" sz="36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「感覚」</a:t>
            </a:r>
            <a:endParaRPr kumimoji="1" lang="en-US" altLang="ja-JP" sz="36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12" name="矢印: 右 11">
            <a:extLst>
              <a:ext uri="{FF2B5EF4-FFF2-40B4-BE49-F238E27FC236}">
                <a16:creationId xmlns:a16="http://schemas.microsoft.com/office/drawing/2014/main" id="{28192810-A2CB-4887-B751-ADE7CBD75F7F}"/>
              </a:ext>
            </a:extLst>
          </p:cNvPr>
          <p:cNvSpPr/>
          <p:nvPr/>
        </p:nvSpPr>
        <p:spPr>
          <a:xfrm>
            <a:off x="7450351" y="5821376"/>
            <a:ext cx="531845"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AE6D7071-57A9-4263-A81C-FC9944496936}"/>
              </a:ext>
            </a:extLst>
          </p:cNvPr>
          <p:cNvSpPr txBox="1"/>
          <p:nvPr/>
        </p:nvSpPr>
        <p:spPr>
          <a:xfrm>
            <a:off x="8507963" y="5406201"/>
            <a:ext cx="272702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「理屈」</a:t>
            </a:r>
            <a:endParaRPr kumimoji="1" lang="en-US" altLang="ja-JP" sz="66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endParaRPr>
          </a:p>
        </p:txBody>
      </p:sp>
      <p:sp>
        <p:nvSpPr>
          <p:cNvPr id="14" name="テキスト ボックス 13">
            <a:extLst>
              <a:ext uri="{FF2B5EF4-FFF2-40B4-BE49-F238E27FC236}">
                <a16:creationId xmlns:a16="http://schemas.microsoft.com/office/drawing/2014/main" id="{EC5A7AA6-0AAF-48AD-A74A-06AEA2D7A767}"/>
              </a:ext>
            </a:extLst>
          </p:cNvPr>
          <p:cNvSpPr txBox="1"/>
          <p:nvPr/>
        </p:nvSpPr>
        <p:spPr>
          <a:xfrm>
            <a:off x="9009702" y="4787843"/>
            <a:ext cx="17235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4472C4">
                    <a:lumMod val="75000"/>
                  </a:srgbClr>
                </a:solidFill>
                <a:effectLst/>
                <a:uLnTx/>
                <a:uFillTx/>
                <a:latin typeface="HGP明朝E" panose="02020900000000000000" pitchFamily="18" charset="-128"/>
                <a:ea typeface="HGP明朝E" panose="02020900000000000000" pitchFamily="18" charset="-128"/>
                <a:cs typeface="+mn-cs"/>
              </a:rPr>
              <a:t>正当化</a:t>
            </a:r>
            <a:endParaRPr kumimoji="1" lang="en-US" altLang="ja-JP" sz="4000" b="0" i="0" u="none" strike="noStrike" kern="1200" cap="none" spc="0" normalizeH="0" baseline="0" noProof="0" dirty="0">
              <a:ln>
                <a:noFill/>
              </a:ln>
              <a:solidFill>
                <a:srgbClr val="4472C4">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5" name="テキスト ボックス 14">
            <a:extLst>
              <a:ext uri="{FF2B5EF4-FFF2-40B4-BE49-F238E27FC236}">
                <a16:creationId xmlns:a16="http://schemas.microsoft.com/office/drawing/2014/main" id="{F7ADEF18-F0DD-44D2-883C-1ED329723836}"/>
              </a:ext>
            </a:extLst>
          </p:cNvPr>
          <p:cNvSpPr txBox="1"/>
          <p:nvPr/>
        </p:nvSpPr>
        <p:spPr>
          <a:xfrm>
            <a:off x="-186866" y="62396"/>
            <a:ext cx="531427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rPr>
              <a:t>「ふわっ」としたもの</a:t>
            </a:r>
            <a:endParaRPr kumimoji="1" lang="en-US" altLang="ja-JP"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endParaRPr>
          </a:p>
        </p:txBody>
      </p:sp>
      <p:sp>
        <p:nvSpPr>
          <p:cNvPr id="3" name="フリーフォーム: 図形 2">
            <a:extLst>
              <a:ext uri="{FF2B5EF4-FFF2-40B4-BE49-F238E27FC236}">
                <a16:creationId xmlns:a16="http://schemas.microsoft.com/office/drawing/2014/main" id="{07CE0712-0ACA-4375-B20A-40BFFD594935}"/>
              </a:ext>
            </a:extLst>
          </p:cNvPr>
          <p:cNvSpPr/>
          <p:nvPr/>
        </p:nvSpPr>
        <p:spPr>
          <a:xfrm>
            <a:off x="7516536" y="1409350"/>
            <a:ext cx="4313860" cy="2827090"/>
          </a:xfrm>
          <a:custGeom>
            <a:avLst/>
            <a:gdLst>
              <a:gd name="connsiteX0" fmla="*/ 3699545 w 4313860"/>
              <a:gd name="connsiteY0" fmla="*/ 0 h 2827090"/>
              <a:gd name="connsiteX1" fmla="*/ 4018326 w 4313860"/>
              <a:gd name="connsiteY1" fmla="*/ 1593909 h 2827090"/>
              <a:gd name="connsiteX2" fmla="*/ 0 w 4313860"/>
              <a:gd name="connsiteY2" fmla="*/ 2827090 h 2827090"/>
              <a:gd name="connsiteX3" fmla="*/ 0 w 4313860"/>
              <a:gd name="connsiteY3" fmla="*/ 2827090 h 2827090"/>
            </a:gdLst>
            <a:ahLst/>
            <a:cxnLst>
              <a:cxn ang="0">
                <a:pos x="connsiteX0" y="connsiteY0"/>
              </a:cxn>
              <a:cxn ang="0">
                <a:pos x="connsiteX1" y="connsiteY1"/>
              </a:cxn>
              <a:cxn ang="0">
                <a:pos x="connsiteX2" y="connsiteY2"/>
              </a:cxn>
              <a:cxn ang="0">
                <a:pos x="connsiteX3" y="connsiteY3"/>
              </a:cxn>
            </a:cxnLst>
            <a:rect l="l" t="t" r="r" b="b"/>
            <a:pathLst>
              <a:path w="4313860" h="2827090">
                <a:moveTo>
                  <a:pt x="3699545" y="0"/>
                </a:moveTo>
                <a:cubicBezTo>
                  <a:pt x="4167231" y="561363"/>
                  <a:pt x="4634917" y="1122727"/>
                  <a:pt x="4018326" y="1593909"/>
                </a:cubicBezTo>
                <a:cubicBezTo>
                  <a:pt x="3401735" y="2065091"/>
                  <a:pt x="0" y="2827090"/>
                  <a:pt x="0" y="2827090"/>
                </a:cubicBezTo>
                <a:lnTo>
                  <a:pt x="0" y="2827090"/>
                </a:lnTo>
              </a:path>
            </a:pathLst>
          </a:custGeom>
          <a:noFill/>
          <a:ln w="28575">
            <a:solidFill>
              <a:srgbClr val="FF6699"/>
            </a:solidFill>
            <a:prstDash val="lgDash"/>
            <a:headEnd type="oval"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7A064D45-8EE3-48C3-9569-8D265F350C3B}"/>
              </a:ext>
            </a:extLst>
          </p:cNvPr>
          <p:cNvSpPr txBox="1"/>
          <p:nvPr/>
        </p:nvSpPr>
        <p:spPr>
          <a:xfrm>
            <a:off x="9583000" y="2980960"/>
            <a:ext cx="2236510" cy="707886"/>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rPr>
              <a:t>「共感」</a:t>
            </a:r>
            <a:endParaRPr kumimoji="1" lang="en-US" altLang="ja-JP" sz="4000" b="0" i="0" u="none" strike="noStrike" kern="1200" cap="none" spc="0" normalizeH="0" baseline="0" noProof="0" dirty="0">
              <a:ln>
                <a:noFill/>
              </a:ln>
              <a:solidFill>
                <a:srgbClr val="FF6699"/>
              </a:solidFill>
              <a:effectLst/>
              <a:uLnTx/>
              <a:uFillTx/>
              <a:latin typeface="HGS明朝E" panose="02020900000000000000" pitchFamily="18" charset="-128"/>
              <a:ea typeface="HGS明朝E" panose="02020900000000000000" pitchFamily="18" charset="-128"/>
              <a:cs typeface="+mn-cs"/>
            </a:endParaRPr>
          </a:p>
        </p:txBody>
      </p:sp>
    </p:spTree>
    <p:extLst>
      <p:ext uri="{BB962C8B-B14F-4D97-AF65-F5344CB8AC3E}">
        <p14:creationId xmlns:p14="http://schemas.microsoft.com/office/powerpoint/2010/main" val="411651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92E7"/>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DE3627-686A-43DB-8C15-1D6F97FF8721}"/>
              </a:ext>
            </a:extLst>
          </p:cNvPr>
          <p:cNvSpPr txBox="1"/>
          <p:nvPr/>
        </p:nvSpPr>
        <p:spPr>
          <a:xfrm>
            <a:off x="402672" y="1414205"/>
            <a:ext cx="11669086"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友人を招い　</a:t>
            </a:r>
            <a:r>
              <a:rPr kumimoji="1" lang="ja-JP" altLang="en-US"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たときに</a:t>
            </a:r>
            <a:endParaRPr kumimoji="1" lang="en-US" altLang="ja-JP" sz="2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「わっ」　</a:t>
            </a:r>
            <a:r>
              <a:rPr kumimoji="1"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って</a:t>
            </a:r>
            <a:endParaRPr kumimoji="1"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驚くような　</a:t>
            </a:r>
            <a:r>
              <a:rPr kumimoji="1" lang="ja-JP" altLang="en-US" sz="72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素敵</a:t>
            </a:r>
            <a:r>
              <a:rPr kumimoji="1"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な</a:t>
            </a:r>
            <a:r>
              <a:rPr kumimoji="1" lang="ja-JP" altLang="en-US" sz="72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空間演出　</a:t>
            </a:r>
            <a:r>
              <a:rPr kumimoji="1"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が</a:t>
            </a:r>
            <a:endParaRPr kumimoji="1"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ちょっとした照明手法で簡単に出来るとしたら・・・</a:t>
            </a:r>
          </a:p>
        </p:txBody>
      </p:sp>
    </p:spTree>
    <p:extLst>
      <p:ext uri="{BB962C8B-B14F-4D97-AF65-F5344CB8AC3E}">
        <p14:creationId xmlns:p14="http://schemas.microsoft.com/office/powerpoint/2010/main" val="287273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124" y="260648"/>
            <a:ext cx="10232922" cy="539941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lang="ja-JP" altLang="en-US" sz="4000" dirty="0">
                <a:latin typeface="HGP創英ﾌﾟﾚｾﾞﾝｽEB" panose="02020800000000000000" pitchFamily="18" charset="-128"/>
                <a:ea typeface="HGP創英ﾌﾟﾚｾﾞﾝｽEB" panose="02020800000000000000" pitchFamily="18" charset="-128"/>
              </a:rPr>
              <a:t>暮らしが変わる　スマート社会</a:t>
            </a:r>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6</a:t>
            </a:fld>
            <a:endParaRPr kumimoji="1" lang="ja-JP" altLang="en-US"/>
          </a:p>
        </p:txBody>
      </p:sp>
    </p:spTree>
    <p:extLst>
      <p:ext uri="{BB962C8B-B14F-4D97-AF65-F5344CB8AC3E}">
        <p14:creationId xmlns:p14="http://schemas.microsoft.com/office/powerpoint/2010/main" val="326853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D1EA85B-35D0-4576-8452-D41675E59406}"/>
              </a:ext>
            </a:extLst>
          </p:cNvPr>
          <p:cNvSpPr txBox="1"/>
          <p:nvPr/>
        </p:nvSpPr>
        <p:spPr>
          <a:xfrm>
            <a:off x="3963044" y="2924944"/>
            <a:ext cx="37529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　</a:t>
            </a:r>
            <a:r>
              <a:rPr kumimoji="1" lang="en-US" altLang="ja-JP"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1</a:t>
            </a:r>
            <a:r>
              <a:rPr kumimoji="1" lang="ja-JP" altLang="en-US"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問</a:t>
            </a:r>
            <a:r>
              <a:rPr kumimoji="1" lang="en-US" altLang="ja-JP"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1</a:t>
            </a:r>
            <a:r>
              <a:rPr kumimoji="1" lang="ja-JP" altLang="en-US"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答ゲーム</a:t>
            </a:r>
            <a:endParaRPr kumimoji="1" lang="ja-JP" altLang="en-US" sz="4000" b="0" i="0" u="none" strike="noStrike" kern="1200" cap="none" spc="0" normalizeH="0" baseline="0" noProof="0" dirty="0">
              <a:ln>
                <a:noFill/>
              </a:ln>
              <a:solidFill>
                <a:prstClr val="white"/>
              </a:solidFill>
              <a:effectLst/>
              <a:uLnTx/>
              <a:uFillTx/>
              <a:latin typeface="Abadi" panose="020B0604020104020204" pitchFamily="34" charset="0"/>
              <a:ea typeface="HGS明朝B" panose="02020800000000000000" pitchFamily="18" charset="-128"/>
              <a:cs typeface="+mn-cs"/>
            </a:endParaRPr>
          </a:p>
        </p:txBody>
      </p:sp>
    </p:spTree>
    <p:extLst>
      <p:ext uri="{BB962C8B-B14F-4D97-AF65-F5344CB8AC3E}">
        <p14:creationId xmlns:p14="http://schemas.microsoft.com/office/powerpoint/2010/main" val="365172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屋内, 天井, 戸棚, 窓 が含まれている画像&#10;&#10;自動的に生成された説明">
            <a:extLst>
              <a:ext uri="{FF2B5EF4-FFF2-40B4-BE49-F238E27FC236}">
                <a16:creationId xmlns:a16="http://schemas.microsoft.com/office/drawing/2014/main" id="{116305A7-5B56-4C37-A9D0-4485688AB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87" y="0"/>
            <a:ext cx="4062583" cy="4382112"/>
          </a:xfrm>
          <a:prstGeom prst="rect">
            <a:avLst/>
          </a:prstGeom>
        </p:spPr>
      </p:pic>
      <p:pic>
        <p:nvPicPr>
          <p:cNvPr id="2" name="図 1">
            <a:extLst>
              <a:ext uri="{FF2B5EF4-FFF2-40B4-BE49-F238E27FC236}">
                <a16:creationId xmlns:a16="http://schemas.microsoft.com/office/drawing/2014/main" id="{57DD08B7-6EA8-4C62-A803-464EBDDED324}"/>
              </a:ext>
            </a:extLst>
          </p:cNvPr>
          <p:cNvPicPr>
            <a:picLocks noChangeAspect="1"/>
          </p:cNvPicPr>
          <p:nvPr/>
        </p:nvPicPr>
        <p:blipFill>
          <a:blip r:embed="rId3"/>
          <a:stretch>
            <a:fillRect/>
          </a:stretch>
        </p:blipFill>
        <p:spPr>
          <a:xfrm>
            <a:off x="8363991" y="0"/>
            <a:ext cx="3828009" cy="5742014"/>
          </a:xfrm>
          <a:prstGeom prst="rect">
            <a:avLst/>
          </a:prstGeom>
        </p:spPr>
      </p:pic>
      <p:pic>
        <p:nvPicPr>
          <p:cNvPr id="4" name="図 3">
            <a:extLst>
              <a:ext uri="{FF2B5EF4-FFF2-40B4-BE49-F238E27FC236}">
                <a16:creationId xmlns:a16="http://schemas.microsoft.com/office/drawing/2014/main" id="{18A5CB9C-13BB-417A-8D9A-E23F7BCEE37B}"/>
              </a:ext>
            </a:extLst>
          </p:cNvPr>
          <p:cNvPicPr>
            <a:picLocks noChangeAspect="1"/>
          </p:cNvPicPr>
          <p:nvPr/>
        </p:nvPicPr>
        <p:blipFill>
          <a:blip r:embed="rId4"/>
          <a:stretch>
            <a:fillRect/>
          </a:stretch>
        </p:blipFill>
        <p:spPr>
          <a:xfrm>
            <a:off x="4366727" y="0"/>
            <a:ext cx="3828009" cy="5742014"/>
          </a:xfrm>
          <a:prstGeom prst="rect">
            <a:avLst/>
          </a:prstGeom>
        </p:spPr>
      </p:pic>
    </p:spTree>
    <p:extLst>
      <p:ext uri="{BB962C8B-B14F-4D97-AF65-F5344CB8AC3E}">
        <p14:creationId xmlns:p14="http://schemas.microsoft.com/office/powerpoint/2010/main" val="419245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ãã­ããã³ éæ¥ç§æ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96356"/>
            <a:ext cx="8632753" cy="6474565"/>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pPr marL="0" marR="0" lvl="0" indent="0" algn="r" defTabSz="781995" rtl="0" eaLnBrk="1" fontAlgn="auto" latinLnBrk="0" hangingPunct="1">
              <a:lnSpc>
                <a:spcPct val="100000"/>
              </a:lnSpc>
              <a:spcBef>
                <a:spcPts val="0"/>
              </a:spcBef>
              <a:spcAft>
                <a:spcPts val="0"/>
              </a:spcAft>
              <a:buClrTx/>
              <a:buSzTx/>
              <a:buFontTx/>
              <a:buNone/>
              <a:tabLst/>
              <a:defRPr/>
            </a:pPr>
            <a:fld id="{5435CD23-6E25-40B6-80A4-33E86F8DFC6A}" type="slidenum">
              <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rPr>
              <a:pPr marL="0" marR="0" lvl="0" indent="0" algn="r" defTabSz="781995" rtl="0" eaLnBrk="1" fontAlgn="auto" latinLnBrk="0" hangingPunct="1">
                <a:lnSpc>
                  <a:spcPct val="100000"/>
                </a:lnSpc>
                <a:spcBef>
                  <a:spcPts val="0"/>
                </a:spcBef>
                <a:spcAft>
                  <a:spcPts val="0"/>
                </a:spcAft>
                <a:buClrTx/>
                <a:buSzTx/>
                <a:buFontTx/>
                <a:buNone/>
                <a:tabLst/>
                <a:defRPr/>
              </a:pPr>
              <a:t>62</a:t>
            </a:fld>
            <a:endPar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endParaRPr>
          </a:p>
        </p:txBody>
      </p:sp>
    </p:spTree>
    <p:extLst>
      <p:ext uri="{BB962C8B-B14F-4D97-AF65-F5344CB8AC3E}">
        <p14:creationId xmlns:p14="http://schemas.microsoft.com/office/powerpoint/2010/main" val="141500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tgrm.jp/jirei/17-05-1620/img/ph_ma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6356"/>
            <a:ext cx="9127468" cy="6465290"/>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pPr marL="0" marR="0" lvl="0" indent="0" algn="r" defTabSz="781995" rtl="0" eaLnBrk="1" fontAlgn="auto" latinLnBrk="0" hangingPunct="1">
              <a:lnSpc>
                <a:spcPct val="100000"/>
              </a:lnSpc>
              <a:spcBef>
                <a:spcPts val="0"/>
              </a:spcBef>
              <a:spcAft>
                <a:spcPts val="0"/>
              </a:spcAft>
              <a:buClrTx/>
              <a:buSzTx/>
              <a:buFontTx/>
              <a:buNone/>
              <a:tabLst/>
              <a:defRPr/>
            </a:pPr>
            <a:fld id="{5435CD23-6E25-40B6-80A4-33E86F8DFC6A}" type="slidenum">
              <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rPr>
              <a:pPr marL="0" marR="0" lvl="0" indent="0" algn="r" defTabSz="781995" rtl="0" eaLnBrk="1" fontAlgn="auto" latinLnBrk="0" hangingPunct="1">
                <a:lnSpc>
                  <a:spcPct val="100000"/>
                </a:lnSpc>
                <a:spcBef>
                  <a:spcPts val="0"/>
                </a:spcBef>
                <a:spcAft>
                  <a:spcPts val="0"/>
                </a:spcAft>
                <a:buClrTx/>
                <a:buSzTx/>
                <a:buFontTx/>
                <a:buNone/>
                <a:tabLst/>
                <a:defRPr/>
              </a:pPr>
              <a:t>63</a:t>
            </a:fld>
            <a:endPar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endParaRPr>
          </a:p>
        </p:txBody>
      </p:sp>
    </p:spTree>
    <p:extLst>
      <p:ext uri="{BB962C8B-B14F-4D97-AF65-F5344CB8AC3E}">
        <p14:creationId xmlns:p14="http://schemas.microsoft.com/office/powerpoint/2010/main" val="15877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33" y="251254"/>
            <a:ext cx="8146102" cy="6109577"/>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pPr marL="0" marR="0" lvl="0" indent="0" algn="r" defTabSz="781995" rtl="0" eaLnBrk="1" fontAlgn="auto" latinLnBrk="0" hangingPunct="1">
              <a:lnSpc>
                <a:spcPct val="100000"/>
              </a:lnSpc>
              <a:spcBef>
                <a:spcPts val="0"/>
              </a:spcBef>
              <a:spcAft>
                <a:spcPts val="0"/>
              </a:spcAft>
              <a:buClrTx/>
              <a:buSzTx/>
              <a:buFontTx/>
              <a:buNone/>
              <a:tabLst/>
              <a:defRPr/>
            </a:pPr>
            <a:fld id="{5435CD23-6E25-40B6-80A4-33E86F8DFC6A}" type="slidenum">
              <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rPr>
              <a:pPr marL="0" marR="0" lvl="0" indent="0" algn="r" defTabSz="781995" rtl="0" eaLnBrk="1" fontAlgn="auto" latinLnBrk="0" hangingPunct="1">
                <a:lnSpc>
                  <a:spcPct val="100000"/>
                </a:lnSpc>
                <a:spcBef>
                  <a:spcPts val="0"/>
                </a:spcBef>
                <a:spcAft>
                  <a:spcPts val="0"/>
                </a:spcAft>
                <a:buClrTx/>
                <a:buSzTx/>
                <a:buFontTx/>
                <a:buNone/>
                <a:tabLst/>
                <a:defRPr/>
              </a:pPr>
              <a:t>64</a:t>
            </a:fld>
            <a:endPar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endParaRPr>
          </a:p>
        </p:txBody>
      </p:sp>
    </p:spTree>
    <p:extLst>
      <p:ext uri="{BB962C8B-B14F-4D97-AF65-F5344CB8AC3E}">
        <p14:creationId xmlns:p14="http://schemas.microsoft.com/office/powerpoint/2010/main" val="245880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ãã­ããã³ éæ¥ç§æ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96355"/>
            <a:ext cx="9697935" cy="6465290"/>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pPr marL="0" marR="0" lvl="0" indent="0" algn="r" defTabSz="781995" rtl="0" eaLnBrk="1" fontAlgn="auto" latinLnBrk="0" hangingPunct="1">
              <a:lnSpc>
                <a:spcPct val="100000"/>
              </a:lnSpc>
              <a:spcBef>
                <a:spcPts val="0"/>
              </a:spcBef>
              <a:spcAft>
                <a:spcPts val="0"/>
              </a:spcAft>
              <a:buClrTx/>
              <a:buSzTx/>
              <a:buFontTx/>
              <a:buNone/>
              <a:tabLst/>
              <a:defRPr/>
            </a:pPr>
            <a:fld id="{5435CD23-6E25-40B6-80A4-33E86F8DFC6A}" type="slidenum">
              <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rPr>
              <a:pPr marL="0" marR="0" lvl="0" indent="0" algn="r" defTabSz="781995" rtl="0" eaLnBrk="1" fontAlgn="auto" latinLnBrk="0" hangingPunct="1">
                <a:lnSpc>
                  <a:spcPct val="100000"/>
                </a:lnSpc>
                <a:spcBef>
                  <a:spcPts val="0"/>
                </a:spcBef>
                <a:spcAft>
                  <a:spcPts val="0"/>
                </a:spcAft>
                <a:buClrTx/>
                <a:buSzTx/>
                <a:buFontTx/>
                <a:buNone/>
                <a:tabLst/>
                <a:defRPr/>
              </a:pPr>
              <a:t>65</a:t>
            </a:fld>
            <a:endPar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endParaRPr>
          </a:p>
        </p:txBody>
      </p:sp>
    </p:spTree>
    <p:extLst>
      <p:ext uri="{BB962C8B-B14F-4D97-AF65-F5344CB8AC3E}">
        <p14:creationId xmlns:p14="http://schemas.microsoft.com/office/powerpoint/2010/main" val="2625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ãã­ããã³ éæ¥ç§æ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7" y="86260"/>
            <a:ext cx="9697935" cy="6465290"/>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pPr marL="0" marR="0" lvl="0" indent="0" algn="r" defTabSz="781995" rtl="0" eaLnBrk="1" fontAlgn="auto" latinLnBrk="0" hangingPunct="1">
              <a:lnSpc>
                <a:spcPct val="100000"/>
              </a:lnSpc>
              <a:spcBef>
                <a:spcPts val="0"/>
              </a:spcBef>
              <a:spcAft>
                <a:spcPts val="0"/>
              </a:spcAft>
              <a:buClrTx/>
              <a:buSzTx/>
              <a:buFontTx/>
              <a:buNone/>
              <a:tabLst/>
              <a:defRPr/>
            </a:pPr>
            <a:fld id="{5435CD23-6E25-40B6-80A4-33E86F8DFC6A}" type="slidenum">
              <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rPr>
              <a:pPr marL="0" marR="0" lvl="0" indent="0" algn="r" defTabSz="781995" rtl="0" eaLnBrk="1" fontAlgn="auto" latinLnBrk="0" hangingPunct="1">
                <a:lnSpc>
                  <a:spcPct val="100000"/>
                </a:lnSpc>
                <a:spcBef>
                  <a:spcPts val="0"/>
                </a:spcBef>
                <a:spcAft>
                  <a:spcPts val="0"/>
                </a:spcAft>
                <a:buClrTx/>
                <a:buSzTx/>
                <a:buFontTx/>
                <a:buNone/>
                <a:tabLst/>
                <a:defRPr/>
              </a:pPr>
              <a:t>66</a:t>
            </a:fld>
            <a:endPar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endParaRPr>
          </a:p>
        </p:txBody>
      </p:sp>
      <p:sp>
        <p:nvSpPr>
          <p:cNvPr id="3" name="楕円 2">
            <a:extLst>
              <a:ext uri="{FF2B5EF4-FFF2-40B4-BE49-F238E27FC236}">
                <a16:creationId xmlns:a16="http://schemas.microsoft.com/office/drawing/2014/main" id="{A13D959D-D9FF-4F17-99F5-EAE881C7A677}"/>
              </a:ext>
            </a:extLst>
          </p:cNvPr>
          <p:cNvSpPr/>
          <p:nvPr/>
        </p:nvSpPr>
        <p:spPr>
          <a:xfrm>
            <a:off x="3755740" y="3335972"/>
            <a:ext cx="360040"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87E885BA-D183-42C6-A70D-544351D69460}"/>
              </a:ext>
            </a:extLst>
          </p:cNvPr>
          <p:cNvSpPr/>
          <p:nvPr/>
        </p:nvSpPr>
        <p:spPr>
          <a:xfrm>
            <a:off x="3719736" y="2850972"/>
            <a:ext cx="432048" cy="43204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CFC23D1-4F3D-45ED-B86F-6E2C04DB40D5}"/>
              </a:ext>
            </a:extLst>
          </p:cNvPr>
          <p:cNvSpPr txBox="1"/>
          <p:nvPr/>
        </p:nvSpPr>
        <p:spPr>
          <a:xfrm>
            <a:off x="8605098" y="6104640"/>
            <a:ext cx="2031325" cy="442035"/>
          </a:xfrm>
          <a:prstGeom prst="rect">
            <a:avLst/>
          </a:prstGeom>
          <a:noFill/>
        </p:spPr>
        <p:txBody>
          <a:bodyPr wrap="none" tIns="36000" bIns="36000" rtlCol="0">
            <a:spAutoFit/>
          </a:bodyPr>
          <a:lstStyle/>
          <a:p>
            <a:r>
              <a:rPr kumimoji="1" lang="ja-JP" altLang="en-US" sz="2400" dirty="0">
                <a:latin typeface="HGS明朝B" panose="02020800000000000000" pitchFamily="18" charset="-128"/>
                <a:ea typeface="HGS明朝B" panose="02020800000000000000" pitchFamily="18" charset="-128"/>
              </a:rPr>
              <a:t>スガツネ工業</a:t>
            </a:r>
          </a:p>
        </p:txBody>
      </p:sp>
      <p:pic>
        <p:nvPicPr>
          <p:cNvPr id="7" name="図 6">
            <a:extLst>
              <a:ext uri="{FF2B5EF4-FFF2-40B4-BE49-F238E27FC236}">
                <a16:creationId xmlns:a16="http://schemas.microsoft.com/office/drawing/2014/main" id="{E4FFBEAC-14B3-45E6-81E0-E4E2EF2CFCFA}"/>
              </a:ext>
            </a:extLst>
          </p:cNvPr>
          <p:cNvPicPr>
            <a:picLocks noChangeAspect="1"/>
          </p:cNvPicPr>
          <p:nvPr/>
        </p:nvPicPr>
        <p:blipFill>
          <a:blip r:embed="rId4"/>
          <a:stretch>
            <a:fillRect/>
          </a:stretch>
        </p:blipFill>
        <p:spPr>
          <a:xfrm>
            <a:off x="8853856" y="-1"/>
            <a:ext cx="3212977" cy="3212977"/>
          </a:xfrm>
          <a:prstGeom prst="rect">
            <a:avLst/>
          </a:prstGeom>
        </p:spPr>
      </p:pic>
      <p:pic>
        <p:nvPicPr>
          <p:cNvPr id="2" name="図 1">
            <a:extLst>
              <a:ext uri="{FF2B5EF4-FFF2-40B4-BE49-F238E27FC236}">
                <a16:creationId xmlns:a16="http://schemas.microsoft.com/office/drawing/2014/main" id="{F09FA3DF-CDB7-4A98-B37B-FFD2D7243D20}"/>
              </a:ext>
            </a:extLst>
          </p:cNvPr>
          <p:cNvPicPr>
            <a:picLocks noChangeAspect="1"/>
          </p:cNvPicPr>
          <p:nvPr/>
        </p:nvPicPr>
        <p:blipFill>
          <a:blip r:embed="rId5"/>
          <a:stretch>
            <a:fillRect/>
          </a:stretch>
        </p:blipFill>
        <p:spPr>
          <a:xfrm>
            <a:off x="7277365" y="1914988"/>
            <a:ext cx="4890713" cy="4890713"/>
          </a:xfrm>
          <a:prstGeom prst="rect">
            <a:avLst/>
          </a:prstGeom>
        </p:spPr>
      </p:pic>
    </p:spTree>
    <p:extLst>
      <p:ext uri="{BB962C8B-B14F-4D97-AF65-F5344CB8AC3E}">
        <p14:creationId xmlns:p14="http://schemas.microsoft.com/office/powerpoint/2010/main" val="193507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ãã­ããã³ éæ¥ç§æ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0"/>
            <a:ext cx="9073008" cy="6899267"/>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a:xfrm rot="21417530">
            <a:off x="5170983" y="1019471"/>
            <a:ext cx="1472646" cy="457028"/>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81995" rtl="0" eaLnBrk="1" fontAlgn="auto" latinLnBrk="0" hangingPunct="1">
              <a:lnSpc>
                <a:spcPct val="100000"/>
              </a:lnSpc>
              <a:spcBef>
                <a:spcPts val="0"/>
              </a:spcBef>
              <a:spcAft>
                <a:spcPts val="0"/>
              </a:spcAft>
              <a:buClrTx/>
              <a:buSzTx/>
              <a:buFontTx/>
              <a:buNone/>
              <a:tabLst/>
              <a:defRPr/>
            </a:pPr>
            <a:endParaRPr kumimoji="1" lang="ja-JP" altLang="en-US" sz="1539" b="0" i="0" u="none" strike="noStrike" kern="1200" cap="none" spc="0" normalizeH="0" baseline="0" noProof="0">
              <a:ln>
                <a:noFill/>
              </a:ln>
              <a:solidFill>
                <a:srgbClr val="FFFFFF"/>
              </a:solidFill>
              <a:effectLst/>
              <a:uLnTx/>
              <a:uFillTx/>
              <a:latin typeface="Century Schoolbook" panose="02040604050505020304"/>
              <a:ea typeface="ＭＳ Ｐ明朝" panose="02020600040205080304" pitchFamily="18"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781995" rtl="0" eaLnBrk="1" fontAlgn="auto" latinLnBrk="0" hangingPunct="1">
              <a:lnSpc>
                <a:spcPct val="100000"/>
              </a:lnSpc>
              <a:spcBef>
                <a:spcPts val="0"/>
              </a:spcBef>
              <a:spcAft>
                <a:spcPts val="0"/>
              </a:spcAft>
              <a:buClrTx/>
              <a:buSzTx/>
              <a:buFontTx/>
              <a:buNone/>
              <a:tabLst/>
              <a:defRPr/>
            </a:pPr>
            <a:fld id="{5435CD23-6E25-40B6-80A4-33E86F8DFC6A}" type="slidenum">
              <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rPr>
              <a:pPr marL="0" marR="0" lvl="0" indent="0" algn="r" defTabSz="781995" rtl="0" eaLnBrk="1" fontAlgn="auto" latinLnBrk="0" hangingPunct="1">
                <a:lnSpc>
                  <a:spcPct val="100000"/>
                </a:lnSpc>
                <a:spcBef>
                  <a:spcPts val="0"/>
                </a:spcBef>
                <a:spcAft>
                  <a:spcPts val="0"/>
                </a:spcAft>
                <a:buClrTx/>
                <a:buSzTx/>
                <a:buFontTx/>
                <a:buNone/>
                <a:tabLst/>
                <a:defRPr/>
              </a:pPr>
              <a:t>67</a:t>
            </a:fld>
            <a:endParaRPr kumimoji="1" lang="ja-JP" altLang="en-US" sz="1131" b="0" i="0" u="none" strike="noStrike" kern="1200" cap="none" spc="0" normalizeH="0" baseline="0" noProof="0">
              <a:ln>
                <a:noFill/>
              </a:ln>
              <a:solidFill>
                <a:srgbClr val="202020">
                  <a:tint val="75000"/>
                </a:srgbClr>
              </a:solidFill>
              <a:effectLst/>
              <a:uLnTx/>
              <a:uFillTx/>
              <a:latin typeface="Century Schoolbook" panose="02040604050505020304"/>
              <a:ea typeface="ＭＳ Ｐ明朝" panose="02020600040205080304" pitchFamily="18" charset="-128"/>
              <a:cs typeface="+mn-cs"/>
            </a:endParaRPr>
          </a:p>
        </p:txBody>
      </p:sp>
      <p:pic>
        <p:nvPicPr>
          <p:cNvPr id="1026" name="Picture 2" descr="OD361156 | オーデリック | ダウンライト | コネクトオンライン">
            <a:extLst>
              <a:ext uri="{FF2B5EF4-FFF2-40B4-BE49-F238E27FC236}">
                <a16:creationId xmlns:a16="http://schemas.microsoft.com/office/drawing/2014/main" id="{E02FACDA-28CC-45EC-A88E-04ADD63EF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328" y="624654"/>
            <a:ext cx="2562225"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34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屋内, テーブル, 天井, 木製 が含まれている画像&#10;&#10;自動的に生成された説明">
            <a:extLst>
              <a:ext uri="{FF2B5EF4-FFF2-40B4-BE49-F238E27FC236}">
                <a16:creationId xmlns:a16="http://schemas.microsoft.com/office/drawing/2014/main" id="{9470983F-0866-4075-90A6-AD0F14070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02" y="214312"/>
            <a:ext cx="5057775" cy="6429375"/>
          </a:xfrm>
          <a:prstGeom prst="rect">
            <a:avLst/>
          </a:prstGeom>
        </p:spPr>
      </p:pic>
      <p:pic>
        <p:nvPicPr>
          <p:cNvPr id="2" name="図 1">
            <a:extLst>
              <a:ext uri="{FF2B5EF4-FFF2-40B4-BE49-F238E27FC236}">
                <a16:creationId xmlns:a16="http://schemas.microsoft.com/office/drawing/2014/main" id="{D6891E06-1F3D-4E1D-8AC8-31A79B00E5C1}"/>
              </a:ext>
            </a:extLst>
          </p:cNvPr>
          <p:cNvPicPr>
            <a:picLocks noChangeAspect="1"/>
          </p:cNvPicPr>
          <p:nvPr/>
        </p:nvPicPr>
        <p:blipFill>
          <a:blip r:embed="rId3"/>
          <a:stretch>
            <a:fillRect/>
          </a:stretch>
        </p:blipFill>
        <p:spPr>
          <a:xfrm>
            <a:off x="5426718" y="214311"/>
            <a:ext cx="6429376" cy="6429376"/>
          </a:xfrm>
          <a:prstGeom prst="rect">
            <a:avLst/>
          </a:prstGeom>
        </p:spPr>
      </p:pic>
    </p:spTree>
    <p:extLst>
      <p:ext uri="{BB962C8B-B14F-4D97-AF65-F5344CB8AC3E}">
        <p14:creationId xmlns:p14="http://schemas.microsoft.com/office/powerpoint/2010/main" val="1594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3" name="図 2">
            <a:extLst>
              <a:ext uri="{FF2B5EF4-FFF2-40B4-BE49-F238E27FC236}">
                <a16:creationId xmlns:a16="http://schemas.microsoft.com/office/drawing/2014/main" id="{D3170A75-8B82-4D20-B60C-5BAF0241E424}"/>
              </a:ext>
            </a:extLst>
          </p:cNvPr>
          <p:cNvPicPr>
            <a:picLocks noChangeAspect="1"/>
          </p:cNvPicPr>
          <p:nvPr/>
        </p:nvPicPr>
        <p:blipFill rotWithShape="1">
          <a:blip r:embed="rId2"/>
          <a:srcRect b="16990"/>
          <a:stretch/>
        </p:blipFill>
        <p:spPr>
          <a:xfrm>
            <a:off x="20" y="1282"/>
            <a:ext cx="12191980" cy="6856718"/>
          </a:xfrm>
          <a:prstGeom prst="rect">
            <a:avLst/>
          </a:prstGeom>
        </p:spPr>
      </p:pic>
    </p:spTree>
    <p:extLst>
      <p:ext uri="{BB962C8B-B14F-4D97-AF65-F5344CB8AC3E}">
        <p14:creationId xmlns:p14="http://schemas.microsoft.com/office/powerpoint/2010/main" val="202178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0120323Misawa_59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476672"/>
            <a:ext cx="8928992" cy="6204894"/>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5591944" y="473025"/>
            <a:ext cx="1296144" cy="12151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創エネ</a:t>
            </a:r>
          </a:p>
        </p:txBody>
      </p:sp>
      <p:sp>
        <p:nvSpPr>
          <p:cNvPr id="4" name="円/楕円 3"/>
          <p:cNvSpPr/>
          <p:nvPr/>
        </p:nvSpPr>
        <p:spPr>
          <a:xfrm>
            <a:off x="2561873" y="3431378"/>
            <a:ext cx="1296144" cy="12151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省エネ</a:t>
            </a:r>
          </a:p>
        </p:txBody>
      </p:sp>
      <p:sp>
        <p:nvSpPr>
          <p:cNvPr id="5" name="円/楕円 4"/>
          <p:cNvSpPr/>
          <p:nvPr/>
        </p:nvSpPr>
        <p:spPr>
          <a:xfrm>
            <a:off x="5159896" y="4293097"/>
            <a:ext cx="1296144" cy="12151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蓄エネ</a:t>
            </a:r>
          </a:p>
        </p:txBody>
      </p:sp>
      <p:sp>
        <p:nvSpPr>
          <p:cNvPr id="6" name="円/楕円 5"/>
          <p:cNvSpPr/>
          <p:nvPr/>
        </p:nvSpPr>
        <p:spPr>
          <a:xfrm>
            <a:off x="7509417" y="2739317"/>
            <a:ext cx="1296144" cy="12151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調エネ</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726" y="5863075"/>
            <a:ext cx="2346771" cy="81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スライド番号プレースホルダー 8"/>
          <p:cNvSpPr>
            <a:spLocks noGrp="1"/>
          </p:cNvSpPr>
          <p:nvPr>
            <p:ph type="sldNum" sz="quarter" idx="12"/>
          </p:nvPr>
        </p:nvSpPr>
        <p:spPr/>
        <p:txBody>
          <a:bodyPr/>
          <a:lstStyle/>
          <a:p>
            <a:fld id="{22633725-105B-4B7B-A5A9-0C922B65D89B}" type="slidenum">
              <a:rPr kumimoji="1" lang="ja-JP" altLang="en-US" smtClean="0"/>
              <a:t>7</a:t>
            </a:fld>
            <a:endParaRPr kumimoji="1" lang="ja-JP" altLang="en-US"/>
          </a:p>
        </p:txBody>
      </p:sp>
      <p:sp>
        <p:nvSpPr>
          <p:cNvPr id="10" name="テキスト ボックス 9"/>
          <p:cNvSpPr txBox="1"/>
          <p:nvPr/>
        </p:nvSpPr>
        <p:spPr>
          <a:xfrm>
            <a:off x="5159896" y="-115954"/>
            <a:ext cx="1701107" cy="584775"/>
          </a:xfrm>
          <a:prstGeom prst="rect">
            <a:avLst/>
          </a:prstGeom>
          <a:noFill/>
        </p:spPr>
        <p:txBody>
          <a:bodyPr wrap="none" rtlCol="0">
            <a:spAutoFit/>
          </a:bodyPr>
          <a:lstStyle/>
          <a:p>
            <a:r>
              <a:rPr lang="en-US" altLang="ja-JP" sz="3200" b="1" spc="600" dirty="0">
                <a:solidFill>
                  <a:schemeClr val="bg1"/>
                </a:solidFill>
              </a:rPr>
              <a:t>HEMS</a:t>
            </a:r>
            <a:endParaRPr lang="ja-JP" altLang="en-US" sz="3200" b="1" spc="600" dirty="0">
              <a:solidFill>
                <a:schemeClr val="bg1"/>
              </a:solidFill>
            </a:endParaRPr>
          </a:p>
        </p:txBody>
      </p:sp>
    </p:spTree>
    <p:extLst>
      <p:ext uri="{BB962C8B-B14F-4D97-AF65-F5344CB8AC3E}">
        <p14:creationId xmlns:p14="http://schemas.microsoft.com/office/powerpoint/2010/main" val="30457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1B7B0B3-64C8-4AC9-B09A-4B74F465D6E9}"/>
              </a:ext>
            </a:extLst>
          </p:cNvPr>
          <p:cNvPicPr>
            <a:picLocks noChangeAspect="1"/>
          </p:cNvPicPr>
          <p:nvPr/>
        </p:nvPicPr>
        <p:blipFill>
          <a:blip r:embed="rId2"/>
          <a:stretch>
            <a:fillRect/>
          </a:stretch>
        </p:blipFill>
        <p:spPr>
          <a:xfrm>
            <a:off x="1125407" y="0"/>
            <a:ext cx="3857625" cy="6858000"/>
          </a:xfrm>
          <a:prstGeom prst="rect">
            <a:avLst/>
          </a:prstGeom>
        </p:spPr>
      </p:pic>
      <p:pic>
        <p:nvPicPr>
          <p:cNvPr id="3" name="図 2">
            <a:extLst>
              <a:ext uri="{FF2B5EF4-FFF2-40B4-BE49-F238E27FC236}">
                <a16:creationId xmlns:a16="http://schemas.microsoft.com/office/drawing/2014/main" id="{62474FD0-882D-4A4B-B78F-609DD4DDF2E1}"/>
              </a:ext>
            </a:extLst>
          </p:cNvPr>
          <p:cNvPicPr>
            <a:picLocks noChangeAspect="1"/>
          </p:cNvPicPr>
          <p:nvPr/>
        </p:nvPicPr>
        <p:blipFill>
          <a:blip r:embed="rId3"/>
          <a:stretch>
            <a:fillRect/>
          </a:stretch>
        </p:blipFill>
        <p:spPr>
          <a:xfrm>
            <a:off x="5588521" y="0"/>
            <a:ext cx="4933813" cy="6858000"/>
          </a:xfrm>
          <a:prstGeom prst="rect">
            <a:avLst/>
          </a:prstGeom>
        </p:spPr>
      </p:pic>
    </p:spTree>
    <p:extLst>
      <p:ext uri="{BB962C8B-B14F-4D97-AF65-F5344CB8AC3E}">
        <p14:creationId xmlns:p14="http://schemas.microsoft.com/office/powerpoint/2010/main" val="111270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D222B6A-30FD-4E53-8AC9-0CB2057A640F}"/>
              </a:ext>
            </a:extLst>
          </p:cNvPr>
          <p:cNvPicPr>
            <a:picLocks noChangeAspect="1"/>
          </p:cNvPicPr>
          <p:nvPr/>
        </p:nvPicPr>
        <p:blipFill>
          <a:blip r:embed="rId2"/>
          <a:stretch>
            <a:fillRect/>
          </a:stretch>
        </p:blipFill>
        <p:spPr>
          <a:xfrm>
            <a:off x="983432" y="41924"/>
            <a:ext cx="10153128" cy="6726447"/>
          </a:xfrm>
          <a:prstGeom prst="rect">
            <a:avLst/>
          </a:prstGeom>
        </p:spPr>
      </p:pic>
    </p:spTree>
    <p:extLst>
      <p:ext uri="{BB962C8B-B14F-4D97-AF65-F5344CB8AC3E}">
        <p14:creationId xmlns:p14="http://schemas.microsoft.com/office/powerpoint/2010/main" val="276658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1E9C528-AEDB-4638-93B8-F63A6E6B6B0F}"/>
              </a:ext>
            </a:extLst>
          </p:cNvPr>
          <p:cNvPicPr>
            <a:picLocks noChangeAspect="1"/>
          </p:cNvPicPr>
          <p:nvPr/>
        </p:nvPicPr>
        <p:blipFill>
          <a:blip r:embed="rId2"/>
          <a:stretch>
            <a:fillRect/>
          </a:stretch>
        </p:blipFill>
        <p:spPr>
          <a:xfrm>
            <a:off x="5029902" y="1291847"/>
            <a:ext cx="7162098" cy="5566153"/>
          </a:xfrm>
          <a:prstGeom prst="rect">
            <a:avLst/>
          </a:prstGeom>
        </p:spPr>
      </p:pic>
      <p:pic>
        <p:nvPicPr>
          <p:cNvPr id="2" name="図 1">
            <a:extLst>
              <a:ext uri="{FF2B5EF4-FFF2-40B4-BE49-F238E27FC236}">
                <a16:creationId xmlns:a16="http://schemas.microsoft.com/office/drawing/2014/main" id="{C5F02D4B-B8B7-48FF-9E75-E82A7E7EF1D4}"/>
              </a:ext>
            </a:extLst>
          </p:cNvPr>
          <p:cNvPicPr>
            <a:picLocks noChangeAspect="1"/>
          </p:cNvPicPr>
          <p:nvPr/>
        </p:nvPicPr>
        <p:blipFill>
          <a:blip r:embed="rId3"/>
          <a:stretch>
            <a:fillRect/>
          </a:stretch>
        </p:blipFill>
        <p:spPr>
          <a:xfrm>
            <a:off x="335360" y="114300"/>
            <a:ext cx="4514850" cy="6743700"/>
          </a:xfrm>
          <a:prstGeom prst="rect">
            <a:avLst/>
          </a:prstGeom>
        </p:spPr>
      </p:pic>
    </p:spTree>
    <p:extLst>
      <p:ext uri="{BB962C8B-B14F-4D97-AF65-F5344CB8AC3E}">
        <p14:creationId xmlns:p14="http://schemas.microsoft.com/office/powerpoint/2010/main" val="28908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B99EC6-734A-4E93-B535-473505C62B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30C84485-B196-499E-A064-6AC63FC64F45}"/>
              </a:ext>
            </a:extLst>
          </p:cNvPr>
          <p:cNvPicPr>
            <a:picLocks noChangeAspect="1"/>
          </p:cNvPicPr>
          <p:nvPr/>
        </p:nvPicPr>
        <p:blipFill>
          <a:blip r:embed="rId2"/>
          <a:stretch>
            <a:fillRect/>
          </a:stretch>
        </p:blipFill>
        <p:spPr>
          <a:xfrm>
            <a:off x="607142" y="136525"/>
            <a:ext cx="10746658" cy="6716661"/>
          </a:xfrm>
          <a:prstGeom prst="rect">
            <a:avLst/>
          </a:prstGeom>
        </p:spPr>
      </p:pic>
    </p:spTree>
    <p:extLst>
      <p:ext uri="{BB962C8B-B14F-4D97-AF65-F5344CB8AC3E}">
        <p14:creationId xmlns:p14="http://schemas.microsoft.com/office/powerpoint/2010/main" val="106196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81196E9-B541-479F-B284-A6D748057E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074" name="Picture 2" descr="TAKINAI HOUSE-E - 注文住宅事例｜SUVACO(スバコ)">
            <a:extLst>
              <a:ext uri="{FF2B5EF4-FFF2-40B4-BE49-F238E27FC236}">
                <a16:creationId xmlns:a16="http://schemas.microsoft.com/office/drawing/2014/main" id="{1C21E3F1-BEED-4271-B0C5-895930EE3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4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6552A8-A8C2-43B1-A97A-81038486E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824A46CF-C6C7-482B-85EE-5BF0F9F918BE}"/>
              </a:ext>
            </a:extLst>
          </p:cNvPr>
          <p:cNvPicPr>
            <a:picLocks noChangeAspect="1"/>
          </p:cNvPicPr>
          <p:nvPr/>
        </p:nvPicPr>
        <p:blipFill>
          <a:blip r:embed="rId2"/>
          <a:stretch>
            <a:fillRect/>
          </a:stretch>
        </p:blipFill>
        <p:spPr>
          <a:xfrm>
            <a:off x="579625" y="136525"/>
            <a:ext cx="10312780" cy="6857999"/>
          </a:xfrm>
          <a:prstGeom prst="rect">
            <a:avLst/>
          </a:prstGeom>
        </p:spPr>
      </p:pic>
    </p:spTree>
    <p:extLst>
      <p:ext uri="{BB962C8B-B14F-4D97-AF65-F5344CB8AC3E}">
        <p14:creationId xmlns:p14="http://schemas.microsoft.com/office/powerpoint/2010/main" val="41919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5CE4F6-FCB8-4D8A-B7D3-05824187A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47A6FC60-55BA-4743-9E65-BBBF522AE3EE}"/>
              </a:ext>
            </a:extLst>
          </p:cNvPr>
          <p:cNvPicPr>
            <a:picLocks noChangeAspect="1"/>
          </p:cNvPicPr>
          <p:nvPr/>
        </p:nvPicPr>
        <p:blipFill>
          <a:blip r:embed="rId2"/>
          <a:stretch>
            <a:fillRect/>
          </a:stretch>
        </p:blipFill>
        <p:spPr>
          <a:xfrm>
            <a:off x="955070" y="0"/>
            <a:ext cx="10281859" cy="6858000"/>
          </a:xfrm>
          <a:prstGeom prst="rect">
            <a:avLst/>
          </a:prstGeom>
        </p:spPr>
      </p:pic>
    </p:spTree>
    <p:extLst>
      <p:ext uri="{BB962C8B-B14F-4D97-AF65-F5344CB8AC3E}">
        <p14:creationId xmlns:p14="http://schemas.microsoft.com/office/powerpoint/2010/main" val="113449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A95D2F-8EB8-4B33-B5F8-8535561A18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A0F513D3-950C-46B8-BF70-0529989EA49E}"/>
              </a:ext>
            </a:extLst>
          </p:cNvPr>
          <p:cNvPicPr>
            <a:picLocks noChangeAspect="1"/>
          </p:cNvPicPr>
          <p:nvPr/>
        </p:nvPicPr>
        <p:blipFill>
          <a:blip r:embed="rId2"/>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22895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9EA5576-DAEA-4E81-B76E-29D61F86EA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23614-43AA-4ABD-9E0A-30395EE8EB87}"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C3488CA9-7575-4013-9EE0-A039E45D2743}"/>
              </a:ext>
            </a:extLst>
          </p:cNvPr>
          <p:cNvPicPr>
            <a:picLocks noChangeAspect="1"/>
          </p:cNvPicPr>
          <p:nvPr/>
        </p:nvPicPr>
        <p:blipFill rotWithShape="1">
          <a:blip r:embed="rId2"/>
          <a:srcRect l="376" r="832"/>
          <a:stretch/>
        </p:blipFill>
        <p:spPr>
          <a:xfrm>
            <a:off x="1917577" y="42862"/>
            <a:ext cx="8318376" cy="6772275"/>
          </a:xfrm>
          <a:prstGeom prst="rect">
            <a:avLst/>
          </a:prstGeom>
        </p:spPr>
      </p:pic>
      <p:sp>
        <p:nvSpPr>
          <p:cNvPr id="4" name="正方形/長方形 3">
            <a:extLst>
              <a:ext uri="{FF2B5EF4-FFF2-40B4-BE49-F238E27FC236}">
                <a16:creationId xmlns:a16="http://schemas.microsoft.com/office/drawing/2014/main" id="{4A05A309-AF98-4524-96C8-95E0BDB288AD}"/>
              </a:ext>
            </a:extLst>
          </p:cNvPr>
          <p:cNvSpPr/>
          <p:nvPr/>
        </p:nvSpPr>
        <p:spPr>
          <a:xfrm>
            <a:off x="1677880" y="115410"/>
            <a:ext cx="355106" cy="193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99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ED313B1-84D8-4292-92CD-226E1B3DB5DF}"/>
              </a:ext>
            </a:extLst>
          </p:cNvPr>
          <p:cNvSpPr txBox="1"/>
          <p:nvPr/>
        </p:nvSpPr>
        <p:spPr>
          <a:xfrm>
            <a:off x="3287688" y="1843950"/>
            <a:ext cx="5827236" cy="31700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dirty="0">
                <a:solidFill>
                  <a:prstClr val="white"/>
                </a:solidFill>
                <a:latin typeface="HGS明朝B" panose="02020800000000000000" pitchFamily="18" charset="-128"/>
                <a:ea typeface="HGS明朝B" panose="02020800000000000000" pitchFamily="18" charset="-128"/>
              </a:rPr>
              <a:t>次回は</a:t>
            </a:r>
            <a:endParaRPr lang="en-US" altLang="ja-JP" sz="4000" dirty="0">
              <a:solidFill>
                <a:prstClr val="white"/>
              </a:solidFill>
              <a:latin typeface="HGS明朝B" panose="02020800000000000000" pitchFamily="18" charset="-128"/>
              <a:ea typeface="HGS明朝B" panose="020208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dirty="0">
                <a:solidFill>
                  <a:prstClr val="white"/>
                </a:solidFill>
                <a:latin typeface="HGS明朝B" panose="02020800000000000000" pitchFamily="18" charset="-128"/>
                <a:ea typeface="HGS明朝B" panose="02020800000000000000" pitchFamily="18" charset="-128"/>
              </a:rPr>
              <a:t>照明計画の提案方法</a:t>
            </a:r>
            <a:endParaRPr lang="en-US" altLang="ja-JP" sz="4000" dirty="0">
              <a:solidFill>
                <a:prstClr val="white"/>
              </a:solidFill>
              <a:latin typeface="HGS明朝B" panose="02020800000000000000" pitchFamily="18" charset="-128"/>
              <a:ea typeface="HGS明朝B" panose="020208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外注（専門家）の考え方</a:t>
            </a:r>
            <a:endParaRPr kumimoji="1" lang="ja-JP" altLang="en-US" sz="4000" b="0" i="0" u="none" strike="noStrike" kern="1200" cap="none" spc="0" normalizeH="0" baseline="0" noProof="0" dirty="0">
              <a:ln>
                <a:noFill/>
              </a:ln>
              <a:solidFill>
                <a:prstClr val="white"/>
              </a:solidFill>
              <a:effectLst/>
              <a:uLnTx/>
              <a:uFillTx/>
              <a:latin typeface="Abadi" panose="020B0604020104020204" pitchFamily="34" charset="0"/>
              <a:ea typeface="HGS明朝B" panose="02020800000000000000" pitchFamily="18" charset="-128"/>
              <a:cs typeface="+mn-cs"/>
            </a:endParaRPr>
          </a:p>
        </p:txBody>
      </p:sp>
    </p:spTree>
    <p:extLst>
      <p:ext uri="{BB962C8B-B14F-4D97-AF65-F5344CB8AC3E}">
        <p14:creationId xmlns:p14="http://schemas.microsoft.com/office/powerpoint/2010/main" val="37312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667" y="0"/>
            <a:ext cx="98253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8</a:t>
            </a:fld>
            <a:endParaRPr kumimoji="1" lang="ja-JP" altLang="en-US"/>
          </a:p>
        </p:txBody>
      </p:sp>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正方形/長方形 2">
            <a:extLst>
              <a:ext uri="{FF2B5EF4-FFF2-40B4-BE49-F238E27FC236}">
                <a16:creationId xmlns:a16="http://schemas.microsoft.com/office/drawing/2014/main" id="{3C0951A6-8960-4FFF-B8C6-454BC79CF1C6}"/>
              </a:ext>
            </a:extLst>
          </p:cNvPr>
          <p:cNvSpPr/>
          <p:nvPr/>
        </p:nvSpPr>
        <p:spPr>
          <a:xfrm>
            <a:off x="0" y="0"/>
            <a:ext cx="12192000" cy="48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7A82417-0BD9-4995-B10B-057D7BD11854}"/>
              </a:ext>
            </a:extLst>
          </p:cNvPr>
          <p:cNvSpPr txBox="1"/>
          <p:nvPr/>
        </p:nvSpPr>
        <p:spPr>
          <a:xfrm>
            <a:off x="2432328" y="-98615"/>
            <a:ext cx="5876930" cy="584775"/>
          </a:xfrm>
          <a:prstGeom prst="rect">
            <a:avLst/>
          </a:prstGeom>
          <a:noFill/>
        </p:spPr>
        <p:txBody>
          <a:bodyPr wrap="none" rtlCol="0">
            <a:spAutoFit/>
          </a:bodyPr>
          <a:lstStyle/>
          <a:p>
            <a:r>
              <a:rPr lang="en-US" altLang="ja-JP" sz="3200" b="1" spc="600" dirty="0">
                <a:solidFill>
                  <a:schemeClr val="bg1"/>
                </a:solidFill>
              </a:rPr>
              <a:t>HEMS</a:t>
            </a:r>
            <a:r>
              <a:rPr lang="ja-JP" altLang="en-US" sz="3200" b="1" spc="600" dirty="0">
                <a:solidFill>
                  <a:schemeClr val="bg1"/>
                </a:solidFill>
              </a:rPr>
              <a:t>　→　スマートハウス</a:t>
            </a:r>
          </a:p>
        </p:txBody>
      </p:sp>
    </p:spTree>
    <p:extLst>
      <p:ext uri="{BB962C8B-B14F-4D97-AF65-F5344CB8AC3E}">
        <p14:creationId xmlns:p14="http://schemas.microsoft.com/office/powerpoint/2010/main" val="155988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E010E5-0C75-491F-A820-0F36B0333E85}"/>
              </a:ext>
            </a:extLst>
          </p:cNvPr>
          <p:cNvPicPr>
            <a:picLocks noChangeAspect="1"/>
          </p:cNvPicPr>
          <p:nvPr/>
        </p:nvPicPr>
        <p:blipFill>
          <a:blip r:embed="rId3"/>
          <a:stretch>
            <a:fillRect/>
          </a:stretch>
        </p:blipFill>
        <p:spPr>
          <a:xfrm>
            <a:off x="0" y="1044621"/>
            <a:ext cx="12192000" cy="4768758"/>
          </a:xfrm>
          <a:prstGeom prst="rect">
            <a:avLst/>
          </a:prstGeom>
        </p:spPr>
      </p:pic>
      <p:sp>
        <p:nvSpPr>
          <p:cNvPr id="4" name="正方形/長方形 3">
            <a:extLst>
              <a:ext uri="{FF2B5EF4-FFF2-40B4-BE49-F238E27FC236}">
                <a16:creationId xmlns:a16="http://schemas.microsoft.com/office/drawing/2014/main" id="{F0A7A128-6E43-475F-AFCB-EBCDC8874B3E}"/>
              </a:ext>
            </a:extLst>
          </p:cNvPr>
          <p:cNvSpPr/>
          <p:nvPr/>
        </p:nvSpPr>
        <p:spPr>
          <a:xfrm>
            <a:off x="6816080" y="3789040"/>
            <a:ext cx="5256584" cy="19442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2441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22633725-105B-4B7B-A5A9-0C922B65D89B}" type="slidenum">
              <a:rPr kumimoji="1" lang="ja-JP" altLang="en-US" smtClean="0"/>
              <a:t>9</a:t>
            </a:fld>
            <a:endParaRPr kumimoji="1" lang="ja-JP" altLang="en-US"/>
          </a:p>
        </p:txBody>
      </p:sp>
      <p:pic>
        <p:nvPicPr>
          <p:cNvPr id="13314" name="Picture 2"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666" y="16108"/>
            <a:ext cx="7366878" cy="589350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864781" y="980728"/>
            <a:ext cx="2834430"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000" dirty="0"/>
              <a:t>住環境の改善がもたらす</a:t>
            </a:r>
          </a:p>
        </p:txBody>
      </p:sp>
      <p:sp>
        <p:nvSpPr>
          <p:cNvPr id="7" name="テキスト ボックス 6"/>
          <p:cNvSpPr txBox="1"/>
          <p:nvPr/>
        </p:nvSpPr>
        <p:spPr>
          <a:xfrm>
            <a:off x="9335263" y="1628800"/>
            <a:ext cx="1893467" cy="1015663"/>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000" dirty="0"/>
              <a:t>●　疾病予防</a:t>
            </a:r>
            <a:endParaRPr lang="en-US" altLang="ja-JP" sz="2000" dirty="0"/>
          </a:p>
          <a:p>
            <a:r>
              <a:rPr lang="ja-JP" altLang="en-US" sz="2000" dirty="0"/>
              <a:t>●　介護予防</a:t>
            </a:r>
            <a:endParaRPr lang="en-US" altLang="ja-JP" sz="2000" dirty="0"/>
          </a:p>
          <a:p>
            <a:r>
              <a:rPr lang="ja-JP" altLang="en-US" sz="2000" dirty="0"/>
              <a:t>●　虚弱化予防</a:t>
            </a:r>
          </a:p>
        </p:txBody>
      </p:sp>
      <p:sp>
        <p:nvSpPr>
          <p:cNvPr id="9" name="テキスト ボックス 8"/>
          <p:cNvSpPr txBox="1"/>
          <p:nvPr/>
        </p:nvSpPr>
        <p:spPr>
          <a:xfrm>
            <a:off x="8675627" y="3571856"/>
            <a:ext cx="3212739"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000" dirty="0"/>
              <a:t>断熱化等の住宅性能を向上</a:t>
            </a:r>
          </a:p>
        </p:txBody>
      </p:sp>
      <p:sp>
        <p:nvSpPr>
          <p:cNvPr id="10" name="テキスト ボックス 9"/>
          <p:cNvSpPr txBox="1"/>
          <p:nvPr/>
        </p:nvSpPr>
        <p:spPr>
          <a:xfrm>
            <a:off x="9200610" y="4590420"/>
            <a:ext cx="2162772"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sz="2000" dirty="0"/>
              <a:t>国交省から補助金</a:t>
            </a:r>
          </a:p>
        </p:txBody>
      </p:sp>
      <p:sp>
        <p:nvSpPr>
          <p:cNvPr id="14" name="下矢印 13"/>
          <p:cNvSpPr/>
          <p:nvPr/>
        </p:nvSpPr>
        <p:spPr>
          <a:xfrm>
            <a:off x="10173984" y="2960424"/>
            <a:ext cx="242496" cy="322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下矢印 14"/>
          <p:cNvSpPr/>
          <p:nvPr/>
        </p:nvSpPr>
        <p:spPr>
          <a:xfrm>
            <a:off x="10173984" y="4149081"/>
            <a:ext cx="242496" cy="322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p:txBody>
          <a:bodyPr>
            <a:normAutofit/>
          </a:bodyPr>
          <a:lstStyle/>
          <a:p>
            <a:r>
              <a:rPr lang="ja-JP" altLang="en-US" dirty="0">
                <a:latin typeface="HGP創英ﾌﾟﾚｾﾞﾝｽEB" panose="02020800000000000000" pitchFamily="18" charset="-128"/>
                <a:ea typeface="HGP創英ﾌﾟﾚｾﾞﾝｽEB" panose="02020800000000000000" pitchFamily="18" charset="-128"/>
              </a:rPr>
              <a:t>スマートウエルネス住宅</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5" name="テキスト ボックス 4">
            <a:extLst>
              <a:ext uri="{FF2B5EF4-FFF2-40B4-BE49-F238E27FC236}">
                <a16:creationId xmlns:a16="http://schemas.microsoft.com/office/drawing/2014/main" id="{672807E9-8A8C-4BB4-86D8-97E820BA17A8}"/>
              </a:ext>
            </a:extLst>
          </p:cNvPr>
          <p:cNvSpPr txBox="1"/>
          <p:nvPr/>
        </p:nvSpPr>
        <p:spPr>
          <a:xfrm>
            <a:off x="4367808" y="6307980"/>
            <a:ext cx="6397905" cy="369332"/>
          </a:xfrm>
          <a:prstGeom prst="rect">
            <a:avLst/>
          </a:prstGeom>
          <a:noFill/>
        </p:spPr>
        <p:txBody>
          <a:bodyPr wrap="none" rtlCol="0">
            <a:spAutoFit/>
          </a:bodyPr>
          <a:lstStyle/>
          <a:p>
            <a:r>
              <a:rPr lang="ja-JP" altLang="en-US" b="1" i="0" dirty="0">
                <a:solidFill>
                  <a:srgbClr val="202124"/>
                </a:solidFill>
                <a:effectLst/>
                <a:latin typeface="HGS明朝B" panose="02020800000000000000" pitchFamily="18" charset="-128"/>
                <a:ea typeface="HGS明朝B" panose="02020800000000000000" pitchFamily="18" charset="-128"/>
              </a:rPr>
              <a:t>医師が</a:t>
            </a:r>
            <a:r>
              <a:rPr lang="en-US" altLang="ja-JP" b="1" i="0" dirty="0">
                <a:solidFill>
                  <a:srgbClr val="202124"/>
                </a:solidFill>
                <a:effectLst/>
                <a:latin typeface="HGS明朝B" panose="02020800000000000000" pitchFamily="18" charset="-128"/>
                <a:ea typeface="HGS明朝B" panose="02020800000000000000" pitchFamily="18" charset="-128"/>
              </a:rPr>
              <a:t>『</a:t>
            </a:r>
            <a:r>
              <a:rPr lang="ja-JP" altLang="en-US" b="1" i="0" dirty="0">
                <a:solidFill>
                  <a:srgbClr val="202124"/>
                </a:solidFill>
                <a:effectLst/>
                <a:latin typeface="HGS明朝B" panose="02020800000000000000" pitchFamily="18" charset="-128"/>
                <a:ea typeface="HGS明朝B" panose="02020800000000000000" pitchFamily="18" charset="-128"/>
              </a:rPr>
              <a:t>輝くように生き生きしている状態（</a:t>
            </a:r>
            <a:r>
              <a:rPr lang="en-US" altLang="ja-JP" b="1" i="0" dirty="0">
                <a:solidFill>
                  <a:srgbClr val="202124"/>
                </a:solidFill>
                <a:effectLst/>
                <a:latin typeface="HGS明朝B" panose="02020800000000000000" pitchFamily="18" charset="-128"/>
                <a:ea typeface="HGS明朝B" panose="02020800000000000000" pitchFamily="18" charset="-128"/>
              </a:rPr>
              <a:t>1961</a:t>
            </a:r>
            <a:r>
              <a:rPr lang="ja-JP" altLang="en-US" b="1" i="0" dirty="0">
                <a:solidFill>
                  <a:srgbClr val="202124"/>
                </a:solidFill>
                <a:effectLst/>
                <a:latin typeface="HGS明朝B" panose="02020800000000000000" pitchFamily="18" charset="-128"/>
                <a:ea typeface="HGS明朝B" panose="02020800000000000000" pitchFamily="18" charset="-128"/>
              </a:rPr>
              <a:t>）</a:t>
            </a:r>
            <a:r>
              <a:rPr lang="en-US" altLang="ja-JP" b="1" i="0" dirty="0">
                <a:solidFill>
                  <a:srgbClr val="202124"/>
                </a:solidFill>
                <a:effectLst/>
                <a:latin typeface="HGS明朝B" panose="02020800000000000000" pitchFamily="18" charset="-128"/>
                <a:ea typeface="HGS明朝B" panose="02020800000000000000" pitchFamily="18" charset="-128"/>
              </a:rPr>
              <a:t>』</a:t>
            </a:r>
            <a:r>
              <a:rPr lang="ja-JP" altLang="en-US" b="1" i="0" dirty="0">
                <a:solidFill>
                  <a:srgbClr val="202124"/>
                </a:solidFill>
                <a:effectLst/>
                <a:latin typeface="HGS明朝B" panose="02020800000000000000" pitchFamily="18" charset="-128"/>
                <a:ea typeface="HGS明朝B" panose="02020800000000000000" pitchFamily="18" charset="-128"/>
              </a:rPr>
              <a:t>と提唱</a:t>
            </a:r>
            <a:endParaRPr kumimoji="1" lang="ja-JP" altLang="en-US" b="1" dirty="0">
              <a:latin typeface="HGS明朝B" panose="02020800000000000000" pitchFamily="18" charset="-128"/>
              <a:ea typeface="HGS明朝B" panose="02020800000000000000" pitchFamily="18" charset="-128"/>
            </a:endParaRPr>
          </a:p>
        </p:txBody>
      </p:sp>
    </p:spTree>
    <p:extLst>
      <p:ext uri="{BB962C8B-B14F-4D97-AF65-F5344CB8AC3E}">
        <p14:creationId xmlns:p14="http://schemas.microsoft.com/office/powerpoint/2010/main" val="109209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hiroyuqui">
      <a:dk1>
        <a:srgbClr val="202020"/>
      </a:dk1>
      <a:lt1>
        <a:srgbClr val="FFFFFF"/>
      </a:lt1>
      <a:dk2>
        <a:srgbClr val="44546A"/>
      </a:dk2>
      <a:lt2>
        <a:srgbClr val="E7E6E6"/>
      </a:lt2>
      <a:accent1>
        <a:srgbClr val="81D8D0"/>
      </a:accent1>
      <a:accent2>
        <a:srgbClr val="CC0014"/>
      </a:accent2>
      <a:accent3>
        <a:srgbClr val="A5A5A5"/>
      </a:accent3>
      <a:accent4>
        <a:srgbClr val="D9D082"/>
      </a:accent4>
      <a:accent5>
        <a:srgbClr val="82B6D9"/>
      </a:accent5>
      <a:accent6>
        <a:srgbClr val="8BD982"/>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tIns="36000" bIns="36000" rtlCol="0">
        <a:spAutoFit/>
      </a:bodyPr>
      <a:lstStyle>
        <a:defPPr>
          <a:defRPr kumimoji="1" sz="1200" smtClean="0"/>
        </a:defPPr>
      </a:lstStyle>
    </a:txDef>
  </a:objectDefaults>
  <a:extraClrSchemeLst/>
  <a:extLst>
    <a:ext uri="{05A4C25C-085E-4340-85A3-A5531E510DB2}">
      <thm15:themeFamily xmlns:thm15="http://schemas.microsoft.com/office/thememl/2012/main" name="blank.pptx" id="{BBC86416-9AAC-4F64-BAFD-DFF4C4DB0FD0}" vid="{11583A6C-0444-4477-A3F7-A16E0FE6F77B}"/>
    </a:ext>
  </a:extLst>
</a:theme>
</file>

<file path=ppt/theme/theme5.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Newsprint</Template>
  <TotalTime>5360</TotalTime>
  <Words>2880</Words>
  <Application>Microsoft Office PowerPoint</Application>
  <PresentationFormat>ワイド画面</PresentationFormat>
  <Paragraphs>634</Paragraphs>
  <Slides>80</Slides>
  <Notes>16</Notes>
  <HiddenSlides>0</HiddenSlides>
  <MMClips>0</MMClips>
  <ScaleCrop>false</ScaleCrop>
  <HeadingPairs>
    <vt:vector size="6" baseType="variant">
      <vt:variant>
        <vt:lpstr>使用されているフォント</vt:lpstr>
      </vt:variant>
      <vt:variant>
        <vt:i4>20</vt:i4>
      </vt:variant>
      <vt:variant>
        <vt:lpstr>テーマ</vt:lpstr>
      </vt:variant>
      <vt:variant>
        <vt:i4>5</vt:i4>
      </vt:variant>
      <vt:variant>
        <vt:lpstr>スライド タイトル</vt:lpstr>
      </vt:variant>
      <vt:variant>
        <vt:i4>80</vt:i4>
      </vt:variant>
    </vt:vector>
  </HeadingPairs>
  <TitlesOfParts>
    <vt:vector size="105" baseType="lpstr">
      <vt:lpstr>HGP創英ﾌﾟﾚｾﾞﾝｽEB</vt:lpstr>
      <vt:lpstr>HGP創英角ｺﾞｼｯｸUB</vt:lpstr>
      <vt:lpstr>HGP明朝B</vt:lpstr>
      <vt:lpstr>HGP明朝E</vt:lpstr>
      <vt:lpstr>HGS明朝B</vt:lpstr>
      <vt:lpstr>HGS明朝E</vt:lpstr>
      <vt:lpstr>HG創英角ﾎﾟｯﾌﾟ体</vt:lpstr>
      <vt:lpstr>ＭＳ Ｐ明朝</vt:lpstr>
      <vt:lpstr>ＭＳ ゴシック</vt:lpstr>
      <vt:lpstr>ヒラギノ角ゴ Pro</vt:lpstr>
      <vt:lpstr>游ゴシック</vt:lpstr>
      <vt:lpstr>游ゴシック Light</vt:lpstr>
      <vt:lpstr>Abadi</vt:lpstr>
      <vt:lpstr>Arial</vt:lpstr>
      <vt:lpstr>Calibri</vt:lpstr>
      <vt:lpstr>Calibri Light</vt:lpstr>
      <vt:lpstr>Century Schoolbook</vt:lpstr>
      <vt:lpstr>Impact</vt:lpstr>
      <vt:lpstr>Times New Roman</vt:lpstr>
      <vt:lpstr>Wingdings 2</vt:lpstr>
      <vt:lpstr>NewsPrint</vt:lpstr>
      <vt:lpstr>HDOfficeLightV0</vt:lpstr>
      <vt:lpstr>1_Office テーマ</vt:lpstr>
      <vt:lpstr>2_Office テーマ</vt:lpstr>
      <vt:lpstr>5_Office テーマ</vt:lpstr>
      <vt:lpstr>住宅照明の価値</vt:lpstr>
      <vt:lpstr>住宅の価値が変わる時代</vt:lpstr>
      <vt:lpstr>今までの住宅の価値</vt:lpstr>
      <vt:lpstr>PowerPoint プレゼンテーション</vt:lpstr>
      <vt:lpstr>これからの住宅の価値</vt:lpstr>
      <vt:lpstr>暮らしが変わる　スマート社会</vt:lpstr>
      <vt:lpstr>PowerPoint プレゼンテーション</vt:lpstr>
      <vt:lpstr>PowerPoint プレゼンテーション</vt:lpstr>
      <vt:lpstr>スマートウエルネス住宅</vt:lpstr>
      <vt:lpstr>スマートウエルネス住宅</vt:lpstr>
      <vt:lpstr>CASBEE（キャスビー）</vt:lpstr>
      <vt:lpstr>LEED認証システム</vt:lpstr>
      <vt:lpstr>認証のレベル</vt:lpstr>
      <vt:lpstr>インテリア環境カルテ</vt:lpstr>
      <vt:lpstr>インテリアと照明</vt:lpstr>
      <vt:lpstr>インテリアの価値を上げる照明</vt:lpstr>
      <vt:lpstr>照明の演出効果</vt:lpstr>
      <vt:lpstr>生活スタイルの変化をイメージ</vt:lpstr>
      <vt:lpstr>意識変化と豊かさ</vt:lpstr>
      <vt:lpstr>睡眠の質が上がる照明計画</vt:lpstr>
      <vt:lpstr>メラトニンの効果</vt:lpstr>
      <vt:lpstr>メラトニンの分泌を促す</vt:lpstr>
      <vt:lpstr>規則正しい生活を目指す</vt:lpstr>
      <vt:lpstr>PowerPoint プレゼンテーション</vt:lpstr>
      <vt:lpstr>PowerPoint プレゼンテーション</vt:lpstr>
      <vt:lpstr>ひかりが出来る視覚（心理）効果</vt:lpstr>
      <vt:lpstr>ひかり＋心理効果</vt:lpstr>
      <vt:lpstr>ひかり＋心理効果</vt:lpstr>
      <vt:lpstr>ひかり＋心理効果</vt:lpstr>
      <vt:lpstr>ひかりの修正</vt:lpstr>
      <vt:lpstr>ひかりの足し算</vt:lpstr>
      <vt:lpstr>失敗箇所と原因</vt:lpstr>
      <vt:lpstr>ひかりの足し算</vt:lpstr>
      <vt:lpstr>ひかりの修正</vt:lpstr>
      <vt:lpstr>スタンド照明を使う</vt:lpstr>
      <vt:lpstr>パッケージ提案（販売） （どう伝え、どう売るか）</vt:lpstr>
      <vt:lpstr>購買心理　7段階</vt:lpstr>
      <vt:lpstr>購買心理　</vt:lpstr>
      <vt:lpstr>インテリアデザイン</vt:lpstr>
      <vt:lpstr>パッケージ提案</vt:lpstr>
      <vt:lpstr>パッケージ提案</vt:lpstr>
      <vt:lpstr>パッケージ提案</vt:lpstr>
      <vt:lpstr>対象者</vt:lpstr>
      <vt:lpstr>子育て世代</vt:lpstr>
      <vt:lpstr>ミドル・アッパーミドル層</vt:lpstr>
      <vt:lpstr>アッパーミドル層</vt:lpstr>
      <vt:lpstr>アッパーミドル層</vt:lpstr>
      <vt:lpstr>セカンドライフ層</vt:lpstr>
      <vt:lpstr>課題抽出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専門性が結びつくと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住宅照明の価値</dc:title>
  <dc:creator>慎一</dc:creator>
  <cp:lastModifiedBy>三原慎一</cp:lastModifiedBy>
  <cp:revision>132</cp:revision>
  <cp:lastPrinted>2016-06-12T23:39:33Z</cp:lastPrinted>
  <dcterms:created xsi:type="dcterms:W3CDTF">2015-11-21T00:22:27Z</dcterms:created>
  <dcterms:modified xsi:type="dcterms:W3CDTF">2021-06-27T22:16:46Z</dcterms:modified>
</cp:coreProperties>
</file>