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6" d="100"/>
          <a:sy n="76" d="100"/>
        </p:scale>
        <p:origin x="313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456813" y="3352802"/>
            <a:ext cx="4950338" cy="3017041"/>
          </a:xfrm>
        </p:spPr>
        <p:txBody>
          <a:bodyPr anchor="b">
            <a:normAutofit/>
          </a:bodyPr>
          <a:lstStyle>
            <a:lvl1pPr>
              <a:defRPr sz="4050"/>
            </a:lvl1pPr>
          </a:lstStyle>
          <a:p>
            <a:r>
              <a:rPr lang="ja-JP" altLang="en-US"/>
              <a:t>マスター タイトルの書式設定</a:t>
            </a:r>
            <a:endParaRPr lang="en-US"/>
          </a:p>
        </p:txBody>
      </p:sp>
      <p:sp>
        <p:nvSpPr>
          <p:cNvPr id="3" name="Subtitle 2"/>
          <p:cNvSpPr>
            <a:spLocks noGrp="1"/>
          </p:cNvSpPr>
          <p:nvPr>
            <p:ph type="subTitle" idx="1"/>
          </p:nvPr>
        </p:nvSpPr>
        <p:spPr>
          <a:xfrm>
            <a:off x="1456813" y="6369841"/>
            <a:ext cx="4950338" cy="1501711"/>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1324D3DB-D299-4CDB-91E0-A1E46FA27C9C}"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8"/>
          <p:cNvSpPr/>
          <p:nvPr/>
        </p:nvSpPr>
        <p:spPr bwMode="auto">
          <a:xfrm>
            <a:off x="-23789" y="5761545"/>
            <a:ext cx="1046605" cy="1042375"/>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317500" y="6039389"/>
            <a:ext cx="438734" cy="486833"/>
          </a:xfrm>
        </p:spPr>
        <p:txBody>
          <a:bodyPr/>
          <a:lstStyle/>
          <a:p>
            <a:fld id="{8549CDCC-E8F0-4C07-B86E-ACE8CEB20AE3}" type="slidenum">
              <a:rPr kumimoji="1" lang="ja-JP" altLang="en-US" smtClean="0"/>
              <a:t>‹#›</a:t>
            </a:fld>
            <a:endParaRPr kumimoji="1" lang="ja-JP" altLang="en-US"/>
          </a:p>
        </p:txBody>
      </p:sp>
    </p:spTree>
    <p:extLst>
      <p:ext uri="{BB962C8B-B14F-4D97-AF65-F5344CB8AC3E}">
        <p14:creationId xmlns:p14="http://schemas.microsoft.com/office/powerpoint/2010/main" val="836915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456812" y="812800"/>
            <a:ext cx="4943989" cy="4156053"/>
          </a:xfrm>
        </p:spPr>
        <p:txBody>
          <a:bodyPr anchor="ctr">
            <a:normAutofit/>
          </a:bodyPr>
          <a:lstStyle>
            <a:lvl1pPr algn="l">
              <a:defRPr sz="36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1456812" y="5805395"/>
            <a:ext cx="4943989" cy="2074485"/>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324D3DB-D299-4CDB-91E0-A1E46FA27C9C}"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44" y="4222037"/>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4325521"/>
            <a:ext cx="438734" cy="486833"/>
          </a:xfrm>
        </p:spPr>
        <p:txBody>
          <a:bodyPr/>
          <a:lstStyle/>
          <a:p>
            <a:fld id="{8549CDCC-E8F0-4C07-B86E-ACE8CEB20AE3}" type="slidenum">
              <a:rPr kumimoji="1" lang="ja-JP" altLang="en-US" smtClean="0"/>
              <a:t>‹#›</a:t>
            </a:fld>
            <a:endParaRPr kumimoji="1" lang="ja-JP" altLang="en-US"/>
          </a:p>
        </p:txBody>
      </p:sp>
    </p:spTree>
    <p:extLst>
      <p:ext uri="{BB962C8B-B14F-4D97-AF65-F5344CB8AC3E}">
        <p14:creationId xmlns:p14="http://schemas.microsoft.com/office/powerpoint/2010/main" val="109809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641093" y="812800"/>
            <a:ext cx="4582190" cy="3860800"/>
          </a:xfrm>
        </p:spPr>
        <p:txBody>
          <a:bodyPr anchor="ctr">
            <a:normAutofit/>
          </a:bodyPr>
          <a:lstStyle>
            <a:lvl1pPr algn="l">
              <a:defRPr sz="3600" b="0" cap="none"/>
            </a:lvl1pPr>
          </a:lstStyle>
          <a:p>
            <a:r>
              <a:rPr lang="ja-JP" altLang="en-US"/>
              <a:t>マスター タイトルの書式設定</a:t>
            </a:r>
            <a:endParaRPr lang="en-US"/>
          </a:p>
        </p:txBody>
      </p:sp>
      <p:sp>
        <p:nvSpPr>
          <p:cNvPr id="13" name="Text Placeholder 9"/>
          <p:cNvSpPr>
            <a:spLocks noGrp="1"/>
          </p:cNvSpPr>
          <p:nvPr>
            <p:ph type="body" sz="quarter" idx="13"/>
          </p:nvPr>
        </p:nvSpPr>
        <p:spPr>
          <a:xfrm>
            <a:off x="1811979" y="4673600"/>
            <a:ext cx="4240416" cy="508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1456812" y="5805395"/>
            <a:ext cx="4943989" cy="2074485"/>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324D3DB-D299-4CDB-91E0-A1E46FA27C9C}"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9" name="Freeform 11"/>
          <p:cNvSpPr/>
          <p:nvPr/>
        </p:nvSpPr>
        <p:spPr bwMode="auto">
          <a:xfrm flipV="1">
            <a:off x="44" y="4222037"/>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4325521"/>
            <a:ext cx="438734" cy="486833"/>
          </a:xfrm>
        </p:spPr>
        <p:txBody>
          <a:bodyPr/>
          <a:lstStyle/>
          <a:p>
            <a:fld id="{8549CDCC-E8F0-4C07-B86E-ACE8CEB20AE3}" type="slidenum">
              <a:rPr kumimoji="1" lang="ja-JP" altLang="en-US" smtClean="0"/>
              <a:t>‹#›</a:t>
            </a:fld>
            <a:endParaRPr kumimoji="1" lang="ja-JP" altLang="en-US"/>
          </a:p>
        </p:txBody>
      </p:sp>
      <p:sp>
        <p:nvSpPr>
          <p:cNvPr id="14" name="TextBox 13"/>
          <p:cNvSpPr txBox="1"/>
          <p:nvPr/>
        </p:nvSpPr>
        <p:spPr>
          <a:xfrm>
            <a:off x="1356238" y="864007"/>
            <a:ext cx="342989" cy="779701"/>
          </a:xfrm>
          <a:prstGeom prst="rect">
            <a:avLst/>
          </a:prstGeom>
        </p:spPr>
        <p:txBody>
          <a:bodyPr vert="horz" lIns="68580" tIns="34290" rIns="68580" bIns="34290" rtlCol="0" anchor="ctr">
            <a:noAutofit/>
          </a:bodyPr>
          <a:lstStyle/>
          <a:p>
            <a:pPr lvl="0"/>
            <a:r>
              <a:rPr lang="en-US" sz="6000" baseline="0">
                <a:ln w="3175" cmpd="sng">
                  <a:noFill/>
                </a:ln>
                <a:solidFill>
                  <a:schemeClr val="accent1"/>
                </a:solidFill>
                <a:effectLst/>
                <a:latin typeface="Arial"/>
              </a:rPr>
              <a:t>“</a:t>
            </a:r>
          </a:p>
        </p:txBody>
      </p:sp>
      <p:sp>
        <p:nvSpPr>
          <p:cNvPr id="15" name="TextBox 14"/>
          <p:cNvSpPr txBox="1"/>
          <p:nvPr/>
        </p:nvSpPr>
        <p:spPr>
          <a:xfrm>
            <a:off x="6127150" y="3873742"/>
            <a:ext cx="342989" cy="779701"/>
          </a:xfrm>
          <a:prstGeom prst="rect">
            <a:avLst/>
          </a:prstGeom>
        </p:spPr>
        <p:txBody>
          <a:bodyPr vert="horz" lIns="68580" tIns="34290" rIns="68580" bIns="34290" rtlCol="0" anchor="ctr">
            <a:noAutofit/>
          </a:bodyPr>
          <a:lstStyle/>
          <a:p>
            <a:pPr lvl="0"/>
            <a:r>
              <a:rPr lang="en-US" sz="6000" baseline="0">
                <a:ln w="3175" cmpd="sng">
                  <a:noFill/>
                </a:ln>
                <a:solidFill>
                  <a:schemeClr val="accent1"/>
                </a:solidFill>
                <a:effectLst/>
                <a:latin typeface="Arial"/>
              </a:rPr>
              <a:t>”</a:t>
            </a:r>
          </a:p>
        </p:txBody>
      </p:sp>
    </p:spTree>
    <p:extLst>
      <p:ext uri="{BB962C8B-B14F-4D97-AF65-F5344CB8AC3E}">
        <p14:creationId xmlns:p14="http://schemas.microsoft.com/office/powerpoint/2010/main" val="4149965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456812" y="3251202"/>
            <a:ext cx="4943989" cy="3633127"/>
          </a:xfrm>
        </p:spPr>
        <p:txBody>
          <a:bodyPr anchor="b">
            <a:normAutofit/>
          </a:bodyPr>
          <a:lstStyle>
            <a:lvl1pPr algn="l">
              <a:defRPr sz="3600" b="0"/>
            </a:lvl1pPr>
          </a:lstStyle>
          <a:p>
            <a:r>
              <a:rPr lang="ja-JP" altLang="en-US"/>
              <a:t>マスター タイトルの書式設定</a:t>
            </a:r>
            <a:endParaRPr lang="en-US"/>
          </a:p>
        </p:txBody>
      </p:sp>
      <p:sp>
        <p:nvSpPr>
          <p:cNvPr id="4" name="Text Placeholder 3"/>
          <p:cNvSpPr>
            <a:spLocks noGrp="1"/>
          </p:cNvSpPr>
          <p:nvPr>
            <p:ph type="body" sz="half" idx="2"/>
          </p:nvPr>
        </p:nvSpPr>
        <p:spPr>
          <a:xfrm>
            <a:off x="1456812" y="6908800"/>
            <a:ext cx="4943989" cy="972829"/>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1324D3DB-D299-4CDB-91E0-A1E46FA27C9C}"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44" y="6547547"/>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6644118"/>
            <a:ext cx="438734" cy="486833"/>
          </a:xfrm>
        </p:spPr>
        <p:txBody>
          <a:bodyPr/>
          <a:lstStyle/>
          <a:p>
            <a:fld id="{8549CDCC-E8F0-4C07-B86E-ACE8CEB20AE3}" type="slidenum">
              <a:rPr kumimoji="1" lang="ja-JP" altLang="en-US" smtClean="0"/>
              <a:t>‹#›</a:t>
            </a:fld>
            <a:endParaRPr kumimoji="1" lang="ja-JP" altLang="en-US"/>
          </a:p>
        </p:txBody>
      </p:sp>
    </p:spTree>
    <p:extLst>
      <p:ext uri="{BB962C8B-B14F-4D97-AF65-F5344CB8AC3E}">
        <p14:creationId xmlns:p14="http://schemas.microsoft.com/office/powerpoint/2010/main" val="2973562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1641093" y="812800"/>
            <a:ext cx="4582190" cy="3860800"/>
          </a:xfrm>
        </p:spPr>
        <p:txBody>
          <a:bodyPr anchor="ctr">
            <a:normAutofit/>
          </a:bodyPr>
          <a:lstStyle>
            <a:lvl1pPr algn="l">
              <a:defRPr sz="3600" b="0" cap="none"/>
            </a:lvl1pPr>
          </a:lstStyle>
          <a:p>
            <a:r>
              <a:rPr lang="ja-JP" altLang="en-US"/>
              <a:t>マスター タイトルの書式設定</a:t>
            </a:r>
            <a:endParaRPr lang="en-US"/>
          </a:p>
        </p:txBody>
      </p:sp>
      <p:sp>
        <p:nvSpPr>
          <p:cNvPr id="21" name="Text Placeholder 9"/>
          <p:cNvSpPr>
            <a:spLocks noGrp="1"/>
          </p:cNvSpPr>
          <p:nvPr>
            <p:ph type="body" sz="quarter" idx="13"/>
          </p:nvPr>
        </p:nvSpPr>
        <p:spPr>
          <a:xfrm>
            <a:off x="1456811" y="5791200"/>
            <a:ext cx="5016219" cy="11176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1456811" y="6908800"/>
            <a:ext cx="5016219" cy="972829"/>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1324D3DB-D299-4CDB-91E0-A1E46FA27C9C}"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20" name="Freeform 11"/>
          <p:cNvSpPr/>
          <p:nvPr/>
        </p:nvSpPr>
        <p:spPr bwMode="auto">
          <a:xfrm flipV="1">
            <a:off x="44" y="6547547"/>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6644118"/>
            <a:ext cx="438734" cy="486833"/>
          </a:xfrm>
        </p:spPr>
        <p:txBody>
          <a:bodyPr/>
          <a:lstStyle/>
          <a:p>
            <a:fld id="{8549CDCC-E8F0-4C07-B86E-ACE8CEB20AE3}" type="slidenum">
              <a:rPr kumimoji="1" lang="ja-JP" altLang="en-US" smtClean="0"/>
              <a:t>‹#›</a:t>
            </a:fld>
            <a:endParaRPr kumimoji="1" lang="ja-JP" altLang="en-US"/>
          </a:p>
        </p:txBody>
      </p:sp>
      <p:sp>
        <p:nvSpPr>
          <p:cNvPr id="11" name="TextBox 10"/>
          <p:cNvSpPr txBox="1"/>
          <p:nvPr/>
        </p:nvSpPr>
        <p:spPr>
          <a:xfrm>
            <a:off x="1356238" y="864007"/>
            <a:ext cx="342989" cy="779701"/>
          </a:xfrm>
          <a:prstGeom prst="rect">
            <a:avLst/>
          </a:prstGeom>
        </p:spPr>
        <p:txBody>
          <a:bodyPr vert="horz" lIns="68580" tIns="34290" rIns="68580" bIns="34290" rtlCol="0" anchor="ctr">
            <a:noAutofit/>
          </a:bodyPr>
          <a:lstStyle/>
          <a:p>
            <a:pPr lvl="0"/>
            <a:r>
              <a:rPr lang="en-US" sz="6000" baseline="0">
                <a:ln w="3175" cmpd="sng">
                  <a:noFill/>
                </a:ln>
                <a:solidFill>
                  <a:schemeClr val="accent1"/>
                </a:solidFill>
                <a:effectLst/>
                <a:latin typeface="Arial"/>
              </a:rPr>
              <a:t>“</a:t>
            </a:r>
          </a:p>
        </p:txBody>
      </p:sp>
      <p:sp>
        <p:nvSpPr>
          <p:cNvPr id="12" name="TextBox 11"/>
          <p:cNvSpPr txBox="1"/>
          <p:nvPr/>
        </p:nvSpPr>
        <p:spPr>
          <a:xfrm>
            <a:off x="6127150" y="3873742"/>
            <a:ext cx="342989" cy="779701"/>
          </a:xfrm>
          <a:prstGeom prst="rect">
            <a:avLst/>
          </a:prstGeom>
        </p:spPr>
        <p:txBody>
          <a:bodyPr vert="horz" lIns="68580" tIns="34290" rIns="68580" bIns="34290" rtlCol="0" anchor="ctr">
            <a:noAutofit/>
          </a:bodyPr>
          <a:lstStyle/>
          <a:p>
            <a:pPr lvl="0"/>
            <a:r>
              <a:rPr lang="en-US" sz="6000" baseline="0">
                <a:ln w="3175" cmpd="sng">
                  <a:noFill/>
                </a:ln>
                <a:solidFill>
                  <a:schemeClr val="accent1"/>
                </a:solidFill>
                <a:effectLst/>
                <a:latin typeface="Arial"/>
              </a:rPr>
              <a:t>”</a:t>
            </a:r>
          </a:p>
        </p:txBody>
      </p:sp>
    </p:spTree>
    <p:extLst>
      <p:ext uri="{BB962C8B-B14F-4D97-AF65-F5344CB8AC3E}">
        <p14:creationId xmlns:p14="http://schemas.microsoft.com/office/powerpoint/2010/main" val="16395558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456812" y="836543"/>
            <a:ext cx="4943988" cy="3840027"/>
          </a:xfrm>
        </p:spPr>
        <p:txBody>
          <a:bodyPr anchor="ctr">
            <a:normAutofit/>
          </a:bodyPr>
          <a:lstStyle>
            <a:lvl1pPr algn="l">
              <a:defRPr sz="3600" b="0"/>
            </a:lvl1pPr>
          </a:lstStyle>
          <a:p>
            <a:r>
              <a:rPr lang="ja-JP" altLang="en-US"/>
              <a:t>マスター タイトルの書式設定</a:t>
            </a:r>
            <a:endParaRPr lang="en-US"/>
          </a:p>
        </p:txBody>
      </p:sp>
      <p:sp>
        <p:nvSpPr>
          <p:cNvPr id="21" name="Text Placeholder 9"/>
          <p:cNvSpPr>
            <a:spLocks noGrp="1"/>
          </p:cNvSpPr>
          <p:nvPr>
            <p:ph type="body" sz="quarter" idx="13"/>
          </p:nvPr>
        </p:nvSpPr>
        <p:spPr>
          <a:xfrm>
            <a:off x="1456812" y="5791200"/>
            <a:ext cx="4943989" cy="11176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1456812" y="6908800"/>
            <a:ext cx="4943989" cy="972829"/>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1324D3DB-D299-4CDB-91E0-A1E46FA27C9C}"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4" y="6547547"/>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6644118"/>
            <a:ext cx="438734" cy="486833"/>
          </a:xfrm>
        </p:spPr>
        <p:txBody>
          <a:bodyPr/>
          <a:lstStyle/>
          <a:p>
            <a:fld id="{8549CDCC-E8F0-4C07-B86E-ACE8CEB20AE3}" type="slidenum">
              <a:rPr kumimoji="1" lang="ja-JP" altLang="en-US" smtClean="0"/>
              <a:t>‹#›</a:t>
            </a:fld>
            <a:endParaRPr kumimoji="1" lang="ja-JP" altLang="en-US"/>
          </a:p>
        </p:txBody>
      </p:sp>
    </p:spTree>
    <p:extLst>
      <p:ext uri="{BB962C8B-B14F-4D97-AF65-F5344CB8AC3E}">
        <p14:creationId xmlns:p14="http://schemas.microsoft.com/office/powerpoint/2010/main" val="33674508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324D3DB-D299-4CDB-91E0-A1E46FA27C9C}"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44" y="948259"/>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49CDCC-E8F0-4C07-B86E-ACE8CEB20AE3}" type="slidenum">
              <a:rPr kumimoji="1" lang="ja-JP" altLang="en-US" smtClean="0"/>
              <a:t>‹#›</a:t>
            </a:fld>
            <a:endParaRPr kumimoji="1" lang="ja-JP" altLang="en-US"/>
          </a:p>
        </p:txBody>
      </p:sp>
    </p:spTree>
    <p:extLst>
      <p:ext uri="{BB962C8B-B14F-4D97-AF65-F5344CB8AC3E}">
        <p14:creationId xmlns:p14="http://schemas.microsoft.com/office/powerpoint/2010/main" val="1112876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8901" y="836542"/>
            <a:ext cx="1242099" cy="7045089"/>
          </a:xfrm>
        </p:spPr>
        <p:txBody>
          <a:bodyPr vert="eaVert" anchor="ct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1456812" y="836542"/>
            <a:ext cx="3537261" cy="704508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324D3DB-D299-4CDB-91E0-A1E46FA27C9C}"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44" y="948259"/>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49CDCC-E8F0-4C07-B86E-ACE8CEB20AE3}" type="slidenum">
              <a:rPr kumimoji="1" lang="ja-JP" altLang="en-US" smtClean="0"/>
              <a:t>‹#›</a:t>
            </a:fld>
            <a:endParaRPr kumimoji="1" lang="ja-JP" altLang="en-US"/>
          </a:p>
        </p:txBody>
      </p:sp>
    </p:spTree>
    <p:extLst>
      <p:ext uri="{BB962C8B-B14F-4D97-AF65-F5344CB8AC3E}">
        <p14:creationId xmlns:p14="http://schemas.microsoft.com/office/powerpoint/2010/main" val="1010140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58901" y="832147"/>
            <a:ext cx="4941899" cy="1707853"/>
          </a:xfrm>
        </p:spPr>
        <p:txBody>
          <a:bodyPr/>
          <a:lstStyle/>
          <a:p>
            <a:r>
              <a:rPr lang="ja-JP" altLang="en-US"/>
              <a:t>マスター タイトルの書式設定</a:t>
            </a:r>
            <a:endParaRPr lang="en-US"/>
          </a:p>
        </p:txBody>
      </p:sp>
      <p:sp>
        <p:nvSpPr>
          <p:cNvPr id="3" name="Content Placeholder 2"/>
          <p:cNvSpPr>
            <a:spLocks noGrp="1"/>
          </p:cNvSpPr>
          <p:nvPr>
            <p:ph idx="1"/>
          </p:nvPr>
        </p:nvSpPr>
        <p:spPr>
          <a:xfrm>
            <a:off x="1456812" y="2844800"/>
            <a:ext cx="4943989" cy="503682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324D3DB-D299-4CDB-91E0-A1E46FA27C9C}"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44" y="948259"/>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49CDCC-E8F0-4C07-B86E-ACE8CEB20AE3}" type="slidenum">
              <a:rPr kumimoji="1" lang="ja-JP" altLang="en-US" smtClean="0"/>
              <a:t>‹#›</a:t>
            </a:fld>
            <a:endParaRPr kumimoji="1" lang="ja-JP" altLang="en-US"/>
          </a:p>
        </p:txBody>
      </p:sp>
    </p:spTree>
    <p:extLst>
      <p:ext uri="{BB962C8B-B14F-4D97-AF65-F5344CB8AC3E}">
        <p14:creationId xmlns:p14="http://schemas.microsoft.com/office/powerpoint/2010/main" val="1553486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56812" y="2766083"/>
            <a:ext cx="4943989" cy="1958400"/>
          </a:xfrm>
        </p:spPr>
        <p:txBody>
          <a:bodyPr anchor="b"/>
          <a:lstStyle>
            <a:lvl1pPr algn="l">
              <a:defRPr sz="30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1456812" y="4775200"/>
            <a:ext cx="4943989" cy="11472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324D3DB-D299-4CDB-91E0-A1E46FA27C9C}"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44" y="4222037"/>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4325521"/>
            <a:ext cx="438734" cy="486833"/>
          </a:xfrm>
        </p:spPr>
        <p:txBody>
          <a:bodyPr/>
          <a:lstStyle/>
          <a:p>
            <a:fld id="{8549CDCC-E8F0-4C07-B86E-ACE8CEB20AE3}" type="slidenum">
              <a:rPr kumimoji="1" lang="ja-JP" altLang="en-US" smtClean="0"/>
              <a:t>‹#›</a:t>
            </a:fld>
            <a:endParaRPr kumimoji="1" lang="ja-JP" altLang="en-US"/>
          </a:p>
        </p:txBody>
      </p:sp>
    </p:spTree>
    <p:extLst>
      <p:ext uri="{BB962C8B-B14F-4D97-AF65-F5344CB8AC3E}">
        <p14:creationId xmlns:p14="http://schemas.microsoft.com/office/powerpoint/2010/main" val="2651855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1456813" y="2848942"/>
            <a:ext cx="2398148" cy="502319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002981" y="2848942"/>
            <a:ext cx="2397820" cy="502319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1324D3DB-D299-4CDB-91E0-A1E46FA27C9C}"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4" y="948259"/>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383421" y="1050378"/>
            <a:ext cx="438734" cy="486833"/>
          </a:xfrm>
        </p:spPr>
        <p:txBody>
          <a:bodyPr/>
          <a:lstStyle/>
          <a:p>
            <a:fld id="{8549CDCC-E8F0-4C07-B86E-ACE8CEB20AE3}" type="slidenum">
              <a:rPr kumimoji="1" lang="ja-JP" altLang="en-US" smtClean="0"/>
              <a:t>‹#›</a:t>
            </a:fld>
            <a:endParaRPr kumimoji="1" lang="ja-JP" altLang="en-US"/>
          </a:p>
        </p:txBody>
      </p:sp>
    </p:spTree>
    <p:extLst>
      <p:ext uri="{BB962C8B-B14F-4D97-AF65-F5344CB8AC3E}">
        <p14:creationId xmlns:p14="http://schemas.microsoft.com/office/powerpoint/2010/main" val="3045216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1699014" y="2968835"/>
            <a:ext cx="2155947" cy="768349"/>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1456811" y="3737185"/>
            <a:ext cx="2398149" cy="41409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242116" y="2964531"/>
            <a:ext cx="2154929" cy="768349"/>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000286" y="3732881"/>
            <a:ext cx="2396760" cy="41409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1324D3DB-D299-4CDB-91E0-A1E46FA27C9C}" type="datetimeFigureOut">
              <a:rPr kumimoji="1" lang="ja-JP" altLang="en-US" smtClean="0"/>
              <a:t>2024/11/13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1" name="Freeform 11"/>
          <p:cNvSpPr/>
          <p:nvPr/>
        </p:nvSpPr>
        <p:spPr bwMode="auto">
          <a:xfrm flipV="1">
            <a:off x="44" y="948259"/>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383421" y="1050378"/>
            <a:ext cx="438734" cy="486833"/>
          </a:xfrm>
        </p:spPr>
        <p:txBody>
          <a:bodyPr/>
          <a:lstStyle/>
          <a:p>
            <a:fld id="{8549CDCC-E8F0-4C07-B86E-ACE8CEB20AE3}" type="slidenum">
              <a:rPr kumimoji="1" lang="ja-JP" altLang="en-US" smtClean="0"/>
              <a:t>‹#›</a:t>
            </a:fld>
            <a:endParaRPr kumimoji="1" lang="ja-JP" altLang="en-US"/>
          </a:p>
        </p:txBody>
      </p:sp>
    </p:spTree>
    <p:extLst>
      <p:ext uri="{BB962C8B-B14F-4D97-AF65-F5344CB8AC3E}">
        <p14:creationId xmlns:p14="http://schemas.microsoft.com/office/powerpoint/2010/main" val="2446658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458900" y="832147"/>
            <a:ext cx="4941900" cy="1707853"/>
          </a:xfrm>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24D3DB-D299-4CDB-91E0-A1E46FA27C9C}" type="datetimeFigureOut">
              <a:rPr kumimoji="1" lang="ja-JP" altLang="en-US" smtClean="0"/>
              <a:t>2024/11/13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8" name="Freeform 11"/>
          <p:cNvSpPr/>
          <p:nvPr/>
        </p:nvSpPr>
        <p:spPr bwMode="auto">
          <a:xfrm flipV="1">
            <a:off x="44" y="948259"/>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549CDCC-E8F0-4C07-B86E-ACE8CEB20AE3}" type="slidenum">
              <a:rPr kumimoji="1" lang="ja-JP" altLang="en-US" smtClean="0"/>
              <a:t>‹#›</a:t>
            </a:fld>
            <a:endParaRPr kumimoji="1" lang="ja-JP" altLang="en-US"/>
          </a:p>
        </p:txBody>
      </p:sp>
    </p:spTree>
    <p:extLst>
      <p:ext uri="{BB962C8B-B14F-4D97-AF65-F5344CB8AC3E}">
        <p14:creationId xmlns:p14="http://schemas.microsoft.com/office/powerpoint/2010/main" val="141394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24D3DB-D299-4CDB-91E0-A1E46FA27C9C}" type="datetimeFigureOut">
              <a:rPr kumimoji="1" lang="ja-JP" altLang="en-US" smtClean="0"/>
              <a:t>2024/11/13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44" y="948259"/>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rgbClr val="EE7554"/>
          </a:solidFill>
          <a:ln>
            <a:noFill/>
          </a:ln>
        </p:spPr>
      </p:sp>
      <p:sp>
        <p:nvSpPr>
          <p:cNvPr id="4" name="Slide Number Placeholder 3"/>
          <p:cNvSpPr>
            <a:spLocks noGrp="1"/>
          </p:cNvSpPr>
          <p:nvPr>
            <p:ph type="sldNum" sz="quarter" idx="12"/>
          </p:nvPr>
        </p:nvSpPr>
        <p:spPr/>
        <p:txBody>
          <a:bodyPr/>
          <a:lstStyle/>
          <a:p>
            <a:fld id="{8549CDCC-E8F0-4C07-B86E-ACE8CEB20AE3}" type="slidenum">
              <a:rPr kumimoji="1" lang="ja-JP" altLang="en-US" smtClean="0"/>
              <a:t>‹#›</a:t>
            </a:fld>
            <a:endParaRPr kumimoji="1" lang="ja-JP" altLang="en-US"/>
          </a:p>
        </p:txBody>
      </p:sp>
    </p:spTree>
    <p:extLst>
      <p:ext uri="{BB962C8B-B14F-4D97-AF65-F5344CB8AC3E}">
        <p14:creationId xmlns:p14="http://schemas.microsoft.com/office/powerpoint/2010/main" val="2458980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56811" y="594784"/>
            <a:ext cx="1972188" cy="1301749"/>
          </a:xfrm>
        </p:spPr>
        <p:txBody>
          <a:bodyPr anchor="b"/>
          <a:lstStyle>
            <a:lvl1pPr algn="l">
              <a:defRPr sz="1500" b="0"/>
            </a:lvl1pPr>
          </a:lstStyle>
          <a:p>
            <a:r>
              <a:rPr lang="ja-JP" altLang="en-US"/>
              <a:t>マスター タイトルの書式設定</a:t>
            </a:r>
            <a:endParaRPr lang="en-US"/>
          </a:p>
        </p:txBody>
      </p:sp>
      <p:sp>
        <p:nvSpPr>
          <p:cNvPr id="3" name="Content Placeholder 2"/>
          <p:cNvSpPr>
            <a:spLocks noGrp="1"/>
          </p:cNvSpPr>
          <p:nvPr>
            <p:ph idx="1"/>
          </p:nvPr>
        </p:nvSpPr>
        <p:spPr>
          <a:xfrm>
            <a:off x="3557620" y="594786"/>
            <a:ext cx="2843180" cy="7219951"/>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1456811" y="2131484"/>
            <a:ext cx="1972188" cy="5683248"/>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24D3DB-D299-4CDB-91E0-A1E46FA27C9C}"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4" y="948259"/>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549CDCC-E8F0-4C07-B86E-ACE8CEB20AE3}" type="slidenum">
              <a:rPr kumimoji="1" lang="ja-JP" altLang="en-US" smtClean="0"/>
              <a:t>‹#›</a:t>
            </a:fld>
            <a:endParaRPr kumimoji="1" lang="ja-JP" altLang="en-US"/>
          </a:p>
        </p:txBody>
      </p:sp>
    </p:spTree>
    <p:extLst>
      <p:ext uri="{BB962C8B-B14F-4D97-AF65-F5344CB8AC3E}">
        <p14:creationId xmlns:p14="http://schemas.microsoft.com/office/powerpoint/2010/main" val="4294201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56812" y="6400800"/>
            <a:ext cx="4943989" cy="755651"/>
          </a:xfrm>
        </p:spPr>
        <p:txBody>
          <a:bodyPr anchor="b">
            <a:normAutofit/>
          </a:bodyPr>
          <a:lstStyle>
            <a:lvl1pPr algn="l">
              <a:defRPr sz="1800" b="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1456812" y="846620"/>
            <a:ext cx="4943989" cy="513996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1456812" y="7156451"/>
            <a:ext cx="4943989" cy="658283"/>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24D3DB-D299-4CDB-91E0-A1E46FA27C9C}"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4" y="6547547"/>
            <a:ext cx="1018767" cy="67734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6644118"/>
            <a:ext cx="438734" cy="486833"/>
          </a:xfrm>
        </p:spPr>
        <p:txBody>
          <a:bodyPr/>
          <a:lstStyle/>
          <a:p>
            <a:fld id="{8549CDCC-E8F0-4C07-B86E-ACE8CEB20AE3}" type="slidenum">
              <a:rPr kumimoji="1" lang="ja-JP" altLang="en-US" smtClean="0"/>
              <a:t>‹#›</a:t>
            </a:fld>
            <a:endParaRPr kumimoji="1" lang="ja-JP" altLang="en-US"/>
          </a:p>
        </p:txBody>
      </p:sp>
    </p:spTree>
    <p:extLst>
      <p:ext uri="{BB962C8B-B14F-4D97-AF65-F5344CB8AC3E}">
        <p14:creationId xmlns:p14="http://schemas.microsoft.com/office/powerpoint/2010/main" val="2849841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304800"/>
            <a:ext cx="1485900" cy="8851504"/>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15316" y="380"/>
            <a:ext cx="1464204" cy="9137291"/>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37160" cy="9144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458900" y="832147"/>
            <a:ext cx="4941900" cy="1707853"/>
          </a:xfrm>
          <a:prstGeom prst="rect">
            <a:avLst/>
          </a:prstGeom>
        </p:spPr>
        <p:txBody>
          <a:bodyPr vert="horz" lIns="91440" tIns="45720" rIns="91440" bIns="45720" rtlCol="0" anchor="t">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1456812" y="2844800"/>
            <a:ext cx="4943989" cy="51816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5829300" y="8180120"/>
            <a:ext cx="574785" cy="493561"/>
          </a:xfrm>
          <a:prstGeom prst="rect">
            <a:avLst/>
          </a:prstGeom>
        </p:spPr>
        <p:txBody>
          <a:bodyPr vert="horz" lIns="91440" tIns="45720" rIns="91440" bIns="45720" rtlCol="0" anchor="ctr"/>
          <a:lstStyle>
            <a:lvl1pPr algn="r">
              <a:defRPr sz="675">
                <a:solidFill>
                  <a:schemeClr val="tx1">
                    <a:tint val="75000"/>
                  </a:schemeClr>
                </a:solidFill>
              </a:defRPr>
            </a:lvl1pPr>
          </a:lstStyle>
          <a:p>
            <a:fld id="{1324D3DB-D299-4CDB-91E0-A1E46FA27C9C}" type="datetimeFigureOut">
              <a:rPr kumimoji="1" lang="ja-JP" altLang="en-US" smtClean="0"/>
              <a:t>2024/11/13</a:t>
            </a:fld>
            <a:endParaRPr kumimoji="1" lang="ja-JP" altLang="en-US"/>
          </a:p>
        </p:txBody>
      </p:sp>
      <p:sp>
        <p:nvSpPr>
          <p:cNvPr id="5" name="Footer Placeholder 4"/>
          <p:cNvSpPr>
            <a:spLocks noGrp="1"/>
          </p:cNvSpPr>
          <p:nvPr>
            <p:ph type="ftr" sz="quarter" idx="3"/>
          </p:nvPr>
        </p:nvSpPr>
        <p:spPr>
          <a:xfrm>
            <a:off x="1456811" y="8181080"/>
            <a:ext cx="4287366" cy="48683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383421" y="1050378"/>
            <a:ext cx="438734" cy="486833"/>
          </a:xfrm>
          <a:prstGeom prst="rect">
            <a:avLst/>
          </a:prstGeom>
        </p:spPr>
        <p:txBody>
          <a:bodyPr vert="horz" lIns="91440" tIns="45720" rIns="91440" bIns="45720" rtlCol="0" anchor="ctr"/>
          <a:lstStyle>
            <a:lvl1pPr algn="r">
              <a:defRPr sz="1500">
                <a:solidFill>
                  <a:srgbClr val="FEFFFF"/>
                </a:solidFill>
              </a:defRPr>
            </a:lvl1pPr>
          </a:lstStyle>
          <a:p>
            <a:fld id="{8549CDCC-E8F0-4C07-B86E-ACE8CEB20AE3}" type="slidenum">
              <a:rPr kumimoji="1" lang="ja-JP" altLang="en-US" smtClean="0"/>
              <a:t>‹#›</a:t>
            </a:fld>
            <a:endParaRPr kumimoji="1" lang="ja-JP" altLang="en-US"/>
          </a:p>
        </p:txBody>
      </p:sp>
    </p:spTree>
    <p:extLst>
      <p:ext uri="{BB962C8B-B14F-4D97-AF65-F5344CB8AC3E}">
        <p14:creationId xmlns:p14="http://schemas.microsoft.com/office/powerpoint/2010/main" val="213377589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342900" rtl="0" eaLnBrk="1" latinLnBrk="0" hangingPunct="1">
        <a:spcBef>
          <a:spcPct val="0"/>
        </a:spcBef>
        <a:buNone/>
        <a:defRPr kumimoji="1" sz="27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kumimoji="1"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kumimoji="1"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5444783" y="3453660"/>
            <a:ext cx="1212124" cy="7905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entury Gothic" panose="020B0502020202020204"/>
              <a:ea typeface="メイリオ" panose="020B0604030504040204" pitchFamily="50" charset="-128"/>
              <a:cs typeface="+mn-cs"/>
            </a:endParaRPr>
          </a:p>
        </p:txBody>
      </p:sp>
      <p:sp>
        <p:nvSpPr>
          <p:cNvPr id="4" name="正方形/長方形 3"/>
          <p:cNvSpPr/>
          <p:nvPr/>
        </p:nvSpPr>
        <p:spPr>
          <a:xfrm rot="5400000">
            <a:off x="4142034" y="1708728"/>
            <a:ext cx="3817622" cy="12121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entury Gothic" panose="020B0502020202020204"/>
              <a:ea typeface="メイリオ" panose="020B0604030504040204" pitchFamily="50" charset="-128"/>
              <a:cs typeface="+mn-cs"/>
            </a:endParaRPr>
          </a:p>
        </p:txBody>
      </p:sp>
      <p:sp>
        <p:nvSpPr>
          <p:cNvPr id="12" name="正方形/長方形 11"/>
          <p:cNvSpPr/>
          <p:nvPr/>
        </p:nvSpPr>
        <p:spPr>
          <a:xfrm>
            <a:off x="237069" y="6227668"/>
            <a:ext cx="2377022" cy="281473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entury Gothic" panose="020B0502020202020204"/>
              <a:ea typeface="メイリオ" panose="020B0604030504040204" pitchFamily="50" charset="-128"/>
              <a:cs typeface="+mn-cs"/>
            </a:endParaRPr>
          </a:p>
        </p:txBody>
      </p:sp>
      <p:sp>
        <p:nvSpPr>
          <p:cNvPr id="16" name="テキスト ボックス 15"/>
          <p:cNvSpPr txBox="1"/>
          <p:nvPr/>
        </p:nvSpPr>
        <p:spPr>
          <a:xfrm>
            <a:off x="237069" y="321565"/>
            <a:ext cx="5151270" cy="61555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ルイスポールセン「</a:t>
            </a:r>
            <a:r>
              <a:rPr kumimoji="0" lang="en-US" altLang="ja-JP" sz="2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PH5</a:t>
            </a:r>
            <a:r>
              <a:rPr kumimoji="0" lang="ja-JP" altLang="en-US" sz="2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　</a:t>
            </a:r>
            <a:endParaRPr kumimoji="0" lang="en-US" altLang="ja-JP" sz="2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日本の食卓で使うには、注意が必要ということを知っていますか？</a:t>
            </a:r>
          </a:p>
        </p:txBody>
      </p:sp>
      <p:sp>
        <p:nvSpPr>
          <p:cNvPr id="18" name="テキスト ボックス 17"/>
          <p:cNvSpPr txBox="1"/>
          <p:nvPr/>
        </p:nvSpPr>
        <p:spPr>
          <a:xfrm>
            <a:off x="5832054" y="592763"/>
            <a:ext cx="400110" cy="768800"/>
          </a:xfrm>
          <a:prstGeom prst="rect">
            <a:avLst/>
          </a:prstGeom>
          <a:noFill/>
        </p:spPr>
        <p:txBody>
          <a:bodyPr vert="eaVert"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a:ln>
                  <a:noFill/>
                </a:ln>
                <a:solidFill>
                  <a:prstClr val="black"/>
                </a:solidFill>
                <a:effectLst/>
                <a:uLnTx/>
                <a:uFillTx/>
                <a:latin typeface="HGP明朝E" panose="02020900000000000000" pitchFamily="18" charset="-128"/>
                <a:ea typeface="HGP明朝E" panose="02020900000000000000" pitchFamily="18" charset="-128"/>
                <a:cs typeface="+mn-cs"/>
              </a:rPr>
              <a:t>暮らしに</a:t>
            </a:r>
            <a:endParaRPr kumimoji="1" lang="ja-JP" altLang="en-US" sz="1400" b="0" i="0" u="none" strike="noStrike" kern="1200" cap="none" spc="0" normalizeH="0" baseline="0" noProof="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20" name="テキスト ボックス 19"/>
          <p:cNvSpPr txBox="1"/>
          <p:nvPr/>
        </p:nvSpPr>
        <p:spPr>
          <a:xfrm>
            <a:off x="5850790" y="2402569"/>
            <a:ext cx="400110" cy="265457"/>
          </a:xfrm>
          <a:prstGeom prst="rect">
            <a:avLst/>
          </a:prstGeom>
          <a:noFill/>
        </p:spPr>
        <p:txBody>
          <a:bodyPr vert="eaVert"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a:ln>
                  <a:noFill/>
                </a:ln>
                <a:solidFill>
                  <a:prstClr val="black"/>
                </a:solidFill>
                <a:effectLst/>
                <a:uLnTx/>
                <a:uFillTx/>
                <a:latin typeface="HGP明朝E" panose="02020900000000000000" pitchFamily="18" charset="-128"/>
                <a:ea typeface="HGP明朝E" panose="02020900000000000000" pitchFamily="18" charset="-128"/>
                <a:cs typeface="+mn-cs"/>
              </a:rPr>
              <a:t>を</a:t>
            </a:r>
            <a:endParaRPr kumimoji="1" lang="ja-JP" altLang="en-US" sz="1400" b="0" i="0" u="none" strike="noStrike" kern="1200" cap="none" spc="0" normalizeH="0" baseline="0" noProof="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grpSp>
        <p:nvGrpSpPr>
          <p:cNvPr id="29" name="グループ化 28"/>
          <p:cNvGrpSpPr/>
          <p:nvPr/>
        </p:nvGrpSpPr>
        <p:grpSpPr>
          <a:xfrm>
            <a:off x="5793435" y="2717796"/>
            <a:ext cx="535234" cy="578114"/>
            <a:chOff x="5635121" y="2678250"/>
            <a:chExt cx="535234" cy="578114"/>
          </a:xfrm>
        </p:grpSpPr>
        <p:sp>
          <p:nvSpPr>
            <p:cNvPr id="22" name="十字形 21"/>
            <p:cNvSpPr/>
            <p:nvPr/>
          </p:nvSpPr>
          <p:spPr>
            <a:xfrm>
              <a:off x="5698065" y="2862398"/>
              <a:ext cx="393966" cy="393966"/>
            </a:xfrm>
            <a:prstGeom prst="plus">
              <a:avLst>
                <a:gd name="adj" fmla="val 3779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ED7D31"/>
                </a:solidFill>
                <a:effectLst/>
                <a:uLnTx/>
                <a:uFillTx/>
                <a:latin typeface="Century Gothic" panose="020B0502020202020204"/>
                <a:ea typeface="メイリオ" panose="020B0604030504040204" pitchFamily="50" charset="-128"/>
                <a:cs typeface="+mn-cs"/>
              </a:endParaRPr>
            </a:p>
          </p:txBody>
        </p:sp>
        <p:sp>
          <p:nvSpPr>
            <p:cNvPr id="24" name="テキスト ボックス 23"/>
            <p:cNvSpPr txBox="1"/>
            <p:nvPr/>
          </p:nvSpPr>
          <p:spPr>
            <a:xfrm>
              <a:off x="5761781" y="2678250"/>
              <a:ext cx="282450" cy="2308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srgbClr val="ED7D31"/>
                  </a:solidFill>
                  <a:effectLst/>
                  <a:uLnTx/>
                  <a:uFillTx/>
                  <a:latin typeface="HGP創英ﾌﾟﾚｾﾞﾝｽEB" panose="02020800000000000000" pitchFamily="18" charset="-128"/>
                  <a:ea typeface="HGP創英ﾌﾟﾚｾﾞﾝｽEB" panose="02020800000000000000" pitchFamily="18" charset="-128"/>
                  <a:cs typeface="+mn-cs"/>
                </a:rPr>
                <a:t>ラ</a:t>
              </a:r>
            </a:p>
          </p:txBody>
        </p:sp>
        <p:sp>
          <p:nvSpPr>
            <p:cNvPr id="25" name="テキスト ボックス 24"/>
            <p:cNvSpPr txBox="1"/>
            <p:nvPr/>
          </p:nvSpPr>
          <p:spPr>
            <a:xfrm>
              <a:off x="5635121" y="2817156"/>
              <a:ext cx="287258" cy="2308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srgbClr val="ED7D31"/>
                  </a:solidFill>
                  <a:effectLst/>
                  <a:uLnTx/>
                  <a:uFillTx/>
                  <a:latin typeface="HGP創英ﾌﾟﾚｾﾞﾝｽEB" panose="02020800000000000000" pitchFamily="18" charset="-128"/>
                  <a:ea typeface="HGP創英ﾌﾟﾚｾﾞﾝｽEB" panose="02020800000000000000" pitchFamily="18" charset="-128"/>
                  <a:cs typeface="+mn-cs"/>
                </a:rPr>
                <a:t>プ</a:t>
              </a:r>
            </a:p>
          </p:txBody>
        </p:sp>
        <p:sp>
          <p:nvSpPr>
            <p:cNvPr id="26" name="テキスト ボックス 25"/>
            <p:cNvSpPr txBox="1"/>
            <p:nvPr/>
          </p:nvSpPr>
          <p:spPr>
            <a:xfrm>
              <a:off x="5879891" y="2812808"/>
              <a:ext cx="290464" cy="2308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srgbClr val="ED7D31"/>
                  </a:solidFill>
                  <a:effectLst/>
                  <a:uLnTx/>
                  <a:uFillTx/>
                  <a:latin typeface="HGP創英ﾌﾟﾚｾﾞﾝｽEB" panose="02020800000000000000" pitchFamily="18" charset="-128"/>
                  <a:ea typeface="HGP創英ﾌﾟﾚｾﾞﾝｽEB" panose="02020800000000000000" pitchFamily="18" charset="-128"/>
                  <a:cs typeface="+mn-cs"/>
                </a:rPr>
                <a:t>ス</a:t>
              </a:r>
            </a:p>
          </p:txBody>
        </p:sp>
      </p:grpSp>
      <p:sp>
        <p:nvSpPr>
          <p:cNvPr id="28" name="テキスト ボックス 27"/>
          <p:cNvSpPr txBox="1"/>
          <p:nvPr/>
        </p:nvSpPr>
        <p:spPr>
          <a:xfrm>
            <a:off x="5480510" y="3587156"/>
            <a:ext cx="1151277"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white"/>
                </a:solidFill>
                <a:effectLst/>
                <a:uLnTx/>
                <a:uFillTx/>
                <a:latin typeface="HGP明朝E" panose="02020900000000000000" pitchFamily="18" charset="-128"/>
                <a:ea typeface="HGP明朝E" panose="02020900000000000000" pitchFamily="18" charset="-128"/>
                <a:cs typeface="+mn-cs"/>
              </a:rPr>
              <a:t>灯りコラム</a:t>
            </a:r>
          </a:p>
        </p:txBody>
      </p:sp>
      <p:sp>
        <p:nvSpPr>
          <p:cNvPr id="30" name="テキスト ボックス 29"/>
          <p:cNvSpPr txBox="1"/>
          <p:nvPr/>
        </p:nvSpPr>
        <p:spPr>
          <a:xfrm>
            <a:off x="6050844" y="3915822"/>
            <a:ext cx="552202"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prstClr val="white"/>
                </a:solidFill>
                <a:effectLst/>
                <a:uLnTx/>
                <a:uFillTx/>
                <a:latin typeface="Century Gothic" panose="020B0502020202020204"/>
                <a:ea typeface="メイリオ" panose="020B0604030504040204" pitchFamily="50" charset="-128"/>
                <a:cs typeface="+mn-cs"/>
              </a:rPr>
              <a:t>Vol.1</a:t>
            </a:r>
            <a:endParaRPr kumimoji="1" lang="ja-JP" altLang="en-US" sz="1400" b="0" i="0" u="none" strike="noStrike" kern="1200" cap="none" spc="0" normalizeH="0" baseline="0" noProof="0">
              <a:ln>
                <a:noFill/>
              </a:ln>
              <a:solidFill>
                <a:prstClr val="white"/>
              </a:solidFill>
              <a:effectLst/>
              <a:uLnTx/>
              <a:uFillTx/>
              <a:latin typeface="Century Gothic" panose="020B0502020202020204"/>
              <a:ea typeface="メイリオ" panose="020B0604030504040204" pitchFamily="50" charset="-128"/>
              <a:cs typeface="+mn-cs"/>
            </a:endParaRPr>
          </a:p>
        </p:txBody>
      </p:sp>
      <p:sp>
        <p:nvSpPr>
          <p:cNvPr id="34" name="テキスト ボックス 33"/>
          <p:cNvSpPr txBox="1"/>
          <p:nvPr/>
        </p:nvSpPr>
        <p:spPr>
          <a:xfrm>
            <a:off x="492481" y="1169380"/>
            <a:ext cx="4801314" cy="2088000"/>
          </a:xfrm>
          <a:prstGeom prst="rect">
            <a:avLst/>
          </a:prstGeom>
          <a:noFill/>
        </p:spPr>
        <p:txBody>
          <a:bodyPr vert="eaVert"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何故なら、北欧はキャンドルの文化が定着しており、食卓には一般家庭でもキャンドルを日常的に灯します。その為、キャンドルの灯りを活かし、且つ、食事を楽しむやわらかい灯りを好む傾向にあります。一方、日本の食卓は北欧に比べると、明るくしっかりとした光が好まれる傾向にあります。　</a:t>
            </a:r>
            <a:endPar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インテリア性やデザイン性が良くても食卓テーブルの照明は、もう少し明るい方が良かったと思われることが多いのが現状。</a:t>
            </a:r>
            <a:endPar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これは蛍光灯の光りを好んでいた日本のあかり文化が背景にあります。また食文化にも違いがあります。北欧は刺身を食す文化が無く、鮮魚は火を通すことが前提。刺身の色つやを鮮やかに表現するには「直接光」が適してます。間接光だけでは影が出づらく立体感が出ません。　刺身だけでなく、サラダもみずみずしく見せるためには光が</a:t>
            </a:r>
            <a:endPar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テキスト ボックス 34"/>
          <p:cNvSpPr txBox="1"/>
          <p:nvPr/>
        </p:nvSpPr>
        <p:spPr>
          <a:xfrm>
            <a:off x="2496717" y="6227668"/>
            <a:ext cx="4185761" cy="2836223"/>
          </a:xfrm>
          <a:prstGeom prst="rect">
            <a:avLst/>
          </a:prstGeom>
          <a:noFill/>
        </p:spPr>
        <p:txBody>
          <a:bodyPr vert="eaVert"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りを創りましょう。ダウンライトの場合、テーブル面を効率的に照らすことの出来る</a:t>
            </a:r>
            <a:r>
              <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ユバーサルタイプ</a:t>
            </a:r>
            <a:r>
              <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に。スポットライトは取付位置を簡単に変えることの出来る</a:t>
            </a:r>
            <a:r>
              <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配線ダクトタイプ</a:t>
            </a:r>
            <a:r>
              <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にします。さらに、調光スイッチを併用し回路を分けるとキャンドルも映える演出が可能となります。</a:t>
            </a:r>
            <a:endPar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ここで注意するポイントは「影」。</a:t>
            </a:r>
            <a:endPar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PH5</a:t>
            </a: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は比較的大きな器具ですので、テーブル面に比較的大きな影が落ちます。その影を目立たせなくするには色の濃いテーブルを選ぶか、ダウンライトやスポットライトの光の角度を調整して影を薄くする方法もあります。</a:t>
            </a:r>
            <a:endPar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食卓の照明計画は、適度な明るさと影を考えることを心がけたいですね。ダウンライト等の器具選定が成功の「鍵」を握ってます。</a:t>
            </a:r>
            <a:endPar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詳細照明設計は、</a:t>
            </a:r>
            <a:endPar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株式会社灯り計画</a:t>
            </a:r>
            <a:endPar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6" name="テキスト ボックス 35"/>
          <p:cNvSpPr txBox="1"/>
          <p:nvPr/>
        </p:nvSpPr>
        <p:spPr>
          <a:xfrm>
            <a:off x="211240" y="6294989"/>
            <a:ext cx="2385268" cy="2499055"/>
          </a:xfrm>
          <a:prstGeom prst="rect">
            <a:avLst/>
          </a:prstGeom>
          <a:noFill/>
        </p:spPr>
        <p:txBody>
          <a:bodyPr vert="eaVert"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300" normalizeH="0" baseline="0" noProof="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照明計画を切り口に暮らしの提案の幅を広げてみませんか？</a:t>
            </a:r>
            <a:endParaRPr kumimoji="1" lang="en-US" altLang="ja-JP" sz="1100" b="0" i="0" u="none" strike="noStrike" kern="1200" cap="none" spc="300" normalizeH="0" baseline="0" noProof="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300" normalizeH="0" baseline="0" noProof="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インテリアを引き立てる照明術。豊かな暮らしには、照明の効果や演出が必須アイテム。</a:t>
            </a:r>
            <a:endParaRPr kumimoji="1" lang="en-US" altLang="ja-JP" sz="1100" b="0" i="0" u="none" strike="noStrike" kern="1200" cap="none" spc="300" normalizeH="0" baseline="0" noProof="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300" normalizeH="0" baseline="0" noProof="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こだわりの場所やちょっと自慢の場所のインテリアに灯りのスパイスを効かせた提案をしてみてはいかがでしょうか。</a:t>
            </a:r>
            <a:endParaRPr kumimoji="0" lang="en-US" altLang="ja-JP" sz="1100" b="0" i="0" u="none" strike="noStrike" kern="1200" cap="none" spc="300" normalizeH="0" baseline="0" noProof="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300" normalizeH="0" baseline="0" noProof="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a:t>
            </a:r>
            <a:endParaRPr kumimoji="1" lang="en-US" altLang="ja-JP" sz="1100" b="0" i="0" u="none" strike="noStrike" kern="1200" cap="none" spc="300" normalizeH="0" baseline="0" noProof="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300" normalizeH="0" baseline="0" noProof="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照明計画のご依頼をお待ちしております。</a:t>
            </a:r>
            <a:endParaRPr kumimoji="0" lang="en-US" altLang="ja-JP" sz="1100" b="0" i="0" u="none" strike="noStrike" kern="1200" cap="none" spc="300" normalizeH="0" baseline="0" noProof="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p:txBody>
      </p:sp>
      <p:pic>
        <p:nvPicPr>
          <p:cNvPr id="1026" name="Picture 2" descr="ãPH5ãã®ç»åæ¤ç´¢çµæ"/>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1852" r="12127" b="21134"/>
          <a:stretch/>
        </p:blipFill>
        <p:spPr bwMode="auto">
          <a:xfrm>
            <a:off x="5425784" y="4901106"/>
            <a:ext cx="1231123" cy="1003508"/>
          </a:xfrm>
          <a:prstGeom prst="rect">
            <a:avLst/>
          </a:prstGeom>
          <a:noFill/>
          <a:extLst>
            <a:ext uri="{909E8E84-426E-40DD-AFC4-6F175D3DCCD1}">
              <a14:hiddenFill xmlns:a14="http://schemas.microsoft.com/office/drawing/2010/main">
                <a:solidFill>
                  <a:srgbClr val="FFFFFF"/>
                </a:solidFill>
              </a14:hiddenFill>
            </a:ext>
          </a:extLst>
        </p:spPr>
      </p:pic>
      <p:sp>
        <p:nvSpPr>
          <p:cNvPr id="40" name="テキスト ボックス 39"/>
          <p:cNvSpPr txBox="1"/>
          <p:nvPr/>
        </p:nvSpPr>
        <p:spPr>
          <a:xfrm>
            <a:off x="185840" y="8804333"/>
            <a:ext cx="1451038" cy="253916"/>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a:ln>
                  <a:noFill/>
                </a:ln>
                <a:solidFill>
                  <a:prstClr val="black"/>
                </a:solidFill>
                <a:effectLst/>
                <a:uLnTx/>
                <a:uFillTx/>
                <a:latin typeface="Century Gothic" panose="020B0502020202020204"/>
                <a:ea typeface="メイリオ" panose="020B0604030504040204" pitchFamily="50" charset="-128"/>
                <a:cs typeface="+mn-cs"/>
              </a:rPr>
              <a:t>info@design-akari.com</a:t>
            </a:r>
          </a:p>
        </p:txBody>
      </p:sp>
      <p:sp>
        <p:nvSpPr>
          <p:cNvPr id="41" name="テキスト ボックス 40"/>
          <p:cNvSpPr txBox="1"/>
          <p:nvPr/>
        </p:nvSpPr>
        <p:spPr>
          <a:xfrm>
            <a:off x="1490870" y="8811930"/>
            <a:ext cx="1188146" cy="253916"/>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a:ln>
                  <a:noFill/>
                </a:ln>
                <a:solidFill>
                  <a:prstClr val="black"/>
                </a:solidFill>
                <a:effectLst/>
                <a:uLnTx/>
                <a:uFillTx/>
                <a:latin typeface="Century Gothic" panose="020B0502020202020204"/>
                <a:ea typeface="メイリオ" panose="020B0604030504040204" pitchFamily="50" charset="-128"/>
                <a:cs typeface="+mn-cs"/>
              </a:rPr>
              <a:t>Tel</a:t>
            </a:r>
            <a:r>
              <a:rPr kumimoji="0" lang="ja-JP" altLang="en-US" sz="1050" b="0" i="0" u="none" strike="noStrike" kern="1200" cap="none" spc="0" normalizeH="0" baseline="0" noProof="0">
                <a:ln>
                  <a:noFill/>
                </a:ln>
                <a:solidFill>
                  <a:prstClr val="black"/>
                </a:solidFill>
                <a:effectLst/>
                <a:uLnTx/>
                <a:uFillTx/>
                <a:latin typeface="Century Gothic" panose="020B0502020202020204"/>
                <a:ea typeface="メイリオ" panose="020B0604030504040204" pitchFamily="50" charset="-128"/>
                <a:cs typeface="+mn-cs"/>
              </a:rPr>
              <a:t>：</a:t>
            </a:r>
            <a:r>
              <a:rPr kumimoji="0" lang="en-US" altLang="ja-JP" sz="1050" b="0" i="0" u="none" strike="noStrike" kern="1200" cap="none" spc="0" normalizeH="0" baseline="0" noProof="0">
                <a:ln>
                  <a:noFill/>
                </a:ln>
                <a:solidFill>
                  <a:prstClr val="black"/>
                </a:solidFill>
                <a:effectLst/>
                <a:uLnTx/>
                <a:uFillTx/>
                <a:latin typeface="Century Gothic" panose="020B0502020202020204"/>
                <a:ea typeface="メイリオ" panose="020B0604030504040204" pitchFamily="50" charset="-128"/>
                <a:cs typeface="+mn-cs"/>
              </a:rPr>
              <a:t>04-7196-7142</a:t>
            </a:r>
            <a:endParaRPr kumimoji="1" lang="ja-JP" altLang="en-US" sz="1050" b="0" i="0" u="none" strike="noStrike" kern="1200" cap="none" spc="0" normalizeH="0" baseline="0" noProof="0">
              <a:ln>
                <a:noFill/>
              </a:ln>
              <a:solidFill>
                <a:prstClr val="black"/>
              </a:solidFill>
              <a:effectLst/>
              <a:uLnTx/>
              <a:uFillTx/>
              <a:latin typeface="Century Gothic" panose="020B0502020202020204"/>
              <a:ea typeface="メイリオ" panose="020B0604030504040204" pitchFamily="50" charset="-128"/>
              <a:cs typeface="+mn-cs"/>
            </a:endParaRPr>
          </a:p>
        </p:txBody>
      </p:sp>
      <p:sp>
        <p:nvSpPr>
          <p:cNvPr id="3" name="テキスト ボックス 2"/>
          <p:cNvSpPr txBox="1"/>
          <p:nvPr/>
        </p:nvSpPr>
        <p:spPr>
          <a:xfrm>
            <a:off x="3724155" y="3645746"/>
            <a:ext cx="1569660" cy="2430611"/>
          </a:xfrm>
          <a:prstGeom prst="rect">
            <a:avLst/>
          </a:prstGeom>
          <a:noFill/>
        </p:spPr>
        <p:txBody>
          <a:bodyPr vert="eaVert"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食材に反射する「光の指向性」も必要です。</a:t>
            </a:r>
            <a:endPar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食卓の主役はあくまで「食材」</a:t>
            </a: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日本の一般家庭の食卓に上がる食材をより鮮やかに、よりきれいに見せるためには「</a:t>
            </a:r>
            <a:r>
              <a:rPr kumimoji="0" lang="en-US" altLang="ja-JP"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PH5</a:t>
            </a:r>
            <a:r>
              <a:rPr kumimoji="0"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」と合わせてダウンライトやスポットライトで指向性のある光</a:t>
            </a:r>
            <a:endParaRPr kumimoji="1" lang="ja-JP" altLang="en-US" sz="1000" b="0"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pic>
        <p:nvPicPr>
          <p:cNvPr id="5" name="図 4"/>
          <p:cNvPicPr>
            <a:picLocks noChangeAspect="1"/>
          </p:cNvPicPr>
          <p:nvPr/>
        </p:nvPicPr>
        <p:blipFill>
          <a:blip r:embed="rId3"/>
          <a:stretch>
            <a:fillRect/>
          </a:stretch>
        </p:blipFill>
        <p:spPr>
          <a:xfrm>
            <a:off x="885143" y="3428421"/>
            <a:ext cx="2662591" cy="2635061"/>
          </a:xfrm>
          <a:prstGeom prst="rect">
            <a:avLst/>
          </a:prstGeom>
        </p:spPr>
      </p:pic>
      <p:sp>
        <p:nvSpPr>
          <p:cNvPr id="6" name="テキスト ボックス 5"/>
          <p:cNvSpPr txBox="1"/>
          <p:nvPr/>
        </p:nvSpPr>
        <p:spPr>
          <a:xfrm>
            <a:off x="2723202" y="3229572"/>
            <a:ext cx="829073" cy="2308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white"/>
                </a:solidFill>
                <a:effectLst/>
                <a:uLnTx/>
                <a:uFillTx/>
                <a:latin typeface="Kazesawa Regular" panose="020B0502020203020207" pitchFamily="50" charset="-128"/>
                <a:ea typeface="Kazesawa Regular" panose="020B0502020203020207" pitchFamily="50" charset="-128"/>
                <a:cs typeface="Kazesawa Regular" panose="020B0502020203020207" pitchFamily="50" charset="-128"/>
              </a:rPr>
              <a:t>ダウンライト</a:t>
            </a:r>
          </a:p>
        </p:txBody>
      </p:sp>
      <p:sp>
        <p:nvSpPr>
          <p:cNvPr id="33" name="テキスト ボックス 32"/>
          <p:cNvSpPr txBox="1"/>
          <p:nvPr/>
        </p:nvSpPr>
        <p:spPr>
          <a:xfrm>
            <a:off x="783107" y="3229572"/>
            <a:ext cx="829073" cy="2308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white"/>
                </a:solidFill>
                <a:effectLst/>
                <a:uLnTx/>
                <a:uFillTx/>
                <a:latin typeface="Kazesawa Regular" panose="020B0502020203020207" pitchFamily="50" charset="-128"/>
                <a:ea typeface="Kazesawa Regular" panose="020B0502020203020207" pitchFamily="50" charset="-128"/>
                <a:cs typeface="Kazesawa Regular" panose="020B0502020203020207" pitchFamily="50" charset="-128"/>
              </a:rPr>
              <a:t>ダウンライト</a:t>
            </a:r>
          </a:p>
        </p:txBody>
      </p:sp>
      <p:sp>
        <p:nvSpPr>
          <p:cNvPr id="37" name="テキスト ボックス 36"/>
          <p:cNvSpPr txBox="1"/>
          <p:nvPr/>
        </p:nvSpPr>
        <p:spPr>
          <a:xfrm>
            <a:off x="780714" y="3631832"/>
            <a:ext cx="829072" cy="25391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Kazesawa Regular" panose="020B0502020203020207" pitchFamily="50" charset="-128"/>
                <a:ea typeface="Kazesawa Regular" panose="020B0502020203020207" pitchFamily="50" charset="-128"/>
                <a:cs typeface="Kazesawa Regular" panose="020B0502020203020207" pitchFamily="50" charset="-128"/>
              </a:rPr>
              <a:t>直接光</a:t>
            </a:r>
            <a:endParaRPr kumimoji="1" lang="ja-JP" altLang="en-US" sz="1050" b="0" i="0" u="none" strike="noStrike" kern="1200" cap="none" spc="0" normalizeH="0" baseline="0" noProof="0" dirty="0">
              <a:ln>
                <a:noFill/>
              </a:ln>
              <a:solidFill>
                <a:prstClr val="white"/>
              </a:solidFill>
              <a:effectLst/>
              <a:uLnTx/>
              <a:uFillTx/>
              <a:latin typeface="Kazesawa Regular" panose="020B0502020203020207" pitchFamily="50" charset="-128"/>
              <a:ea typeface="Kazesawa Regular" panose="020B0502020203020207" pitchFamily="50" charset="-128"/>
              <a:cs typeface="Kazesawa Regular" panose="020B0502020203020207" pitchFamily="50" charset="-128"/>
            </a:endParaRPr>
          </a:p>
        </p:txBody>
      </p:sp>
      <p:sp>
        <p:nvSpPr>
          <p:cNvPr id="39" name="テキスト ボックス 38"/>
          <p:cNvSpPr txBox="1"/>
          <p:nvPr/>
        </p:nvSpPr>
        <p:spPr>
          <a:xfrm>
            <a:off x="2744856" y="3631832"/>
            <a:ext cx="802878" cy="25391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Kazesawa Regular" panose="020B0502020203020207" pitchFamily="50" charset="-128"/>
                <a:ea typeface="Kazesawa Regular" panose="020B0502020203020207" pitchFamily="50" charset="-128"/>
                <a:cs typeface="Kazesawa Regular" panose="020B0502020203020207" pitchFamily="50" charset="-128"/>
              </a:rPr>
              <a:t>直接光</a:t>
            </a:r>
            <a:endParaRPr kumimoji="1" lang="ja-JP" altLang="en-US" sz="1050" b="0" i="0" u="none" strike="noStrike" kern="1200" cap="none" spc="0" normalizeH="0" baseline="0" noProof="0" dirty="0">
              <a:ln>
                <a:noFill/>
              </a:ln>
              <a:solidFill>
                <a:prstClr val="white"/>
              </a:solidFill>
              <a:effectLst/>
              <a:uLnTx/>
              <a:uFillTx/>
              <a:latin typeface="Kazesawa Regular" panose="020B0502020203020207" pitchFamily="50" charset="-128"/>
              <a:ea typeface="Kazesawa Regular" panose="020B0502020203020207" pitchFamily="50" charset="-128"/>
              <a:cs typeface="Kazesawa Regular" panose="020B0502020203020207" pitchFamily="50" charset="-128"/>
            </a:endParaRPr>
          </a:p>
        </p:txBody>
      </p:sp>
      <p:sp>
        <p:nvSpPr>
          <p:cNvPr id="43" name="テキスト ボックス 42"/>
          <p:cNvSpPr txBox="1"/>
          <p:nvPr/>
        </p:nvSpPr>
        <p:spPr>
          <a:xfrm>
            <a:off x="1902059" y="3631832"/>
            <a:ext cx="588623" cy="253916"/>
          </a:xfrm>
          <a:prstGeom prst="rect">
            <a:avLst/>
          </a:prstGeom>
          <a:solidFill>
            <a:schemeClr val="accent2"/>
          </a:solidFill>
        </p:spPr>
        <p:style>
          <a:lnRef idx="3">
            <a:schemeClr val="lt1"/>
          </a:lnRef>
          <a:fillRef idx="1">
            <a:schemeClr val="accent1"/>
          </a:fillRef>
          <a:effectRef idx="1">
            <a:schemeClr val="accent1"/>
          </a:effectRef>
          <a:fontRef idx="minor">
            <a:schemeClr val="lt1"/>
          </a:fontRef>
        </p:style>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white"/>
                </a:solidFill>
                <a:effectLst/>
                <a:uLnTx/>
                <a:uFillTx/>
                <a:latin typeface="Kazesawa Regular" panose="020B0502020203020207" pitchFamily="50" charset="-128"/>
                <a:ea typeface="Kazesawa Regular" panose="020B0502020203020207" pitchFamily="50" charset="-128"/>
                <a:cs typeface="Kazesawa Regular" panose="020B0502020203020207" pitchFamily="50" charset="-128"/>
              </a:rPr>
              <a:t>間接光</a:t>
            </a:r>
            <a:endParaRPr kumimoji="1" lang="ja-JP" altLang="en-US" sz="1050" b="0" i="0" u="none" strike="noStrike" kern="1200" cap="none" spc="0" normalizeH="0" baseline="0" noProof="0" dirty="0">
              <a:ln>
                <a:noFill/>
              </a:ln>
              <a:solidFill>
                <a:prstClr val="white"/>
              </a:solidFill>
              <a:effectLst/>
              <a:uLnTx/>
              <a:uFillTx/>
              <a:latin typeface="Kazesawa Regular" panose="020B0502020203020207" pitchFamily="50" charset="-128"/>
              <a:ea typeface="Kazesawa Regular" panose="020B0502020203020207" pitchFamily="50" charset="-128"/>
              <a:cs typeface="Kazesawa Regular" panose="020B0502020203020207" pitchFamily="50" charset="-128"/>
            </a:endParaRPr>
          </a:p>
        </p:txBody>
      </p:sp>
      <p:pic>
        <p:nvPicPr>
          <p:cNvPr id="38" name="図 37"/>
          <p:cNvPicPr>
            <a:picLocks noChangeAspect="1"/>
          </p:cNvPicPr>
          <p:nvPr/>
        </p:nvPicPr>
        <p:blipFill rotWithShape="1">
          <a:blip r:embed="rId4"/>
          <a:srcRect l="21978" t="17450" r="23588" b="27432"/>
          <a:stretch/>
        </p:blipFill>
        <p:spPr>
          <a:xfrm>
            <a:off x="5680256" y="1576423"/>
            <a:ext cx="728476" cy="704193"/>
          </a:xfrm>
          <a:prstGeom prst="rect">
            <a:avLst/>
          </a:prstGeom>
        </p:spPr>
      </p:pic>
      <p:sp>
        <p:nvSpPr>
          <p:cNvPr id="2" name="テキスト ボックス 1"/>
          <p:cNvSpPr txBox="1"/>
          <p:nvPr/>
        </p:nvSpPr>
        <p:spPr>
          <a:xfrm rot="19558212">
            <a:off x="5626966" y="1494441"/>
            <a:ext cx="317716" cy="2616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Century Gothic" panose="020B0502020202020204"/>
                <a:ea typeface="メイリオ" panose="020B0604030504040204" pitchFamily="50" charset="-128"/>
                <a:cs typeface="+mn-cs"/>
              </a:rPr>
              <a:t>あ</a:t>
            </a:r>
          </a:p>
        </p:txBody>
      </p:sp>
      <p:sp>
        <p:nvSpPr>
          <p:cNvPr id="31" name="テキスト ボックス 30"/>
          <p:cNvSpPr txBox="1"/>
          <p:nvPr/>
        </p:nvSpPr>
        <p:spPr>
          <a:xfrm>
            <a:off x="5878480" y="1394944"/>
            <a:ext cx="325730" cy="2616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Century Gothic" panose="020B0502020202020204"/>
                <a:ea typeface="メイリオ" panose="020B0604030504040204" pitchFamily="50" charset="-128"/>
                <a:cs typeface="+mn-cs"/>
              </a:rPr>
              <a:t>か</a:t>
            </a:r>
            <a:endParaRPr kumimoji="1" lang="ja-JP" altLang="en-US" sz="1100" b="0" i="0" u="none" strike="noStrike" kern="1200" cap="none" spc="0" normalizeH="0" baseline="0" noProof="0">
              <a:ln>
                <a:noFill/>
              </a:ln>
              <a:solidFill>
                <a:prstClr val="black"/>
              </a:solidFill>
              <a:effectLst/>
              <a:uLnTx/>
              <a:uFillTx/>
              <a:latin typeface="Century Gothic" panose="020B0502020202020204"/>
              <a:ea typeface="メイリオ" panose="020B0604030504040204" pitchFamily="50" charset="-128"/>
              <a:cs typeface="+mn-cs"/>
            </a:endParaRPr>
          </a:p>
        </p:txBody>
      </p:sp>
      <p:sp>
        <p:nvSpPr>
          <p:cNvPr id="44" name="テキスト ボックス 43"/>
          <p:cNvSpPr txBox="1"/>
          <p:nvPr/>
        </p:nvSpPr>
        <p:spPr>
          <a:xfrm rot="2015134">
            <a:off x="6159669" y="1486445"/>
            <a:ext cx="290464" cy="2616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Century Gothic" panose="020B0502020202020204"/>
                <a:ea typeface="メイリオ" panose="020B0604030504040204" pitchFamily="50" charset="-128"/>
                <a:cs typeface="+mn-cs"/>
              </a:rPr>
              <a:t>り</a:t>
            </a:r>
            <a:endParaRPr kumimoji="1" lang="ja-JP" altLang="en-US" sz="1100" b="0" i="0" u="none" strike="noStrike" kern="1200" cap="none" spc="0" normalizeH="0" baseline="0" noProof="0">
              <a:ln>
                <a:noFill/>
              </a:ln>
              <a:solidFill>
                <a:prstClr val="black"/>
              </a:solidFill>
              <a:effectLst/>
              <a:uLnTx/>
              <a:uFillTx/>
              <a:latin typeface="Century Gothic" panose="020B0502020202020204"/>
              <a:ea typeface="メイリオ" panose="020B0604030504040204" pitchFamily="50" charset="-128"/>
              <a:cs typeface="+mn-cs"/>
            </a:endParaRPr>
          </a:p>
        </p:txBody>
      </p:sp>
      <p:sp>
        <p:nvSpPr>
          <p:cNvPr id="7" name="テキスト ボックス 6">
            <a:extLst>
              <a:ext uri="{FF2B5EF4-FFF2-40B4-BE49-F238E27FC236}">
                <a16:creationId xmlns:a16="http://schemas.microsoft.com/office/drawing/2014/main" id="{D514389A-CA11-96D5-E125-A9D63E71AD1B}"/>
              </a:ext>
            </a:extLst>
          </p:cNvPr>
          <p:cNvSpPr txBox="1"/>
          <p:nvPr/>
        </p:nvSpPr>
        <p:spPr>
          <a:xfrm>
            <a:off x="1902059" y="3235297"/>
            <a:ext cx="588622" cy="253916"/>
          </a:xfrm>
          <a:prstGeom prst="rect">
            <a:avLst/>
          </a:prstGeom>
          <a:solidFill>
            <a:schemeClr val="accent2"/>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white"/>
                </a:solidFill>
                <a:effectLst/>
                <a:uLnTx/>
                <a:uFillTx/>
                <a:latin typeface="Kazesawa Regular" panose="020B0502020203020207" pitchFamily="50" charset="-128"/>
                <a:ea typeface="Kazesawa Regular" panose="020B0502020203020207" pitchFamily="50" charset="-128"/>
                <a:cs typeface="Kazesawa Regular" panose="020B0502020203020207" pitchFamily="50" charset="-128"/>
              </a:rPr>
              <a:t>PH-5</a:t>
            </a:r>
            <a:endParaRPr kumimoji="1" lang="ja-JP" altLang="en-US" sz="1050" b="0" i="0" u="none" strike="noStrike" kern="1200" cap="none" spc="0" normalizeH="0" baseline="0" noProof="0" dirty="0">
              <a:ln>
                <a:noFill/>
              </a:ln>
              <a:solidFill>
                <a:prstClr val="white"/>
              </a:solidFill>
              <a:effectLst/>
              <a:uLnTx/>
              <a:uFillTx/>
              <a:latin typeface="Kazesawa Regular" panose="020B0502020203020207" pitchFamily="50" charset="-128"/>
              <a:ea typeface="Kazesawa Regular" panose="020B0502020203020207" pitchFamily="50" charset="-128"/>
              <a:cs typeface="Kazesawa Regular" panose="020B0502020203020207" pitchFamily="50" charset="-128"/>
            </a:endParaRPr>
          </a:p>
        </p:txBody>
      </p:sp>
    </p:spTree>
    <p:extLst>
      <p:ext uri="{BB962C8B-B14F-4D97-AF65-F5344CB8AC3E}">
        <p14:creationId xmlns:p14="http://schemas.microsoft.com/office/powerpoint/2010/main" val="1962219519"/>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Office Theme</Template>
  <TotalTime>1</TotalTime>
  <Words>524</Words>
  <Application>Microsoft Office PowerPoint</Application>
  <PresentationFormat>画面に合わせる (4:3)</PresentationFormat>
  <Paragraphs>40</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HGP創英ﾌﾟﾚｾﾞﾝｽEB</vt:lpstr>
      <vt:lpstr>HGP明朝E</vt:lpstr>
      <vt:lpstr>Kazesawa Regular</vt:lpstr>
      <vt:lpstr>メイリオ</vt:lpstr>
      <vt:lpstr>游ゴシック Medium</vt:lpstr>
      <vt:lpstr>Arial</vt:lpstr>
      <vt:lpstr>Century Gothic</vt:lpstr>
      <vt:lpstr>Wingdings 3</vt:lpstr>
      <vt:lpstr>ウィスプ</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三原慎一</dc:creator>
  <cp:lastModifiedBy>三原慎一</cp:lastModifiedBy>
  <cp:revision>1</cp:revision>
  <dcterms:created xsi:type="dcterms:W3CDTF">2024-11-12T21:53:41Z</dcterms:created>
  <dcterms:modified xsi:type="dcterms:W3CDTF">2024-11-12T21:54:41Z</dcterms:modified>
</cp:coreProperties>
</file>